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13"/>
  </p:notesMasterIdLst>
  <p:sldIdLst>
    <p:sldId id="256" r:id="rId2"/>
    <p:sldId id="263" r:id="rId3"/>
    <p:sldId id="260" r:id="rId4"/>
    <p:sldId id="261" r:id="rId5"/>
    <p:sldId id="264" r:id="rId6"/>
    <p:sldId id="257" r:id="rId7"/>
    <p:sldId id="262" r:id="rId8"/>
    <p:sldId id="265" r:id="rId9"/>
    <p:sldId id="259" r:id="rId10"/>
    <p:sldId id="266" r:id="rId11"/>
    <p:sldId id="267"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A8B1"/>
    <a:srgbClr val="D67F8F"/>
    <a:srgbClr val="EEC5BF"/>
    <a:srgbClr val="F3B8B7"/>
    <a:srgbClr val="F6BFB4"/>
    <a:srgbClr val="F3B7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4572" autoAdjust="0"/>
    <p:restoredTop sz="86396" autoAdjust="0"/>
  </p:normalViewPr>
  <p:slideViewPr>
    <p:cSldViewPr snapToGrid="0">
      <p:cViewPr varScale="1">
        <p:scale>
          <a:sx n="76" d="100"/>
          <a:sy n="76" d="100"/>
        </p:scale>
        <p:origin x="67" y="389"/>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85" d="100"/>
          <a:sy n="85" d="100"/>
        </p:scale>
        <p:origin x="297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t>2018/12/25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t>‹#›</a:t>
            </a:fld>
            <a:endParaRPr lang="zh-CN" altLang="en-US"/>
          </a:p>
        </p:txBody>
      </p:sp>
    </p:spTree>
    <p:extLst>
      <p:ext uri="{BB962C8B-B14F-4D97-AF65-F5344CB8AC3E}">
        <p14:creationId xmlns:p14="http://schemas.microsoft.com/office/powerpoint/2010/main" val="37293453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1</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28062671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4359926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2018/12/25</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advTm="500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2018/12/25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ransition advTm="5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2018/12/25</a:t>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advTm="5000"/>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t>2018/12/25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p>
        </p:txBody>
      </p:sp>
    </p:spTree>
  </p:cSld>
  <p:clrMapOvr>
    <a:masterClrMapping/>
  </p:clrMapOvr>
  <p:transition advTm="5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p:txBody>
          <a:bodyPr/>
          <a:lstStyle/>
          <a:p>
            <a:fld id="{760FBDFE-C587-4B4C-A407-44438C67B59E}" type="datetimeFigureOut">
              <a:rPr lang="zh-CN" altLang="en-US" smtClean="0"/>
              <a:t>2018/12/25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advTm="5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2018/12/25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advTm="500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p>
        </p:txBody>
      </p:sp>
      <p:sp>
        <p:nvSpPr>
          <p:cNvPr id="3" name="日期占位符 2"/>
          <p:cNvSpPr>
            <a:spLocks noGrp="1"/>
          </p:cNvSpPr>
          <p:nvPr>
            <p:ph type="dt" sz="half" idx="10"/>
          </p:nvPr>
        </p:nvSpPr>
        <p:spPr/>
        <p:txBody>
          <a:bodyPr/>
          <a:lstStyle/>
          <a:p>
            <a:fld id="{20DD7636-5BE1-44BC-BB5F-15739D9E18E1}" type="datetimeFigureOut">
              <a:rPr lang="zh-CN" altLang="en-US" smtClean="0"/>
              <a:t>2018/12/25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p>
        </p:txBody>
      </p:sp>
    </p:spTree>
  </p:cSld>
  <p:clrMapOvr>
    <a:masterClrMapping/>
  </p:clrMapOvr>
  <p:transition advTm="5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2018/12/25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advTm="5000"/>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2018/12/25</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transition advTm="500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2018/12/25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advTm="5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t>2018/12/25</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advTm="500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1.jpe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7.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2.xml"/><Relationship Id="rId3" Type="http://schemas.openxmlformats.org/officeDocument/2006/relationships/tags" Target="../tags/tag12.xml"/><Relationship Id="rId7"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9" Type="http://schemas.openxmlformats.org/officeDocument/2006/relationships/image" Target="../media/image3.jpeg"/></Relationships>
</file>

<file path=ppt/slides/_rels/slide5.xml.rels><?xml version="1.0" encoding="UTF-8" standalone="yes"?>
<Relationships xmlns="http://schemas.openxmlformats.org/package/2006/relationships"><Relationship Id="rId26" Type="http://schemas.openxmlformats.org/officeDocument/2006/relationships/tags" Target="../tags/tag41.xml"/><Relationship Id="rId21" Type="http://schemas.openxmlformats.org/officeDocument/2006/relationships/tags" Target="../tags/tag36.xml"/><Relationship Id="rId42" Type="http://schemas.openxmlformats.org/officeDocument/2006/relationships/tags" Target="../tags/tag57.xml"/><Relationship Id="rId47" Type="http://schemas.openxmlformats.org/officeDocument/2006/relationships/tags" Target="../tags/tag62.xml"/><Relationship Id="rId63" Type="http://schemas.openxmlformats.org/officeDocument/2006/relationships/tags" Target="../tags/tag78.xml"/><Relationship Id="rId68" Type="http://schemas.openxmlformats.org/officeDocument/2006/relationships/tags" Target="../tags/tag83.xml"/><Relationship Id="rId84" Type="http://schemas.openxmlformats.org/officeDocument/2006/relationships/tags" Target="../tags/tag99.xml"/><Relationship Id="rId89" Type="http://schemas.openxmlformats.org/officeDocument/2006/relationships/tags" Target="../tags/tag104.xml"/><Relationship Id="rId16" Type="http://schemas.openxmlformats.org/officeDocument/2006/relationships/tags" Target="../tags/tag31.xml"/><Relationship Id="rId11" Type="http://schemas.openxmlformats.org/officeDocument/2006/relationships/tags" Target="../tags/tag26.xml"/><Relationship Id="rId32" Type="http://schemas.openxmlformats.org/officeDocument/2006/relationships/tags" Target="../tags/tag47.xml"/><Relationship Id="rId37" Type="http://schemas.openxmlformats.org/officeDocument/2006/relationships/tags" Target="../tags/tag52.xml"/><Relationship Id="rId53" Type="http://schemas.openxmlformats.org/officeDocument/2006/relationships/tags" Target="../tags/tag68.xml"/><Relationship Id="rId58" Type="http://schemas.openxmlformats.org/officeDocument/2006/relationships/tags" Target="../tags/tag73.xml"/><Relationship Id="rId74" Type="http://schemas.openxmlformats.org/officeDocument/2006/relationships/tags" Target="../tags/tag89.xml"/><Relationship Id="rId79" Type="http://schemas.openxmlformats.org/officeDocument/2006/relationships/tags" Target="../tags/tag94.xml"/><Relationship Id="rId5" Type="http://schemas.openxmlformats.org/officeDocument/2006/relationships/tags" Target="../tags/tag20.xml"/><Relationship Id="rId90" Type="http://schemas.openxmlformats.org/officeDocument/2006/relationships/tags" Target="../tags/tag105.xml"/><Relationship Id="rId14" Type="http://schemas.openxmlformats.org/officeDocument/2006/relationships/tags" Target="../tags/tag29.xml"/><Relationship Id="rId22" Type="http://schemas.openxmlformats.org/officeDocument/2006/relationships/tags" Target="../tags/tag37.xml"/><Relationship Id="rId27" Type="http://schemas.openxmlformats.org/officeDocument/2006/relationships/tags" Target="../tags/tag42.xml"/><Relationship Id="rId30" Type="http://schemas.openxmlformats.org/officeDocument/2006/relationships/tags" Target="../tags/tag45.xml"/><Relationship Id="rId35" Type="http://schemas.openxmlformats.org/officeDocument/2006/relationships/tags" Target="../tags/tag50.xml"/><Relationship Id="rId43" Type="http://schemas.openxmlformats.org/officeDocument/2006/relationships/tags" Target="../tags/tag58.xml"/><Relationship Id="rId48" Type="http://schemas.openxmlformats.org/officeDocument/2006/relationships/tags" Target="../tags/tag63.xml"/><Relationship Id="rId56" Type="http://schemas.openxmlformats.org/officeDocument/2006/relationships/tags" Target="../tags/tag71.xml"/><Relationship Id="rId64" Type="http://schemas.openxmlformats.org/officeDocument/2006/relationships/tags" Target="../tags/tag79.xml"/><Relationship Id="rId69" Type="http://schemas.openxmlformats.org/officeDocument/2006/relationships/tags" Target="../tags/tag84.xml"/><Relationship Id="rId77" Type="http://schemas.openxmlformats.org/officeDocument/2006/relationships/tags" Target="../tags/tag92.xml"/><Relationship Id="rId8" Type="http://schemas.openxmlformats.org/officeDocument/2006/relationships/tags" Target="../tags/tag23.xml"/><Relationship Id="rId51" Type="http://schemas.openxmlformats.org/officeDocument/2006/relationships/tags" Target="../tags/tag66.xml"/><Relationship Id="rId72" Type="http://schemas.openxmlformats.org/officeDocument/2006/relationships/tags" Target="../tags/tag87.xml"/><Relationship Id="rId80" Type="http://schemas.openxmlformats.org/officeDocument/2006/relationships/tags" Target="../tags/tag95.xml"/><Relationship Id="rId85" Type="http://schemas.openxmlformats.org/officeDocument/2006/relationships/tags" Target="../tags/tag100.xml"/><Relationship Id="rId3" Type="http://schemas.openxmlformats.org/officeDocument/2006/relationships/tags" Target="../tags/tag18.xml"/><Relationship Id="rId12" Type="http://schemas.openxmlformats.org/officeDocument/2006/relationships/tags" Target="../tags/tag27.xml"/><Relationship Id="rId17" Type="http://schemas.openxmlformats.org/officeDocument/2006/relationships/tags" Target="../tags/tag32.xml"/><Relationship Id="rId25" Type="http://schemas.openxmlformats.org/officeDocument/2006/relationships/tags" Target="../tags/tag40.xml"/><Relationship Id="rId33" Type="http://schemas.openxmlformats.org/officeDocument/2006/relationships/tags" Target="../tags/tag48.xml"/><Relationship Id="rId38" Type="http://schemas.openxmlformats.org/officeDocument/2006/relationships/tags" Target="../tags/tag53.xml"/><Relationship Id="rId46" Type="http://schemas.openxmlformats.org/officeDocument/2006/relationships/tags" Target="../tags/tag61.xml"/><Relationship Id="rId59" Type="http://schemas.openxmlformats.org/officeDocument/2006/relationships/tags" Target="../tags/tag74.xml"/><Relationship Id="rId67" Type="http://schemas.openxmlformats.org/officeDocument/2006/relationships/tags" Target="../tags/tag82.xml"/><Relationship Id="rId20" Type="http://schemas.openxmlformats.org/officeDocument/2006/relationships/tags" Target="../tags/tag35.xml"/><Relationship Id="rId41" Type="http://schemas.openxmlformats.org/officeDocument/2006/relationships/tags" Target="../tags/tag56.xml"/><Relationship Id="rId54" Type="http://schemas.openxmlformats.org/officeDocument/2006/relationships/tags" Target="../tags/tag69.xml"/><Relationship Id="rId62" Type="http://schemas.openxmlformats.org/officeDocument/2006/relationships/tags" Target="../tags/tag77.xml"/><Relationship Id="rId70" Type="http://schemas.openxmlformats.org/officeDocument/2006/relationships/tags" Target="../tags/tag85.xml"/><Relationship Id="rId75" Type="http://schemas.openxmlformats.org/officeDocument/2006/relationships/tags" Target="../tags/tag90.xml"/><Relationship Id="rId83" Type="http://schemas.openxmlformats.org/officeDocument/2006/relationships/tags" Target="../tags/tag98.xml"/><Relationship Id="rId88" Type="http://schemas.openxmlformats.org/officeDocument/2006/relationships/tags" Target="../tags/tag103.xml"/><Relationship Id="rId91" Type="http://schemas.openxmlformats.org/officeDocument/2006/relationships/tags" Target="../tags/tag106.xml"/><Relationship Id="rId1" Type="http://schemas.openxmlformats.org/officeDocument/2006/relationships/tags" Target="../tags/tag16.xml"/><Relationship Id="rId6" Type="http://schemas.openxmlformats.org/officeDocument/2006/relationships/tags" Target="../tags/tag21.xml"/><Relationship Id="rId15" Type="http://schemas.openxmlformats.org/officeDocument/2006/relationships/tags" Target="../tags/tag30.xml"/><Relationship Id="rId23" Type="http://schemas.openxmlformats.org/officeDocument/2006/relationships/tags" Target="../tags/tag38.xml"/><Relationship Id="rId28" Type="http://schemas.openxmlformats.org/officeDocument/2006/relationships/tags" Target="../tags/tag43.xml"/><Relationship Id="rId36" Type="http://schemas.openxmlformats.org/officeDocument/2006/relationships/tags" Target="../tags/tag51.xml"/><Relationship Id="rId49" Type="http://schemas.openxmlformats.org/officeDocument/2006/relationships/tags" Target="../tags/tag64.xml"/><Relationship Id="rId57" Type="http://schemas.openxmlformats.org/officeDocument/2006/relationships/tags" Target="../tags/tag72.xml"/><Relationship Id="rId10" Type="http://schemas.openxmlformats.org/officeDocument/2006/relationships/tags" Target="../tags/tag25.xml"/><Relationship Id="rId31" Type="http://schemas.openxmlformats.org/officeDocument/2006/relationships/tags" Target="../tags/tag46.xml"/><Relationship Id="rId44" Type="http://schemas.openxmlformats.org/officeDocument/2006/relationships/tags" Target="../tags/tag59.xml"/><Relationship Id="rId52" Type="http://schemas.openxmlformats.org/officeDocument/2006/relationships/tags" Target="../tags/tag67.xml"/><Relationship Id="rId60" Type="http://schemas.openxmlformats.org/officeDocument/2006/relationships/tags" Target="../tags/tag75.xml"/><Relationship Id="rId65" Type="http://schemas.openxmlformats.org/officeDocument/2006/relationships/tags" Target="../tags/tag80.xml"/><Relationship Id="rId73" Type="http://schemas.openxmlformats.org/officeDocument/2006/relationships/tags" Target="../tags/tag88.xml"/><Relationship Id="rId78" Type="http://schemas.openxmlformats.org/officeDocument/2006/relationships/tags" Target="../tags/tag93.xml"/><Relationship Id="rId81" Type="http://schemas.openxmlformats.org/officeDocument/2006/relationships/tags" Target="../tags/tag96.xml"/><Relationship Id="rId86" Type="http://schemas.openxmlformats.org/officeDocument/2006/relationships/tags" Target="../tags/tag101.xml"/><Relationship Id="rId4" Type="http://schemas.openxmlformats.org/officeDocument/2006/relationships/tags" Target="../tags/tag19.xml"/><Relationship Id="rId9" Type="http://schemas.openxmlformats.org/officeDocument/2006/relationships/tags" Target="../tags/tag24.xml"/><Relationship Id="rId13" Type="http://schemas.openxmlformats.org/officeDocument/2006/relationships/tags" Target="../tags/tag28.xml"/><Relationship Id="rId18" Type="http://schemas.openxmlformats.org/officeDocument/2006/relationships/tags" Target="../tags/tag33.xml"/><Relationship Id="rId39" Type="http://schemas.openxmlformats.org/officeDocument/2006/relationships/tags" Target="../tags/tag54.xml"/><Relationship Id="rId34" Type="http://schemas.openxmlformats.org/officeDocument/2006/relationships/tags" Target="../tags/tag49.xml"/><Relationship Id="rId50" Type="http://schemas.openxmlformats.org/officeDocument/2006/relationships/tags" Target="../tags/tag65.xml"/><Relationship Id="rId55" Type="http://schemas.openxmlformats.org/officeDocument/2006/relationships/tags" Target="../tags/tag70.xml"/><Relationship Id="rId76" Type="http://schemas.openxmlformats.org/officeDocument/2006/relationships/tags" Target="../tags/tag91.xml"/><Relationship Id="rId7" Type="http://schemas.openxmlformats.org/officeDocument/2006/relationships/tags" Target="../tags/tag22.xml"/><Relationship Id="rId71" Type="http://schemas.openxmlformats.org/officeDocument/2006/relationships/tags" Target="../tags/tag86.xml"/><Relationship Id="rId92" Type="http://schemas.openxmlformats.org/officeDocument/2006/relationships/slideLayout" Target="../slideLayouts/slideLayout2.xml"/><Relationship Id="rId2" Type="http://schemas.openxmlformats.org/officeDocument/2006/relationships/tags" Target="../tags/tag17.xml"/><Relationship Id="rId29" Type="http://schemas.openxmlformats.org/officeDocument/2006/relationships/tags" Target="../tags/tag44.xml"/><Relationship Id="rId24" Type="http://schemas.openxmlformats.org/officeDocument/2006/relationships/tags" Target="../tags/tag39.xml"/><Relationship Id="rId40" Type="http://schemas.openxmlformats.org/officeDocument/2006/relationships/tags" Target="../tags/tag55.xml"/><Relationship Id="rId45" Type="http://schemas.openxmlformats.org/officeDocument/2006/relationships/tags" Target="../tags/tag60.xml"/><Relationship Id="rId66" Type="http://schemas.openxmlformats.org/officeDocument/2006/relationships/tags" Target="../tags/tag81.xml"/><Relationship Id="rId87" Type="http://schemas.openxmlformats.org/officeDocument/2006/relationships/tags" Target="../tags/tag102.xml"/><Relationship Id="rId61" Type="http://schemas.openxmlformats.org/officeDocument/2006/relationships/tags" Target="../tags/tag76.xml"/><Relationship Id="rId82" Type="http://schemas.openxmlformats.org/officeDocument/2006/relationships/tags" Target="../tags/tag97.xml"/><Relationship Id="rId19" Type="http://schemas.openxmlformats.org/officeDocument/2006/relationships/tags" Target="../tags/tag34.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tags" Target="../tags/tag107.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8.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7"/>
          <a:stretch>
            <a:fillRect/>
          </a:stretch>
        </a:blipFill>
        <a:effectLst/>
      </p:bgPr>
    </p:bg>
    <p:spTree>
      <p:nvGrpSpPr>
        <p:cNvPr id="1" name=""/>
        <p:cNvGrpSpPr/>
        <p:nvPr/>
      </p:nvGrpSpPr>
      <p:grpSpPr>
        <a:xfrm>
          <a:off x="0" y="0"/>
          <a:ext cx="0" cy="0"/>
          <a:chOff x="0" y="0"/>
          <a:chExt cx="0" cy="0"/>
        </a:xfrm>
      </p:grpSpPr>
      <p:sp>
        <p:nvSpPr>
          <p:cNvPr id="17" name="文本框 16"/>
          <p:cNvSpPr txBox="1"/>
          <p:nvPr>
            <p:custDataLst>
              <p:tags r:id="rId2"/>
            </p:custDataLst>
          </p:nvPr>
        </p:nvSpPr>
        <p:spPr>
          <a:xfrm>
            <a:off x="575316" y="1969707"/>
            <a:ext cx="2967479" cy="923330"/>
          </a:xfrm>
          <a:prstGeom prst="rect">
            <a:avLst/>
          </a:prstGeom>
          <a:noFill/>
        </p:spPr>
        <p:txBody>
          <a:bodyPr wrap="none" rtlCol="0">
            <a:spAutoFit/>
          </a:bodyPr>
          <a:lstStyle/>
          <a:p>
            <a:r>
              <a:rPr lang="zh-CN" altLang="en-US" sz="5400" b="1">
                <a:solidFill>
                  <a:srgbClr val="24F4ED"/>
                </a:solidFill>
                <a:latin typeface="黑体" panose="02010609060101010101" pitchFamily="49" charset="-122"/>
                <a:ea typeface="黑体" panose="02010609060101010101" pitchFamily="49" charset="-122"/>
              </a:rPr>
              <a:t>个人简历</a:t>
            </a:r>
            <a:endParaRPr lang="zh-CN" altLang="en-US" sz="5400" b="1" dirty="0">
              <a:solidFill>
                <a:srgbClr val="24F4ED"/>
              </a:solidFill>
              <a:latin typeface="黑体" panose="02010609060101010101" pitchFamily="49" charset="-122"/>
              <a:ea typeface="黑体" panose="02010609060101010101" pitchFamily="49" charset="-122"/>
            </a:endParaRPr>
          </a:p>
        </p:txBody>
      </p:sp>
      <p:sp>
        <p:nvSpPr>
          <p:cNvPr id="16" name="文本框 15"/>
          <p:cNvSpPr txBox="1"/>
          <p:nvPr>
            <p:custDataLst>
              <p:tags r:id="rId3"/>
            </p:custDataLst>
          </p:nvPr>
        </p:nvSpPr>
        <p:spPr>
          <a:xfrm>
            <a:off x="575316" y="1969707"/>
            <a:ext cx="2967479" cy="923330"/>
          </a:xfrm>
          <a:prstGeom prst="rect">
            <a:avLst/>
          </a:prstGeom>
          <a:noFill/>
        </p:spPr>
        <p:txBody>
          <a:bodyPr wrap="none" rtlCol="0">
            <a:spAutoFit/>
          </a:bodyPr>
          <a:lstStyle/>
          <a:p>
            <a:r>
              <a:rPr lang="zh-CN" altLang="en-US" sz="5400" b="1">
                <a:solidFill>
                  <a:srgbClr val="FB2B52"/>
                </a:solidFill>
                <a:latin typeface="黑体" panose="02010609060101010101" pitchFamily="49" charset="-122"/>
                <a:ea typeface="黑体" panose="02010609060101010101" pitchFamily="49" charset="-122"/>
              </a:rPr>
              <a:t>个人简历</a:t>
            </a:r>
            <a:endParaRPr lang="zh-CN" altLang="en-US" sz="5400" b="1" dirty="0">
              <a:solidFill>
                <a:srgbClr val="FB2B52"/>
              </a:solidFill>
              <a:latin typeface="黑体" panose="02010609060101010101" pitchFamily="49" charset="-122"/>
              <a:ea typeface="黑体" panose="02010609060101010101" pitchFamily="49" charset="-122"/>
            </a:endParaRPr>
          </a:p>
        </p:txBody>
      </p:sp>
      <p:sp>
        <p:nvSpPr>
          <p:cNvPr id="2" name="PA-文本框 1"/>
          <p:cNvSpPr txBox="1"/>
          <p:nvPr>
            <p:custDataLst>
              <p:tags r:id="rId4"/>
            </p:custDataLst>
          </p:nvPr>
        </p:nvSpPr>
        <p:spPr>
          <a:xfrm>
            <a:off x="575316" y="1969707"/>
            <a:ext cx="2967479" cy="923330"/>
          </a:xfrm>
          <a:prstGeom prst="rect">
            <a:avLst/>
          </a:prstGeom>
          <a:noFill/>
        </p:spPr>
        <p:txBody>
          <a:bodyPr wrap="none" rtlCol="0">
            <a:spAutoFit/>
          </a:bodyPr>
          <a:lstStyle/>
          <a:p>
            <a:r>
              <a:rPr lang="zh-CN" altLang="en-US" sz="5400" b="1" dirty="0">
                <a:solidFill>
                  <a:schemeClr val="bg1"/>
                </a:solidFill>
                <a:latin typeface="黑体" panose="02010609060101010101" pitchFamily="49" charset="-122"/>
                <a:ea typeface="黑体" panose="02010609060101010101" pitchFamily="49" charset="-122"/>
              </a:rPr>
              <a:t>个人简历</a:t>
            </a:r>
          </a:p>
        </p:txBody>
      </p:sp>
      <p:sp>
        <p:nvSpPr>
          <p:cNvPr id="26" name="花纹" hidden="1"/>
          <p:cNvSpPr/>
          <p:nvPr/>
        </p:nvSpPr>
        <p:spPr bwMode="auto">
          <a:xfrm rot="960000">
            <a:off x="3585210" y="2710180"/>
            <a:ext cx="2470785" cy="2351405"/>
          </a:xfrm>
          <a:custGeom>
            <a:avLst/>
            <a:gdLst/>
            <a:ahLst/>
            <a:cxnLst/>
            <a:rect l="0" t="0" r="r" b="b"/>
            <a:pathLst>
              <a:path w="1774826" h="1774825">
                <a:moveTo>
                  <a:pt x="875381" y="0"/>
                </a:moveTo>
                <a:lnTo>
                  <a:pt x="887413" y="0"/>
                </a:lnTo>
                <a:lnTo>
                  <a:pt x="899445" y="0"/>
                </a:lnTo>
                <a:lnTo>
                  <a:pt x="911160" y="635"/>
                </a:lnTo>
                <a:lnTo>
                  <a:pt x="922559" y="1905"/>
                </a:lnTo>
                <a:lnTo>
                  <a:pt x="933958" y="3492"/>
                </a:lnTo>
                <a:lnTo>
                  <a:pt x="945357" y="5397"/>
                </a:lnTo>
                <a:lnTo>
                  <a:pt x="956122" y="7937"/>
                </a:lnTo>
                <a:lnTo>
                  <a:pt x="966888" y="11112"/>
                </a:lnTo>
                <a:lnTo>
                  <a:pt x="977337" y="15240"/>
                </a:lnTo>
                <a:lnTo>
                  <a:pt x="987785" y="19367"/>
                </a:lnTo>
                <a:lnTo>
                  <a:pt x="997601" y="24130"/>
                </a:lnTo>
                <a:lnTo>
                  <a:pt x="1007417" y="29527"/>
                </a:lnTo>
                <a:lnTo>
                  <a:pt x="1016916" y="35877"/>
                </a:lnTo>
                <a:lnTo>
                  <a:pt x="1025781" y="42227"/>
                </a:lnTo>
                <a:lnTo>
                  <a:pt x="1034964" y="50165"/>
                </a:lnTo>
                <a:lnTo>
                  <a:pt x="1042880" y="57785"/>
                </a:lnTo>
                <a:lnTo>
                  <a:pt x="1051112" y="66992"/>
                </a:lnTo>
                <a:lnTo>
                  <a:pt x="1059028" y="76200"/>
                </a:lnTo>
                <a:lnTo>
                  <a:pt x="1066310" y="86677"/>
                </a:lnTo>
                <a:lnTo>
                  <a:pt x="1072960" y="97472"/>
                </a:lnTo>
                <a:lnTo>
                  <a:pt x="1079609" y="109220"/>
                </a:lnTo>
                <a:lnTo>
                  <a:pt x="1085308" y="122237"/>
                </a:lnTo>
                <a:lnTo>
                  <a:pt x="1091008" y="135255"/>
                </a:lnTo>
                <a:lnTo>
                  <a:pt x="1096074" y="149860"/>
                </a:lnTo>
                <a:lnTo>
                  <a:pt x="1100823" y="164465"/>
                </a:lnTo>
                <a:lnTo>
                  <a:pt x="1105256" y="180657"/>
                </a:lnTo>
                <a:lnTo>
                  <a:pt x="1108739" y="197167"/>
                </a:lnTo>
                <a:lnTo>
                  <a:pt x="1111589" y="215265"/>
                </a:lnTo>
                <a:lnTo>
                  <a:pt x="1114439" y="233680"/>
                </a:lnTo>
                <a:lnTo>
                  <a:pt x="1116338" y="253365"/>
                </a:lnTo>
                <a:lnTo>
                  <a:pt x="1117921" y="274002"/>
                </a:lnTo>
                <a:lnTo>
                  <a:pt x="1118555" y="295275"/>
                </a:lnTo>
                <a:lnTo>
                  <a:pt x="1119188" y="317817"/>
                </a:lnTo>
                <a:lnTo>
                  <a:pt x="1118555" y="329247"/>
                </a:lnTo>
                <a:lnTo>
                  <a:pt x="1118238" y="340995"/>
                </a:lnTo>
                <a:lnTo>
                  <a:pt x="1117605" y="353060"/>
                </a:lnTo>
                <a:lnTo>
                  <a:pt x="1116338" y="364490"/>
                </a:lnTo>
                <a:lnTo>
                  <a:pt x="1114755" y="376555"/>
                </a:lnTo>
                <a:lnTo>
                  <a:pt x="1113172" y="388302"/>
                </a:lnTo>
                <a:lnTo>
                  <a:pt x="1111272" y="400367"/>
                </a:lnTo>
                <a:lnTo>
                  <a:pt x="1109056" y="412432"/>
                </a:lnTo>
                <a:lnTo>
                  <a:pt x="1106523" y="424815"/>
                </a:lnTo>
                <a:lnTo>
                  <a:pt x="1103990" y="436880"/>
                </a:lnTo>
                <a:lnTo>
                  <a:pt x="1097657" y="461645"/>
                </a:lnTo>
                <a:lnTo>
                  <a:pt x="1090691" y="485775"/>
                </a:lnTo>
                <a:lnTo>
                  <a:pt x="1083092" y="510223"/>
                </a:lnTo>
                <a:lnTo>
                  <a:pt x="1074543" y="534353"/>
                </a:lnTo>
                <a:lnTo>
                  <a:pt x="1065044" y="558483"/>
                </a:lnTo>
                <a:lnTo>
                  <a:pt x="1055861" y="582295"/>
                </a:lnTo>
                <a:lnTo>
                  <a:pt x="1045729" y="605473"/>
                </a:lnTo>
                <a:lnTo>
                  <a:pt x="1035280" y="628333"/>
                </a:lnTo>
                <a:lnTo>
                  <a:pt x="1024831" y="650875"/>
                </a:lnTo>
                <a:lnTo>
                  <a:pt x="1013749" y="673101"/>
                </a:lnTo>
                <a:lnTo>
                  <a:pt x="1002984" y="694373"/>
                </a:lnTo>
                <a:lnTo>
                  <a:pt x="992218" y="715011"/>
                </a:lnTo>
                <a:lnTo>
                  <a:pt x="981769" y="734696"/>
                </a:lnTo>
                <a:lnTo>
                  <a:pt x="970687" y="753746"/>
                </a:lnTo>
                <a:lnTo>
                  <a:pt x="960872" y="771526"/>
                </a:lnTo>
                <a:lnTo>
                  <a:pt x="940924" y="804228"/>
                </a:lnTo>
                <a:lnTo>
                  <a:pt x="923509" y="832803"/>
                </a:lnTo>
                <a:lnTo>
                  <a:pt x="908627" y="855663"/>
                </a:lnTo>
                <a:lnTo>
                  <a:pt x="897545" y="872808"/>
                </a:lnTo>
                <a:lnTo>
                  <a:pt x="888284" y="886158"/>
                </a:lnTo>
                <a:lnTo>
                  <a:pt x="901701" y="876604"/>
                </a:lnTo>
                <a:lnTo>
                  <a:pt x="918846" y="865159"/>
                </a:lnTo>
                <a:lnTo>
                  <a:pt x="942023" y="850534"/>
                </a:lnTo>
                <a:lnTo>
                  <a:pt x="969963" y="832411"/>
                </a:lnTo>
                <a:lnTo>
                  <a:pt x="1002983" y="813017"/>
                </a:lnTo>
                <a:lnTo>
                  <a:pt x="1020763" y="802526"/>
                </a:lnTo>
                <a:lnTo>
                  <a:pt x="1039813" y="792034"/>
                </a:lnTo>
                <a:lnTo>
                  <a:pt x="1059498" y="780906"/>
                </a:lnTo>
                <a:lnTo>
                  <a:pt x="1080136" y="770096"/>
                </a:lnTo>
                <a:lnTo>
                  <a:pt x="1101408" y="759287"/>
                </a:lnTo>
                <a:lnTo>
                  <a:pt x="1123316" y="748795"/>
                </a:lnTo>
                <a:lnTo>
                  <a:pt x="1145858" y="737667"/>
                </a:lnTo>
                <a:lnTo>
                  <a:pt x="1168718" y="727493"/>
                </a:lnTo>
                <a:lnTo>
                  <a:pt x="1192531" y="717637"/>
                </a:lnTo>
                <a:lnTo>
                  <a:pt x="1216343" y="707781"/>
                </a:lnTo>
                <a:lnTo>
                  <a:pt x="1239838" y="698879"/>
                </a:lnTo>
                <a:lnTo>
                  <a:pt x="1264603" y="690295"/>
                </a:lnTo>
                <a:lnTo>
                  <a:pt x="1288733" y="682346"/>
                </a:lnTo>
                <a:lnTo>
                  <a:pt x="1313181" y="675352"/>
                </a:lnTo>
                <a:lnTo>
                  <a:pt x="1337628" y="669311"/>
                </a:lnTo>
                <a:lnTo>
                  <a:pt x="1349693" y="666450"/>
                </a:lnTo>
                <a:lnTo>
                  <a:pt x="1361758" y="664224"/>
                </a:lnTo>
                <a:lnTo>
                  <a:pt x="1373823" y="661681"/>
                </a:lnTo>
                <a:lnTo>
                  <a:pt x="1385888" y="659773"/>
                </a:lnTo>
                <a:lnTo>
                  <a:pt x="1397953" y="657865"/>
                </a:lnTo>
                <a:lnTo>
                  <a:pt x="1410018" y="656594"/>
                </a:lnTo>
                <a:lnTo>
                  <a:pt x="1421766" y="655640"/>
                </a:lnTo>
                <a:lnTo>
                  <a:pt x="1433513" y="654686"/>
                </a:lnTo>
                <a:lnTo>
                  <a:pt x="1444943" y="654050"/>
                </a:lnTo>
                <a:lnTo>
                  <a:pt x="1456691" y="654050"/>
                </a:lnTo>
                <a:lnTo>
                  <a:pt x="1479233" y="654368"/>
                </a:lnTo>
                <a:lnTo>
                  <a:pt x="1500823" y="655004"/>
                </a:lnTo>
                <a:lnTo>
                  <a:pt x="1521461" y="656594"/>
                </a:lnTo>
                <a:lnTo>
                  <a:pt x="1540828" y="658501"/>
                </a:lnTo>
                <a:lnTo>
                  <a:pt x="1559561" y="661363"/>
                </a:lnTo>
                <a:lnTo>
                  <a:pt x="1577023" y="664542"/>
                </a:lnTo>
                <a:lnTo>
                  <a:pt x="1593851" y="668039"/>
                </a:lnTo>
                <a:lnTo>
                  <a:pt x="1609726" y="672173"/>
                </a:lnTo>
                <a:lnTo>
                  <a:pt x="1624966" y="676942"/>
                </a:lnTo>
                <a:lnTo>
                  <a:pt x="1639253" y="682028"/>
                </a:lnTo>
                <a:lnTo>
                  <a:pt x="1652588" y="687433"/>
                </a:lnTo>
                <a:lnTo>
                  <a:pt x="1664971" y="693792"/>
                </a:lnTo>
                <a:lnTo>
                  <a:pt x="1677036" y="699833"/>
                </a:lnTo>
                <a:lnTo>
                  <a:pt x="1687831" y="706827"/>
                </a:lnTo>
                <a:lnTo>
                  <a:pt x="1697991" y="714458"/>
                </a:lnTo>
                <a:lnTo>
                  <a:pt x="1707833" y="722088"/>
                </a:lnTo>
                <a:lnTo>
                  <a:pt x="1716406" y="730037"/>
                </a:lnTo>
                <a:lnTo>
                  <a:pt x="1724661" y="738621"/>
                </a:lnTo>
                <a:lnTo>
                  <a:pt x="1731963" y="747523"/>
                </a:lnTo>
                <a:lnTo>
                  <a:pt x="1738949" y="756425"/>
                </a:lnTo>
                <a:lnTo>
                  <a:pt x="1744663" y="765963"/>
                </a:lnTo>
                <a:lnTo>
                  <a:pt x="1750061" y="775501"/>
                </a:lnTo>
                <a:lnTo>
                  <a:pt x="1755141" y="785675"/>
                </a:lnTo>
                <a:lnTo>
                  <a:pt x="1759586" y="795849"/>
                </a:lnTo>
                <a:lnTo>
                  <a:pt x="1763396" y="806659"/>
                </a:lnTo>
                <a:lnTo>
                  <a:pt x="1766571" y="817151"/>
                </a:lnTo>
                <a:lnTo>
                  <a:pt x="1768793" y="828596"/>
                </a:lnTo>
                <a:lnTo>
                  <a:pt x="1771333" y="839406"/>
                </a:lnTo>
                <a:lnTo>
                  <a:pt x="1772921" y="851170"/>
                </a:lnTo>
                <a:lnTo>
                  <a:pt x="1773873" y="862933"/>
                </a:lnTo>
                <a:lnTo>
                  <a:pt x="1774826" y="874697"/>
                </a:lnTo>
                <a:lnTo>
                  <a:pt x="1774826" y="886778"/>
                </a:lnTo>
                <a:lnTo>
                  <a:pt x="1774826" y="898860"/>
                </a:lnTo>
                <a:lnTo>
                  <a:pt x="1773873" y="910305"/>
                </a:lnTo>
                <a:lnTo>
                  <a:pt x="1772921" y="922069"/>
                </a:lnTo>
                <a:lnTo>
                  <a:pt x="1771333" y="933515"/>
                </a:lnTo>
                <a:lnTo>
                  <a:pt x="1768793" y="944642"/>
                </a:lnTo>
                <a:lnTo>
                  <a:pt x="1766571" y="956088"/>
                </a:lnTo>
                <a:lnTo>
                  <a:pt x="1763396" y="966580"/>
                </a:lnTo>
                <a:lnTo>
                  <a:pt x="1759586" y="977072"/>
                </a:lnTo>
                <a:lnTo>
                  <a:pt x="1755141" y="987563"/>
                </a:lnTo>
                <a:lnTo>
                  <a:pt x="1750061" y="997737"/>
                </a:lnTo>
                <a:lnTo>
                  <a:pt x="1744663" y="1007593"/>
                </a:lnTo>
                <a:lnTo>
                  <a:pt x="1738949" y="1016813"/>
                </a:lnTo>
                <a:lnTo>
                  <a:pt x="1731963" y="1025716"/>
                </a:lnTo>
                <a:lnTo>
                  <a:pt x="1724661" y="1034618"/>
                </a:lnTo>
                <a:lnTo>
                  <a:pt x="1716406" y="1043202"/>
                </a:lnTo>
                <a:lnTo>
                  <a:pt x="1707833" y="1051150"/>
                </a:lnTo>
                <a:lnTo>
                  <a:pt x="1697991" y="1058781"/>
                </a:lnTo>
                <a:lnTo>
                  <a:pt x="1687831" y="1066411"/>
                </a:lnTo>
                <a:lnTo>
                  <a:pt x="1677036" y="1073406"/>
                </a:lnTo>
                <a:lnTo>
                  <a:pt x="1664971" y="1079446"/>
                </a:lnTo>
                <a:lnTo>
                  <a:pt x="1652588" y="1085805"/>
                </a:lnTo>
                <a:lnTo>
                  <a:pt x="1639253" y="1091210"/>
                </a:lnTo>
                <a:lnTo>
                  <a:pt x="1624966" y="1096297"/>
                </a:lnTo>
                <a:lnTo>
                  <a:pt x="1609726" y="1101066"/>
                </a:lnTo>
                <a:lnTo>
                  <a:pt x="1593851" y="1105199"/>
                </a:lnTo>
                <a:lnTo>
                  <a:pt x="1577023" y="1108696"/>
                </a:lnTo>
                <a:lnTo>
                  <a:pt x="1559561" y="1111876"/>
                </a:lnTo>
                <a:lnTo>
                  <a:pt x="1540828" y="1114737"/>
                </a:lnTo>
                <a:lnTo>
                  <a:pt x="1521461" y="1116645"/>
                </a:lnTo>
                <a:lnTo>
                  <a:pt x="1500823" y="1118234"/>
                </a:lnTo>
                <a:lnTo>
                  <a:pt x="1479233" y="1118870"/>
                </a:lnTo>
                <a:lnTo>
                  <a:pt x="1456691" y="1119188"/>
                </a:lnTo>
                <a:lnTo>
                  <a:pt x="1444943" y="1119188"/>
                </a:lnTo>
                <a:lnTo>
                  <a:pt x="1433513" y="1118552"/>
                </a:lnTo>
                <a:lnTo>
                  <a:pt x="1421766" y="1117599"/>
                </a:lnTo>
                <a:lnTo>
                  <a:pt x="1410018" y="1116645"/>
                </a:lnTo>
                <a:lnTo>
                  <a:pt x="1397953" y="1115373"/>
                </a:lnTo>
                <a:lnTo>
                  <a:pt x="1385888" y="1113465"/>
                </a:lnTo>
                <a:lnTo>
                  <a:pt x="1373823" y="1111558"/>
                </a:lnTo>
                <a:lnTo>
                  <a:pt x="1361758" y="1109650"/>
                </a:lnTo>
                <a:lnTo>
                  <a:pt x="1349693" y="1106789"/>
                </a:lnTo>
                <a:lnTo>
                  <a:pt x="1337628" y="1104245"/>
                </a:lnTo>
                <a:lnTo>
                  <a:pt x="1313181" y="1097887"/>
                </a:lnTo>
                <a:lnTo>
                  <a:pt x="1288733" y="1090892"/>
                </a:lnTo>
                <a:lnTo>
                  <a:pt x="1264603" y="1082944"/>
                </a:lnTo>
                <a:lnTo>
                  <a:pt x="1239838" y="1074359"/>
                </a:lnTo>
                <a:lnTo>
                  <a:pt x="1216343" y="1065457"/>
                </a:lnTo>
                <a:lnTo>
                  <a:pt x="1192531" y="1055919"/>
                </a:lnTo>
                <a:lnTo>
                  <a:pt x="1168718" y="1045745"/>
                </a:lnTo>
                <a:lnTo>
                  <a:pt x="1145858" y="1035571"/>
                </a:lnTo>
                <a:lnTo>
                  <a:pt x="1123316" y="1024444"/>
                </a:lnTo>
                <a:lnTo>
                  <a:pt x="1101408" y="1013634"/>
                </a:lnTo>
                <a:lnTo>
                  <a:pt x="1080136" y="1002824"/>
                </a:lnTo>
                <a:lnTo>
                  <a:pt x="1059498" y="992332"/>
                </a:lnTo>
                <a:lnTo>
                  <a:pt x="1039813" y="981205"/>
                </a:lnTo>
                <a:lnTo>
                  <a:pt x="1020763" y="970395"/>
                </a:lnTo>
                <a:lnTo>
                  <a:pt x="1002983" y="960221"/>
                </a:lnTo>
                <a:lnTo>
                  <a:pt x="969963" y="940509"/>
                </a:lnTo>
                <a:lnTo>
                  <a:pt x="942023" y="923023"/>
                </a:lnTo>
                <a:lnTo>
                  <a:pt x="918846" y="908080"/>
                </a:lnTo>
                <a:lnTo>
                  <a:pt x="901701" y="896316"/>
                </a:lnTo>
                <a:lnTo>
                  <a:pt x="887714" y="886979"/>
                </a:lnTo>
                <a:lnTo>
                  <a:pt x="887413" y="887413"/>
                </a:lnTo>
                <a:lnTo>
                  <a:pt x="897545" y="901705"/>
                </a:lnTo>
                <a:lnTo>
                  <a:pt x="908627" y="918856"/>
                </a:lnTo>
                <a:lnTo>
                  <a:pt x="923509" y="941724"/>
                </a:lnTo>
                <a:lnTo>
                  <a:pt x="940924" y="969674"/>
                </a:lnTo>
                <a:lnTo>
                  <a:pt x="960872" y="1003024"/>
                </a:lnTo>
                <a:lnTo>
                  <a:pt x="970687" y="1020810"/>
                </a:lnTo>
                <a:lnTo>
                  <a:pt x="981769" y="1039867"/>
                </a:lnTo>
                <a:lnTo>
                  <a:pt x="992218" y="1059241"/>
                </a:lnTo>
                <a:lnTo>
                  <a:pt x="1002984" y="1079886"/>
                </a:lnTo>
                <a:lnTo>
                  <a:pt x="1013749" y="1101484"/>
                </a:lnTo>
                <a:lnTo>
                  <a:pt x="1024831" y="1123082"/>
                </a:lnTo>
                <a:lnTo>
                  <a:pt x="1035280" y="1145632"/>
                </a:lnTo>
                <a:lnTo>
                  <a:pt x="1045729" y="1168818"/>
                </a:lnTo>
                <a:lnTo>
                  <a:pt x="1055861" y="1192639"/>
                </a:lnTo>
                <a:lnTo>
                  <a:pt x="1065044" y="1216143"/>
                </a:lnTo>
                <a:lnTo>
                  <a:pt x="1074543" y="1239964"/>
                </a:lnTo>
                <a:lnTo>
                  <a:pt x="1083092" y="1264420"/>
                </a:lnTo>
                <a:lnTo>
                  <a:pt x="1090691" y="1288558"/>
                </a:lnTo>
                <a:lnTo>
                  <a:pt x="1097657" y="1313332"/>
                </a:lnTo>
                <a:lnTo>
                  <a:pt x="1103990" y="1337789"/>
                </a:lnTo>
                <a:lnTo>
                  <a:pt x="1106523" y="1349858"/>
                </a:lnTo>
                <a:lnTo>
                  <a:pt x="1109056" y="1362245"/>
                </a:lnTo>
                <a:lnTo>
                  <a:pt x="1111272" y="1374314"/>
                </a:lnTo>
                <a:lnTo>
                  <a:pt x="1113172" y="1386384"/>
                </a:lnTo>
                <a:lnTo>
                  <a:pt x="1114755" y="1398135"/>
                </a:lnTo>
                <a:lnTo>
                  <a:pt x="1116338" y="1410205"/>
                </a:lnTo>
                <a:lnTo>
                  <a:pt x="1117605" y="1421956"/>
                </a:lnTo>
                <a:lnTo>
                  <a:pt x="1118238" y="1434026"/>
                </a:lnTo>
                <a:lnTo>
                  <a:pt x="1118555" y="1445460"/>
                </a:lnTo>
                <a:lnTo>
                  <a:pt x="1119188" y="1456894"/>
                </a:lnTo>
                <a:lnTo>
                  <a:pt x="1118555" y="1479444"/>
                </a:lnTo>
                <a:lnTo>
                  <a:pt x="1117921" y="1500724"/>
                </a:lnTo>
                <a:lnTo>
                  <a:pt x="1116338" y="1521369"/>
                </a:lnTo>
                <a:lnTo>
                  <a:pt x="1114439" y="1541061"/>
                </a:lnTo>
                <a:lnTo>
                  <a:pt x="1111589" y="1559483"/>
                </a:lnTo>
                <a:lnTo>
                  <a:pt x="1108739" y="1577269"/>
                </a:lnTo>
                <a:lnTo>
                  <a:pt x="1105256" y="1594421"/>
                </a:lnTo>
                <a:lnTo>
                  <a:pt x="1100823" y="1609984"/>
                </a:lnTo>
                <a:lnTo>
                  <a:pt x="1096074" y="1624911"/>
                </a:lnTo>
                <a:lnTo>
                  <a:pt x="1091008" y="1639522"/>
                </a:lnTo>
                <a:lnTo>
                  <a:pt x="1085308" y="1652544"/>
                </a:lnTo>
                <a:lnTo>
                  <a:pt x="1079609" y="1665248"/>
                </a:lnTo>
                <a:lnTo>
                  <a:pt x="1072960" y="1677318"/>
                </a:lnTo>
                <a:lnTo>
                  <a:pt x="1066310" y="1688117"/>
                </a:lnTo>
                <a:lnTo>
                  <a:pt x="1059028" y="1698280"/>
                </a:lnTo>
                <a:lnTo>
                  <a:pt x="1051112" y="1708126"/>
                </a:lnTo>
                <a:lnTo>
                  <a:pt x="1042880" y="1716384"/>
                </a:lnTo>
                <a:lnTo>
                  <a:pt x="1034964" y="1724642"/>
                </a:lnTo>
                <a:lnTo>
                  <a:pt x="1025781" y="1732265"/>
                </a:lnTo>
                <a:lnTo>
                  <a:pt x="1016916" y="1739252"/>
                </a:lnTo>
                <a:lnTo>
                  <a:pt x="1007417" y="1744970"/>
                </a:lnTo>
                <a:lnTo>
                  <a:pt x="997601" y="1750369"/>
                </a:lnTo>
                <a:lnTo>
                  <a:pt x="987785" y="1755451"/>
                </a:lnTo>
                <a:lnTo>
                  <a:pt x="977337" y="1759897"/>
                </a:lnTo>
                <a:lnTo>
                  <a:pt x="966888" y="1763391"/>
                </a:lnTo>
                <a:lnTo>
                  <a:pt x="956122" y="1766885"/>
                </a:lnTo>
                <a:lnTo>
                  <a:pt x="945357" y="1769108"/>
                </a:lnTo>
                <a:lnTo>
                  <a:pt x="933958" y="1771331"/>
                </a:lnTo>
                <a:lnTo>
                  <a:pt x="922559" y="1772920"/>
                </a:lnTo>
                <a:lnTo>
                  <a:pt x="911160" y="1774190"/>
                </a:lnTo>
                <a:lnTo>
                  <a:pt x="899445" y="1774508"/>
                </a:lnTo>
                <a:lnTo>
                  <a:pt x="887413" y="1774825"/>
                </a:lnTo>
                <a:lnTo>
                  <a:pt x="875381" y="1774508"/>
                </a:lnTo>
                <a:lnTo>
                  <a:pt x="863666" y="1774190"/>
                </a:lnTo>
                <a:lnTo>
                  <a:pt x="851950" y="1772920"/>
                </a:lnTo>
                <a:lnTo>
                  <a:pt x="840551" y="1771331"/>
                </a:lnTo>
                <a:lnTo>
                  <a:pt x="829469" y="1769108"/>
                </a:lnTo>
                <a:lnTo>
                  <a:pt x="818387" y="1766885"/>
                </a:lnTo>
                <a:lnTo>
                  <a:pt x="807305" y="1763391"/>
                </a:lnTo>
                <a:lnTo>
                  <a:pt x="796856" y="1759897"/>
                </a:lnTo>
                <a:lnTo>
                  <a:pt x="786724" y="1755451"/>
                </a:lnTo>
                <a:lnTo>
                  <a:pt x="776908" y="1750369"/>
                </a:lnTo>
                <a:lnTo>
                  <a:pt x="767093" y="1744970"/>
                </a:lnTo>
                <a:lnTo>
                  <a:pt x="757594" y="1739252"/>
                </a:lnTo>
                <a:lnTo>
                  <a:pt x="748411" y="1732265"/>
                </a:lnTo>
                <a:lnTo>
                  <a:pt x="739862" y="1724642"/>
                </a:lnTo>
                <a:lnTo>
                  <a:pt x="731313" y="1716384"/>
                </a:lnTo>
                <a:lnTo>
                  <a:pt x="723081" y="1708126"/>
                </a:lnTo>
                <a:lnTo>
                  <a:pt x="715798" y="1698280"/>
                </a:lnTo>
                <a:lnTo>
                  <a:pt x="708516" y="1688117"/>
                </a:lnTo>
                <a:lnTo>
                  <a:pt x="701550" y="1677318"/>
                </a:lnTo>
                <a:lnTo>
                  <a:pt x="694900" y="1665248"/>
                </a:lnTo>
                <a:lnTo>
                  <a:pt x="689201" y="1652544"/>
                </a:lnTo>
                <a:lnTo>
                  <a:pt x="683502" y="1639522"/>
                </a:lnTo>
                <a:lnTo>
                  <a:pt x="678119" y="1624911"/>
                </a:lnTo>
                <a:lnTo>
                  <a:pt x="673369" y="1609984"/>
                </a:lnTo>
                <a:lnTo>
                  <a:pt x="669570" y="1594421"/>
                </a:lnTo>
                <a:lnTo>
                  <a:pt x="665770" y="1577269"/>
                </a:lnTo>
                <a:lnTo>
                  <a:pt x="662604" y="1559483"/>
                </a:lnTo>
                <a:lnTo>
                  <a:pt x="660387" y="1541061"/>
                </a:lnTo>
                <a:lnTo>
                  <a:pt x="657854" y="1521369"/>
                </a:lnTo>
                <a:lnTo>
                  <a:pt x="656904" y="1500724"/>
                </a:lnTo>
                <a:lnTo>
                  <a:pt x="655638" y="1479444"/>
                </a:lnTo>
                <a:lnTo>
                  <a:pt x="655638" y="1456894"/>
                </a:lnTo>
                <a:lnTo>
                  <a:pt x="655638" y="1445460"/>
                </a:lnTo>
                <a:lnTo>
                  <a:pt x="655954" y="1434026"/>
                </a:lnTo>
                <a:lnTo>
                  <a:pt x="656904" y="1421956"/>
                </a:lnTo>
                <a:lnTo>
                  <a:pt x="657854" y="1410205"/>
                </a:lnTo>
                <a:lnTo>
                  <a:pt x="659438" y="1398135"/>
                </a:lnTo>
                <a:lnTo>
                  <a:pt x="661021" y="1386384"/>
                </a:lnTo>
                <a:lnTo>
                  <a:pt x="662921" y="1374314"/>
                </a:lnTo>
                <a:lnTo>
                  <a:pt x="665454" y="1362245"/>
                </a:lnTo>
                <a:lnTo>
                  <a:pt x="667987" y="1349858"/>
                </a:lnTo>
                <a:lnTo>
                  <a:pt x="670836" y="1337789"/>
                </a:lnTo>
                <a:lnTo>
                  <a:pt x="677169" y="1313332"/>
                </a:lnTo>
                <a:lnTo>
                  <a:pt x="684135" y="1288558"/>
                </a:lnTo>
                <a:lnTo>
                  <a:pt x="691734" y="1264420"/>
                </a:lnTo>
                <a:lnTo>
                  <a:pt x="700283" y="1239964"/>
                </a:lnTo>
                <a:lnTo>
                  <a:pt x="709149" y="1216143"/>
                </a:lnTo>
                <a:lnTo>
                  <a:pt x="718965" y="1192639"/>
                </a:lnTo>
                <a:lnTo>
                  <a:pt x="729097" y="1168818"/>
                </a:lnTo>
                <a:lnTo>
                  <a:pt x="739229" y="1145632"/>
                </a:lnTo>
                <a:lnTo>
                  <a:pt x="749678" y="1123082"/>
                </a:lnTo>
                <a:lnTo>
                  <a:pt x="760443" y="1101484"/>
                </a:lnTo>
                <a:lnTo>
                  <a:pt x="771209" y="1079886"/>
                </a:lnTo>
                <a:lnTo>
                  <a:pt x="782291" y="1059241"/>
                </a:lnTo>
                <a:lnTo>
                  <a:pt x="793057" y="1039867"/>
                </a:lnTo>
                <a:lnTo>
                  <a:pt x="803505" y="1020810"/>
                </a:lnTo>
                <a:lnTo>
                  <a:pt x="813954" y="1003024"/>
                </a:lnTo>
                <a:lnTo>
                  <a:pt x="833585" y="969674"/>
                </a:lnTo>
                <a:lnTo>
                  <a:pt x="851317" y="941724"/>
                </a:lnTo>
                <a:lnTo>
                  <a:pt x="865882" y="918856"/>
                </a:lnTo>
                <a:lnTo>
                  <a:pt x="877281" y="901705"/>
                </a:lnTo>
                <a:lnTo>
                  <a:pt x="887413" y="887413"/>
                </a:lnTo>
                <a:lnTo>
                  <a:pt x="887112" y="886979"/>
                </a:lnTo>
                <a:lnTo>
                  <a:pt x="873125" y="896316"/>
                </a:lnTo>
                <a:lnTo>
                  <a:pt x="855981" y="908080"/>
                </a:lnTo>
                <a:lnTo>
                  <a:pt x="832803" y="923023"/>
                </a:lnTo>
                <a:lnTo>
                  <a:pt x="804545" y="940509"/>
                </a:lnTo>
                <a:lnTo>
                  <a:pt x="771843" y="960221"/>
                </a:lnTo>
                <a:lnTo>
                  <a:pt x="753745" y="970395"/>
                </a:lnTo>
                <a:lnTo>
                  <a:pt x="734695" y="981205"/>
                </a:lnTo>
                <a:lnTo>
                  <a:pt x="715010" y="992332"/>
                </a:lnTo>
                <a:lnTo>
                  <a:pt x="694373" y="1002824"/>
                </a:lnTo>
                <a:lnTo>
                  <a:pt x="673418" y="1013634"/>
                </a:lnTo>
                <a:lnTo>
                  <a:pt x="651193" y="1024444"/>
                </a:lnTo>
                <a:lnTo>
                  <a:pt x="628650" y="1035571"/>
                </a:lnTo>
                <a:lnTo>
                  <a:pt x="605473" y="1045745"/>
                </a:lnTo>
                <a:lnTo>
                  <a:pt x="582295" y="1055919"/>
                </a:lnTo>
                <a:lnTo>
                  <a:pt x="558483" y="1065457"/>
                </a:lnTo>
                <a:lnTo>
                  <a:pt x="534353" y="1074359"/>
                </a:lnTo>
                <a:lnTo>
                  <a:pt x="510223" y="1082944"/>
                </a:lnTo>
                <a:lnTo>
                  <a:pt x="485775" y="1090892"/>
                </a:lnTo>
                <a:lnTo>
                  <a:pt x="461328" y="1097887"/>
                </a:lnTo>
                <a:lnTo>
                  <a:pt x="437198" y="1104245"/>
                </a:lnTo>
                <a:lnTo>
                  <a:pt x="424498" y="1106789"/>
                </a:lnTo>
                <a:lnTo>
                  <a:pt x="412432" y="1109650"/>
                </a:lnTo>
                <a:lnTo>
                  <a:pt x="400367" y="1111558"/>
                </a:lnTo>
                <a:lnTo>
                  <a:pt x="388302" y="1113465"/>
                </a:lnTo>
                <a:lnTo>
                  <a:pt x="376237" y="1115373"/>
                </a:lnTo>
                <a:lnTo>
                  <a:pt x="364807" y="1116645"/>
                </a:lnTo>
                <a:lnTo>
                  <a:pt x="352742" y="1117599"/>
                </a:lnTo>
                <a:lnTo>
                  <a:pt x="340995" y="1118552"/>
                </a:lnTo>
                <a:lnTo>
                  <a:pt x="329247" y="1119188"/>
                </a:lnTo>
                <a:lnTo>
                  <a:pt x="317500" y="1119188"/>
                </a:lnTo>
                <a:lnTo>
                  <a:pt x="295275" y="1118870"/>
                </a:lnTo>
                <a:lnTo>
                  <a:pt x="274002" y="1118234"/>
                </a:lnTo>
                <a:lnTo>
                  <a:pt x="253365" y="1116645"/>
                </a:lnTo>
                <a:lnTo>
                  <a:pt x="233997" y="1114737"/>
                </a:lnTo>
                <a:lnTo>
                  <a:pt x="215265" y="1111876"/>
                </a:lnTo>
                <a:lnTo>
                  <a:pt x="197485" y="1108696"/>
                </a:lnTo>
                <a:lnTo>
                  <a:pt x="180657" y="1105199"/>
                </a:lnTo>
                <a:lnTo>
                  <a:pt x="164782" y="1101066"/>
                </a:lnTo>
                <a:lnTo>
                  <a:pt x="149860" y="1096297"/>
                </a:lnTo>
                <a:lnTo>
                  <a:pt x="135572" y="1091210"/>
                </a:lnTo>
                <a:lnTo>
                  <a:pt x="122237" y="1085805"/>
                </a:lnTo>
                <a:lnTo>
                  <a:pt x="109537" y="1079446"/>
                </a:lnTo>
                <a:lnTo>
                  <a:pt x="97790" y="1073406"/>
                </a:lnTo>
                <a:lnTo>
                  <a:pt x="86677" y="1066411"/>
                </a:lnTo>
                <a:lnTo>
                  <a:pt x="76835" y="1058781"/>
                </a:lnTo>
                <a:lnTo>
                  <a:pt x="66992" y="1051150"/>
                </a:lnTo>
                <a:lnTo>
                  <a:pt x="58102" y="1043202"/>
                </a:lnTo>
                <a:lnTo>
                  <a:pt x="50165" y="1034618"/>
                </a:lnTo>
                <a:lnTo>
                  <a:pt x="42862" y="1025716"/>
                </a:lnTo>
                <a:lnTo>
                  <a:pt x="35877" y="1016813"/>
                </a:lnTo>
                <a:lnTo>
                  <a:pt x="29527" y="1007593"/>
                </a:lnTo>
                <a:lnTo>
                  <a:pt x="24130" y="997737"/>
                </a:lnTo>
                <a:lnTo>
                  <a:pt x="19367" y="987563"/>
                </a:lnTo>
                <a:lnTo>
                  <a:pt x="15240" y="977072"/>
                </a:lnTo>
                <a:lnTo>
                  <a:pt x="11430" y="966580"/>
                </a:lnTo>
                <a:lnTo>
                  <a:pt x="8255" y="956088"/>
                </a:lnTo>
                <a:lnTo>
                  <a:pt x="5397" y="944642"/>
                </a:lnTo>
                <a:lnTo>
                  <a:pt x="3492" y="933515"/>
                </a:lnTo>
                <a:lnTo>
                  <a:pt x="1905" y="922069"/>
                </a:lnTo>
                <a:lnTo>
                  <a:pt x="952" y="910305"/>
                </a:lnTo>
                <a:lnTo>
                  <a:pt x="0" y="898860"/>
                </a:lnTo>
                <a:lnTo>
                  <a:pt x="0" y="886778"/>
                </a:lnTo>
                <a:lnTo>
                  <a:pt x="0" y="874697"/>
                </a:lnTo>
                <a:lnTo>
                  <a:pt x="952" y="862933"/>
                </a:lnTo>
                <a:lnTo>
                  <a:pt x="1905" y="851170"/>
                </a:lnTo>
                <a:lnTo>
                  <a:pt x="3492" y="839406"/>
                </a:lnTo>
                <a:lnTo>
                  <a:pt x="5397" y="828596"/>
                </a:lnTo>
                <a:lnTo>
                  <a:pt x="8255" y="817151"/>
                </a:lnTo>
                <a:lnTo>
                  <a:pt x="11430" y="806659"/>
                </a:lnTo>
                <a:lnTo>
                  <a:pt x="15240" y="795849"/>
                </a:lnTo>
                <a:lnTo>
                  <a:pt x="19367" y="785675"/>
                </a:lnTo>
                <a:lnTo>
                  <a:pt x="24130" y="775501"/>
                </a:lnTo>
                <a:lnTo>
                  <a:pt x="29527" y="765963"/>
                </a:lnTo>
                <a:lnTo>
                  <a:pt x="35877" y="756425"/>
                </a:lnTo>
                <a:lnTo>
                  <a:pt x="42862" y="747523"/>
                </a:lnTo>
                <a:lnTo>
                  <a:pt x="50165" y="738621"/>
                </a:lnTo>
                <a:lnTo>
                  <a:pt x="58102" y="730037"/>
                </a:lnTo>
                <a:lnTo>
                  <a:pt x="66992" y="722088"/>
                </a:lnTo>
                <a:lnTo>
                  <a:pt x="76835" y="714458"/>
                </a:lnTo>
                <a:lnTo>
                  <a:pt x="86677" y="706827"/>
                </a:lnTo>
                <a:lnTo>
                  <a:pt x="97790" y="699833"/>
                </a:lnTo>
                <a:lnTo>
                  <a:pt x="109537" y="693792"/>
                </a:lnTo>
                <a:lnTo>
                  <a:pt x="122237" y="687433"/>
                </a:lnTo>
                <a:lnTo>
                  <a:pt x="135572" y="682028"/>
                </a:lnTo>
                <a:lnTo>
                  <a:pt x="149860" y="676942"/>
                </a:lnTo>
                <a:lnTo>
                  <a:pt x="164782" y="672173"/>
                </a:lnTo>
                <a:lnTo>
                  <a:pt x="180657" y="668039"/>
                </a:lnTo>
                <a:lnTo>
                  <a:pt x="197485" y="664542"/>
                </a:lnTo>
                <a:lnTo>
                  <a:pt x="215265" y="661363"/>
                </a:lnTo>
                <a:lnTo>
                  <a:pt x="233997" y="658501"/>
                </a:lnTo>
                <a:lnTo>
                  <a:pt x="253365" y="656594"/>
                </a:lnTo>
                <a:lnTo>
                  <a:pt x="274002" y="655004"/>
                </a:lnTo>
                <a:lnTo>
                  <a:pt x="295275" y="654368"/>
                </a:lnTo>
                <a:lnTo>
                  <a:pt x="317500" y="654050"/>
                </a:lnTo>
                <a:lnTo>
                  <a:pt x="329247" y="654050"/>
                </a:lnTo>
                <a:lnTo>
                  <a:pt x="340995" y="654686"/>
                </a:lnTo>
                <a:lnTo>
                  <a:pt x="352742" y="655640"/>
                </a:lnTo>
                <a:lnTo>
                  <a:pt x="364807" y="656594"/>
                </a:lnTo>
                <a:lnTo>
                  <a:pt x="376237" y="657865"/>
                </a:lnTo>
                <a:lnTo>
                  <a:pt x="388302" y="659773"/>
                </a:lnTo>
                <a:lnTo>
                  <a:pt x="400367" y="661681"/>
                </a:lnTo>
                <a:lnTo>
                  <a:pt x="412432" y="664224"/>
                </a:lnTo>
                <a:lnTo>
                  <a:pt x="424498" y="666450"/>
                </a:lnTo>
                <a:lnTo>
                  <a:pt x="437198" y="669311"/>
                </a:lnTo>
                <a:lnTo>
                  <a:pt x="461328" y="675352"/>
                </a:lnTo>
                <a:lnTo>
                  <a:pt x="485775" y="682346"/>
                </a:lnTo>
                <a:lnTo>
                  <a:pt x="510223" y="690295"/>
                </a:lnTo>
                <a:lnTo>
                  <a:pt x="534353" y="698879"/>
                </a:lnTo>
                <a:lnTo>
                  <a:pt x="558483" y="707781"/>
                </a:lnTo>
                <a:lnTo>
                  <a:pt x="582295" y="717637"/>
                </a:lnTo>
                <a:lnTo>
                  <a:pt x="605473" y="727493"/>
                </a:lnTo>
                <a:lnTo>
                  <a:pt x="628650" y="737667"/>
                </a:lnTo>
                <a:lnTo>
                  <a:pt x="651193" y="748795"/>
                </a:lnTo>
                <a:lnTo>
                  <a:pt x="673418" y="759287"/>
                </a:lnTo>
                <a:lnTo>
                  <a:pt x="694373" y="770096"/>
                </a:lnTo>
                <a:lnTo>
                  <a:pt x="715010" y="780906"/>
                </a:lnTo>
                <a:lnTo>
                  <a:pt x="734695" y="792034"/>
                </a:lnTo>
                <a:lnTo>
                  <a:pt x="753745" y="802526"/>
                </a:lnTo>
                <a:lnTo>
                  <a:pt x="771843" y="813017"/>
                </a:lnTo>
                <a:lnTo>
                  <a:pt x="804545" y="832411"/>
                </a:lnTo>
                <a:lnTo>
                  <a:pt x="832803" y="850534"/>
                </a:lnTo>
                <a:lnTo>
                  <a:pt x="855981" y="865159"/>
                </a:lnTo>
                <a:lnTo>
                  <a:pt x="873125" y="876604"/>
                </a:lnTo>
                <a:lnTo>
                  <a:pt x="886542" y="886158"/>
                </a:lnTo>
                <a:lnTo>
                  <a:pt x="877281" y="872808"/>
                </a:lnTo>
                <a:lnTo>
                  <a:pt x="865882" y="855663"/>
                </a:lnTo>
                <a:lnTo>
                  <a:pt x="851317" y="832803"/>
                </a:lnTo>
                <a:lnTo>
                  <a:pt x="833585" y="804228"/>
                </a:lnTo>
                <a:lnTo>
                  <a:pt x="813954" y="771526"/>
                </a:lnTo>
                <a:lnTo>
                  <a:pt x="803505" y="753746"/>
                </a:lnTo>
                <a:lnTo>
                  <a:pt x="793057" y="734696"/>
                </a:lnTo>
                <a:lnTo>
                  <a:pt x="782291" y="715011"/>
                </a:lnTo>
                <a:lnTo>
                  <a:pt x="771209" y="694373"/>
                </a:lnTo>
                <a:lnTo>
                  <a:pt x="760443" y="673101"/>
                </a:lnTo>
                <a:lnTo>
                  <a:pt x="749678" y="650875"/>
                </a:lnTo>
                <a:lnTo>
                  <a:pt x="739229" y="628333"/>
                </a:lnTo>
                <a:lnTo>
                  <a:pt x="729097" y="605473"/>
                </a:lnTo>
                <a:lnTo>
                  <a:pt x="718965" y="582295"/>
                </a:lnTo>
                <a:lnTo>
                  <a:pt x="709149" y="558483"/>
                </a:lnTo>
                <a:lnTo>
                  <a:pt x="700283" y="534353"/>
                </a:lnTo>
                <a:lnTo>
                  <a:pt x="691734" y="510223"/>
                </a:lnTo>
                <a:lnTo>
                  <a:pt x="684135" y="485775"/>
                </a:lnTo>
                <a:lnTo>
                  <a:pt x="677169" y="461645"/>
                </a:lnTo>
                <a:lnTo>
                  <a:pt x="670836" y="436880"/>
                </a:lnTo>
                <a:lnTo>
                  <a:pt x="667987" y="424815"/>
                </a:lnTo>
                <a:lnTo>
                  <a:pt x="665454" y="412432"/>
                </a:lnTo>
                <a:lnTo>
                  <a:pt x="662921" y="400367"/>
                </a:lnTo>
                <a:lnTo>
                  <a:pt x="661021" y="388302"/>
                </a:lnTo>
                <a:lnTo>
                  <a:pt x="659438" y="376555"/>
                </a:lnTo>
                <a:lnTo>
                  <a:pt x="657854" y="364490"/>
                </a:lnTo>
                <a:lnTo>
                  <a:pt x="656904" y="353060"/>
                </a:lnTo>
                <a:lnTo>
                  <a:pt x="655954" y="340995"/>
                </a:lnTo>
                <a:lnTo>
                  <a:pt x="655638" y="329247"/>
                </a:lnTo>
                <a:lnTo>
                  <a:pt x="655638" y="317817"/>
                </a:lnTo>
                <a:lnTo>
                  <a:pt x="655638" y="295275"/>
                </a:lnTo>
                <a:lnTo>
                  <a:pt x="656904" y="274002"/>
                </a:lnTo>
                <a:lnTo>
                  <a:pt x="657854" y="253365"/>
                </a:lnTo>
                <a:lnTo>
                  <a:pt x="660387" y="233680"/>
                </a:lnTo>
                <a:lnTo>
                  <a:pt x="662604" y="215265"/>
                </a:lnTo>
                <a:lnTo>
                  <a:pt x="665770" y="197167"/>
                </a:lnTo>
                <a:lnTo>
                  <a:pt x="669570" y="180657"/>
                </a:lnTo>
                <a:lnTo>
                  <a:pt x="673369" y="164465"/>
                </a:lnTo>
                <a:lnTo>
                  <a:pt x="678119" y="149860"/>
                </a:lnTo>
                <a:lnTo>
                  <a:pt x="683502" y="135255"/>
                </a:lnTo>
                <a:lnTo>
                  <a:pt x="689201" y="122237"/>
                </a:lnTo>
                <a:lnTo>
                  <a:pt x="694900" y="109220"/>
                </a:lnTo>
                <a:lnTo>
                  <a:pt x="701550" y="97472"/>
                </a:lnTo>
                <a:lnTo>
                  <a:pt x="708516" y="86677"/>
                </a:lnTo>
                <a:lnTo>
                  <a:pt x="715798" y="76200"/>
                </a:lnTo>
                <a:lnTo>
                  <a:pt x="723081" y="66992"/>
                </a:lnTo>
                <a:lnTo>
                  <a:pt x="731313" y="57785"/>
                </a:lnTo>
                <a:lnTo>
                  <a:pt x="739862" y="50165"/>
                </a:lnTo>
                <a:lnTo>
                  <a:pt x="748411" y="42227"/>
                </a:lnTo>
                <a:lnTo>
                  <a:pt x="757594" y="35877"/>
                </a:lnTo>
                <a:lnTo>
                  <a:pt x="767093" y="29527"/>
                </a:lnTo>
                <a:lnTo>
                  <a:pt x="776908" y="24130"/>
                </a:lnTo>
                <a:lnTo>
                  <a:pt x="786724" y="19367"/>
                </a:lnTo>
                <a:lnTo>
                  <a:pt x="796856" y="15240"/>
                </a:lnTo>
                <a:lnTo>
                  <a:pt x="807305" y="11112"/>
                </a:lnTo>
                <a:lnTo>
                  <a:pt x="818387" y="7937"/>
                </a:lnTo>
                <a:lnTo>
                  <a:pt x="829469" y="5397"/>
                </a:lnTo>
                <a:lnTo>
                  <a:pt x="840551" y="3492"/>
                </a:lnTo>
                <a:lnTo>
                  <a:pt x="851950" y="1905"/>
                </a:lnTo>
                <a:lnTo>
                  <a:pt x="863666" y="635"/>
                </a:lnTo>
                <a:lnTo>
                  <a:pt x="875381" y="0"/>
                </a:lnTo>
                <a:close/>
              </a:path>
            </a:pathLst>
          </a:custGeom>
          <a:solidFill>
            <a:schemeClr val="bg1">
              <a:alpha val="60000"/>
            </a:schemeClr>
          </a:solidFill>
          <a:ln w="0">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8" name="花纹" hidden="1"/>
          <p:cNvSpPr/>
          <p:nvPr/>
        </p:nvSpPr>
        <p:spPr bwMode="auto">
          <a:xfrm rot="4620000">
            <a:off x="8518525" y="2720975"/>
            <a:ext cx="734695" cy="699770"/>
          </a:xfrm>
          <a:custGeom>
            <a:avLst/>
            <a:gdLst/>
            <a:ahLst/>
            <a:cxnLst/>
            <a:rect l="0" t="0" r="r" b="b"/>
            <a:pathLst>
              <a:path w="1774826" h="1774825">
                <a:moveTo>
                  <a:pt x="875381" y="0"/>
                </a:moveTo>
                <a:lnTo>
                  <a:pt x="887413" y="0"/>
                </a:lnTo>
                <a:lnTo>
                  <a:pt x="899445" y="0"/>
                </a:lnTo>
                <a:lnTo>
                  <a:pt x="911160" y="635"/>
                </a:lnTo>
                <a:lnTo>
                  <a:pt x="922559" y="1905"/>
                </a:lnTo>
                <a:lnTo>
                  <a:pt x="933958" y="3492"/>
                </a:lnTo>
                <a:lnTo>
                  <a:pt x="945357" y="5397"/>
                </a:lnTo>
                <a:lnTo>
                  <a:pt x="956122" y="7937"/>
                </a:lnTo>
                <a:lnTo>
                  <a:pt x="966888" y="11112"/>
                </a:lnTo>
                <a:lnTo>
                  <a:pt x="977337" y="15240"/>
                </a:lnTo>
                <a:lnTo>
                  <a:pt x="987785" y="19367"/>
                </a:lnTo>
                <a:lnTo>
                  <a:pt x="997601" y="24130"/>
                </a:lnTo>
                <a:lnTo>
                  <a:pt x="1007417" y="29527"/>
                </a:lnTo>
                <a:lnTo>
                  <a:pt x="1016916" y="35877"/>
                </a:lnTo>
                <a:lnTo>
                  <a:pt x="1025781" y="42227"/>
                </a:lnTo>
                <a:lnTo>
                  <a:pt x="1034964" y="50165"/>
                </a:lnTo>
                <a:lnTo>
                  <a:pt x="1042880" y="57785"/>
                </a:lnTo>
                <a:lnTo>
                  <a:pt x="1051112" y="66992"/>
                </a:lnTo>
                <a:lnTo>
                  <a:pt x="1059028" y="76200"/>
                </a:lnTo>
                <a:lnTo>
                  <a:pt x="1066310" y="86677"/>
                </a:lnTo>
                <a:lnTo>
                  <a:pt x="1072960" y="97472"/>
                </a:lnTo>
                <a:lnTo>
                  <a:pt x="1079609" y="109220"/>
                </a:lnTo>
                <a:lnTo>
                  <a:pt x="1085308" y="122237"/>
                </a:lnTo>
                <a:lnTo>
                  <a:pt x="1091008" y="135255"/>
                </a:lnTo>
                <a:lnTo>
                  <a:pt x="1096074" y="149860"/>
                </a:lnTo>
                <a:lnTo>
                  <a:pt x="1100823" y="164465"/>
                </a:lnTo>
                <a:lnTo>
                  <a:pt x="1105256" y="180657"/>
                </a:lnTo>
                <a:lnTo>
                  <a:pt x="1108739" y="197167"/>
                </a:lnTo>
                <a:lnTo>
                  <a:pt x="1111589" y="215265"/>
                </a:lnTo>
                <a:lnTo>
                  <a:pt x="1114439" y="233680"/>
                </a:lnTo>
                <a:lnTo>
                  <a:pt x="1116338" y="253365"/>
                </a:lnTo>
                <a:lnTo>
                  <a:pt x="1117921" y="274002"/>
                </a:lnTo>
                <a:lnTo>
                  <a:pt x="1118555" y="295275"/>
                </a:lnTo>
                <a:lnTo>
                  <a:pt x="1119188" y="317817"/>
                </a:lnTo>
                <a:lnTo>
                  <a:pt x="1118555" y="329247"/>
                </a:lnTo>
                <a:lnTo>
                  <a:pt x="1118238" y="340995"/>
                </a:lnTo>
                <a:lnTo>
                  <a:pt x="1117605" y="353060"/>
                </a:lnTo>
                <a:lnTo>
                  <a:pt x="1116338" y="364490"/>
                </a:lnTo>
                <a:lnTo>
                  <a:pt x="1114755" y="376555"/>
                </a:lnTo>
                <a:lnTo>
                  <a:pt x="1113172" y="388302"/>
                </a:lnTo>
                <a:lnTo>
                  <a:pt x="1111272" y="400367"/>
                </a:lnTo>
                <a:lnTo>
                  <a:pt x="1109056" y="412432"/>
                </a:lnTo>
                <a:lnTo>
                  <a:pt x="1106523" y="424815"/>
                </a:lnTo>
                <a:lnTo>
                  <a:pt x="1103990" y="436880"/>
                </a:lnTo>
                <a:lnTo>
                  <a:pt x="1097657" y="461645"/>
                </a:lnTo>
                <a:lnTo>
                  <a:pt x="1090691" y="485775"/>
                </a:lnTo>
                <a:lnTo>
                  <a:pt x="1083092" y="510223"/>
                </a:lnTo>
                <a:lnTo>
                  <a:pt x="1074543" y="534353"/>
                </a:lnTo>
                <a:lnTo>
                  <a:pt x="1065044" y="558483"/>
                </a:lnTo>
                <a:lnTo>
                  <a:pt x="1055861" y="582295"/>
                </a:lnTo>
                <a:lnTo>
                  <a:pt x="1045729" y="605473"/>
                </a:lnTo>
                <a:lnTo>
                  <a:pt x="1035280" y="628333"/>
                </a:lnTo>
                <a:lnTo>
                  <a:pt x="1024831" y="650875"/>
                </a:lnTo>
                <a:lnTo>
                  <a:pt x="1013749" y="673101"/>
                </a:lnTo>
                <a:lnTo>
                  <a:pt x="1002984" y="694373"/>
                </a:lnTo>
                <a:lnTo>
                  <a:pt x="992218" y="715011"/>
                </a:lnTo>
                <a:lnTo>
                  <a:pt x="981769" y="734696"/>
                </a:lnTo>
                <a:lnTo>
                  <a:pt x="970687" y="753746"/>
                </a:lnTo>
                <a:lnTo>
                  <a:pt x="960872" y="771526"/>
                </a:lnTo>
                <a:lnTo>
                  <a:pt x="940924" y="804228"/>
                </a:lnTo>
                <a:lnTo>
                  <a:pt x="923509" y="832803"/>
                </a:lnTo>
                <a:lnTo>
                  <a:pt x="908627" y="855663"/>
                </a:lnTo>
                <a:lnTo>
                  <a:pt x="897545" y="872808"/>
                </a:lnTo>
                <a:lnTo>
                  <a:pt x="888284" y="886158"/>
                </a:lnTo>
                <a:lnTo>
                  <a:pt x="901701" y="876604"/>
                </a:lnTo>
                <a:lnTo>
                  <a:pt x="918846" y="865159"/>
                </a:lnTo>
                <a:lnTo>
                  <a:pt x="942023" y="850534"/>
                </a:lnTo>
                <a:lnTo>
                  <a:pt x="969963" y="832411"/>
                </a:lnTo>
                <a:lnTo>
                  <a:pt x="1002983" y="813017"/>
                </a:lnTo>
                <a:lnTo>
                  <a:pt x="1020763" y="802526"/>
                </a:lnTo>
                <a:lnTo>
                  <a:pt x="1039813" y="792034"/>
                </a:lnTo>
                <a:lnTo>
                  <a:pt x="1059498" y="780906"/>
                </a:lnTo>
                <a:lnTo>
                  <a:pt x="1080136" y="770096"/>
                </a:lnTo>
                <a:lnTo>
                  <a:pt x="1101408" y="759287"/>
                </a:lnTo>
                <a:lnTo>
                  <a:pt x="1123316" y="748795"/>
                </a:lnTo>
                <a:lnTo>
                  <a:pt x="1145858" y="737667"/>
                </a:lnTo>
                <a:lnTo>
                  <a:pt x="1168718" y="727493"/>
                </a:lnTo>
                <a:lnTo>
                  <a:pt x="1192531" y="717637"/>
                </a:lnTo>
                <a:lnTo>
                  <a:pt x="1216343" y="707781"/>
                </a:lnTo>
                <a:lnTo>
                  <a:pt x="1239838" y="698879"/>
                </a:lnTo>
                <a:lnTo>
                  <a:pt x="1264603" y="690295"/>
                </a:lnTo>
                <a:lnTo>
                  <a:pt x="1288733" y="682346"/>
                </a:lnTo>
                <a:lnTo>
                  <a:pt x="1313181" y="675352"/>
                </a:lnTo>
                <a:lnTo>
                  <a:pt x="1337628" y="669311"/>
                </a:lnTo>
                <a:lnTo>
                  <a:pt x="1349693" y="666450"/>
                </a:lnTo>
                <a:lnTo>
                  <a:pt x="1361758" y="664224"/>
                </a:lnTo>
                <a:lnTo>
                  <a:pt x="1373823" y="661681"/>
                </a:lnTo>
                <a:lnTo>
                  <a:pt x="1385888" y="659773"/>
                </a:lnTo>
                <a:lnTo>
                  <a:pt x="1397953" y="657865"/>
                </a:lnTo>
                <a:lnTo>
                  <a:pt x="1410018" y="656594"/>
                </a:lnTo>
                <a:lnTo>
                  <a:pt x="1421766" y="655640"/>
                </a:lnTo>
                <a:lnTo>
                  <a:pt x="1433513" y="654686"/>
                </a:lnTo>
                <a:lnTo>
                  <a:pt x="1444943" y="654050"/>
                </a:lnTo>
                <a:lnTo>
                  <a:pt x="1456691" y="654050"/>
                </a:lnTo>
                <a:lnTo>
                  <a:pt x="1479233" y="654368"/>
                </a:lnTo>
                <a:lnTo>
                  <a:pt x="1500823" y="655004"/>
                </a:lnTo>
                <a:lnTo>
                  <a:pt x="1521461" y="656594"/>
                </a:lnTo>
                <a:lnTo>
                  <a:pt x="1540828" y="658501"/>
                </a:lnTo>
                <a:lnTo>
                  <a:pt x="1559561" y="661363"/>
                </a:lnTo>
                <a:lnTo>
                  <a:pt x="1577023" y="664542"/>
                </a:lnTo>
                <a:lnTo>
                  <a:pt x="1593851" y="668039"/>
                </a:lnTo>
                <a:lnTo>
                  <a:pt x="1609726" y="672173"/>
                </a:lnTo>
                <a:lnTo>
                  <a:pt x="1624966" y="676942"/>
                </a:lnTo>
                <a:lnTo>
                  <a:pt x="1639253" y="682028"/>
                </a:lnTo>
                <a:lnTo>
                  <a:pt x="1652588" y="687433"/>
                </a:lnTo>
                <a:lnTo>
                  <a:pt x="1664971" y="693792"/>
                </a:lnTo>
                <a:lnTo>
                  <a:pt x="1677036" y="699833"/>
                </a:lnTo>
                <a:lnTo>
                  <a:pt x="1687831" y="706827"/>
                </a:lnTo>
                <a:lnTo>
                  <a:pt x="1697991" y="714458"/>
                </a:lnTo>
                <a:lnTo>
                  <a:pt x="1707833" y="722088"/>
                </a:lnTo>
                <a:lnTo>
                  <a:pt x="1716406" y="730037"/>
                </a:lnTo>
                <a:lnTo>
                  <a:pt x="1724661" y="738621"/>
                </a:lnTo>
                <a:lnTo>
                  <a:pt x="1731963" y="747523"/>
                </a:lnTo>
                <a:lnTo>
                  <a:pt x="1738949" y="756425"/>
                </a:lnTo>
                <a:lnTo>
                  <a:pt x="1744663" y="765963"/>
                </a:lnTo>
                <a:lnTo>
                  <a:pt x="1750061" y="775501"/>
                </a:lnTo>
                <a:lnTo>
                  <a:pt x="1755141" y="785675"/>
                </a:lnTo>
                <a:lnTo>
                  <a:pt x="1759586" y="795849"/>
                </a:lnTo>
                <a:lnTo>
                  <a:pt x="1763396" y="806659"/>
                </a:lnTo>
                <a:lnTo>
                  <a:pt x="1766571" y="817151"/>
                </a:lnTo>
                <a:lnTo>
                  <a:pt x="1768793" y="828596"/>
                </a:lnTo>
                <a:lnTo>
                  <a:pt x="1771333" y="839406"/>
                </a:lnTo>
                <a:lnTo>
                  <a:pt x="1772921" y="851170"/>
                </a:lnTo>
                <a:lnTo>
                  <a:pt x="1773873" y="862933"/>
                </a:lnTo>
                <a:lnTo>
                  <a:pt x="1774826" y="874697"/>
                </a:lnTo>
                <a:lnTo>
                  <a:pt x="1774826" y="886778"/>
                </a:lnTo>
                <a:lnTo>
                  <a:pt x="1774826" y="898860"/>
                </a:lnTo>
                <a:lnTo>
                  <a:pt x="1773873" y="910305"/>
                </a:lnTo>
                <a:lnTo>
                  <a:pt x="1772921" y="922069"/>
                </a:lnTo>
                <a:lnTo>
                  <a:pt x="1771333" y="933515"/>
                </a:lnTo>
                <a:lnTo>
                  <a:pt x="1768793" y="944642"/>
                </a:lnTo>
                <a:lnTo>
                  <a:pt x="1766571" y="956088"/>
                </a:lnTo>
                <a:lnTo>
                  <a:pt x="1763396" y="966580"/>
                </a:lnTo>
                <a:lnTo>
                  <a:pt x="1759586" y="977072"/>
                </a:lnTo>
                <a:lnTo>
                  <a:pt x="1755141" y="987563"/>
                </a:lnTo>
                <a:lnTo>
                  <a:pt x="1750061" y="997737"/>
                </a:lnTo>
                <a:lnTo>
                  <a:pt x="1744663" y="1007593"/>
                </a:lnTo>
                <a:lnTo>
                  <a:pt x="1738949" y="1016813"/>
                </a:lnTo>
                <a:lnTo>
                  <a:pt x="1731963" y="1025716"/>
                </a:lnTo>
                <a:lnTo>
                  <a:pt x="1724661" y="1034618"/>
                </a:lnTo>
                <a:lnTo>
                  <a:pt x="1716406" y="1043202"/>
                </a:lnTo>
                <a:lnTo>
                  <a:pt x="1707833" y="1051150"/>
                </a:lnTo>
                <a:lnTo>
                  <a:pt x="1697991" y="1058781"/>
                </a:lnTo>
                <a:lnTo>
                  <a:pt x="1687831" y="1066411"/>
                </a:lnTo>
                <a:lnTo>
                  <a:pt x="1677036" y="1073406"/>
                </a:lnTo>
                <a:lnTo>
                  <a:pt x="1664971" y="1079446"/>
                </a:lnTo>
                <a:lnTo>
                  <a:pt x="1652588" y="1085805"/>
                </a:lnTo>
                <a:lnTo>
                  <a:pt x="1639253" y="1091210"/>
                </a:lnTo>
                <a:lnTo>
                  <a:pt x="1624966" y="1096297"/>
                </a:lnTo>
                <a:lnTo>
                  <a:pt x="1609726" y="1101066"/>
                </a:lnTo>
                <a:lnTo>
                  <a:pt x="1593851" y="1105199"/>
                </a:lnTo>
                <a:lnTo>
                  <a:pt x="1577023" y="1108696"/>
                </a:lnTo>
                <a:lnTo>
                  <a:pt x="1559561" y="1111876"/>
                </a:lnTo>
                <a:lnTo>
                  <a:pt x="1540828" y="1114737"/>
                </a:lnTo>
                <a:lnTo>
                  <a:pt x="1521461" y="1116645"/>
                </a:lnTo>
                <a:lnTo>
                  <a:pt x="1500823" y="1118234"/>
                </a:lnTo>
                <a:lnTo>
                  <a:pt x="1479233" y="1118870"/>
                </a:lnTo>
                <a:lnTo>
                  <a:pt x="1456691" y="1119188"/>
                </a:lnTo>
                <a:lnTo>
                  <a:pt x="1444943" y="1119188"/>
                </a:lnTo>
                <a:lnTo>
                  <a:pt x="1433513" y="1118552"/>
                </a:lnTo>
                <a:lnTo>
                  <a:pt x="1421766" y="1117599"/>
                </a:lnTo>
                <a:lnTo>
                  <a:pt x="1410018" y="1116645"/>
                </a:lnTo>
                <a:lnTo>
                  <a:pt x="1397953" y="1115373"/>
                </a:lnTo>
                <a:lnTo>
                  <a:pt x="1385888" y="1113465"/>
                </a:lnTo>
                <a:lnTo>
                  <a:pt x="1373823" y="1111558"/>
                </a:lnTo>
                <a:lnTo>
                  <a:pt x="1361758" y="1109650"/>
                </a:lnTo>
                <a:lnTo>
                  <a:pt x="1349693" y="1106789"/>
                </a:lnTo>
                <a:lnTo>
                  <a:pt x="1337628" y="1104245"/>
                </a:lnTo>
                <a:lnTo>
                  <a:pt x="1313181" y="1097887"/>
                </a:lnTo>
                <a:lnTo>
                  <a:pt x="1288733" y="1090892"/>
                </a:lnTo>
                <a:lnTo>
                  <a:pt x="1264603" y="1082944"/>
                </a:lnTo>
                <a:lnTo>
                  <a:pt x="1239838" y="1074359"/>
                </a:lnTo>
                <a:lnTo>
                  <a:pt x="1216343" y="1065457"/>
                </a:lnTo>
                <a:lnTo>
                  <a:pt x="1192531" y="1055919"/>
                </a:lnTo>
                <a:lnTo>
                  <a:pt x="1168718" y="1045745"/>
                </a:lnTo>
                <a:lnTo>
                  <a:pt x="1145858" y="1035571"/>
                </a:lnTo>
                <a:lnTo>
                  <a:pt x="1123316" y="1024444"/>
                </a:lnTo>
                <a:lnTo>
                  <a:pt x="1101408" y="1013634"/>
                </a:lnTo>
                <a:lnTo>
                  <a:pt x="1080136" y="1002824"/>
                </a:lnTo>
                <a:lnTo>
                  <a:pt x="1059498" y="992332"/>
                </a:lnTo>
                <a:lnTo>
                  <a:pt x="1039813" y="981205"/>
                </a:lnTo>
                <a:lnTo>
                  <a:pt x="1020763" y="970395"/>
                </a:lnTo>
                <a:lnTo>
                  <a:pt x="1002983" y="960221"/>
                </a:lnTo>
                <a:lnTo>
                  <a:pt x="969963" y="940509"/>
                </a:lnTo>
                <a:lnTo>
                  <a:pt x="942023" y="923023"/>
                </a:lnTo>
                <a:lnTo>
                  <a:pt x="918846" y="908080"/>
                </a:lnTo>
                <a:lnTo>
                  <a:pt x="901701" y="896316"/>
                </a:lnTo>
                <a:lnTo>
                  <a:pt x="887714" y="886979"/>
                </a:lnTo>
                <a:lnTo>
                  <a:pt x="887413" y="887413"/>
                </a:lnTo>
                <a:lnTo>
                  <a:pt x="897545" y="901705"/>
                </a:lnTo>
                <a:lnTo>
                  <a:pt x="908627" y="918856"/>
                </a:lnTo>
                <a:lnTo>
                  <a:pt x="923509" y="941724"/>
                </a:lnTo>
                <a:lnTo>
                  <a:pt x="940924" y="969674"/>
                </a:lnTo>
                <a:lnTo>
                  <a:pt x="960872" y="1003024"/>
                </a:lnTo>
                <a:lnTo>
                  <a:pt x="970687" y="1020810"/>
                </a:lnTo>
                <a:lnTo>
                  <a:pt x="981769" y="1039867"/>
                </a:lnTo>
                <a:lnTo>
                  <a:pt x="992218" y="1059241"/>
                </a:lnTo>
                <a:lnTo>
                  <a:pt x="1002984" y="1079886"/>
                </a:lnTo>
                <a:lnTo>
                  <a:pt x="1013749" y="1101484"/>
                </a:lnTo>
                <a:lnTo>
                  <a:pt x="1024831" y="1123082"/>
                </a:lnTo>
                <a:lnTo>
                  <a:pt x="1035280" y="1145632"/>
                </a:lnTo>
                <a:lnTo>
                  <a:pt x="1045729" y="1168818"/>
                </a:lnTo>
                <a:lnTo>
                  <a:pt x="1055861" y="1192639"/>
                </a:lnTo>
                <a:lnTo>
                  <a:pt x="1065044" y="1216143"/>
                </a:lnTo>
                <a:lnTo>
                  <a:pt x="1074543" y="1239964"/>
                </a:lnTo>
                <a:lnTo>
                  <a:pt x="1083092" y="1264420"/>
                </a:lnTo>
                <a:lnTo>
                  <a:pt x="1090691" y="1288558"/>
                </a:lnTo>
                <a:lnTo>
                  <a:pt x="1097657" y="1313332"/>
                </a:lnTo>
                <a:lnTo>
                  <a:pt x="1103990" y="1337789"/>
                </a:lnTo>
                <a:lnTo>
                  <a:pt x="1106523" y="1349858"/>
                </a:lnTo>
                <a:lnTo>
                  <a:pt x="1109056" y="1362245"/>
                </a:lnTo>
                <a:lnTo>
                  <a:pt x="1111272" y="1374314"/>
                </a:lnTo>
                <a:lnTo>
                  <a:pt x="1113172" y="1386384"/>
                </a:lnTo>
                <a:lnTo>
                  <a:pt x="1114755" y="1398135"/>
                </a:lnTo>
                <a:lnTo>
                  <a:pt x="1116338" y="1410205"/>
                </a:lnTo>
                <a:lnTo>
                  <a:pt x="1117605" y="1421956"/>
                </a:lnTo>
                <a:lnTo>
                  <a:pt x="1118238" y="1434026"/>
                </a:lnTo>
                <a:lnTo>
                  <a:pt x="1118555" y="1445460"/>
                </a:lnTo>
                <a:lnTo>
                  <a:pt x="1119188" y="1456894"/>
                </a:lnTo>
                <a:lnTo>
                  <a:pt x="1118555" y="1479444"/>
                </a:lnTo>
                <a:lnTo>
                  <a:pt x="1117921" y="1500724"/>
                </a:lnTo>
                <a:lnTo>
                  <a:pt x="1116338" y="1521369"/>
                </a:lnTo>
                <a:lnTo>
                  <a:pt x="1114439" y="1541061"/>
                </a:lnTo>
                <a:lnTo>
                  <a:pt x="1111589" y="1559483"/>
                </a:lnTo>
                <a:lnTo>
                  <a:pt x="1108739" y="1577269"/>
                </a:lnTo>
                <a:lnTo>
                  <a:pt x="1105256" y="1594421"/>
                </a:lnTo>
                <a:lnTo>
                  <a:pt x="1100823" y="1609984"/>
                </a:lnTo>
                <a:lnTo>
                  <a:pt x="1096074" y="1624911"/>
                </a:lnTo>
                <a:lnTo>
                  <a:pt x="1091008" y="1639522"/>
                </a:lnTo>
                <a:lnTo>
                  <a:pt x="1085308" y="1652544"/>
                </a:lnTo>
                <a:lnTo>
                  <a:pt x="1079609" y="1665248"/>
                </a:lnTo>
                <a:lnTo>
                  <a:pt x="1072960" y="1677318"/>
                </a:lnTo>
                <a:lnTo>
                  <a:pt x="1066310" y="1688117"/>
                </a:lnTo>
                <a:lnTo>
                  <a:pt x="1059028" y="1698280"/>
                </a:lnTo>
                <a:lnTo>
                  <a:pt x="1051112" y="1708126"/>
                </a:lnTo>
                <a:lnTo>
                  <a:pt x="1042880" y="1716384"/>
                </a:lnTo>
                <a:lnTo>
                  <a:pt x="1034964" y="1724642"/>
                </a:lnTo>
                <a:lnTo>
                  <a:pt x="1025781" y="1732265"/>
                </a:lnTo>
                <a:lnTo>
                  <a:pt x="1016916" y="1739252"/>
                </a:lnTo>
                <a:lnTo>
                  <a:pt x="1007417" y="1744970"/>
                </a:lnTo>
                <a:lnTo>
                  <a:pt x="997601" y="1750369"/>
                </a:lnTo>
                <a:lnTo>
                  <a:pt x="987785" y="1755451"/>
                </a:lnTo>
                <a:lnTo>
                  <a:pt x="977337" y="1759897"/>
                </a:lnTo>
                <a:lnTo>
                  <a:pt x="966888" y="1763391"/>
                </a:lnTo>
                <a:lnTo>
                  <a:pt x="956122" y="1766885"/>
                </a:lnTo>
                <a:lnTo>
                  <a:pt x="945357" y="1769108"/>
                </a:lnTo>
                <a:lnTo>
                  <a:pt x="933958" y="1771331"/>
                </a:lnTo>
                <a:lnTo>
                  <a:pt x="922559" y="1772920"/>
                </a:lnTo>
                <a:lnTo>
                  <a:pt x="911160" y="1774190"/>
                </a:lnTo>
                <a:lnTo>
                  <a:pt x="899445" y="1774508"/>
                </a:lnTo>
                <a:lnTo>
                  <a:pt x="887413" y="1774825"/>
                </a:lnTo>
                <a:lnTo>
                  <a:pt x="875381" y="1774508"/>
                </a:lnTo>
                <a:lnTo>
                  <a:pt x="863666" y="1774190"/>
                </a:lnTo>
                <a:lnTo>
                  <a:pt x="851950" y="1772920"/>
                </a:lnTo>
                <a:lnTo>
                  <a:pt x="840551" y="1771331"/>
                </a:lnTo>
                <a:lnTo>
                  <a:pt x="829469" y="1769108"/>
                </a:lnTo>
                <a:lnTo>
                  <a:pt x="818387" y="1766885"/>
                </a:lnTo>
                <a:lnTo>
                  <a:pt x="807305" y="1763391"/>
                </a:lnTo>
                <a:lnTo>
                  <a:pt x="796856" y="1759897"/>
                </a:lnTo>
                <a:lnTo>
                  <a:pt x="786724" y="1755451"/>
                </a:lnTo>
                <a:lnTo>
                  <a:pt x="776908" y="1750369"/>
                </a:lnTo>
                <a:lnTo>
                  <a:pt x="767093" y="1744970"/>
                </a:lnTo>
                <a:lnTo>
                  <a:pt x="757594" y="1739252"/>
                </a:lnTo>
                <a:lnTo>
                  <a:pt x="748411" y="1732265"/>
                </a:lnTo>
                <a:lnTo>
                  <a:pt x="739862" y="1724642"/>
                </a:lnTo>
                <a:lnTo>
                  <a:pt x="731313" y="1716384"/>
                </a:lnTo>
                <a:lnTo>
                  <a:pt x="723081" y="1708126"/>
                </a:lnTo>
                <a:lnTo>
                  <a:pt x="715798" y="1698280"/>
                </a:lnTo>
                <a:lnTo>
                  <a:pt x="708516" y="1688117"/>
                </a:lnTo>
                <a:lnTo>
                  <a:pt x="701550" y="1677318"/>
                </a:lnTo>
                <a:lnTo>
                  <a:pt x="694900" y="1665248"/>
                </a:lnTo>
                <a:lnTo>
                  <a:pt x="689201" y="1652544"/>
                </a:lnTo>
                <a:lnTo>
                  <a:pt x="683502" y="1639522"/>
                </a:lnTo>
                <a:lnTo>
                  <a:pt x="678119" y="1624911"/>
                </a:lnTo>
                <a:lnTo>
                  <a:pt x="673369" y="1609984"/>
                </a:lnTo>
                <a:lnTo>
                  <a:pt x="669570" y="1594421"/>
                </a:lnTo>
                <a:lnTo>
                  <a:pt x="665770" y="1577269"/>
                </a:lnTo>
                <a:lnTo>
                  <a:pt x="662604" y="1559483"/>
                </a:lnTo>
                <a:lnTo>
                  <a:pt x="660387" y="1541061"/>
                </a:lnTo>
                <a:lnTo>
                  <a:pt x="657854" y="1521369"/>
                </a:lnTo>
                <a:lnTo>
                  <a:pt x="656904" y="1500724"/>
                </a:lnTo>
                <a:lnTo>
                  <a:pt x="655638" y="1479444"/>
                </a:lnTo>
                <a:lnTo>
                  <a:pt x="655638" y="1456894"/>
                </a:lnTo>
                <a:lnTo>
                  <a:pt x="655638" y="1445460"/>
                </a:lnTo>
                <a:lnTo>
                  <a:pt x="655954" y="1434026"/>
                </a:lnTo>
                <a:lnTo>
                  <a:pt x="656904" y="1421956"/>
                </a:lnTo>
                <a:lnTo>
                  <a:pt x="657854" y="1410205"/>
                </a:lnTo>
                <a:lnTo>
                  <a:pt x="659438" y="1398135"/>
                </a:lnTo>
                <a:lnTo>
                  <a:pt x="661021" y="1386384"/>
                </a:lnTo>
                <a:lnTo>
                  <a:pt x="662921" y="1374314"/>
                </a:lnTo>
                <a:lnTo>
                  <a:pt x="665454" y="1362245"/>
                </a:lnTo>
                <a:lnTo>
                  <a:pt x="667987" y="1349858"/>
                </a:lnTo>
                <a:lnTo>
                  <a:pt x="670836" y="1337789"/>
                </a:lnTo>
                <a:lnTo>
                  <a:pt x="677169" y="1313332"/>
                </a:lnTo>
                <a:lnTo>
                  <a:pt x="684135" y="1288558"/>
                </a:lnTo>
                <a:lnTo>
                  <a:pt x="691734" y="1264420"/>
                </a:lnTo>
                <a:lnTo>
                  <a:pt x="700283" y="1239964"/>
                </a:lnTo>
                <a:lnTo>
                  <a:pt x="709149" y="1216143"/>
                </a:lnTo>
                <a:lnTo>
                  <a:pt x="718965" y="1192639"/>
                </a:lnTo>
                <a:lnTo>
                  <a:pt x="729097" y="1168818"/>
                </a:lnTo>
                <a:lnTo>
                  <a:pt x="739229" y="1145632"/>
                </a:lnTo>
                <a:lnTo>
                  <a:pt x="749678" y="1123082"/>
                </a:lnTo>
                <a:lnTo>
                  <a:pt x="760443" y="1101484"/>
                </a:lnTo>
                <a:lnTo>
                  <a:pt x="771209" y="1079886"/>
                </a:lnTo>
                <a:lnTo>
                  <a:pt x="782291" y="1059241"/>
                </a:lnTo>
                <a:lnTo>
                  <a:pt x="793057" y="1039867"/>
                </a:lnTo>
                <a:lnTo>
                  <a:pt x="803505" y="1020810"/>
                </a:lnTo>
                <a:lnTo>
                  <a:pt x="813954" y="1003024"/>
                </a:lnTo>
                <a:lnTo>
                  <a:pt x="833585" y="969674"/>
                </a:lnTo>
                <a:lnTo>
                  <a:pt x="851317" y="941724"/>
                </a:lnTo>
                <a:lnTo>
                  <a:pt x="865882" y="918856"/>
                </a:lnTo>
                <a:lnTo>
                  <a:pt x="877281" y="901705"/>
                </a:lnTo>
                <a:lnTo>
                  <a:pt x="887413" y="887413"/>
                </a:lnTo>
                <a:lnTo>
                  <a:pt x="887112" y="886979"/>
                </a:lnTo>
                <a:lnTo>
                  <a:pt x="873125" y="896316"/>
                </a:lnTo>
                <a:lnTo>
                  <a:pt x="855981" y="908080"/>
                </a:lnTo>
                <a:lnTo>
                  <a:pt x="832803" y="923023"/>
                </a:lnTo>
                <a:lnTo>
                  <a:pt x="804545" y="940509"/>
                </a:lnTo>
                <a:lnTo>
                  <a:pt x="771843" y="960221"/>
                </a:lnTo>
                <a:lnTo>
                  <a:pt x="753745" y="970395"/>
                </a:lnTo>
                <a:lnTo>
                  <a:pt x="734695" y="981205"/>
                </a:lnTo>
                <a:lnTo>
                  <a:pt x="715010" y="992332"/>
                </a:lnTo>
                <a:lnTo>
                  <a:pt x="694373" y="1002824"/>
                </a:lnTo>
                <a:lnTo>
                  <a:pt x="673418" y="1013634"/>
                </a:lnTo>
                <a:lnTo>
                  <a:pt x="651193" y="1024444"/>
                </a:lnTo>
                <a:lnTo>
                  <a:pt x="628650" y="1035571"/>
                </a:lnTo>
                <a:lnTo>
                  <a:pt x="605473" y="1045745"/>
                </a:lnTo>
                <a:lnTo>
                  <a:pt x="582295" y="1055919"/>
                </a:lnTo>
                <a:lnTo>
                  <a:pt x="558483" y="1065457"/>
                </a:lnTo>
                <a:lnTo>
                  <a:pt x="534353" y="1074359"/>
                </a:lnTo>
                <a:lnTo>
                  <a:pt x="510223" y="1082944"/>
                </a:lnTo>
                <a:lnTo>
                  <a:pt x="485775" y="1090892"/>
                </a:lnTo>
                <a:lnTo>
                  <a:pt x="461328" y="1097887"/>
                </a:lnTo>
                <a:lnTo>
                  <a:pt x="437198" y="1104245"/>
                </a:lnTo>
                <a:lnTo>
                  <a:pt x="424498" y="1106789"/>
                </a:lnTo>
                <a:lnTo>
                  <a:pt x="412432" y="1109650"/>
                </a:lnTo>
                <a:lnTo>
                  <a:pt x="400367" y="1111558"/>
                </a:lnTo>
                <a:lnTo>
                  <a:pt x="388302" y="1113465"/>
                </a:lnTo>
                <a:lnTo>
                  <a:pt x="376237" y="1115373"/>
                </a:lnTo>
                <a:lnTo>
                  <a:pt x="364807" y="1116645"/>
                </a:lnTo>
                <a:lnTo>
                  <a:pt x="352742" y="1117599"/>
                </a:lnTo>
                <a:lnTo>
                  <a:pt x="340995" y="1118552"/>
                </a:lnTo>
                <a:lnTo>
                  <a:pt x="329247" y="1119188"/>
                </a:lnTo>
                <a:lnTo>
                  <a:pt x="317500" y="1119188"/>
                </a:lnTo>
                <a:lnTo>
                  <a:pt x="295275" y="1118870"/>
                </a:lnTo>
                <a:lnTo>
                  <a:pt x="274002" y="1118234"/>
                </a:lnTo>
                <a:lnTo>
                  <a:pt x="253365" y="1116645"/>
                </a:lnTo>
                <a:lnTo>
                  <a:pt x="233997" y="1114737"/>
                </a:lnTo>
                <a:lnTo>
                  <a:pt x="215265" y="1111876"/>
                </a:lnTo>
                <a:lnTo>
                  <a:pt x="197485" y="1108696"/>
                </a:lnTo>
                <a:lnTo>
                  <a:pt x="180657" y="1105199"/>
                </a:lnTo>
                <a:lnTo>
                  <a:pt x="164782" y="1101066"/>
                </a:lnTo>
                <a:lnTo>
                  <a:pt x="149860" y="1096297"/>
                </a:lnTo>
                <a:lnTo>
                  <a:pt x="135572" y="1091210"/>
                </a:lnTo>
                <a:lnTo>
                  <a:pt x="122237" y="1085805"/>
                </a:lnTo>
                <a:lnTo>
                  <a:pt x="109537" y="1079446"/>
                </a:lnTo>
                <a:lnTo>
                  <a:pt x="97790" y="1073406"/>
                </a:lnTo>
                <a:lnTo>
                  <a:pt x="86677" y="1066411"/>
                </a:lnTo>
                <a:lnTo>
                  <a:pt x="76835" y="1058781"/>
                </a:lnTo>
                <a:lnTo>
                  <a:pt x="66992" y="1051150"/>
                </a:lnTo>
                <a:lnTo>
                  <a:pt x="58102" y="1043202"/>
                </a:lnTo>
                <a:lnTo>
                  <a:pt x="50165" y="1034618"/>
                </a:lnTo>
                <a:lnTo>
                  <a:pt x="42862" y="1025716"/>
                </a:lnTo>
                <a:lnTo>
                  <a:pt x="35877" y="1016813"/>
                </a:lnTo>
                <a:lnTo>
                  <a:pt x="29527" y="1007593"/>
                </a:lnTo>
                <a:lnTo>
                  <a:pt x="24130" y="997737"/>
                </a:lnTo>
                <a:lnTo>
                  <a:pt x="19367" y="987563"/>
                </a:lnTo>
                <a:lnTo>
                  <a:pt x="15240" y="977072"/>
                </a:lnTo>
                <a:lnTo>
                  <a:pt x="11430" y="966580"/>
                </a:lnTo>
                <a:lnTo>
                  <a:pt x="8255" y="956088"/>
                </a:lnTo>
                <a:lnTo>
                  <a:pt x="5397" y="944642"/>
                </a:lnTo>
                <a:lnTo>
                  <a:pt x="3492" y="933515"/>
                </a:lnTo>
                <a:lnTo>
                  <a:pt x="1905" y="922069"/>
                </a:lnTo>
                <a:lnTo>
                  <a:pt x="952" y="910305"/>
                </a:lnTo>
                <a:lnTo>
                  <a:pt x="0" y="898860"/>
                </a:lnTo>
                <a:lnTo>
                  <a:pt x="0" y="886778"/>
                </a:lnTo>
                <a:lnTo>
                  <a:pt x="0" y="874697"/>
                </a:lnTo>
                <a:lnTo>
                  <a:pt x="952" y="862933"/>
                </a:lnTo>
                <a:lnTo>
                  <a:pt x="1905" y="851170"/>
                </a:lnTo>
                <a:lnTo>
                  <a:pt x="3492" y="839406"/>
                </a:lnTo>
                <a:lnTo>
                  <a:pt x="5397" y="828596"/>
                </a:lnTo>
                <a:lnTo>
                  <a:pt x="8255" y="817151"/>
                </a:lnTo>
                <a:lnTo>
                  <a:pt x="11430" y="806659"/>
                </a:lnTo>
                <a:lnTo>
                  <a:pt x="15240" y="795849"/>
                </a:lnTo>
                <a:lnTo>
                  <a:pt x="19367" y="785675"/>
                </a:lnTo>
                <a:lnTo>
                  <a:pt x="24130" y="775501"/>
                </a:lnTo>
                <a:lnTo>
                  <a:pt x="29527" y="765963"/>
                </a:lnTo>
                <a:lnTo>
                  <a:pt x="35877" y="756425"/>
                </a:lnTo>
                <a:lnTo>
                  <a:pt x="42862" y="747523"/>
                </a:lnTo>
                <a:lnTo>
                  <a:pt x="50165" y="738621"/>
                </a:lnTo>
                <a:lnTo>
                  <a:pt x="58102" y="730037"/>
                </a:lnTo>
                <a:lnTo>
                  <a:pt x="66992" y="722088"/>
                </a:lnTo>
                <a:lnTo>
                  <a:pt x="76835" y="714458"/>
                </a:lnTo>
                <a:lnTo>
                  <a:pt x="86677" y="706827"/>
                </a:lnTo>
                <a:lnTo>
                  <a:pt x="97790" y="699833"/>
                </a:lnTo>
                <a:lnTo>
                  <a:pt x="109537" y="693792"/>
                </a:lnTo>
                <a:lnTo>
                  <a:pt x="122237" y="687433"/>
                </a:lnTo>
                <a:lnTo>
                  <a:pt x="135572" y="682028"/>
                </a:lnTo>
                <a:lnTo>
                  <a:pt x="149860" y="676942"/>
                </a:lnTo>
                <a:lnTo>
                  <a:pt x="164782" y="672173"/>
                </a:lnTo>
                <a:lnTo>
                  <a:pt x="180657" y="668039"/>
                </a:lnTo>
                <a:lnTo>
                  <a:pt x="197485" y="664542"/>
                </a:lnTo>
                <a:lnTo>
                  <a:pt x="215265" y="661363"/>
                </a:lnTo>
                <a:lnTo>
                  <a:pt x="233997" y="658501"/>
                </a:lnTo>
                <a:lnTo>
                  <a:pt x="253365" y="656594"/>
                </a:lnTo>
                <a:lnTo>
                  <a:pt x="274002" y="655004"/>
                </a:lnTo>
                <a:lnTo>
                  <a:pt x="295275" y="654368"/>
                </a:lnTo>
                <a:lnTo>
                  <a:pt x="317500" y="654050"/>
                </a:lnTo>
                <a:lnTo>
                  <a:pt x="329247" y="654050"/>
                </a:lnTo>
                <a:lnTo>
                  <a:pt x="340995" y="654686"/>
                </a:lnTo>
                <a:lnTo>
                  <a:pt x="352742" y="655640"/>
                </a:lnTo>
                <a:lnTo>
                  <a:pt x="364807" y="656594"/>
                </a:lnTo>
                <a:lnTo>
                  <a:pt x="376237" y="657865"/>
                </a:lnTo>
                <a:lnTo>
                  <a:pt x="388302" y="659773"/>
                </a:lnTo>
                <a:lnTo>
                  <a:pt x="400367" y="661681"/>
                </a:lnTo>
                <a:lnTo>
                  <a:pt x="412432" y="664224"/>
                </a:lnTo>
                <a:lnTo>
                  <a:pt x="424498" y="666450"/>
                </a:lnTo>
                <a:lnTo>
                  <a:pt x="437198" y="669311"/>
                </a:lnTo>
                <a:lnTo>
                  <a:pt x="461328" y="675352"/>
                </a:lnTo>
                <a:lnTo>
                  <a:pt x="485775" y="682346"/>
                </a:lnTo>
                <a:lnTo>
                  <a:pt x="510223" y="690295"/>
                </a:lnTo>
                <a:lnTo>
                  <a:pt x="534353" y="698879"/>
                </a:lnTo>
                <a:lnTo>
                  <a:pt x="558483" y="707781"/>
                </a:lnTo>
                <a:lnTo>
                  <a:pt x="582295" y="717637"/>
                </a:lnTo>
                <a:lnTo>
                  <a:pt x="605473" y="727493"/>
                </a:lnTo>
                <a:lnTo>
                  <a:pt x="628650" y="737667"/>
                </a:lnTo>
                <a:lnTo>
                  <a:pt x="651193" y="748795"/>
                </a:lnTo>
                <a:lnTo>
                  <a:pt x="673418" y="759287"/>
                </a:lnTo>
                <a:lnTo>
                  <a:pt x="694373" y="770096"/>
                </a:lnTo>
                <a:lnTo>
                  <a:pt x="715010" y="780906"/>
                </a:lnTo>
                <a:lnTo>
                  <a:pt x="734695" y="792034"/>
                </a:lnTo>
                <a:lnTo>
                  <a:pt x="753745" y="802526"/>
                </a:lnTo>
                <a:lnTo>
                  <a:pt x="771843" y="813017"/>
                </a:lnTo>
                <a:lnTo>
                  <a:pt x="804545" y="832411"/>
                </a:lnTo>
                <a:lnTo>
                  <a:pt x="832803" y="850534"/>
                </a:lnTo>
                <a:lnTo>
                  <a:pt x="855981" y="865159"/>
                </a:lnTo>
                <a:lnTo>
                  <a:pt x="873125" y="876604"/>
                </a:lnTo>
                <a:lnTo>
                  <a:pt x="886542" y="886158"/>
                </a:lnTo>
                <a:lnTo>
                  <a:pt x="877281" y="872808"/>
                </a:lnTo>
                <a:lnTo>
                  <a:pt x="865882" y="855663"/>
                </a:lnTo>
                <a:lnTo>
                  <a:pt x="851317" y="832803"/>
                </a:lnTo>
                <a:lnTo>
                  <a:pt x="833585" y="804228"/>
                </a:lnTo>
                <a:lnTo>
                  <a:pt x="813954" y="771526"/>
                </a:lnTo>
                <a:lnTo>
                  <a:pt x="803505" y="753746"/>
                </a:lnTo>
                <a:lnTo>
                  <a:pt x="793057" y="734696"/>
                </a:lnTo>
                <a:lnTo>
                  <a:pt x="782291" y="715011"/>
                </a:lnTo>
                <a:lnTo>
                  <a:pt x="771209" y="694373"/>
                </a:lnTo>
                <a:lnTo>
                  <a:pt x="760443" y="673101"/>
                </a:lnTo>
                <a:lnTo>
                  <a:pt x="749678" y="650875"/>
                </a:lnTo>
                <a:lnTo>
                  <a:pt x="739229" y="628333"/>
                </a:lnTo>
                <a:lnTo>
                  <a:pt x="729097" y="605473"/>
                </a:lnTo>
                <a:lnTo>
                  <a:pt x="718965" y="582295"/>
                </a:lnTo>
                <a:lnTo>
                  <a:pt x="709149" y="558483"/>
                </a:lnTo>
                <a:lnTo>
                  <a:pt x="700283" y="534353"/>
                </a:lnTo>
                <a:lnTo>
                  <a:pt x="691734" y="510223"/>
                </a:lnTo>
                <a:lnTo>
                  <a:pt x="684135" y="485775"/>
                </a:lnTo>
                <a:lnTo>
                  <a:pt x="677169" y="461645"/>
                </a:lnTo>
                <a:lnTo>
                  <a:pt x="670836" y="436880"/>
                </a:lnTo>
                <a:lnTo>
                  <a:pt x="667987" y="424815"/>
                </a:lnTo>
                <a:lnTo>
                  <a:pt x="665454" y="412432"/>
                </a:lnTo>
                <a:lnTo>
                  <a:pt x="662921" y="400367"/>
                </a:lnTo>
                <a:lnTo>
                  <a:pt x="661021" y="388302"/>
                </a:lnTo>
                <a:lnTo>
                  <a:pt x="659438" y="376555"/>
                </a:lnTo>
                <a:lnTo>
                  <a:pt x="657854" y="364490"/>
                </a:lnTo>
                <a:lnTo>
                  <a:pt x="656904" y="353060"/>
                </a:lnTo>
                <a:lnTo>
                  <a:pt x="655954" y="340995"/>
                </a:lnTo>
                <a:lnTo>
                  <a:pt x="655638" y="329247"/>
                </a:lnTo>
                <a:lnTo>
                  <a:pt x="655638" y="317817"/>
                </a:lnTo>
                <a:lnTo>
                  <a:pt x="655638" y="295275"/>
                </a:lnTo>
                <a:lnTo>
                  <a:pt x="656904" y="274002"/>
                </a:lnTo>
                <a:lnTo>
                  <a:pt x="657854" y="253365"/>
                </a:lnTo>
                <a:lnTo>
                  <a:pt x="660387" y="233680"/>
                </a:lnTo>
                <a:lnTo>
                  <a:pt x="662604" y="215265"/>
                </a:lnTo>
                <a:lnTo>
                  <a:pt x="665770" y="197167"/>
                </a:lnTo>
                <a:lnTo>
                  <a:pt x="669570" y="180657"/>
                </a:lnTo>
                <a:lnTo>
                  <a:pt x="673369" y="164465"/>
                </a:lnTo>
                <a:lnTo>
                  <a:pt x="678119" y="149860"/>
                </a:lnTo>
                <a:lnTo>
                  <a:pt x="683502" y="135255"/>
                </a:lnTo>
                <a:lnTo>
                  <a:pt x="689201" y="122237"/>
                </a:lnTo>
                <a:lnTo>
                  <a:pt x="694900" y="109220"/>
                </a:lnTo>
                <a:lnTo>
                  <a:pt x="701550" y="97472"/>
                </a:lnTo>
                <a:lnTo>
                  <a:pt x="708516" y="86677"/>
                </a:lnTo>
                <a:lnTo>
                  <a:pt x="715798" y="76200"/>
                </a:lnTo>
                <a:lnTo>
                  <a:pt x="723081" y="66992"/>
                </a:lnTo>
                <a:lnTo>
                  <a:pt x="731313" y="57785"/>
                </a:lnTo>
                <a:lnTo>
                  <a:pt x="739862" y="50165"/>
                </a:lnTo>
                <a:lnTo>
                  <a:pt x="748411" y="42227"/>
                </a:lnTo>
                <a:lnTo>
                  <a:pt x="757594" y="35877"/>
                </a:lnTo>
                <a:lnTo>
                  <a:pt x="767093" y="29527"/>
                </a:lnTo>
                <a:lnTo>
                  <a:pt x="776908" y="24130"/>
                </a:lnTo>
                <a:lnTo>
                  <a:pt x="786724" y="19367"/>
                </a:lnTo>
                <a:lnTo>
                  <a:pt x="796856" y="15240"/>
                </a:lnTo>
                <a:lnTo>
                  <a:pt x="807305" y="11112"/>
                </a:lnTo>
                <a:lnTo>
                  <a:pt x="818387" y="7937"/>
                </a:lnTo>
                <a:lnTo>
                  <a:pt x="829469" y="5397"/>
                </a:lnTo>
                <a:lnTo>
                  <a:pt x="840551" y="3492"/>
                </a:lnTo>
                <a:lnTo>
                  <a:pt x="851950" y="1905"/>
                </a:lnTo>
                <a:lnTo>
                  <a:pt x="863666" y="635"/>
                </a:lnTo>
                <a:lnTo>
                  <a:pt x="875381" y="0"/>
                </a:lnTo>
                <a:close/>
              </a:path>
            </a:pathLst>
          </a:custGeom>
          <a:solidFill>
            <a:schemeClr val="bg1">
              <a:alpha val="60000"/>
            </a:schemeClr>
          </a:solidFill>
          <a:ln>
            <a:solidFill>
              <a:srgbClr val="E9A8B1">
                <a:alpha val="43000"/>
              </a:srgbClr>
            </a:solid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9" name="花纹" hidden="1"/>
          <p:cNvSpPr/>
          <p:nvPr/>
        </p:nvSpPr>
        <p:spPr bwMode="auto">
          <a:xfrm rot="1860000">
            <a:off x="8121015" y="3444875"/>
            <a:ext cx="541020" cy="515620"/>
          </a:xfrm>
          <a:custGeom>
            <a:avLst/>
            <a:gdLst/>
            <a:ahLst/>
            <a:cxnLst/>
            <a:rect l="0" t="0" r="r" b="b"/>
            <a:pathLst>
              <a:path w="1774826" h="1774825">
                <a:moveTo>
                  <a:pt x="875381" y="0"/>
                </a:moveTo>
                <a:lnTo>
                  <a:pt x="887413" y="0"/>
                </a:lnTo>
                <a:lnTo>
                  <a:pt x="899445" y="0"/>
                </a:lnTo>
                <a:lnTo>
                  <a:pt x="911160" y="635"/>
                </a:lnTo>
                <a:lnTo>
                  <a:pt x="922559" y="1905"/>
                </a:lnTo>
                <a:lnTo>
                  <a:pt x="933958" y="3492"/>
                </a:lnTo>
                <a:lnTo>
                  <a:pt x="945357" y="5397"/>
                </a:lnTo>
                <a:lnTo>
                  <a:pt x="956122" y="7937"/>
                </a:lnTo>
                <a:lnTo>
                  <a:pt x="966888" y="11112"/>
                </a:lnTo>
                <a:lnTo>
                  <a:pt x="977337" y="15240"/>
                </a:lnTo>
                <a:lnTo>
                  <a:pt x="987785" y="19367"/>
                </a:lnTo>
                <a:lnTo>
                  <a:pt x="997601" y="24130"/>
                </a:lnTo>
                <a:lnTo>
                  <a:pt x="1007417" y="29527"/>
                </a:lnTo>
                <a:lnTo>
                  <a:pt x="1016916" y="35877"/>
                </a:lnTo>
                <a:lnTo>
                  <a:pt x="1025781" y="42227"/>
                </a:lnTo>
                <a:lnTo>
                  <a:pt x="1034964" y="50165"/>
                </a:lnTo>
                <a:lnTo>
                  <a:pt x="1042880" y="57785"/>
                </a:lnTo>
                <a:lnTo>
                  <a:pt x="1051112" y="66992"/>
                </a:lnTo>
                <a:lnTo>
                  <a:pt x="1059028" y="76200"/>
                </a:lnTo>
                <a:lnTo>
                  <a:pt x="1066310" y="86677"/>
                </a:lnTo>
                <a:lnTo>
                  <a:pt x="1072960" y="97472"/>
                </a:lnTo>
                <a:lnTo>
                  <a:pt x="1079609" y="109220"/>
                </a:lnTo>
                <a:lnTo>
                  <a:pt x="1085308" y="122237"/>
                </a:lnTo>
                <a:lnTo>
                  <a:pt x="1091008" y="135255"/>
                </a:lnTo>
                <a:lnTo>
                  <a:pt x="1096074" y="149860"/>
                </a:lnTo>
                <a:lnTo>
                  <a:pt x="1100823" y="164465"/>
                </a:lnTo>
                <a:lnTo>
                  <a:pt x="1105256" y="180657"/>
                </a:lnTo>
                <a:lnTo>
                  <a:pt x="1108739" y="197167"/>
                </a:lnTo>
                <a:lnTo>
                  <a:pt x="1111589" y="215265"/>
                </a:lnTo>
                <a:lnTo>
                  <a:pt x="1114439" y="233680"/>
                </a:lnTo>
                <a:lnTo>
                  <a:pt x="1116338" y="253365"/>
                </a:lnTo>
                <a:lnTo>
                  <a:pt x="1117921" y="274002"/>
                </a:lnTo>
                <a:lnTo>
                  <a:pt x="1118555" y="295275"/>
                </a:lnTo>
                <a:lnTo>
                  <a:pt x="1119188" y="317817"/>
                </a:lnTo>
                <a:lnTo>
                  <a:pt x="1118555" y="329247"/>
                </a:lnTo>
                <a:lnTo>
                  <a:pt x="1118238" y="340995"/>
                </a:lnTo>
                <a:lnTo>
                  <a:pt x="1117605" y="353060"/>
                </a:lnTo>
                <a:lnTo>
                  <a:pt x="1116338" y="364490"/>
                </a:lnTo>
                <a:lnTo>
                  <a:pt x="1114755" y="376555"/>
                </a:lnTo>
                <a:lnTo>
                  <a:pt x="1113172" y="388302"/>
                </a:lnTo>
                <a:lnTo>
                  <a:pt x="1111272" y="400367"/>
                </a:lnTo>
                <a:lnTo>
                  <a:pt x="1109056" y="412432"/>
                </a:lnTo>
                <a:lnTo>
                  <a:pt x="1106523" y="424815"/>
                </a:lnTo>
                <a:lnTo>
                  <a:pt x="1103990" y="436880"/>
                </a:lnTo>
                <a:lnTo>
                  <a:pt x="1097657" y="461645"/>
                </a:lnTo>
                <a:lnTo>
                  <a:pt x="1090691" y="485775"/>
                </a:lnTo>
                <a:lnTo>
                  <a:pt x="1083092" y="510223"/>
                </a:lnTo>
                <a:lnTo>
                  <a:pt x="1074543" y="534353"/>
                </a:lnTo>
                <a:lnTo>
                  <a:pt x="1065044" y="558483"/>
                </a:lnTo>
                <a:lnTo>
                  <a:pt x="1055861" y="582295"/>
                </a:lnTo>
                <a:lnTo>
                  <a:pt x="1045729" y="605473"/>
                </a:lnTo>
                <a:lnTo>
                  <a:pt x="1035280" y="628333"/>
                </a:lnTo>
                <a:lnTo>
                  <a:pt x="1024831" y="650875"/>
                </a:lnTo>
                <a:lnTo>
                  <a:pt x="1013749" y="673101"/>
                </a:lnTo>
                <a:lnTo>
                  <a:pt x="1002984" y="694373"/>
                </a:lnTo>
                <a:lnTo>
                  <a:pt x="992218" y="715011"/>
                </a:lnTo>
                <a:lnTo>
                  <a:pt x="981769" y="734696"/>
                </a:lnTo>
                <a:lnTo>
                  <a:pt x="970687" y="753746"/>
                </a:lnTo>
                <a:lnTo>
                  <a:pt x="960872" y="771526"/>
                </a:lnTo>
                <a:lnTo>
                  <a:pt x="940924" y="804228"/>
                </a:lnTo>
                <a:lnTo>
                  <a:pt x="923509" y="832803"/>
                </a:lnTo>
                <a:lnTo>
                  <a:pt x="908627" y="855663"/>
                </a:lnTo>
                <a:lnTo>
                  <a:pt x="897545" y="872808"/>
                </a:lnTo>
                <a:lnTo>
                  <a:pt x="888284" y="886158"/>
                </a:lnTo>
                <a:lnTo>
                  <a:pt x="901701" y="876604"/>
                </a:lnTo>
                <a:lnTo>
                  <a:pt x="918846" y="865159"/>
                </a:lnTo>
                <a:lnTo>
                  <a:pt x="942023" y="850534"/>
                </a:lnTo>
                <a:lnTo>
                  <a:pt x="969963" y="832411"/>
                </a:lnTo>
                <a:lnTo>
                  <a:pt x="1002983" y="813017"/>
                </a:lnTo>
                <a:lnTo>
                  <a:pt x="1020763" y="802526"/>
                </a:lnTo>
                <a:lnTo>
                  <a:pt x="1039813" y="792034"/>
                </a:lnTo>
                <a:lnTo>
                  <a:pt x="1059498" y="780906"/>
                </a:lnTo>
                <a:lnTo>
                  <a:pt x="1080136" y="770096"/>
                </a:lnTo>
                <a:lnTo>
                  <a:pt x="1101408" y="759287"/>
                </a:lnTo>
                <a:lnTo>
                  <a:pt x="1123316" y="748795"/>
                </a:lnTo>
                <a:lnTo>
                  <a:pt x="1145858" y="737667"/>
                </a:lnTo>
                <a:lnTo>
                  <a:pt x="1168718" y="727493"/>
                </a:lnTo>
                <a:lnTo>
                  <a:pt x="1192531" y="717637"/>
                </a:lnTo>
                <a:lnTo>
                  <a:pt x="1216343" y="707781"/>
                </a:lnTo>
                <a:lnTo>
                  <a:pt x="1239838" y="698879"/>
                </a:lnTo>
                <a:lnTo>
                  <a:pt x="1264603" y="690295"/>
                </a:lnTo>
                <a:lnTo>
                  <a:pt x="1288733" y="682346"/>
                </a:lnTo>
                <a:lnTo>
                  <a:pt x="1313181" y="675352"/>
                </a:lnTo>
                <a:lnTo>
                  <a:pt x="1337628" y="669311"/>
                </a:lnTo>
                <a:lnTo>
                  <a:pt x="1349693" y="666450"/>
                </a:lnTo>
                <a:lnTo>
                  <a:pt x="1361758" y="664224"/>
                </a:lnTo>
                <a:lnTo>
                  <a:pt x="1373823" y="661681"/>
                </a:lnTo>
                <a:lnTo>
                  <a:pt x="1385888" y="659773"/>
                </a:lnTo>
                <a:lnTo>
                  <a:pt x="1397953" y="657865"/>
                </a:lnTo>
                <a:lnTo>
                  <a:pt x="1410018" y="656594"/>
                </a:lnTo>
                <a:lnTo>
                  <a:pt x="1421766" y="655640"/>
                </a:lnTo>
                <a:lnTo>
                  <a:pt x="1433513" y="654686"/>
                </a:lnTo>
                <a:lnTo>
                  <a:pt x="1444943" y="654050"/>
                </a:lnTo>
                <a:lnTo>
                  <a:pt x="1456691" y="654050"/>
                </a:lnTo>
                <a:lnTo>
                  <a:pt x="1479233" y="654368"/>
                </a:lnTo>
                <a:lnTo>
                  <a:pt x="1500823" y="655004"/>
                </a:lnTo>
                <a:lnTo>
                  <a:pt x="1521461" y="656594"/>
                </a:lnTo>
                <a:lnTo>
                  <a:pt x="1540828" y="658501"/>
                </a:lnTo>
                <a:lnTo>
                  <a:pt x="1559561" y="661363"/>
                </a:lnTo>
                <a:lnTo>
                  <a:pt x="1577023" y="664542"/>
                </a:lnTo>
                <a:lnTo>
                  <a:pt x="1593851" y="668039"/>
                </a:lnTo>
                <a:lnTo>
                  <a:pt x="1609726" y="672173"/>
                </a:lnTo>
                <a:lnTo>
                  <a:pt x="1624966" y="676942"/>
                </a:lnTo>
                <a:lnTo>
                  <a:pt x="1639253" y="682028"/>
                </a:lnTo>
                <a:lnTo>
                  <a:pt x="1652588" y="687433"/>
                </a:lnTo>
                <a:lnTo>
                  <a:pt x="1664971" y="693792"/>
                </a:lnTo>
                <a:lnTo>
                  <a:pt x="1677036" y="699833"/>
                </a:lnTo>
                <a:lnTo>
                  <a:pt x="1687831" y="706827"/>
                </a:lnTo>
                <a:lnTo>
                  <a:pt x="1697991" y="714458"/>
                </a:lnTo>
                <a:lnTo>
                  <a:pt x="1707833" y="722088"/>
                </a:lnTo>
                <a:lnTo>
                  <a:pt x="1716406" y="730037"/>
                </a:lnTo>
                <a:lnTo>
                  <a:pt x="1724661" y="738621"/>
                </a:lnTo>
                <a:lnTo>
                  <a:pt x="1731963" y="747523"/>
                </a:lnTo>
                <a:lnTo>
                  <a:pt x="1738949" y="756425"/>
                </a:lnTo>
                <a:lnTo>
                  <a:pt x="1744663" y="765963"/>
                </a:lnTo>
                <a:lnTo>
                  <a:pt x="1750061" y="775501"/>
                </a:lnTo>
                <a:lnTo>
                  <a:pt x="1755141" y="785675"/>
                </a:lnTo>
                <a:lnTo>
                  <a:pt x="1759586" y="795849"/>
                </a:lnTo>
                <a:lnTo>
                  <a:pt x="1763396" y="806659"/>
                </a:lnTo>
                <a:lnTo>
                  <a:pt x="1766571" y="817151"/>
                </a:lnTo>
                <a:lnTo>
                  <a:pt x="1768793" y="828596"/>
                </a:lnTo>
                <a:lnTo>
                  <a:pt x="1771333" y="839406"/>
                </a:lnTo>
                <a:lnTo>
                  <a:pt x="1772921" y="851170"/>
                </a:lnTo>
                <a:lnTo>
                  <a:pt x="1773873" y="862933"/>
                </a:lnTo>
                <a:lnTo>
                  <a:pt x="1774826" y="874697"/>
                </a:lnTo>
                <a:lnTo>
                  <a:pt x="1774826" y="886778"/>
                </a:lnTo>
                <a:lnTo>
                  <a:pt x="1774826" y="898860"/>
                </a:lnTo>
                <a:lnTo>
                  <a:pt x="1773873" y="910305"/>
                </a:lnTo>
                <a:lnTo>
                  <a:pt x="1772921" y="922069"/>
                </a:lnTo>
                <a:lnTo>
                  <a:pt x="1771333" y="933515"/>
                </a:lnTo>
                <a:lnTo>
                  <a:pt x="1768793" y="944642"/>
                </a:lnTo>
                <a:lnTo>
                  <a:pt x="1766571" y="956088"/>
                </a:lnTo>
                <a:lnTo>
                  <a:pt x="1763396" y="966580"/>
                </a:lnTo>
                <a:lnTo>
                  <a:pt x="1759586" y="977072"/>
                </a:lnTo>
                <a:lnTo>
                  <a:pt x="1755141" y="987563"/>
                </a:lnTo>
                <a:lnTo>
                  <a:pt x="1750061" y="997737"/>
                </a:lnTo>
                <a:lnTo>
                  <a:pt x="1744663" y="1007593"/>
                </a:lnTo>
                <a:lnTo>
                  <a:pt x="1738949" y="1016813"/>
                </a:lnTo>
                <a:lnTo>
                  <a:pt x="1731963" y="1025716"/>
                </a:lnTo>
                <a:lnTo>
                  <a:pt x="1724661" y="1034618"/>
                </a:lnTo>
                <a:lnTo>
                  <a:pt x="1716406" y="1043202"/>
                </a:lnTo>
                <a:lnTo>
                  <a:pt x="1707833" y="1051150"/>
                </a:lnTo>
                <a:lnTo>
                  <a:pt x="1697991" y="1058781"/>
                </a:lnTo>
                <a:lnTo>
                  <a:pt x="1687831" y="1066411"/>
                </a:lnTo>
                <a:lnTo>
                  <a:pt x="1677036" y="1073406"/>
                </a:lnTo>
                <a:lnTo>
                  <a:pt x="1664971" y="1079446"/>
                </a:lnTo>
                <a:lnTo>
                  <a:pt x="1652588" y="1085805"/>
                </a:lnTo>
                <a:lnTo>
                  <a:pt x="1639253" y="1091210"/>
                </a:lnTo>
                <a:lnTo>
                  <a:pt x="1624966" y="1096297"/>
                </a:lnTo>
                <a:lnTo>
                  <a:pt x="1609726" y="1101066"/>
                </a:lnTo>
                <a:lnTo>
                  <a:pt x="1593851" y="1105199"/>
                </a:lnTo>
                <a:lnTo>
                  <a:pt x="1577023" y="1108696"/>
                </a:lnTo>
                <a:lnTo>
                  <a:pt x="1559561" y="1111876"/>
                </a:lnTo>
                <a:lnTo>
                  <a:pt x="1540828" y="1114737"/>
                </a:lnTo>
                <a:lnTo>
                  <a:pt x="1521461" y="1116645"/>
                </a:lnTo>
                <a:lnTo>
                  <a:pt x="1500823" y="1118234"/>
                </a:lnTo>
                <a:lnTo>
                  <a:pt x="1479233" y="1118870"/>
                </a:lnTo>
                <a:lnTo>
                  <a:pt x="1456691" y="1119188"/>
                </a:lnTo>
                <a:lnTo>
                  <a:pt x="1444943" y="1119188"/>
                </a:lnTo>
                <a:lnTo>
                  <a:pt x="1433513" y="1118552"/>
                </a:lnTo>
                <a:lnTo>
                  <a:pt x="1421766" y="1117599"/>
                </a:lnTo>
                <a:lnTo>
                  <a:pt x="1410018" y="1116645"/>
                </a:lnTo>
                <a:lnTo>
                  <a:pt x="1397953" y="1115373"/>
                </a:lnTo>
                <a:lnTo>
                  <a:pt x="1385888" y="1113465"/>
                </a:lnTo>
                <a:lnTo>
                  <a:pt x="1373823" y="1111558"/>
                </a:lnTo>
                <a:lnTo>
                  <a:pt x="1361758" y="1109650"/>
                </a:lnTo>
                <a:lnTo>
                  <a:pt x="1349693" y="1106789"/>
                </a:lnTo>
                <a:lnTo>
                  <a:pt x="1337628" y="1104245"/>
                </a:lnTo>
                <a:lnTo>
                  <a:pt x="1313181" y="1097887"/>
                </a:lnTo>
                <a:lnTo>
                  <a:pt x="1288733" y="1090892"/>
                </a:lnTo>
                <a:lnTo>
                  <a:pt x="1264603" y="1082944"/>
                </a:lnTo>
                <a:lnTo>
                  <a:pt x="1239838" y="1074359"/>
                </a:lnTo>
                <a:lnTo>
                  <a:pt x="1216343" y="1065457"/>
                </a:lnTo>
                <a:lnTo>
                  <a:pt x="1192531" y="1055919"/>
                </a:lnTo>
                <a:lnTo>
                  <a:pt x="1168718" y="1045745"/>
                </a:lnTo>
                <a:lnTo>
                  <a:pt x="1145858" y="1035571"/>
                </a:lnTo>
                <a:lnTo>
                  <a:pt x="1123316" y="1024444"/>
                </a:lnTo>
                <a:lnTo>
                  <a:pt x="1101408" y="1013634"/>
                </a:lnTo>
                <a:lnTo>
                  <a:pt x="1080136" y="1002824"/>
                </a:lnTo>
                <a:lnTo>
                  <a:pt x="1059498" y="992332"/>
                </a:lnTo>
                <a:lnTo>
                  <a:pt x="1039813" y="981205"/>
                </a:lnTo>
                <a:lnTo>
                  <a:pt x="1020763" y="970395"/>
                </a:lnTo>
                <a:lnTo>
                  <a:pt x="1002983" y="960221"/>
                </a:lnTo>
                <a:lnTo>
                  <a:pt x="969963" y="940509"/>
                </a:lnTo>
                <a:lnTo>
                  <a:pt x="942023" y="923023"/>
                </a:lnTo>
                <a:lnTo>
                  <a:pt x="918846" y="908080"/>
                </a:lnTo>
                <a:lnTo>
                  <a:pt x="901701" y="896316"/>
                </a:lnTo>
                <a:lnTo>
                  <a:pt x="887714" y="886979"/>
                </a:lnTo>
                <a:lnTo>
                  <a:pt x="887413" y="887413"/>
                </a:lnTo>
                <a:lnTo>
                  <a:pt x="897545" y="901705"/>
                </a:lnTo>
                <a:lnTo>
                  <a:pt x="908627" y="918856"/>
                </a:lnTo>
                <a:lnTo>
                  <a:pt x="923509" y="941724"/>
                </a:lnTo>
                <a:lnTo>
                  <a:pt x="940924" y="969674"/>
                </a:lnTo>
                <a:lnTo>
                  <a:pt x="960872" y="1003024"/>
                </a:lnTo>
                <a:lnTo>
                  <a:pt x="970687" y="1020810"/>
                </a:lnTo>
                <a:lnTo>
                  <a:pt x="981769" y="1039867"/>
                </a:lnTo>
                <a:lnTo>
                  <a:pt x="992218" y="1059241"/>
                </a:lnTo>
                <a:lnTo>
                  <a:pt x="1002984" y="1079886"/>
                </a:lnTo>
                <a:lnTo>
                  <a:pt x="1013749" y="1101484"/>
                </a:lnTo>
                <a:lnTo>
                  <a:pt x="1024831" y="1123082"/>
                </a:lnTo>
                <a:lnTo>
                  <a:pt x="1035280" y="1145632"/>
                </a:lnTo>
                <a:lnTo>
                  <a:pt x="1045729" y="1168818"/>
                </a:lnTo>
                <a:lnTo>
                  <a:pt x="1055861" y="1192639"/>
                </a:lnTo>
                <a:lnTo>
                  <a:pt x="1065044" y="1216143"/>
                </a:lnTo>
                <a:lnTo>
                  <a:pt x="1074543" y="1239964"/>
                </a:lnTo>
                <a:lnTo>
                  <a:pt x="1083092" y="1264420"/>
                </a:lnTo>
                <a:lnTo>
                  <a:pt x="1090691" y="1288558"/>
                </a:lnTo>
                <a:lnTo>
                  <a:pt x="1097657" y="1313332"/>
                </a:lnTo>
                <a:lnTo>
                  <a:pt x="1103990" y="1337789"/>
                </a:lnTo>
                <a:lnTo>
                  <a:pt x="1106523" y="1349858"/>
                </a:lnTo>
                <a:lnTo>
                  <a:pt x="1109056" y="1362245"/>
                </a:lnTo>
                <a:lnTo>
                  <a:pt x="1111272" y="1374314"/>
                </a:lnTo>
                <a:lnTo>
                  <a:pt x="1113172" y="1386384"/>
                </a:lnTo>
                <a:lnTo>
                  <a:pt x="1114755" y="1398135"/>
                </a:lnTo>
                <a:lnTo>
                  <a:pt x="1116338" y="1410205"/>
                </a:lnTo>
                <a:lnTo>
                  <a:pt x="1117605" y="1421956"/>
                </a:lnTo>
                <a:lnTo>
                  <a:pt x="1118238" y="1434026"/>
                </a:lnTo>
                <a:lnTo>
                  <a:pt x="1118555" y="1445460"/>
                </a:lnTo>
                <a:lnTo>
                  <a:pt x="1119188" y="1456894"/>
                </a:lnTo>
                <a:lnTo>
                  <a:pt x="1118555" y="1479444"/>
                </a:lnTo>
                <a:lnTo>
                  <a:pt x="1117921" y="1500724"/>
                </a:lnTo>
                <a:lnTo>
                  <a:pt x="1116338" y="1521369"/>
                </a:lnTo>
                <a:lnTo>
                  <a:pt x="1114439" y="1541061"/>
                </a:lnTo>
                <a:lnTo>
                  <a:pt x="1111589" y="1559483"/>
                </a:lnTo>
                <a:lnTo>
                  <a:pt x="1108739" y="1577269"/>
                </a:lnTo>
                <a:lnTo>
                  <a:pt x="1105256" y="1594421"/>
                </a:lnTo>
                <a:lnTo>
                  <a:pt x="1100823" y="1609984"/>
                </a:lnTo>
                <a:lnTo>
                  <a:pt x="1096074" y="1624911"/>
                </a:lnTo>
                <a:lnTo>
                  <a:pt x="1091008" y="1639522"/>
                </a:lnTo>
                <a:lnTo>
                  <a:pt x="1085308" y="1652544"/>
                </a:lnTo>
                <a:lnTo>
                  <a:pt x="1079609" y="1665248"/>
                </a:lnTo>
                <a:lnTo>
                  <a:pt x="1072960" y="1677318"/>
                </a:lnTo>
                <a:lnTo>
                  <a:pt x="1066310" y="1688117"/>
                </a:lnTo>
                <a:lnTo>
                  <a:pt x="1059028" y="1698280"/>
                </a:lnTo>
                <a:lnTo>
                  <a:pt x="1051112" y="1708126"/>
                </a:lnTo>
                <a:lnTo>
                  <a:pt x="1042880" y="1716384"/>
                </a:lnTo>
                <a:lnTo>
                  <a:pt x="1034964" y="1724642"/>
                </a:lnTo>
                <a:lnTo>
                  <a:pt x="1025781" y="1732265"/>
                </a:lnTo>
                <a:lnTo>
                  <a:pt x="1016916" y="1739252"/>
                </a:lnTo>
                <a:lnTo>
                  <a:pt x="1007417" y="1744970"/>
                </a:lnTo>
                <a:lnTo>
                  <a:pt x="997601" y="1750369"/>
                </a:lnTo>
                <a:lnTo>
                  <a:pt x="987785" y="1755451"/>
                </a:lnTo>
                <a:lnTo>
                  <a:pt x="977337" y="1759897"/>
                </a:lnTo>
                <a:lnTo>
                  <a:pt x="966888" y="1763391"/>
                </a:lnTo>
                <a:lnTo>
                  <a:pt x="956122" y="1766885"/>
                </a:lnTo>
                <a:lnTo>
                  <a:pt x="945357" y="1769108"/>
                </a:lnTo>
                <a:lnTo>
                  <a:pt x="933958" y="1771331"/>
                </a:lnTo>
                <a:lnTo>
                  <a:pt x="922559" y="1772920"/>
                </a:lnTo>
                <a:lnTo>
                  <a:pt x="911160" y="1774190"/>
                </a:lnTo>
                <a:lnTo>
                  <a:pt x="899445" y="1774508"/>
                </a:lnTo>
                <a:lnTo>
                  <a:pt x="887413" y="1774825"/>
                </a:lnTo>
                <a:lnTo>
                  <a:pt x="875381" y="1774508"/>
                </a:lnTo>
                <a:lnTo>
                  <a:pt x="863666" y="1774190"/>
                </a:lnTo>
                <a:lnTo>
                  <a:pt x="851950" y="1772920"/>
                </a:lnTo>
                <a:lnTo>
                  <a:pt x="840551" y="1771331"/>
                </a:lnTo>
                <a:lnTo>
                  <a:pt x="829469" y="1769108"/>
                </a:lnTo>
                <a:lnTo>
                  <a:pt x="818387" y="1766885"/>
                </a:lnTo>
                <a:lnTo>
                  <a:pt x="807305" y="1763391"/>
                </a:lnTo>
                <a:lnTo>
                  <a:pt x="796856" y="1759897"/>
                </a:lnTo>
                <a:lnTo>
                  <a:pt x="786724" y="1755451"/>
                </a:lnTo>
                <a:lnTo>
                  <a:pt x="776908" y="1750369"/>
                </a:lnTo>
                <a:lnTo>
                  <a:pt x="767093" y="1744970"/>
                </a:lnTo>
                <a:lnTo>
                  <a:pt x="757594" y="1739252"/>
                </a:lnTo>
                <a:lnTo>
                  <a:pt x="748411" y="1732265"/>
                </a:lnTo>
                <a:lnTo>
                  <a:pt x="739862" y="1724642"/>
                </a:lnTo>
                <a:lnTo>
                  <a:pt x="731313" y="1716384"/>
                </a:lnTo>
                <a:lnTo>
                  <a:pt x="723081" y="1708126"/>
                </a:lnTo>
                <a:lnTo>
                  <a:pt x="715798" y="1698280"/>
                </a:lnTo>
                <a:lnTo>
                  <a:pt x="708516" y="1688117"/>
                </a:lnTo>
                <a:lnTo>
                  <a:pt x="701550" y="1677318"/>
                </a:lnTo>
                <a:lnTo>
                  <a:pt x="694900" y="1665248"/>
                </a:lnTo>
                <a:lnTo>
                  <a:pt x="689201" y="1652544"/>
                </a:lnTo>
                <a:lnTo>
                  <a:pt x="683502" y="1639522"/>
                </a:lnTo>
                <a:lnTo>
                  <a:pt x="678119" y="1624911"/>
                </a:lnTo>
                <a:lnTo>
                  <a:pt x="673369" y="1609984"/>
                </a:lnTo>
                <a:lnTo>
                  <a:pt x="669570" y="1594421"/>
                </a:lnTo>
                <a:lnTo>
                  <a:pt x="665770" y="1577269"/>
                </a:lnTo>
                <a:lnTo>
                  <a:pt x="662604" y="1559483"/>
                </a:lnTo>
                <a:lnTo>
                  <a:pt x="660387" y="1541061"/>
                </a:lnTo>
                <a:lnTo>
                  <a:pt x="657854" y="1521369"/>
                </a:lnTo>
                <a:lnTo>
                  <a:pt x="656904" y="1500724"/>
                </a:lnTo>
                <a:lnTo>
                  <a:pt x="655638" y="1479444"/>
                </a:lnTo>
                <a:lnTo>
                  <a:pt x="655638" y="1456894"/>
                </a:lnTo>
                <a:lnTo>
                  <a:pt x="655638" y="1445460"/>
                </a:lnTo>
                <a:lnTo>
                  <a:pt x="655954" y="1434026"/>
                </a:lnTo>
                <a:lnTo>
                  <a:pt x="656904" y="1421956"/>
                </a:lnTo>
                <a:lnTo>
                  <a:pt x="657854" y="1410205"/>
                </a:lnTo>
                <a:lnTo>
                  <a:pt x="659438" y="1398135"/>
                </a:lnTo>
                <a:lnTo>
                  <a:pt x="661021" y="1386384"/>
                </a:lnTo>
                <a:lnTo>
                  <a:pt x="662921" y="1374314"/>
                </a:lnTo>
                <a:lnTo>
                  <a:pt x="665454" y="1362245"/>
                </a:lnTo>
                <a:lnTo>
                  <a:pt x="667987" y="1349858"/>
                </a:lnTo>
                <a:lnTo>
                  <a:pt x="670836" y="1337789"/>
                </a:lnTo>
                <a:lnTo>
                  <a:pt x="677169" y="1313332"/>
                </a:lnTo>
                <a:lnTo>
                  <a:pt x="684135" y="1288558"/>
                </a:lnTo>
                <a:lnTo>
                  <a:pt x="691734" y="1264420"/>
                </a:lnTo>
                <a:lnTo>
                  <a:pt x="700283" y="1239964"/>
                </a:lnTo>
                <a:lnTo>
                  <a:pt x="709149" y="1216143"/>
                </a:lnTo>
                <a:lnTo>
                  <a:pt x="718965" y="1192639"/>
                </a:lnTo>
                <a:lnTo>
                  <a:pt x="729097" y="1168818"/>
                </a:lnTo>
                <a:lnTo>
                  <a:pt x="739229" y="1145632"/>
                </a:lnTo>
                <a:lnTo>
                  <a:pt x="749678" y="1123082"/>
                </a:lnTo>
                <a:lnTo>
                  <a:pt x="760443" y="1101484"/>
                </a:lnTo>
                <a:lnTo>
                  <a:pt x="771209" y="1079886"/>
                </a:lnTo>
                <a:lnTo>
                  <a:pt x="782291" y="1059241"/>
                </a:lnTo>
                <a:lnTo>
                  <a:pt x="793057" y="1039867"/>
                </a:lnTo>
                <a:lnTo>
                  <a:pt x="803505" y="1020810"/>
                </a:lnTo>
                <a:lnTo>
                  <a:pt x="813954" y="1003024"/>
                </a:lnTo>
                <a:lnTo>
                  <a:pt x="833585" y="969674"/>
                </a:lnTo>
                <a:lnTo>
                  <a:pt x="851317" y="941724"/>
                </a:lnTo>
                <a:lnTo>
                  <a:pt x="865882" y="918856"/>
                </a:lnTo>
                <a:lnTo>
                  <a:pt x="877281" y="901705"/>
                </a:lnTo>
                <a:lnTo>
                  <a:pt x="887413" y="887413"/>
                </a:lnTo>
                <a:lnTo>
                  <a:pt x="887112" y="886979"/>
                </a:lnTo>
                <a:lnTo>
                  <a:pt x="873125" y="896316"/>
                </a:lnTo>
                <a:lnTo>
                  <a:pt x="855981" y="908080"/>
                </a:lnTo>
                <a:lnTo>
                  <a:pt x="832803" y="923023"/>
                </a:lnTo>
                <a:lnTo>
                  <a:pt x="804545" y="940509"/>
                </a:lnTo>
                <a:lnTo>
                  <a:pt x="771843" y="960221"/>
                </a:lnTo>
                <a:lnTo>
                  <a:pt x="753745" y="970395"/>
                </a:lnTo>
                <a:lnTo>
                  <a:pt x="734695" y="981205"/>
                </a:lnTo>
                <a:lnTo>
                  <a:pt x="715010" y="992332"/>
                </a:lnTo>
                <a:lnTo>
                  <a:pt x="694373" y="1002824"/>
                </a:lnTo>
                <a:lnTo>
                  <a:pt x="673418" y="1013634"/>
                </a:lnTo>
                <a:lnTo>
                  <a:pt x="651193" y="1024444"/>
                </a:lnTo>
                <a:lnTo>
                  <a:pt x="628650" y="1035571"/>
                </a:lnTo>
                <a:lnTo>
                  <a:pt x="605473" y="1045745"/>
                </a:lnTo>
                <a:lnTo>
                  <a:pt x="582295" y="1055919"/>
                </a:lnTo>
                <a:lnTo>
                  <a:pt x="558483" y="1065457"/>
                </a:lnTo>
                <a:lnTo>
                  <a:pt x="534353" y="1074359"/>
                </a:lnTo>
                <a:lnTo>
                  <a:pt x="510223" y="1082944"/>
                </a:lnTo>
                <a:lnTo>
                  <a:pt x="485775" y="1090892"/>
                </a:lnTo>
                <a:lnTo>
                  <a:pt x="461328" y="1097887"/>
                </a:lnTo>
                <a:lnTo>
                  <a:pt x="437198" y="1104245"/>
                </a:lnTo>
                <a:lnTo>
                  <a:pt x="424498" y="1106789"/>
                </a:lnTo>
                <a:lnTo>
                  <a:pt x="412432" y="1109650"/>
                </a:lnTo>
                <a:lnTo>
                  <a:pt x="400367" y="1111558"/>
                </a:lnTo>
                <a:lnTo>
                  <a:pt x="388302" y="1113465"/>
                </a:lnTo>
                <a:lnTo>
                  <a:pt x="376237" y="1115373"/>
                </a:lnTo>
                <a:lnTo>
                  <a:pt x="364807" y="1116645"/>
                </a:lnTo>
                <a:lnTo>
                  <a:pt x="352742" y="1117599"/>
                </a:lnTo>
                <a:lnTo>
                  <a:pt x="340995" y="1118552"/>
                </a:lnTo>
                <a:lnTo>
                  <a:pt x="329247" y="1119188"/>
                </a:lnTo>
                <a:lnTo>
                  <a:pt x="317500" y="1119188"/>
                </a:lnTo>
                <a:lnTo>
                  <a:pt x="295275" y="1118870"/>
                </a:lnTo>
                <a:lnTo>
                  <a:pt x="274002" y="1118234"/>
                </a:lnTo>
                <a:lnTo>
                  <a:pt x="253365" y="1116645"/>
                </a:lnTo>
                <a:lnTo>
                  <a:pt x="233997" y="1114737"/>
                </a:lnTo>
                <a:lnTo>
                  <a:pt x="215265" y="1111876"/>
                </a:lnTo>
                <a:lnTo>
                  <a:pt x="197485" y="1108696"/>
                </a:lnTo>
                <a:lnTo>
                  <a:pt x="180657" y="1105199"/>
                </a:lnTo>
                <a:lnTo>
                  <a:pt x="164782" y="1101066"/>
                </a:lnTo>
                <a:lnTo>
                  <a:pt x="149860" y="1096297"/>
                </a:lnTo>
                <a:lnTo>
                  <a:pt x="135572" y="1091210"/>
                </a:lnTo>
                <a:lnTo>
                  <a:pt x="122237" y="1085805"/>
                </a:lnTo>
                <a:lnTo>
                  <a:pt x="109537" y="1079446"/>
                </a:lnTo>
                <a:lnTo>
                  <a:pt x="97790" y="1073406"/>
                </a:lnTo>
                <a:lnTo>
                  <a:pt x="86677" y="1066411"/>
                </a:lnTo>
                <a:lnTo>
                  <a:pt x="76835" y="1058781"/>
                </a:lnTo>
                <a:lnTo>
                  <a:pt x="66992" y="1051150"/>
                </a:lnTo>
                <a:lnTo>
                  <a:pt x="58102" y="1043202"/>
                </a:lnTo>
                <a:lnTo>
                  <a:pt x="50165" y="1034618"/>
                </a:lnTo>
                <a:lnTo>
                  <a:pt x="42862" y="1025716"/>
                </a:lnTo>
                <a:lnTo>
                  <a:pt x="35877" y="1016813"/>
                </a:lnTo>
                <a:lnTo>
                  <a:pt x="29527" y="1007593"/>
                </a:lnTo>
                <a:lnTo>
                  <a:pt x="24130" y="997737"/>
                </a:lnTo>
                <a:lnTo>
                  <a:pt x="19367" y="987563"/>
                </a:lnTo>
                <a:lnTo>
                  <a:pt x="15240" y="977072"/>
                </a:lnTo>
                <a:lnTo>
                  <a:pt x="11430" y="966580"/>
                </a:lnTo>
                <a:lnTo>
                  <a:pt x="8255" y="956088"/>
                </a:lnTo>
                <a:lnTo>
                  <a:pt x="5397" y="944642"/>
                </a:lnTo>
                <a:lnTo>
                  <a:pt x="3492" y="933515"/>
                </a:lnTo>
                <a:lnTo>
                  <a:pt x="1905" y="922069"/>
                </a:lnTo>
                <a:lnTo>
                  <a:pt x="952" y="910305"/>
                </a:lnTo>
                <a:lnTo>
                  <a:pt x="0" y="898860"/>
                </a:lnTo>
                <a:lnTo>
                  <a:pt x="0" y="886778"/>
                </a:lnTo>
                <a:lnTo>
                  <a:pt x="0" y="874697"/>
                </a:lnTo>
                <a:lnTo>
                  <a:pt x="952" y="862933"/>
                </a:lnTo>
                <a:lnTo>
                  <a:pt x="1905" y="851170"/>
                </a:lnTo>
                <a:lnTo>
                  <a:pt x="3492" y="839406"/>
                </a:lnTo>
                <a:lnTo>
                  <a:pt x="5397" y="828596"/>
                </a:lnTo>
                <a:lnTo>
                  <a:pt x="8255" y="817151"/>
                </a:lnTo>
                <a:lnTo>
                  <a:pt x="11430" y="806659"/>
                </a:lnTo>
                <a:lnTo>
                  <a:pt x="15240" y="795849"/>
                </a:lnTo>
                <a:lnTo>
                  <a:pt x="19367" y="785675"/>
                </a:lnTo>
                <a:lnTo>
                  <a:pt x="24130" y="775501"/>
                </a:lnTo>
                <a:lnTo>
                  <a:pt x="29527" y="765963"/>
                </a:lnTo>
                <a:lnTo>
                  <a:pt x="35877" y="756425"/>
                </a:lnTo>
                <a:lnTo>
                  <a:pt x="42862" y="747523"/>
                </a:lnTo>
                <a:lnTo>
                  <a:pt x="50165" y="738621"/>
                </a:lnTo>
                <a:lnTo>
                  <a:pt x="58102" y="730037"/>
                </a:lnTo>
                <a:lnTo>
                  <a:pt x="66992" y="722088"/>
                </a:lnTo>
                <a:lnTo>
                  <a:pt x="76835" y="714458"/>
                </a:lnTo>
                <a:lnTo>
                  <a:pt x="86677" y="706827"/>
                </a:lnTo>
                <a:lnTo>
                  <a:pt x="97790" y="699833"/>
                </a:lnTo>
                <a:lnTo>
                  <a:pt x="109537" y="693792"/>
                </a:lnTo>
                <a:lnTo>
                  <a:pt x="122237" y="687433"/>
                </a:lnTo>
                <a:lnTo>
                  <a:pt x="135572" y="682028"/>
                </a:lnTo>
                <a:lnTo>
                  <a:pt x="149860" y="676942"/>
                </a:lnTo>
                <a:lnTo>
                  <a:pt x="164782" y="672173"/>
                </a:lnTo>
                <a:lnTo>
                  <a:pt x="180657" y="668039"/>
                </a:lnTo>
                <a:lnTo>
                  <a:pt x="197485" y="664542"/>
                </a:lnTo>
                <a:lnTo>
                  <a:pt x="215265" y="661363"/>
                </a:lnTo>
                <a:lnTo>
                  <a:pt x="233997" y="658501"/>
                </a:lnTo>
                <a:lnTo>
                  <a:pt x="253365" y="656594"/>
                </a:lnTo>
                <a:lnTo>
                  <a:pt x="274002" y="655004"/>
                </a:lnTo>
                <a:lnTo>
                  <a:pt x="295275" y="654368"/>
                </a:lnTo>
                <a:lnTo>
                  <a:pt x="317500" y="654050"/>
                </a:lnTo>
                <a:lnTo>
                  <a:pt x="329247" y="654050"/>
                </a:lnTo>
                <a:lnTo>
                  <a:pt x="340995" y="654686"/>
                </a:lnTo>
                <a:lnTo>
                  <a:pt x="352742" y="655640"/>
                </a:lnTo>
                <a:lnTo>
                  <a:pt x="364807" y="656594"/>
                </a:lnTo>
                <a:lnTo>
                  <a:pt x="376237" y="657865"/>
                </a:lnTo>
                <a:lnTo>
                  <a:pt x="388302" y="659773"/>
                </a:lnTo>
                <a:lnTo>
                  <a:pt x="400367" y="661681"/>
                </a:lnTo>
                <a:lnTo>
                  <a:pt x="412432" y="664224"/>
                </a:lnTo>
                <a:lnTo>
                  <a:pt x="424498" y="666450"/>
                </a:lnTo>
                <a:lnTo>
                  <a:pt x="437198" y="669311"/>
                </a:lnTo>
                <a:lnTo>
                  <a:pt x="461328" y="675352"/>
                </a:lnTo>
                <a:lnTo>
                  <a:pt x="485775" y="682346"/>
                </a:lnTo>
                <a:lnTo>
                  <a:pt x="510223" y="690295"/>
                </a:lnTo>
                <a:lnTo>
                  <a:pt x="534353" y="698879"/>
                </a:lnTo>
                <a:lnTo>
                  <a:pt x="558483" y="707781"/>
                </a:lnTo>
                <a:lnTo>
                  <a:pt x="582295" y="717637"/>
                </a:lnTo>
                <a:lnTo>
                  <a:pt x="605473" y="727493"/>
                </a:lnTo>
                <a:lnTo>
                  <a:pt x="628650" y="737667"/>
                </a:lnTo>
                <a:lnTo>
                  <a:pt x="651193" y="748795"/>
                </a:lnTo>
                <a:lnTo>
                  <a:pt x="673418" y="759287"/>
                </a:lnTo>
                <a:lnTo>
                  <a:pt x="694373" y="770096"/>
                </a:lnTo>
                <a:lnTo>
                  <a:pt x="715010" y="780906"/>
                </a:lnTo>
                <a:lnTo>
                  <a:pt x="734695" y="792034"/>
                </a:lnTo>
                <a:lnTo>
                  <a:pt x="753745" y="802526"/>
                </a:lnTo>
                <a:lnTo>
                  <a:pt x="771843" y="813017"/>
                </a:lnTo>
                <a:lnTo>
                  <a:pt x="804545" y="832411"/>
                </a:lnTo>
                <a:lnTo>
                  <a:pt x="832803" y="850534"/>
                </a:lnTo>
                <a:lnTo>
                  <a:pt x="855981" y="865159"/>
                </a:lnTo>
                <a:lnTo>
                  <a:pt x="873125" y="876604"/>
                </a:lnTo>
                <a:lnTo>
                  <a:pt x="886542" y="886158"/>
                </a:lnTo>
                <a:lnTo>
                  <a:pt x="877281" y="872808"/>
                </a:lnTo>
                <a:lnTo>
                  <a:pt x="865882" y="855663"/>
                </a:lnTo>
                <a:lnTo>
                  <a:pt x="851317" y="832803"/>
                </a:lnTo>
                <a:lnTo>
                  <a:pt x="833585" y="804228"/>
                </a:lnTo>
                <a:lnTo>
                  <a:pt x="813954" y="771526"/>
                </a:lnTo>
                <a:lnTo>
                  <a:pt x="803505" y="753746"/>
                </a:lnTo>
                <a:lnTo>
                  <a:pt x="793057" y="734696"/>
                </a:lnTo>
                <a:lnTo>
                  <a:pt x="782291" y="715011"/>
                </a:lnTo>
                <a:lnTo>
                  <a:pt x="771209" y="694373"/>
                </a:lnTo>
                <a:lnTo>
                  <a:pt x="760443" y="673101"/>
                </a:lnTo>
                <a:lnTo>
                  <a:pt x="749678" y="650875"/>
                </a:lnTo>
                <a:lnTo>
                  <a:pt x="739229" y="628333"/>
                </a:lnTo>
                <a:lnTo>
                  <a:pt x="729097" y="605473"/>
                </a:lnTo>
                <a:lnTo>
                  <a:pt x="718965" y="582295"/>
                </a:lnTo>
                <a:lnTo>
                  <a:pt x="709149" y="558483"/>
                </a:lnTo>
                <a:lnTo>
                  <a:pt x="700283" y="534353"/>
                </a:lnTo>
                <a:lnTo>
                  <a:pt x="691734" y="510223"/>
                </a:lnTo>
                <a:lnTo>
                  <a:pt x="684135" y="485775"/>
                </a:lnTo>
                <a:lnTo>
                  <a:pt x="677169" y="461645"/>
                </a:lnTo>
                <a:lnTo>
                  <a:pt x="670836" y="436880"/>
                </a:lnTo>
                <a:lnTo>
                  <a:pt x="667987" y="424815"/>
                </a:lnTo>
                <a:lnTo>
                  <a:pt x="665454" y="412432"/>
                </a:lnTo>
                <a:lnTo>
                  <a:pt x="662921" y="400367"/>
                </a:lnTo>
                <a:lnTo>
                  <a:pt x="661021" y="388302"/>
                </a:lnTo>
                <a:lnTo>
                  <a:pt x="659438" y="376555"/>
                </a:lnTo>
                <a:lnTo>
                  <a:pt x="657854" y="364490"/>
                </a:lnTo>
                <a:lnTo>
                  <a:pt x="656904" y="353060"/>
                </a:lnTo>
                <a:lnTo>
                  <a:pt x="655954" y="340995"/>
                </a:lnTo>
                <a:lnTo>
                  <a:pt x="655638" y="329247"/>
                </a:lnTo>
                <a:lnTo>
                  <a:pt x="655638" y="317817"/>
                </a:lnTo>
                <a:lnTo>
                  <a:pt x="655638" y="295275"/>
                </a:lnTo>
                <a:lnTo>
                  <a:pt x="656904" y="274002"/>
                </a:lnTo>
                <a:lnTo>
                  <a:pt x="657854" y="253365"/>
                </a:lnTo>
                <a:lnTo>
                  <a:pt x="660387" y="233680"/>
                </a:lnTo>
                <a:lnTo>
                  <a:pt x="662604" y="215265"/>
                </a:lnTo>
                <a:lnTo>
                  <a:pt x="665770" y="197167"/>
                </a:lnTo>
                <a:lnTo>
                  <a:pt x="669570" y="180657"/>
                </a:lnTo>
                <a:lnTo>
                  <a:pt x="673369" y="164465"/>
                </a:lnTo>
                <a:lnTo>
                  <a:pt x="678119" y="149860"/>
                </a:lnTo>
                <a:lnTo>
                  <a:pt x="683502" y="135255"/>
                </a:lnTo>
                <a:lnTo>
                  <a:pt x="689201" y="122237"/>
                </a:lnTo>
                <a:lnTo>
                  <a:pt x="694900" y="109220"/>
                </a:lnTo>
                <a:lnTo>
                  <a:pt x="701550" y="97472"/>
                </a:lnTo>
                <a:lnTo>
                  <a:pt x="708516" y="86677"/>
                </a:lnTo>
                <a:lnTo>
                  <a:pt x="715798" y="76200"/>
                </a:lnTo>
                <a:lnTo>
                  <a:pt x="723081" y="66992"/>
                </a:lnTo>
                <a:lnTo>
                  <a:pt x="731313" y="57785"/>
                </a:lnTo>
                <a:lnTo>
                  <a:pt x="739862" y="50165"/>
                </a:lnTo>
                <a:lnTo>
                  <a:pt x="748411" y="42227"/>
                </a:lnTo>
                <a:lnTo>
                  <a:pt x="757594" y="35877"/>
                </a:lnTo>
                <a:lnTo>
                  <a:pt x="767093" y="29527"/>
                </a:lnTo>
                <a:lnTo>
                  <a:pt x="776908" y="24130"/>
                </a:lnTo>
                <a:lnTo>
                  <a:pt x="786724" y="19367"/>
                </a:lnTo>
                <a:lnTo>
                  <a:pt x="796856" y="15240"/>
                </a:lnTo>
                <a:lnTo>
                  <a:pt x="807305" y="11112"/>
                </a:lnTo>
                <a:lnTo>
                  <a:pt x="818387" y="7937"/>
                </a:lnTo>
                <a:lnTo>
                  <a:pt x="829469" y="5397"/>
                </a:lnTo>
                <a:lnTo>
                  <a:pt x="840551" y="3492"/>
                </a:lnTo>
                <a:lnTo>
                  <a:pt x="851950" y="1905"/>
                </a:lnTo>
                <a:lnTo>
                  <a:pt x="863666" y="635"/>
                </a:lnTo>
                <a:lnTo>
                  <a:pt x="875381" y="0"/>
                </a:lnTo>
                <a:close/>
              </a:path>
            </a:pathLst>
          </a:custGeom>
          <a:solidFill>
            <a:schemeClr val="bg1">
              <a:alpha val="39000"/>
            </a:schemeClr>
          </a:solidFill>
          <a:ln>
            <a:solidFill>
              <a:srgbClr val="E9A8B1">
                <a:alpha val="43000"/>
              </a:srgbClr>
            </a:solid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0" name="花纹" hidden="1"/>
          <p:cNvSpPr/>
          <p:nvPr/>
        </p:nvSpPr>
        <p:spPr bwMode="auto">
          <a:xfrm rot="20040000">
            <a:off x="2845435" y="4453890"/>
            <a:ext cx="541020" cy="515620"/>
          </a:xfrm>
          <a:custGeom>
            <a:avLst/>
            <a:gdLst/>
            <a:ahLst/>
            <a:cxnLst/>
            <a:rect l="0" t="0" r="r" b="b"/>
            <a:pathLst>
              <a:path w="1774826" h="1774825">
                <a:moveTo>
                  <a:pt x="875381" y="0"/>
                </a:moveTo>
                <a:lnTo>
                  <a:pt x="887413" y="0"/>
                </a:lnTo>
                <a:lnTo>
                  <a:pt x="899445" y="0"/>
                </a:lnTo>
                <a:lnTo>
                  <a:pt x="911160" y="635"/>
                </a:lnTo>
                <a:lnTo>
                  <a:pt x="922559" y="1905"/>
                </a:lnTo>
                <a:lnTo>
                  <a:pt x="933958" y="3492"/>
                </a:lnTo>
                <a:lnTo>
                  <a:pt x="945357" y="5397"/>
                </a:lnTo>
                <a:lnTo>
                  <a:pt x="956122" y="7937"/>
                </a:lnTo>
                <a:lnTo>
                  <a:pt x="966888" y="11112"/>
                </a:lnTo>
                <a:lnTo>
                  <a:pt x="977337" y="15240"/>
                </a:lnTo>
                <a:lnTo>
                  <a:pt x="987785" y="19367"/>
                </a:lnTo>
                <a:lnTo>
                  <a:pt x="997601" y="24130"/>
                </a:lnTo>
                <a:lnTo>
                  <a:pt x="1007417" y="29527"/>
                </a:lnTo>
                <a:lnTo>
                  <a:pt x="1016916" y="35877"/>
                </a:lnTo>
                <a:lnTo>
                  <a:pt x="1025781" y="42227"/>
                </a:lnTo>
                <a:lnTo>
                  <a:pt x="1034964" y="50165"/>
                </a:lnTo>
                <a:lnTo>
                  <a:pt x="1042880" y="57785"/>
                </a:lnTo>
                <a:lnTo>
                  <a:pt x="1051112" y="66992"/>
                </a:lnTo>
                <a:lnTo>
                  <a:pt x="1059028" y="76200"/>
                </a:lnTo>
                <a:lnTo>
                  <a:pt x="1066310" y="86677"/>
                </a:lnTo>
                <a:lnTo>
                  <a:pt x="1072960" y="97472"/>
                </a:lnTo>
                <a:lnTo>
                  <a:pt x="1079609" y="109220"/>
                </a:lnTo>
                <a:lnTo>
                  <a:pt x="1085308" y="122237"/>
                </a:lnTo>
                <a:lnTo>
                  <a:pt x="1091008" y="135255"/>
                </a:lnTo>
                <a:lnTo>
                  <a:pt x="1096074" y="149860"/>
                </a:lnTo>
                <a:lnTo>
                  <a:pt x="1100823" y="164465"/>
                </a:lnTo>
                <a:lnTo>
                  <a:pt x="1105256" y="180657"/>
                </a:lnTo>
                <a:lnTo>
                  <a:pt x="1108739" y="197167"/>
                </a:lnTo>
                <a:lnTo>
                  <a:pt x="1111589" y="215265"/>
                </a:lnTo>
                <a:lnTo>
                  <a:pt x="1114439" y="233680"/>
                </a:lnTo>
                <a:lnTo>
                  <a:pt x="1116338" y="253365"/>
                </a:lnTo>
                <a:lnTo>
                  <a:pt x="1117921" y="274002"/>
                </a:lnTo>
                <a:lnTo>
                  <a:pt x="1118555" y="295275"/>
                </a:lnTo>
                <a:lnTo>
                  <a:pt x="1119188" y="317817"/>
                </a:lnTo>
                <a:lnTo>
                  <a:pt x="1118555" y="329247"/>
                </a:lnTo>
                <a:lnTo>
                  <a:pt x="1118238" y="340995"/>
                </a:lnTo>
                <a:lnTo>
                  <a:pt x="1117605" y="353060"/>
                </a:lnTo>
                <a:lnTo>
                  <a:pt x="1116338" y="364490"/>
                </a:lnTo>
                <a:lnTo>
                  <a:pt x="1114755" y="376555"/>
                </a:lnTo>
                <a:lnTo>
                  <a:pt x="1113172" y="388302"/>
                </a:lnTo>
                <a:lnTo>
                  <a:pt x="1111272" y="400367"/>
                </a:lnTo>
                <a:lnTo>
                  <a:pt x="1109056" y="412432"/>
                </a:lnTo>
                <a:lnTo>
                  <a:pt x="1106523" y="424815"/>
                </a:lnTo>
                <a:lnTo>
                  <a:pt x="1103990" y="436880"/>
                </a:lnTo>
                <a:lnTo>
                  <a:pt x="1097657" y="461645"/>
                </a:lnTo>
                <a:lnTo>
                  <a:pt x="1090691" y="485775"/>
                </a:lnTo>
                <a:lnTo>
                  <a:pt x="1083092" y="510223"/>
                </a:lnTo>
                <a:lnTo>
                  <a:pt x="1074543" y="534353"/>
                </a:lnTo>
                <a:lnTo>
                  <a:pt x="1065044" y="558483"/>
                </a:lnTo>
                <a:lnTo>
                  <a:pt x="1055861" y="582295"/>
                </a:lnTo>
                <a:lnTo>
                  <a:pt x="1045729" y="605473"/>
                </a:lnTo>
                <a:lnTo>
                  <a:pt x="1035280" y="628333"/>
                </a:lnTo>
                <a:lnTo>
                  <a:pt x="1024831" y="650875"/>
                </a:lnTo>
                <a:lnTo>
                  <a:pt x="1013749" y="673101"/>
                </a:lnTo>
                <a:lnTo>
                  <a:pt x="1002984" y="694373"/>
                </a:lnTo>
                <a:lnTo>
                  <a:pt x="992218" y="715011"/>
                </a:lnTo>
                <a:lnTo>
                  <a:pt x="981769" y="734696"/>
                </a:lnTo>
                <a:lnTo>
                  <a:pt x="970687" y="753746"/>
                </a:lnTo>
                <a:lnTo>
                  <a:pt x="960872" y="771526"/>
                </a:lnTo>
                <a:lnTo>
                  <a:pt x="940924" y="804228"/>
                </a:lnTo>
                <a:lnTo>
                  <a:pt x="923509" y="832803"/>
                </a:lnTo>
                <a:lnTo>
                  <a:pt x="908627" y="855663"/>
                </a:lnTo>
                <a:lnTo>
                  <a:pt x="897545" y="872808"/>
                </a:lnTo>
                <a:lnTo>
                  <a:pt x="888284" y="886158"/>
                </a:lnTo>
                <a:lnTo>
                  <a:pt x="901701" y="876604"/>
                </a:lnTo>
                <a:lnTo>
                  <a:pt x="918846" y="865159"/>
                </a:lnTo>
                <a:lnTo>
                  <a:pt x="942023" y="850534"/>
                </a:lnTo>
                <a:lnTo>
                  <a:pt x="969963" y="832411"/>
                </a:lnTo>
                <a:lnTo>
                  <a:pt x="1002983" y="813017"/>
                </a:lnTo>
                <a:lnTo>
                  <a:pt x="1020763" y="802526"/>
                </a:lnTo>
                <a:lnTo>
                  <a:pt x="1039813" y="792034"/>
                </a:lnTo>
                <a:lnTo>
                  <a:pt x="1059498" y="780906"/>
                </a:lnTo>
                <a:lnTo>
                  <a:pt x="1080136" y="770096"/>
                </a:lnTo>
                <a:lnTo>
                  <a:pt x="1101408" y="759287"/>
                </a:lnTo>
                <a:lnTo>
                  <a:pt x="1123316" y="748795"/>
                </a:lnTo>
                <a:lnTo>
                  <a:pt x="1145858" y="737667"/>
                </a:lnTo>
                <a:lnTo>
                  <a:pt x="1168718" y="727493"/>
                </a:lnTo>
                <a:lnTo>
                  <a:pt x="1192531" y="717637"/>
                </a:lnTo>
                <a:lnTo>
                  <a:pt x="1216343" y="707781"/>
                </a:lnTo>
                <a:lnTo>
                  <a:pt x="1239838" y="698879"/>
                </a:lnTo>
                <a:lnTo>
                  <a:pt x="1264603" y="690295"/>
                </a:lnTo>
                <a:lnTo>
                  <a:pt x="1288733" y="682346"/>
                </a:lnTo>
                <a:lnTo>
                  <a:pt x="1313181" y="675352"/>
                </a:lnTo>
                <a:lnTo>
                  <a:pt x="1337628" y="669311"/>
                </a:lnTo>
                <a:lnTo>
                  <a:pt x="1349693" y="666450"/>
                </a:lnTo>
                <a:lnTo>
                  <a:pt x="1361758" y="664224"/>
                </a:lnTo>
                <a:lnTo>
                  <a:pt x="1373823" y="661681"/>
                </a:lnTo>
                <a:lnTo>
                  <a:pt x="1385888" y="659773"/>
                </a:lnTo>
                <a:lnTo>
                  <a:pt x="1397953" y="657865"/>
                </a:lnTo>
                <a:lnTo>
                  <a:pt x="1410018" y="656594"/>
                </a:lnTo>
                <a:lnTo>
                  <a:pt x="1421766" y="655640"/>
                </a:lnTo>
                <a:lnTo>
                  <a:pt x="1433513" y="654686"/>
                </a:lnTo>
                <a:lnTo>
                  <a:pt x="1444943" y="654050"/>
                </a:lnTo>
                <a:lnTo>
                  <a:pt x="1456691" y="654050"/>
                </a:lnTo>
                <a:lnTo>
                  <a:pt x="1479233" y="654368"/>
                </a:lnTo>
                <a:lnTo>
                  <a:pt x="1500823" y="655004"/>
                </a:lnTo>
                <a:lnTo>
                  <a:pt x="1521461" y="656594"/>
                </a:lnTo>
                <a:lnTo>
                  <a:pt x="1540828" y="658501"/>
                </a:lnTo>
                <a:lnTo>
                  <a:pt x="1559561" y="661363"/>
                </a:lnTo>
                <a:lnTo>
                  <a:pt x="1577023" y="664542"/>
                </a:lnTo>
                <a:lnTo>
                  <a:pt x="1593851" y="668039"/>
                </a:lnTo>
                <a:lnTo>
                  <a:pt x="1609726" y="672173"/>
                </a:lnTo>
                <a:lnTo>
                  <a:pt x="1624966" y="676942"/>
                </a:lnTo>
                <a:lnTo>
                  <a:pt x="1639253" y="682028"/>
                </a:lnTo>
                <a:lnTo>
                  <a:pt x="1652588" y="687433"/>
                </a:lnTo>
                <a:lnTo>
                  <a:pt x="1664971" y="693792"/>
                </a:lnTo>
                <a:lnTo>
                  <a:pt x="1677036" y="699833"/>
                </a:lnTo>
                <a:lnTo>
                  <a:pt x="1687831" y="706827"/>
                </a:lnTo>
                <a:lnTo>
                  <a:pt x="1697991" y="714458"/>
                </a:lnTo>
                <a:lnTo>
                  <a:pt x="1707833" y="722088"/>
                </a:lnTo>
                <a:lnTo>
                  <a:pt x="1716406" y="730037"/>
                </a:lnTo>
                <a:lnTo>
                  <a:pt x="1724661" y="738621"/>
                </a:lnTo>
                <a:lnTo>
                  <a:pt x="1731963" y="747523"/>
                </a:lnTo>
                <a:lnTo>
                  <a:pt x="1738949" y="756425"/>
                </a:lnTo>
                <a:lnTo>
                  <a:pt x="1744663" y="765963"/>
                </a:lnTo>
                <a:lnTo>
                  <a:pt x="1750061" y="775501"/>
                </a:lnTo>
                <a:lnTo>
                  <a:pt x="1755141" y="785675"/>
                </a:lnTo>
                <a:lnTo>
                  <a:pt x="1759586" y="795849"/>
                </a:lnTo>
                <a:lnTo>
                  <a:pt x="1763396" y="806659"/>
                </a:lnTo>
                <a:lnTo>
                  <a:pt x="1766571" y="817151"/>
                </a:lnTo>
                <a:lnTo>
                  <a:pt x="1768793" y="828596"/>
                </a:lnTo>
                <a:lnTo>
                  <a:pt x="1771333" y="839406"/>
                </a:lnTo>
                <a:lnTo>
                  <a:pt x="1772921" y="851170"/>
                </a:lnTo>
                <a:lnTo>
                  <a:pt x="1773873" y="862933"/>
                </a:lnTo>
                <a:lnTo>
                  <a:pt x="1774826" y="874697"/>
                </a:lnTo>
                <a:lnTo>
                  <a:pt x="1774826" y="886778"/>
                </a:lnTo>
                <a:lnTo>
                  <a:pt x="1774826" y="898860"/>
                </a:lnTo>
                <a:lnTo>
                  <a:pt x="1773873" y="910305"/>
                </a:lnTo>
                <a:lnTo>
                  <a:pt x="1772921" y="922069"/>
                </a:lnTo>
                <a:lnTo>
                  <a:pt x="1771333" y="933515"/>
                </a:lnTo>
                <a:lnTo>
                  <a:pt x="1768793" y="944642"/>
                </a:lnTo>
                <a:lnTo>
                  <a:pt x="1766571" y="956088"/>
                </a:lnTo>
                <a:lnTo>
                  <a:pt x="1763396" y="966580"/>
                </a:lnTo>
                <a:lnTo>
                  <a:pt x="1759586" y="977072"/>
                </a:lnTo>
                <a:lnTo>
                  <a:pt x="1755141" y="987563"/>
                </a:lnTo>
                <a:lnTo>
                  <a:pt x="1750061" y="997737"/>
                </a:lnTo>
                <a:lnTo>
                  <a:pt x="1744663" y="1007593"/>
                </a:lnTo>
                <a:lnTo>
                  <a:pt x="1738949" y="1016813"/>
                </a:lnTo>
                <a:lnTo>
                  <a:pt x="1731963" y="1025716"/>
                </a:lnTo>
                <a:lnTo>
                  <a:pt x="1724661" y="1034618"/>
                </a:lnTo>
                <a:lnTo>
                  <a:pt x="1716406" y="1043202"/>
                </a:lnTo>
                <a:lnTo>
                  <a:pt x="1707833" y="1051150"/>
                </a:lnTo>
                <a:lnTo>
                  <a:pt x="1697991" y="1058781"/>
                </a:lnTo>
                <a:lnTo>
                  <a:pt x="1687831" y="1066411"/>
                </a:lnTo>
                <a:lnTo>
                  <a:pt x="1677036" y="1073406"/>
                </a:lnTo>
                <a:lnTo>
                  <a:pt x="1664971" y="1079446"/>
                </a:lnTo>
                <a:lnTo>
                  <a:pt x="1652588" y="1085805"/>
                </a:lnTo>
                <a:lnTo>
                  <a:pt x="1639253" y="1091210"/>
                </a:lnTo>
                <a:lnTo>
                  <a:pt x="1624966" y="1096297"/>
                </a:lnTo>
                <a:lnTo>
                  <a:pt x="1609726" y="1101066"/>
                </a:lnTo>
                <a:lnTo>
                  <a:pt x="1593851" y="1105199"/>
                </a:lnTo>
                <a:lnTo>
                  <a:pt x="1577023" y="1108696"/>
                </a:lnTo>
                <a:lnTo>
                  <a:pt x="1559561" y="1111876"/>
                </a:lnTo>
                <a:lnTo>
                  <a:pt x="1540828" y="1114737"/>
                </a:lnTo>
                <a:lnTo>
                  <a:pt x="1521461" y="1116645"/>
                </a:lnTo>
                <a:lnTo>
                  <a:pt x="1500823" y="1118234"/>
                </a:lnTo>
                <a:lnTo>
                  <a:pt x="1479233" y="1118870"/>
                </a:lnTo>
                <a:lnTo>
                  <a:pt x="1456691" y="1119188"/>
                </a:lnTo>
                <a:lnTo>
                  <a:pt x="1444943" y="1119188"/>
                </a:lnTo>
                <a:lnTo>
                  <a:pt x="1433513" y="1118552"/>
                </a:lnTo>
                <a:lnTo>
                  <a:pt x="1421766" y="1117599"/>
                </a:lnTo>
                <a:lnTo>
                  <a:pt x="1410018" y="1116645"/>
                </a:lnTo>
                <a:lnTo>
                  <a:pt x="1397953" y="1115373"/>
                </a:lnTo>
                <a:lnTo>
                  <a:pt x="1385888" y="1113465"/>
                </a:lnTo>
                <a:lnTo>
                  <a:pt x="1373823" y="1111558"/>
                </a:lnTo>
                <a:lnTo>
                  <a:pt x="1361758" y="1109650"/>
                </a:lnTo>
                <a:lnTo>
                  <a:pt x="1349693" y="1106789"/>
                </a:lnTo>
                <a:lnTo>
                  <a:pt x="1337628" y="1104245"/>
                </a:lnTo>
                <a:lnTo>
                  <a:pt x="1313181" y="1097887"/>
                </a:lnTo>
                <a:lnTo>
                  <a:pt x="1288733" y="1090892"/>
                </a:lnTo>
                <a:lnTo>
                  <a:pt x="1264603" y="1082944"/>
                </a:lnTo>
                <a:lnTo>
                  <a:pt x="1239838" y="1074359"/>
                </a:lnTo>
                <a:lnTo>
                  <a:pt x="1216343" y="1065457"/>
                </a:lnTo>
                <a:lnTo>
                  <a:pt x="1192531" y="1055919"/>
                </a:lnTo>
                <a:lnTo>
                  <a:pt x="1168718" y="1045745"/>
                </a:lnTo>
                <a:lnTo>
                  <a:pt x="1145858" y="1035571"/>
                </a:lnTo>
                <a:lnTo>
                  <a:pt x="1123316" y="1024444"/>
                </a:lnTo>
                <a:lnTo>
                  <a:pt x="1101408" y="1013634"/>
                </a:lnTo>
                <a:lnTo>
                  <a:pt x="1080136" y="1002824"/>
                </a:lnTo>
                <a:lnTo>
                  <a:pt x="1059498" y="992332"/>
                </a:lnTo>
                <a:lnTo>
                  <a:pt x="1039813" y="981205"/>
                </a:lnTo>
                <a:lnTo>
                  <a:pt x="1020763" y="970395"/>
                </a:lnTo>
                <a:lnTo>
                  <a:pt x="1002983" y="960221"/>
                </a:lnTo>
                <a:lnTo>
                  <a:pt x="969963" y="940509"/>
                </a:lnTo>
                <a:lnTo>
                  <a:pt x="942023" y="923023"/>
                </a:lnTo>
                <a:lnTo>
                  <a:pt x="918846" y="908080"/>
                </a:lnTo>
                <a:lnTo>
                  <a:pt x="901701" y="896316"/>
                </a:lnTo>
                <a:lnTo>
                  <a:pt x="887714" y="886979"/>
                </a:lnTo>
                <a:lnTo>
                  <a:pt x="887413" y="887413"/>
                </a:lnTo>
                <a:lnTo>
                  <a:pt x="897545" y="901705"/>
                </a:lnTo>
                <a:lnTo>
                  <a:pt x="908627" y="918856"/>
                </a:lnTo>
                <a:lnTo>
                  <a:pt x="923509" y="941724"/>
                </a:lnTo>
                <a:lnTo>
                  <a:pt x="940924" y="969674"/>
                </a:lnTo>
                <a:lnTo>
                  <a:pt x="960872" y="1003024"/>
                </a:lnTo>
                <a:lnTo>
                  <a:pt x="970687" y="1020810"/>
                </a:lnTo>
                <a:lnTo>
                  <a:pt x="981769" y="1039867"/>
                </a:lnTo>
                <a:lnTo>
                  <a:pt x="992218" y="1059241"/>
                </a:lnTo>
                <a:lnTo>
                  <a:pt x="1002984" y="1079886"/>
                </a:lnTo>
                <a:lnTo>
                  <a:pt x="1013749" y="1101484"/>
                </a:lnTo>
                <a:lnTo>
                  <a:pt x="1024831" y="1123082"/>
                </a:lnTo>
                <a:lnTo>
                  <a:pt x="1035280" y="1145632"/>
                </a:lnTo>
                <a:lnTo>
                  <a:pt x="1045729" y="1168818"/>
                </a:lnTo>
                <a:lnTo>
                  <a:pt x="1055861" y="1192639"/>
                </a:lnTo>
                <a:lnTo>
                  <a:pt x="1065044" y="1216143"/>
                </a:lnTo>
                <a:lnTo>
                  <a:pt x="1074543" y="1239964"/>
                </a:lnTo>
                <a:lnTo>
                  <a:pt x="1083092" y="1264420"/>
                </a:lnTo>
                <a:lnTo>
                  <a:pt x="1090691" y="1288558"/>
                </a:lnTo>
                <a:lnTo>
                  <a:pt x="1097657" y="1313332"/>
                </a:lnTo>
                <a:lnTo>
                  <a:pt x="1103990" y="1337789"/>
                </a:lnTo>
                <a:lnTo>
                  <a:pt x="1106523" y="1349858"/>
                </a:lnTo>
                <a:lnTo>
                  <a:pt x="1109056" y="1362245"/>
                </a:lnTo>
                <a:lnTo>
                  <a:pt x="1111272" y="1374314"/>
                </a:lnTo>
                <a:lnTo>
                  <a:pt x="1113172" y="1386384"/>
                </a:lnTo>
                <a:lnTo>
                  <a:pt x="1114755" y="1398135"/>
                </a:lnTo>
                <a:lnTo>
                  <a:pt x="1116338" y="1410205"/>
                </a:lnTo>
                <a:lnTo>
                  <a:pt x="1117605" y="1421956"/>
                </a:lnTo>
                <a:lnTo>
                  <a:pt x="1118238" y="1434026"/>
                </a:lnTo>
                <a:lnTo>
                  <a:pt x="1118555" y="1445460"/>
                </a:lnTo>
                <a:lnTo>
                  <a:pt x="1119188" y="1456894"/>
                </a:lnTo>
                <a:lnTo>
                  <a:pt x="1118555" y="1479444"/>
                </a:lnTo>
                <a:lnTo>
                  <a:pt x="1117921" y="1500724"/>
                </a:lnTo>
                <a:lnTo>
                  <a:pt x="1116338" y="1521369"/>
                </a:lnTo>
                <a:lnTo>
                  <a:pt x="1114439" y="1541061"/>
                </a:lnTo>
                <a:lnTo>
                  <a:pt x="1111589" y="1559483"/>
                </a:lnTo>
                <a:lnTo>
                  <a:pt x="1108739" y="1577269"/>
                </a:lnTo>
                <a:lnTo>
                  <a:pt x="1105256" y="1594421"/>
                </a:lnTo>
                <a:lnTo>
                  <a:pt x="1100823" y="1609984"/>
                </a:lnTo>
                <a:lnTo>
                  <a:pt x="1096074" y="1624911"/>
                </a:lnTo>
                <a:lnTo>
                  <a:pt x="1091008" y="1639522"/>
                </a:lnTo>
                <a:lnTo>
                  <a:pt x="1085308" y="1652544"/>
                </a:lnTo>
                <a:lnTo>
                  <a:pt x="1079609" y="1665248"/>
                </a:lnTo>
                <a:lnTo>
                  <a:pt x="1072960" y="1677318"/>
                </a:lnTo>
                <a:lnTo>
                  <a:pt x="1066310" y="1688117"/>
                </a:lnTo>
                <a:lnTo>
                  <a:pt x="1059028" y="1698280"/>
                </a:lnTo>
                <a:lnTo>
                  <a:pt x="1051112" y="1708126"/>
                </a:lnTo>
                <a:lnTo>
                  <a:pt x="1042880" y="1716384"/>
                </a:lnTo>
                <a:lnTo>
                  <a:pt x="1034964" y="1724642"/>
                </a:lnTo>
                <a:lnTo>
                  <a:pt x="1025781" y="1732265"/>
                </a:lnTo>
                <a:lnTo>
                  <a:pt x="1016916" y="1739252"/>
                </a:lnTo>
                <a:lnTo>
                  <a:pt x="1007417" y="1744970"/>
                </a:lnTo>
                <a:lnTo>
                  <a:pt x="997601" y="1750369"/>
                </a:lnTo>
                <a:lnTo>
                  <a:pt x="987785" y="1755451"/>
                </a:lnTo>
                <a:lnTo>
                  <a:pt x="977337" y="1759897"/>
                </a:lnTo>
                <a:lnTo>
                  <a:pt x="966888" y="1763391"/>
                </a:lnTo>
                <a:lnTo>
                  <a:pt x="956122" y="1766885"/>
                </a:lnTo>
                <a:lnTo>
                  <a:pt x="945357" y="1769108"/>
                </a:lnTo>
                <a:lnTo>
                  <a:pt x="933958" y="1771331"/>
                </a:lnTo>
                <a:lnTo>
                  <a:pt x="922559" y="1772920"/>
                </a:lnTo>
                <a:lnTo>
                  <a:pt x="911160" y="1774190"/>
                </a:lnTo>
                <a:lnTo>
                  <a:pt x="899445" y="1774508"/>
                </a:lnTo>
                <a:lnTo>
                  <a:pt x="887413" y="1774825"/>
                </a:lnTo>
                <a:lnTo>
                  <a:pt x="875381" y="1774508"/>
                </a:lnTo>
                <a:lnTo>
                  <a:pt x="863666" y="1774190"/>
                </a:lnTo>
                <a:lnTo>
                  <a:pt x="851950" y="1772920"/>
                </a:lnTo>
                <a:lnTo>
                  <a:pt x="840551" y="1771331"/>
                </a:lnTo>
                <a:lnTo>
                  <a:pt x="829469" y="1769108"/>
                </a:lnTo>
                <a:lnTo>
                  <a:pt x="818387" y="1766885"/>
                </a:lnTo>
                <a:lnTo>
                  <a:pt x="807305" y="1763391"/>
                </a:lnTo>
                <a:lnTo>
                  <a:pt x="796856" y="1759897"/>
                </a:lnTo>
                <a:lnTo>
                  <a:pt x="786724" y="1755451"/>
                </a:lnTo>
                <a:lnTo>
                  <a:pt x="776908" y="1750369"/>
                </a:lnTo>
                <a:lnTo>
                  <a:pt x="767093" y="1744970"/>
                </a:lnTo>
                <a:lnTo>
                  <a:pt x="757594" y="1739252"/>
                </a:lnTo>
                <a:lnTo>
                  <a:pt x="748411" y="1732265"/>
                </a:lnTo>
                <a:lnTo>
                  <a:pt x="739862" y="1724642"/>
                </a:lnTo>
                <a:lnTo>
                  <a:pt x="731313" y="1716384"/>
                </a:lnTo>
                <a:lnTo>
                  <a:pt x="723081" y="1708126"/>
                </a:lnTo>
                <a:lnTo>
                  <a:pt x="715798" y="1698280"/>
                </a:lnTo>
                <a:lnTo>
                  <a:pt x="708516" y="1688117"/>
                </a:lnTo>
                <a:lnTo>
                  <a:pt x="701550" y="1677318"/>
                </a:lnTo>
                <a:lnTo>
                  <a:pt x="694900" y="1665248"/>
                </a:lnTo>
                <a:lnTo>
                  <a:pt x="689201" y="1652544"/>
                </a:lnTo>
                <a:lnTo>
                  <a:pt x="683502" y="1639522"/>
                </a:lnTo>
                <a:lnTo>
                  <a:pt x="678119" y="1624911"/>
                </a:lnTo>
                <a:lnTo>
                  <a:pt x="673369" y="1609984"/>
                </a:lnTo>
                <a:lnTo>
                  <a:pt x="669570" y="1594421"/>
                </a:lnTo>
                <a:lnTo>
                  <a:pt x="665770" y="1577269"/>
                </a:lnTo>
                <a:lnTo>
                  <a:pt x="662604" y="1559483"/>
                </a:lnTo>
                <a:lnTo>
                  <a:pt x="660387" y="1541061"/>
                </a:lnTo>
                <a:lnTo>
                  <a:pt x="657854" y="1521369"/>
                </a:lnTo>
                <a:lnTo>
                  <a:pt x="656904" y="1500724"/>
                </a:lnTo>
                <a:lnTo>
                  <a:pt x="655638" y="1479444"/>
                </a:lnTo>
                <a:lnTo>
                  <a:pt x="655638" y="1456894"/>
                </a:lnTo>
                <a:lnTo>
                  <a:pt x="655638" y="1445460"/>
                </a:lnTo>
                <a:lnTo>
                  <a:pt x="655954" y="1434026"/>
                </a:lnTo>
                <a:lnTo>
                  <a:pt x="656904" y="1421956"/>
                </a:lnTo>
                <a:lnTo>
                  <a:pt x="657854" y="1410205"/>
                </a:lnTo>
                <a:lnTo>
                  <a:pt x="659438" y="1398135"/>
                </a:lnTo>
                <a:lnTo>
                  <a:pt x="661021" y="1386384"/>
                </a:lnTo>
                <a:lnTo>
                  <a:pt x="662921" y="1374314"/>
                </a:lnTo>
                <a:lnTo>
                  <a:pt x="665454" y="1362245"/>
                </a:lnTo>
                <a:lnTo>
                  <a:pt x="667987" y="1349858"/>
                </a:lnTo>
                <a:lnTo>
                  <a:pt x="670836" y="1337789"/>
                </a:lnTo>
                <a:lnTo>
                  <a:pt x="677169" y="1313332"/>
                </a:lnTo>
                <a:lnTo>
                  <a:pt x="684135" y="1288558"/>
                </a:lnTo>
                <a:lnTo>
                  <a:pt x="691734" y="1264420"/>
                </a:lnTo>
                <a:lnTo>
                  <a:pt x="700283" y="1239964"/>
                </a:lnTo>
                <a:lnTo>
                  <a:pt x="709149" y="1216143"/>
                </a:lnTo>
                <a:lnTo>
                  <a:pt x="718965" y="1192639"/>
                </a:lnTo>
                <a:lnTo>
                  <a:pt x="729097" y="1168818"/>
                </a:lnTo>
                <a:lnTo>
                  <a:pt x="739229" y="1145632"/>
                </a:lnTo>
                <a:lnTo>
                  <a:pt x="749678" y="1123082"/>
                </a:lnTo>
                <a:lnTo>
                  <a:pt x="760443" y="1101484"/>
                </a:lnTo>
                <a:lnTo>
                  <a:pt x="771209" y="1079886"/>
                </a:lnTo>
                <a:lnTo>
                  <a:pt x="782291" y="1059241"/>
                </a:lnTo>
                <a:lnTo>
                  <a:pt x="793057" y="1039867"/>
                </a:lnTo>
                <a:lnTo>
                  <a:pt x="803505" y="1020810"/>
                </a:lnTo>
                <a:lnTo>
                  <a:pt x="813954" y="1003024"/>
                </a:lnTo>
                <a:lnTo>
                  <a:pt x="833585" y="969674"/>
                </a:lnTo>
                <a:lnTo>
                  <a:pt x="851317" y="941724"/>
                </a:lnTo>
                <a:lnTo>
                  <a:pt x="865882" y="918856"/>
                </a:lnTo>
                <a:lnTo>
                  <a:pt x="877281" y="901705"/>
                </a:lnTo>
                <a:lnTo>
                  <a:pt x="887413" y="887413"/>
                </a:lnTo>
                <a:lnTo>
                  <a:pt x="887112" y="886979"/>
                </a:lnTo>
                <a:lnTo>
                  <a:pt x="873125" y="896316"/>
                </a:lnTo>
                <a:lnTo>
                  <a:pt x="855981" y="908080"/>
                </a:lnTo>
                <a:lnTo>
                  <a:pt x="832803" y="923023"/>
                </a:lnTo>
                <a:lnTo>
                  <a:pt x="804545" y="940509"/>
                </a:lnTo>
                <a:lnTo>
                  <a:pt x="771843" y="960221"/>
                </a:lnTo>
                <a:lnTo>
                  <a:pt x="753745" y="970395"/>
                </a:lnTo>
                <a:lnTo>
                  <a:pt x="734695" y="981205"/>
                </a:lnTo>
                <a:lnTo>
                  <a:pt x="715010" y="992332"/>
                </a:lnTo>
                <a:lnTo>
                  <a:pt x="694373" y="1002824"/>
                </a:lnTo>
                <a:lnTo>
                  <a:pt x="673418" y="1013634"/>
                </a:lnTo>
                <a:lnTo>
                  <a:pt x="651193" y="1024444"/>
                </a:lnTo>
                <a:lnTo>
                  <a:pt x="628650" y="1035571"/>
                </a:lnTo>
                <a:lnTo>
                  <a:pt x="605473" y="1045745"/>
                </a:lnTo>
                <a:lnTo>
                  <a:pt x="582295" y="1055919"/>
                </a:lnTo>
                <a:lnTo>
                  <a:pt x="558483" y="1065457"/>
                </a:lnTo>
                <a:lnTo>
                  <a:pt x="534353" y="1074359"/>
                </a:lnTo>
                <a:lnTo>
                  <a:pt x="510223" y="1082944"/>
                </a:lnTo>
                <a:lnTo>
                  <a:pt x="485775" y="1090892"/>
                </a:lnTo>
                <a:lnTo>
                  <a:pt x="461328" y="1097887"/>
                </a:lnTo>
                <a:lnTo>
                  <a:pt x="437198" y="1104245"/>
                </a:lnTo>
                <a:lnTo>
                  <a:pt x="424498" y="1106789"/>
                </a:lnTo>
                <a:lnTo>
                  <a:pt x="412432" y="1109650"/>
                </a:lnTo>
                <a:lnTo>
                  <a:pt x="400367" y="1111558"/>
                </a:lnTo>
                <a:lnTo>
                  <a:pt x="388302" y="1113465"/>
                </a:lnTo>
                <a:lnTo>
                  <a:pt x="376237" y="1115373"/>
                </a:lnTo>
                <a:lnTo>
                  <a:pt x="364807" y="1116645"/>
                </a:lnTo>
                <a:lnTo>
                  <a:pt x="352742" y="1117599"/>
                </a:lnTo>
                <a:lnTo>
                  <a:pt x="340995" y="1118552"/>
                </a:lnTo>
                <a:lnTo>
                  <a:pt x="329247" y="1119188"/>
                </a:lnTo>
                <a:lnTo>
                  <a:pt x="317500" y="1119188"/>
                </a:lnTo>
                <a:lnTo>
                  <a:pt x="295275" y="1118870"/>
                </a:lnTo>
                <a:lnTo>
                  <a:pt x="274002" y="1118234"/>
                </a:lnTo>
                <a:lnTo>
                  <a:pt x="253365" y="1116645"/>
                </a:lnTo>
                <a:lnTo>
                  <a:pt x="233997" y="1114737"/>
                </a:lnTo>
                <a:lnTo>
                  <a:pt x="215265" y="1111876"/>
                </a:lnTo>
                <a:lnTo>
                  <a:pt x="197485" y="1108696"/>
                </a:lnTo>
                <a:lnTo>
                  <a:pt x="180657" y="1105199"/>
                </a:lnTo>
                <a:lnTo>
                  <a:pt x="164782" y="1101066"/>
                </a:lnTo>
                <a:lnTo>
                  <a:pt x="149860" y="1096297"/>
                </a:lnTo>
                <a:lnTo>
                  <a:pt x="135572" y="1091210"/>
                </a:lnTo>
                <a:lnTo>
                  <a:pt x="122237" y="1085805"/>
                </a:lnTo>
                <a:lnTo>
                  <a:pt x="109537" y="1079446"/>
                </a:lnTo>
                <a:lnTo>
                  <a:pt x="97790" y="1073406"/>
                </a:lnTo>
                <a:lnTo>
                  <a:pt x="86677" y="1066411"/>
                </a:lnTo>
                <a:lnTo>
                  <a:pt x="76835" y="1058781"/>
                </a:lnTo>
                <a:lnTo>
                  <a:pt x="66992" y="1051150"/>
                </a:lnTo>
                <a:lnTo>
                  <a:pt x="58102" y="1043202"/>
                </a:lnTo>
                <a:lnTo>
                  <a:pt x="50165" y="1034618"/>
                </a:lnTo>
                <a:lnTo>
                  <a:pt x="42862" y="1025716"/>
                </a:lnTo>
                <a:lnTo>
                  <a:pt x="35877" y="1016813"/>
                </a:lnTo>
                <a:lnTo>
                  <a:pt x="29527" y="1007593"/>
                </a:lnTo>
                <a:lnTo>
                  <a:pt x="24130" y="997737"/>
                </a:lnTo>
                <a:lnTo>
                  <a:pt x="19367" y="987563"/>
                </a:lnTo>
                <a:lnTo>
                  <a:pt x="15240" y="977072"/>
                </a:lnTo>
                <a:lnTo>
                  <a:pt x="11430" y="966580"/>
                </a:lnTo>
                <a:lnTo>
                  <a:pt x="8255" y="956088"/>
                </a:lnTo>
                <a:lnTo>
                  <a:pt x="5397" y="944642"/>
                </a:lnTo>
                <a:lnTo>
                  <a:pt x="3492" y="933515"/>
                </a:lnTo>
                <a:lnTo>
                  <a:pt x="1905" y="922069"/>
                </a:lnTo>
                <a:lnTo>
                  <a:pt x="952" y="910305"/>
                </a:lnTo>
                <a:lnTo>
                  <a:pt x="0" y="898860"/>
                </a:lnTo>
                <a:lnTo>
                  <a:pt x="0" y="886778"/>
                </a:lnTo>
                <a:lnTo>
                  <a:pt x="0" y="874697"/>
                </a:lnTo>
                <a:lnTo>
                  <a:pt x="952" y="862933"/>
                </a:lnTo>
                <a:lnTo>
                  <a:pt x="1905" y="851170"/>
                </a:lnTo>
                <a:lnTo>
                  <a:pt x="3492" y="839406"/>
                </a:lnTo>
                <a:lnTo>
                  <a:pt x="5397" y="828596"/>
                </a:lnTo>
                <a:lnTo>
                  <a:pt x="8255" y="817151"/>
                </a:lnTo>
                <a:lnTo>
                  <a:pt x="11430" y="806659"/>
                </a:lnTo>
                <a:lnTo>
                  <a:pt x="15240" y="795849"/>
                </a:lnTo>
                <a:lnTo>
                  <a:pt x="19367" y="785675"/>
                </a:lnTo>
                <a:lnTo>
                  <a:pt x="24130" y="775501"/>
                </a:lnTo>
                <a:lnTo>
                  <a:pt x="29527" y="765963"/>
                </a:lnTo>
                <a:lnTo>
                  <a:pt x="35877" y="756425"/>
                </a:lnTo>
                <a:lnTo>
                  <a:pt x="42862" y="747523"/>
                </a:lnTo>
                <a:lnTo>
                  <a:pt x="50165" y="738621"/>
                </a:lnTo>
                <a:lnTo>
                  <a:pt x="58102" y="730037"/>
                </a:lnTo>
                <a:lnTo>
                  <a:pt x="66992" y="722088"/>
                </a:lnTo>
                <a:lnTo>
                  <a:pt x="76835" y="714458"/>
                </a:lnTo>
                <a:lnTo>
                  <a:pt x="86677" y="706827"/>
                </a:lnTo>
                <a:lnTo>
                  <a:pt x="97790" y="699833"/>
                </a:lnTo>
                <a:lnTo>
                  <a:pt x="109537" y="693792"/>
                </a:lnTo>
                <a:lnTo>
                  <a:pt x="122237" y="687433"/>
                </a:lnTo>
                <a:lnTo>
                  <a:pt x="135572" y="682028"/>
                </a:lnTo>
                <a:lnTo>
                  <a:pt x="149860" y="676942"/>
                </a:lnTo>
                <a:lnTo>
                  <a:pt x="164782" y="672173"/>
                </a:lnTo>
                <a:lnTo>
                  <a:pt x="180657" y="668039"/>
                </a:lnTo>
                <a:lnTo>
                  <a:pt x="197485" y="664542"/>
                </a:lnTo>
                <a:lnTo>
                  <a:pt x="215265" y="661363"/>
                </a:lnTo>
                <a:lnTo>
                  <a:pt x="233997" y="658501"/>
                </a:lnTo>
                <a:lnTo>
                  <a:pt x="253365" y="656594"/>
                </a:lnTo>
                <a:lnTo>
                  <a:pt x="274002" y="655004"/>
                </a:lnTo>
                <a:lnTo>
                  <a:pt x="295275" y="654368"/>
                </a:lnTo>
                <a:lnTo>
                  <a:pt x="317500" y="654050"/>
                </a:lnTo>
                <a:lnTo>
                  <a:pt x="329247" y="654050"/>
                </a:lnTo>
                <a:lnTo>
                  <a:pt x="340995" y="654686"/>
                </a:lnTo>
                <a:lnTo>
                  <a:pt x="352742" y="655640"/>
                </a:lnTo>
                <a:lnTo>
                  <a:pt x="364807" y="656594"/>
                </a:lnTo>
                <a:lnTo>
                  <a:pt x="376237" y="657865"/>
                </a:lnTo>
                <a:lnTo>
                  <a:pt x="388302" y="659773"/>
                </a:lnTo>
                <a:lnTo>
                  <a:pt x="400367" y="661681"/>
                </a:lnTo>
                <a:lnTo>
                  <a:pt x="412432" y="664224"/>
                </a:lnTo>
                <a:lnTo>
                  <a:pt x="424498" y="666450"/>
                </a:lnTo>
                <a:lnTo>
                  <a:pt x="437198" y="669311"/>
                </a:lnTo>
                <a:lnTo>
                  <a:pt x="461328" y="675352"/>
                </a:lnTo>
                <a:lnTo>
                  <a:pt x="485775" y="682346"/>
                </a:lnTo>
                <a:lnTo>
                  <a:pt x="510223" y="690295"/>
                </a:lnTo>
                <a:lnTo>
                  <a:pt x="534353" y="698879"/>
                </a:lnTo>
                <a:lnTo>
                  <a:pt x="558483" y="707781"/>
                </a:lnTo>
                <a:lnTo>
                  <a:pt x="582295" y="717637"/>
                </a:lnTo>
                <a:lnTo>
                  <a:pt x="605473" y="727493"/>
                </a:lnTo>
                <a:lnTo>
                  <a:pt x="628650" y="737667"/>
                </a:lnTo>
                <a:lnTo>
                  <a:pt x="651193" y="748795"/>
                </a:lnTo>
                <a:lnTo>
                  <a:pt x="673418" y="759287"/>
                </a:lnTo>
                <a:lnTo>
                  <a:pt x="694373" y="770096"/>
                </a:lnTo>
                <a:lnTo>
                  <a:pt x="715010" y="780906"/>
                </a:lnTo>
                <a:lnTo>
                  <a:pt x="734695" y="792034"/>
                </a:lnTo>
                <a:lnTo>
                  <a:pt x="753745" y="802526"/>
                </a:lnTo>
                <a:lnTo>
                  <a:pt x="771843" y="813017"/>
                </a:lnTo>
                <a:lnTo>
                  <a:pt x="804545" y="832411"/>
                </a:lnTo>
                <a:lnTo>
                  <a:pt x="832803" y="850534"/>
                </a:lnTo>
                <a:lnTo>
                  <a:pt x="855981" y="865159"/>
                </a:lnTo>
                <a:lnTo>
                  <a:pt x="873125" y="876604"/>
                </a:lnTo>
                <a:lnTo>
                  <a:pt x="886542" y="886158"/>
                </a:lnTo>
                <a:lnTo>
                  <a:pt x="877281" y="872808"/>
                </a:lnTo>
                <a:lnTo>
                  <a:pt x="865882" y="855663"/>
                </a:lnTo>
                <a:lnTo>
                  <a:pt x="851317" y="832803"/>
                </a:lnTo>
                <a:lnTo>
                  <a:pt x="833585" y="804228"/>
                </a:lnTo>
                <a:lnTo>
                  <a:pt x="813954" y="771526"/>
                </a:lnTo>
                <a:lnTo>
                  <a:pt x="803505" y="753746"/>
                </a:lnTo>
                <a:lnTo>
                  <a:pt x="793057" y="734696"/>
                </a:lnTo>
                <a:lnTo>
                  <a:pt x="782291" y="715011"/>
                </a:lnTo>
                <a:lnTo>
                  <a:pt x="771209" y="694373"/>
                </a:lnTo>
                <a:lnTo>
                  <a:pt x="760443" y="673101"/>
                </a:lnTo>
                <a:lnTo>
                  <a:pt x="749678" y="650875"/>
                </a:lnTo>
                <a:lnTo>
                  <a:pt x="739229" y="628333"/>
                </a:lnTo>
                <a:lnTo>
                  <a:pt x="729097" y="605473"/>
                </a:lnTo>
                <a:lnTo>
                  <a:pt x="718965" y="582295"/>
                </a:lnTo>
                <a:lnTo>
                  <a:pt x="709149" y="558483"/>
                </a:lnTo>
                <a:lnTo>
                  <a:pt x="700283" y="534353"/>
                </a:lnTo>
                <a:lnTo>
                  <a:pt x="691734" y="510223"/>
                </a:lnTo>
                <a:lnTo>
                  <a:pt x="684135" y="485775"/>
                </a:lnTo>
                <a:lnTo>
                  <a:pt x="677169" y="461645"/>
                </a:lnTo>
                <a:lnTo>
                  <a:pt x="670836" y="436880"/>
                </a:lnTo>
                <a:lnTo>
                  <a:pt x="667987" y="424815"/>
                </a:lnTo>
                <a:lnTo>
                  <a:pt x="665454" y="412432"/>
                </a:lnTo>
                <a:lnTo>
                  <a:pt x="662921" y="400367"/>
                </a:lnTo>
                <a:lnTo>
                  <a:pt x="661021" y="388302"/>
                </a:lnTo>
                <a:lnTo>
                  <a:pt x="659438" y="376555"/>
                </a:lnTo>
                <a:lnTo>
                  <a:pt x="657854" y="364490"/>
                </a:lnTo>
                <a:lnTo>
                  <a:pt x="656904" y="353060"/>
                </a:lnTo>
                <a:lnTo>
                  <a:pt x="655954" y="340995"/>
                </a:lnTo>
                <a:lnTo>
                  <a:pt x="655638" y="329247"/>
                </a:lnTo>
                <a:lnTo>
                  <a:pt x="655638" y="317817"/>
                </a:lnTo>
                <a:lnTo>
                  <a:pt x="655638" y="295275"/>
                </a:lnTo>
                <a:lnTo>
                  <a:pt x="656904" y="274002"/>
                </a:lnTo>
                <a:lnTo>
                  <a:pt x="657854" y="253365"/>
                </a:lnTo>
                <a:lnTo>
                  <a:pt x="660387" y="233680"/>
                </a:lnTo>
                <a:lnTo>
                  <a:pt x="662604" y="215265"/>
                </a:lnTo>
                <a:lnTo>
                  <a:pt x="665770" y="197167"/>
                </a:lnTo>
                <a:lnTo>
                  <a:pt x="669570" y="180657"/>
                </a:lnTo>
                <a:lnTo>
                  <a:pt x="673369" y="164465"/>
                </a:lnTo>
                <a:lnTo>
                  <a:pt x="678119" y="149860"/>
                </a:lnTo>
                <a:lnTo>
                  <a:pt x="683502" y="135255"/>
                </a:lnTo>
                <a:lnTo>
                  <a:pt x="689201" y="122237"/>
                </a:lnTo>
                <a:lnTo>
                  <a:pt x="694900" y="109220"/>
                </a:lnTo>
                <a:lnTo>
                  <a:pt x="701550" y="97472"/>
                </a:lnTo>
                <a:lnTo>
                  <a:pt x="708516" y="86677"/>
                </a:lnTo>
                <a:lnTo>
                  <a:pt x="715798" y="76200"/>
                </a:lnTo>
                <a:lnTo>
                  <a:pt x="723081" y="66992"/>
                </a:lnTo>
                <a:lnTo>
                  <a:pt x="731313" y="57785"/>
                </a:lnTo>
                <a:lnTo>
                  <a:pt x="739862" y="50165"/>
                </a:lnTo>
                <a:lnTo>
                  <a:pt x="748411" y="42227"/>
                </a:lnTo>
                <a:lnTo>
                  <a:pt x="757594" y="35877"/>
                </a:lnTo>
                <a:lnTo>
                  <a:pt x="767093" y="29527"/>
                </a:lnTo>
                <a:lnTo>
                  <a:pt x="776908" y="24130"/>
                </a:lnTo>
                <a:lnTo>
                  <a:pt x="786724" y="19367"/>
                </a:lnTo>
                <a:lnTo>
                  <a:pt x="796856" y="15240"/>
                </a:lnTo>
                <a:lnTo>
                  <a:pt x="807305" y="11112"/>
                </a:lnTo>
                <a:lnTo>
                  <a:pt x="818387" y="7937"/>
                </a:lnTo>
                <a:lnTo>
                  <a:pt x="829469" y="5397"/>
                </a:lnTo>
                <a:lnTo>
                  <a:pt x="840551" y="3492"/>
                </a:lnTo>
                <a:lnTo>
                  <a:pt x="851950" y="1905"/>
                </a:lnTo>
                <a:lnTo>
                  <a:pt x="863666" y="635"/>
                </a:lnTo>
                <a:lnTo>
                  <a:pt x="875381" y="0"/>
                </a:lnTo>
                <a:close/>
              </a:path>
            </a:pathLst>
          </a:custGeom>
          <a:solidFill>
            <a:schemeClr val="bg1">
              <a:alpha val="74000"/>
            </a:schemeClr>
          </a:solidFill>
          <a:ln>
            <a:solidFill>
              <a:srgbClr val="E9A8B1">
                <a:alpha val="43000"/>
              </a:srgbClr>
            </a:solid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1" name="花纹" hidden="1"/>
          <p:cNvSpPr/>
          <p:nvPr/>
        </p:nvSpPr>
        <p:spPr bwMode="auto">
          <a:xfrm rot="21180000">
            <a:off x="1877695" y="3841115"/>
            <a:ext cx="744220" cy="709295"/>
          </a:xfrm>
          <a:custGeom>
            <a:avLst/>
            <a:gdLst/>
            <a:ahLst/>
            <a:cxnLst/>
            <a:rect l="0" t="0" r="r" b="b"/>
            <a:pathLst>
              <a:path w="1774826" h="1774825">
                <a:moveTo>
                  <a:pt x="875381" y="0"/>
                </a:moveTo>
                <a:lnTo>
                  <a:pt x="887413" y="0"/>
                </a:lnTo>
                <a:lnTo>
                  <a:pt x="899445" y="0"/>
                </a:lnTo>
                <a:lnTo>
                  <a:pt x="911160" y="635"/>
                </a:lnTo>
                <a:lnTo>
                  <a:pt x="922559" y="1905"/>
                </a:lnTo>
                <a:lnTo>
                  <a:pt x="933958" y="3492"/>
                </a:lnTo>
                <a:lnTo>
                  <a:pt x="945357" y="5397"/>
                </a:lnTo>
                <a:lnTo>
                  <a:pt x="956122" y="7937"/>
                </a:lnTo>
                <a:lnTo>
                  <a:pt x="966888" y="11112"/>
                </a:lnTo>
                <a:lnTo>
                  <a:pt x="977337" y="15240"/>
                </a:lnTo>
                <a:lnTo>
                  <a:pt x="987785" y="19367"/>
                </a:lnTo>
                <a:lnTo>
                  <a:pt x="997601" y="24130"/>
                </a:lnTo>
                <a:lnTo>
                  <a:pt x="1007417" y="29527"/>
                </a:lnTo>
                <a:lnTo>
                  <a:pt x="1016916" y="35877"/>
                </a:lnTo>
                <a:lnTo>
                  <a:pt x="1025781" y="42227"/>
                </a:lnTo>
                <a:lnTo>
                  <a:pt x="1034964" y="50165"/>
                </a:lnTo>
                <a:lnTo>
                  <a:pt x="1042880" y="57785"/>
                </a:lnTo>
                <a:lnTo>
                  <a:pt x="1051112" y="66992"/>
                </a:lnTo>
                <a:lnTo>
                  <a:pt x="1059028" y="76200"/>
                </a:lnTo>
                <a:lnTo>
                  <a:pt x="1066310" y="86677"/>
                </a:lnTo>
                <a:lnTo>
                  <a:pt x="1072960" y="97472"/>
                </a:lnTo>
                <a:lnTo>
                  <a:pt x="1079609" y="109220"/>
                </a:lnTo>
                <a:lnTo>
                  <a:pt x="1085308" y="122237"/>
                </a:lnTo>
                <a:lnTo>
                  <a:pt x="1091008" y="135255"/>
                </a:lnTo>
                <a:lnTo>
                  <a:pt x="1096074" y="149860"/>
                </a:lnTo>
                <a:lnTo>
                  <a:pt x="1100823" y="164465"/>
                </a:lnTo>
                <a:lnTo>
                  <a:pt x="1105256" y="180657"/>
                </a:lnTo>
                <a:lnTo>
                  <a:pt x="1108739" y="197167"/>
                </a:lnTo>
                <a:lnTo>
                  <a:pt x="1111589" y="215265"/>
                </a:lnTo>
                <a:lnTo>
                  <a:pt x="1114439" y="233680"/>
                </a:lnTo>
                <a:lnTo>
                  <a:pt x="1116338" y="253365"/>
                </a:lnTo>
                <a:lnTo>
                  <a:pt x="1117921" y="274002"/>
                </a:lnTo>
                <a:lnTo>
                  <a:pt x="1118555" y="295275"/>
                </a:lnTo>
                <a:lnTo>
                  <a:pt x="1119188" y="317817"/>
                </a:lnTo>
                <a:lnTo>
                  <a:pt x="1118555" y="329247"/>
                </a:lnTo>
                <a:lnTo>
                  <a:pt x="1118238" y="340995"/>
                </a:lnTo>
                <a:lnTo>
                  <a:pt x="1117605" y="353060"/>
                </a:lnTo>
                <a:lnTo>
                  <a:pt x="1116338" y="364490"/>
                </a:lnTo>
                <a:lnTo>
                  <a:pt x="1114755" y="376555"/>
                </a:lnTo>
                <a:lnTo>
                  <a:pt x="1113172" y="388302"/>
                </a:lnTo>
                <a:lnTo>
                  <a:pt x="1111272" y="400367"/>
                </a:lnTo>
                <a:lnTo>
                  <a:pt x="1109056" y="412432"/>
                </a:lnTo>
                <a:lnTo>
                  <a:pt x="1106523" y="424815"/>
                </a:lnTo>
                <a:lnTo>
                  <a:pt x="1103990" y="436880"/>
                </a:lnTo>
                <a:lnTo>
                  <a:pt x="1097657" y="461645"/>
                </a:lnTo>
                <a:lnTo>
                  <a:pt x="1090691" y="485775"/>
                </a:lnTo>
                <a:lnTo>
                  <a:pt x="1083092" y="510223"/>
                </a:lnTo>
                <a:lnTo>
                  <a:pt x="1074543" y="534353"/>
                </a:lnTo>
                <a:lnTo>
                  <a:pt x="1065044" y="558483"/>
                </a:lnTo>
                <a:lnTo>
                  <a:pt x="1055861" y="582295"/>
                </a:lnTo>
                <a:lnTo>
                  <a:pt x="1045729" y="605473"/>
                </a:lnTo>
                <a:lnTo>
                  <a:pt x="1035280" y="628333"/>
                </a:lnTo>
                <a:lnTo>
                  <a:pt x="1024831" y="650875"/>
                </a:lnTo>
                <a:lnTo>
                  <a:pt x="1013749" y="673101"/>
                </a:lnTo>
                <a:lnTo>
                  <a:pt x="1002984" y="694373"/>
                </a:lnTo>
                <a:lnTo>
                  <a:pt x="992218" y="715011"/>
                </a:lnTo>
                <a:lnTo>
                  <a:pt x="981769" y="734696"/>
                </a:lnTo>
                <a:lnTo>
                  <a:pt x="970687" y="753746"/>
                </a:lnTo>
                <a:lnTo>
                  <a:pt x="960872" y="771526"/>
                </a:lnTo>
                <a:lnTo>
                  <a:pt x="940924" y="804228"/>
                </a:lnTo>
                <a:lnTo>
                  <a:pt x="923509" y="832803"/>
                </a:lnTo>
                <a:lnTo>
                  <a:pt x="908627" y="855663"/>
                </a:lnTo>
                <a:lnTo>
                  <a:pt x="897545" y="872808"/>
                </a:lnTo>
                <a:lnTo>
                  <a:pt x="888284" y="886158"/>
                </a:lnTo>
                <a:lnTo>
                  <a:pt x="901701" y="876604"/>
                </a:lnTo>
                <a:lnTo>
                  <a:pt x="918846" y="865159"/>
                </a:lnTo>
                <a:lnTo>
                  <a:pt x="942023" y="850534"/>
                </a:lnTo>
                <a:lnTo>
                  <a:pt x="969963" y="832411"/>
                </a:lnTo>
                <a:lnTo>
                  <a:pt x="1002983" y="813017"/>
                </a:lnTo>
                <a:lnTo>
                  <a:pt x="1020763" y="802526"/>
                </a:lnTo>
                <a:lnTo>
                  <a:pt x="1039813" y="792034"/>
                </a:lnTo>
                <a:lnTo>
                  <a:pt x="1059498" y="780906"/>
                </a:lnTo>
                <a:lnTo>
                  <a:pt x="1080136" y="770096"/>
                </a:lnTo>
                <a:lnTo>
                  <a:pt x="1101408" y="759287"/>
                </a:lnTo>
                <a:lnTo>
                  <a:pt x="1123316" y="748795"/>
                </a:lnTo>
                <a:lnTo>
                  <a:pt x="1145858" y="737667"/>
                </a:lnTo>
                <a:lnTo>
                  <a:pt x="1168718" y="727493"/>
                </a:lnTo>
                <a:lnTo>
                  <a:pt x="1192531" y="717637"/>
                </a:lnTo>
                <a:lnTo>
                  <a:pt x="1216343" y="707781"/>
                </a:lnTo>
                <a:lnTo>
                  <a:pt x="1239838" y="698879"/>
                </a:lnTo>
                <a:lnTo>
                  <a:pt x="1264603" y="690295"/>
                </a:lnTo>
                <a:lnTo>
                  <a:pt x="1288733" y="682346"/>
                </a:lnTo>
                <a:lnTo>
                  <a:pt x="1313181" y="675352"/>
                </a:lnTo>
                <a:lnTo>
                  <a:pt x="1337628" y="669311"/>
                </a:lnTo>
                <a:lnTo>
                  <a:pt x="1349693" y="666450"/>
                </a:lnTo>
                <a:lnTo>
                  <a:pt x="1361758" y="664224"/>
                </a:lnTo>
                <a:lnTo>
                  <a:pt x="1373823" y="661681"/>
                </a:lnTo>
                <a:lnTo>
                  <a:pt x="1385888" y="659773"/>
                </a:lnTo>
                <a:lnTo>
                  <a:pt x="1397953" y="657865"/>
                </a:lnTo>
                <a:lnTo>
                  <a:pt x="1410018" y="656594"/>
                </a:lnTo>
                <a:lnTo>
                  <a:pt x="1421766" y="655640"/>
                </a:lnTo>
                <a:lnTo>
                  <a:pt x="1433513" y="654686"/>
                </a:lnTo>
                <a:lnTo>
                  <a:pt x="1444943" y="654050"/>
                </a:lnTo>
                <a:lnTo>
                  <a:pt x="1456691" y="654050"/>
                </a:lnTo>
                <a:lnTo>
                  <a:pt x="1479233" y="654368"/>
                </a:lnTo>
                <a:lnTo>
                  <a:pt x="1500823" y="655004"/>
                </a:lnTo>
                <a:lnTo>
                  <a:pt x="1521461" y="656594"/>
                </a:lnTo>
                <a:lnTo>
                  <a:pt x="1540828" y="658501"/>
                </a:lnTo>
                <a:lnTo>
                  <a:pt x="1559561" y="661363"/>
                </a:lnTo>
                <a:lnTo>
                  <a:pt x="1577023" y="664542"/>
                </a:lnTo>
                <a:lnTo>
                  <a:pt x="1593851" y="668039"/>
                </a:lnTo>
                <a:lnTo>
                  <a:pt x="1609726" y="672173"/>
                </a:lnTo>
                <a:lnTo>
                  <a:pt x="1624966" y="676942"/>
                </a:lnTo>
                <a:lnTo>
                  <a:pt x="1639253" y="682028"/>
                </a:lnTo>
                <a:lnTo>
                  <a:pt x="1652588" y="687433"/>
                </a:lnTo>
                <a:lnTo>
                  <a:pt x="1664971" y="693792"/>
                </a:lnTo>
                <a:lnTo>
                  <a:pt x="1677036" y="699833"/>
                </a:lnTo>
                <a:lnTo>
                  <a:pt x="1687831" y="706827"/>
                </a:lnTo>
                <a:lnTo>
                  <a:pt x="1697991" y="714458"/>
                </a:lnTo>
                <a:lnTo>
                  <a:pt x="1707833" y="722088"/>
                </a:lnTo>
                <a:lnTo>
                  <a:pt x="1716406" y="730037"/>
                </a:lnTo>
                <a:lnTo>
                  <a:pt x="1724661" y="738621"/>
                </a:lnTo>
                <a:lnTo>
                  <a:pt x="1731963" y="747523"/>
                </a:lnTo>
                <a:lnTo>
                  <a:pt x="1738949" y="756425"/>
                </a:lnTo>
                <a:lnTo>
                  <a:pt x="1744663" y="765963"/>
                </a:lnTo>
                <a:lnTo>
                  <a:pt x="1750061" y="775501"/>
                </a:lnTo>
                <a:lnTo>
                  <a:pt x="1755141" y="785675"/>
                </a:lnTo>
                <a:lnTo>
                  <a:pt x="1759586" y="795849"/>
                </a:lnTo>
                <a:lnTo>
                  <a:pt x="1763396" y="806659"/>
                </a:lnTo>
                <a:lnTo>
                  <a:pt x="1766571" y="817151"/>
                </a:lnTo>
                <a:lnTo>
                  <a:pt x="1768793" y="828596"/>
                </a:lnTo>
                <a:lnTo>
                  <a:pt x="1771333" y="839406"/>
                </a:lnTo>
                <a:lnTo>
                  <a:pt x="1772921" y="851170"/>
                </a:lnTo>
                <a:lnTo>
                  <a:pt x="1773873" y="862933"/>
                </a:lnTo>
                <a:lnTo>
                  <a:pt x="1774826" y="874697"/>
                </a:lnTo>
                <a:lnTo>
                  <a:pt x="1774826" y="886778"/>
                </a:lnTo>
                <a:lnTo>
                  <a:pt x="1774826" y="898860"/>
                </a:lnTo>
                <a:lnTo>
                  <a:pt x="1773873" y="910305"/>
                </a:lnTo>
                <a:lnTo>
                  <a:pt x="1772921" y="922069"/>
                </a:lnTo>
                <a:lnTo>
                  <a:pt x="1771333" y="933515"/>
                </a:lnTo>
                <a:lnTo>
                  <a:pt x="1768793" y="944642"/>
                </a:lnTo>
                <a:lnTo>
                  <a:pt x="1766571" y="956088"/>
                </a:lnTo>
                <a:lnTo>
                  <a:pt x="1763396" y="966580"/>
                </a:lnTo>
                <a:lnTo>
                  <a:pt x="1759586" y="977072"/>
                </a:lnTo>
                <a:lnTo>
                  <a:pt x="1755141" y="987563"/>
                </a:lnTo>
                <a:lnTo>
                  <a:pt x="1750061" y="997737"/>
                </a:lnTo>
                <a:lnTo>
                  <a:pt x="1744663" y="1007593"/>
                </a:lnTo>
                <a:lnTo>
                  <a:pt x="1738949" y="1016813"/>
                </a:lnTo>
                <a:lnTo>
                  <a:pt x="1731963" y="1025716"/>
                </a:lnTo>
                <a:lnTo>
                  <a:pt x="1724661" y="1034618"/>
                </a:lnTo>
                <a:lnTo>
                  <a:pt x="1716406" y="1043202"/>
                </a:lnTo>
                <a:lnTo>
                  <a:pt x="1707833" y="1051150"/>
                </a:lnTo>
                <a:lnTo>
                  <a:pt x="1697991" y="1058781"/>
                </a:lnTo>
                <a:lnTo>
                  <a:pt x="1687831" y="1066411"/>
                </a:lnTo>
                <a:lnTo>
                  <a:pt x="1677036" y="1073406"/>
                </a:lnTo>
                <a:lnTo>
                  <a:pt x="1664971" y="1079446"/>
                </a:lnTo>
                <a:lnTo>
                  <a:pt x="1652588" y="1085805"/>
                </a:lnTo>
                <a:lnTo>
                  <a:pt x="1639253" y="1091210"/>
                </a:lnTo>
                <a:lnTo>
                  <a:pt x="1624966" y="1096297"/>
                </a:lnTo>
                <a:lnTo>
                  <a:pt x="1609726" y="1101066"/>
                </a:lnTo>
                <a:lnTo>
                  <a:pt x="1593851" y="1105199"/>
                </a:lnTo>
                <a:lnTo>
                  <a:pt x="1577023" y="1108696"/>
                </a:lnTo>
                <a:lnTo>
                  <a:pt x="1559561" y="1111876"/>
                </a:lnTo>
                <a:lnTo>
                  <a:pt x="1540828" y="1114737"/>
                </a:lnTo>
                <a:lnTo>
                  <a:pt x="1521461" y="1116645"/>
                </a:lnTo>
                <a:lnTo>
                  <a:pt x="1500823" y="1118234"/>
                </a:lnTo>
                <a:lnTo>
                  <a:pt x="1479233" y="1118870"/>
                </a:lnTo>
                <a:lnTo>
                  <a:pt x="1456691" y="1119188"/>
                </a:lnTo>
                <a:lnTo>
                  <a:pt x="1444943" y="1119188"/>
                </a:lnTo>
                <a:lnTo>
                  <a:pt x="1433513" y="1118552"/>
                </a:lnTo>
                <a:lnTo>
                  <a:pt x="1421766" y="1117599"/>
                </a:lnTo>
                <a:lnTo>
                  <a:pt x="1410018" y="1116645"/>
                </a:lnTo>
                <a:lnTo>
                  <a:pt x="1397953" y="1115373"/>
                </a:lnTo>
                <a:lnTo>
                  <a:pt x="1385888" y="1113465"/>
                </a:lnTo>
                <a:lnTo>
                  <a:pt x="1373823" y="1111558"/>
                </a:lnTo>
                <a:lnTo>
                  <a:pt x="1361758" y="1109650"/>
                </a:lnTo>
                <a:lnTo>
                  <a:pt x="1349693" y="1106789"/>
                </a:lnTo>
                <a:lnTo>
                  <a:pt x="1337628" y="1104245"/>
                </a:lnTo>
                <a:lnTo>
                  <a:pt x="1313181" y="1097887"/>
                </a:lnTo>
                <a:lnTo>
                  <a:pt x="1288733" y="1090892"/>
                </a:lnTo>
                <a:lnTo>
                  <a:pt x="1264603" y="1082944"/>
                </a:lnTo>
                <a:lnTo>
                  <a:pt x="1239838" y="1074359"/>
                </a:lnTo>
                <a:lnTo>
                  <a:pt x="1216343" y="1065457"/>
                </a:lnTo>
                <a:lnTo>
                  <a:pt x="1192531" y="1055919"/>
                </a:lnTo>
                <a:lnTo>
                  <a:pt x="1168718" y="1045745"/>
                </a:lnTo>
                <a:lnTo>
                  <a:pt x="1145858" y="1035571"/>
                </a:lnTo>
                <a:lnTo>
                  <a:pt x="1123316" y="1024444"/>
                </a:lnTo>
                <a:lnTo>
                  <a:pt x="1101408" y="1013634"/>
                </a:lnTo>
                <a:lnTo>
                  <a:pt x="1080136" y="1002824"/>
                </a:lnTo>
                <a:lnTo>
                  <a:pt x="1059498" y="992332"/>
                </a:lnTo>
                <a:lnTo>
                  <a:pt x="1039813" y="981205"/>
                </a:lnTo>
                <a:lnTo>
                  <a:pt x="1020763" y="970395"/>
                </a:lnTo>
                <a:lnTo>
                  <a:pt x="1002983" y="960221"/>
                </a:lnTo>
                <a:lnTo>
                  <a:pt x="969963" y="940509"/>
                </a:lnTo>
                <a:lnTo>
                  <a:pt x="942023" y="923023"/>
                </a:lnTo>
                <a:lnTo>
                  <a:pt x="918846" y="908080"/>
                </a:lnTo>
                <a:lnTo>
                  <a:pt x="901701" y="896316"/>
                </a:lnTo>
                <a:lnTo>
                  <a:pt x="887714" y="886979"/>
                </a:lnTo>
                <a:lnTo>
                  <a:pt x="887413" y="887413"/>
                </a:lnTo>
                <a:lnTo>
                  <a:pt x="897545" y="901705"/>
                </a:lnTo>
                <a:lnTo>
                  <a:pt x="908627" y="918856"/>
                </a:lnTo>
                <a:lnTo>
                  <a:pt x="923509" y="941724"/>
                </a:lnTo>
                <a:lnTo>
                  <a:pt x="940924" y="969674"/>
                </a:lnTo>
                <a:lnTo>
                  <a:pt x="960872" y="1003024"/>
                </a:lnTo>
                <a:lnTo>
                  <a:pt x="970687" y="1020810"/>
                </a:lnTo>
                <a:lnTo>
                  <a:pt x="981769" y="1039867"/>
                </a:lnTo>
                <a:lnTo>
                  <a:pt x="992218" y="1059241"/>
                </a:lnTo>
                <a:lnTo>
                  <a:pt x="1002984" y="1079886"/>
                </a:lnTo>
                <a:lnTo>
                  <a:pt x="1013749" y="1101484"/>
                </a:lnTo>
                <a:lnTo>
                  <a:pt x="1024831" y="1123082"/>
                </a:lnTo>
                <a:lnTo>
                  <a:pt x="1035280" y="1145632"/>
                </a:lnTo>
                <a:lnTo>
                  <a:pt x="1045729" y="1168818"/>
                </a:lnTo>
                <a:lnTo>
                  <a:pt x="1055861" y="1192639"/>
                </a:lnTo>
                <a:lnTo>
                  <a:pt x="1065044" y="1216143"/>
                </a:lnTo>
                <a:lnTo>
                  <a:pt x="1074543" y="1239964"/>
                </a:lnTo>
                <a:lnTo>
                  <a:pt x="1083092" y="1264420"/>
                </a:lnTo>
                <a:lnTo>
                  <a:pt x="1090691" y="1288558"/>
                </a:lnTo>
                <a:lnTo>
                  <a:pt x="1097657" y="1313332"/>
                </a:lnTo>
                <a:lnTo>
                  <a:pt x="1103990" y="1337789"/>
                </a:lnTo>
                <a:lnTo>
                  <a:pt x="1106523" y="1349858"/>
                </a:lnTo>
                <a:lnTo>
                  <a:pt x="1109056" y="1362245"/>
                </a:lnTo>
                <a:lnTo>
                  <a:pt x="1111272" y="1374314"/>
                </a:lnTo>
                <a:lnTo>
                  <a:pt x="1113172" y="1386384"/>
                </a:lnTo>
                <a:lnTo>
                  <a:pt x="1114755" y="1398135"/>
                </a:lnTo>
                <a:lnTo>
                  <a:pt x="1116338" y="1410205"/>
                </a:lnTo>
                <a:lnTo>
                  <a:pt x="1117605" y="1421956"/>
                </a:lnTo>
                <a:lnTo>
                  <a:pt x="1118238" y="1434026"/>
                </a:lnTo>
                <a:lnTo>
                  <a:pt x="1118555" y="1445460"/>
                </a:lnTo>
                <a:lnTo>
                  <a:pt x="1119188" y="1456894"/>
                </a:lnTo>
                <a:lnTo>
                  <a:pt x="1118555" y="1479444"/>
                </a:lnTo>
                <a:lnTo>
                  <a:pt x="1117921" y="1500724"/>
                </a:lnTo>
                <a:lnTo>
                  <a:pt x="1116338" y="1521369"/>
                </a:lnTo>
                <a:lnTo>
                  <a:pt x="1114439" y="1541061"/>
                </a:lnTo>
                <a:lnTo>
                  <a:pt x="1111589" y="1559483"/>
                </a:lnTo>
                <a:lnTo>
                  <a:pt x="1108739" y="1577269"/>
                </a:lnTo>
                <a:lnTo>
                  <a:pt x="1105256" y="1594421"/>
                </a:lnTo>
                <a:lnTo>
                  <a:pt x="1100823" y="1609984"/>
                </a:lnTo>
                <a:lnTo>
                  <a:pt x="1096074" y="1624911"/>
                </a:lnTo>
                <a:lnTo>
                  <a:pt x="1091008" y="1639522"/>
                </a:lnTo>
                <a:lnTo>
                  <a:pt x="1085308" y="1652544"/>
                </a:lnTo>
                <a:lnTo>
                  <a:pt x="1079609" y="1665248"/>
                </a:lnTo>
                <a:lnTo>
                  <a:pt x="1072960" y="1677318"/>
                </a:lnTo>
                <a:lnTo>
                  <a:pt x="1066310" y="1688117"/>
                </a:lnTo>
                <a:lnTo>
                  <a:pt x="1059028" y="1698280"/>
                </a:lnTo>
                <a:lnTo>
                  <a:pt x="1051112" y="1708126"/>
                </a:lnTo>
                <a:lnTo>
                  <a:pt x="1042880" y="1716384"/>
                </a:lnTo>
                <a:lnTo>
                  <a:pt x="1034964" y="1724642"/>
                </a:lnTo>
                <a:lnTo>
                  <a:pt x="1025781" y="1732265"/>
                </a:lnTo>
                <a:lnTo>
                  <a:pt x="1016916" y="1739252"/>
                </a:lnTo>
                <a:lnTo>
                  <a:pt x="1007417" y="1744970"/>
                </a:lnTo>
                <a:lnTo>
                  <a:pt x="997601" y="1750369"/>
                </a:lnTo>
                <a:lnTo>
                  <a:pt x="987785" y="1755451"/>
                </a:lnTo>
                <a:lnTo>
                  <a:pt x="977337" y="1759897"/>
                </a:lnTo>
                <a:lnTo>
                  <a:pt x="966888" y="1763391"/>
                </a:lnTo>
                <a:lnTo>
                  <a:pt x="956122" y="1766885"/>
                </a:lnTo>
                <a:lnTo>
                  <a:pt x="945357" y="1769108"/>
                </a:lnTo>
                <a:lnTo>
                  <a:pt x="933958" y="1771331"/>
                </a:lnTo>
                <a:lnTo>
                  <a:pt x="922559" y="1772920"/>
                </a:lnTo>
                <a:lnTo>
                  <a:pt x="911160" y="1774190"/>
                </a:lnTo>
                <a:lnTo>
                  <a:pt x="899445" y="1774508"/>
                </a:lnTo>
                <a:lnTo>
                  <a:pt x="887413" y="1774825"/>
                </a:lnTo>
                <a:lnTo>
                  <a:pt x="875381" y="1774508"/>
                </a:lnTo>
                <a:lnTo>
                  <a:pt x="863666" y="1774190"/>
                </a:lnTo>
                <a:lnTo>
                  <a:pt x="851950" y="1772920"/>
                </a:lnTo>
                <a:lnTo>
                  <a:pt x="840551" y="1771331"/>
                </a:lnTo>
                <a:lnTo>
                  <a:pt x="829469" y="1769108"/>
                </a:lnTo>
                <a:lnTo>
                  <a:pt x="818387" y="1766885"/>
                </a:lnTo>
                <a:lnTo>
                  <a:pt x="807305" y="1763391"/>
                </a:lnTo>
                <a:lnTo>
                  <a:pt x="796856" y="1759897"/>
                </a:lnTo>
                <a:lnTo>
                  <a:pt x="786724" y="1755451"/>
                </a:lnTo>
                <a:lnTo>
                  <a:pt x="776908" y="1750369"/>
                </a:lnTo>
                <a:lnTo>
                  <a:pt x="767093" y="1744970"/>
                </a:lnTo>
                <a:lnTo>
                  <a:pt x="757594" y="1739252"/>
                </a:lnTo>
                <a:lnTo>
                  <a:pt x="748411" y="1732265"/>
                </a:lnTo>
                <a:lnTo>
                  <a:pt x="739862" y="1724642"/>
                </a:lnTo>
                <a:lnTo>
                  <a:pt x="731313" y="1716384"/>
                </a:lnTo>
                <a:lnTo>
                  <a:pt x="723081" y="1708126"/>
                </a:lnTo>
                <a:lnTo>
                  <a:pt x="715798" y="1698280"/>
                </a:lnTo>
                <a:lnTo>
                  <a:pt x="708516" y="1688117"/>
                </a:lnTo>
                <a:lnTo>
                  <a:pt x="701550" y="1677318"/>
                </a:lnTo>
                <a:lnTo>
                  <a:pt x="694900" y="1665248"/>
                </a:lnTo>
                <a:lnTo>
                  <a:pt x="689201" y="1652544"/>
                </a:lnTo>
                <a:lnTo>
                  <a:pt x="683502" y="1639522"/>
                </a:lnTo>
                <a:lnTo>
                  <a:pt x="678119" y="1624911"/>
                </a:lnTo>
                <a:lnTo>
                  <a:pt x="673369" y="1609984"/>
                </a:lnTo>
                <a:lnTo>
                  <a:pt x="669570" y="1594421"/>
                </a:lnTo>
                <a:lnTo>
                  <a:pt x="665770" y="1577269"/>
                </a:lnTo>
                <a:lnTo>
                  <a:pt x="662604" y="1559483"/>
                </a:lnTo>
                <a:lnTo>
                  <a:pt x="660387" y="1541061"/>
                </a:lnTo>
                <a:lnTo>
                  <a:pt x="657854" y="1521369"/>
                </a:lnTo>
                <a:lnTo>
                  <a:pt x="656904" y="1500724"/>
                </a:lnTo>
                <a:lnTo>
                  <a:pt x="655638" y="1479444"/>
                </a:lnTo>
                <a:lnTo>
                  <a:pt x="655638" y="1456894"/>
                </a:lnTo>
                <a:lnTo>
                  <a:pt x="655638" y="1445460"/>
                </a:lnTo>
                <a:lnTo>
                  <a:pt x="655954" y="1434026"/>
                </a:lnTo>
                <a:lnTo>
                  <a:pt x="656904" y="1421956"/>
                </a:lnTo>
                <a:lnTo>
                  <a:pt x="657854" y="1410205"/>
                </a:lnTo>
                <a:lnTo>
                  <a:pt x="659438" y="1398135"/>
                </a:lnTo>
                <a:lnTo>
                  <a:pt x="661021" y="1386384"/>
                </a:lnTo>
                <a:lnTo>
                  <a:pt x="662921" y="1374314"/>
                </a:lnTo>
                <a:lnTo>
                  <a:pt x="665454" y="1362245"/>
                </a:lnTo>
                <a:lnTo>
                  <a:pt x="667987" y="1349858"/>
                </a:lnTo>
                <a:lnTo>
                  <a:pt x="670836" y="1337789"/>
                </a:lnTo>
                <a:lnTo>
                  <a:pt x="677169" y="1313332"/>
                </a:lnTo>
                <a:lnTo>
                  <a:pt x="684135" y="1288558"/>
                </a:lnTo>
                <a:lnTo>
                  <a:pt x="691734" y="1264420"/>
                </a:lnTo>
                <a:lnTo>
                  <a:pt x="700283" y="1239964"/>
                </a:lnTo>
                <a:lnTo>
                  <a:pt x="709149" y="1216143"/>
                </a:lnTo>
                <a:lnTo>
                  <a:pt x="718965" y="1192639"/>
                </a:lnTo>
                <a:lnTo>
                  <a:pt x="729097" y="1168818"/>
                </a:lnTo>
                <a:lnTo>
                  <a:pt x="739229" y="1145632"/>
                </a:lnTo>
                <a:lnTo>
                  <a:pt x="749678" y="1123082"/>
                </a:lnTo>
                <a:lnTo>
                  <a:pt x="760443" y="1101484"/>
                </a:lnTo>
                <a:lnTo>
                  <a:pt x="771209" y="1079886"/>
                </a:lnTo>
                <a:lnTo>
                  <a:pt x="782291" y="1059241"/>
                </a:lnTo>
                <a:lnTo>
                  <a:pt x="793057" y="1039867"/>
                </a:lnTo>
                <a:lnTo>
                  <a:pt x="803505" y="1020810"/>
                </a:lnTo>
                <a:lnTo>
                  <a:pt x="813954" y="1003024"/>
                </a:lnTo>
                <a:lnTo>
                  <a:pt x="833585" y="969674"/>
                </a:lnTo>
                <a:lnTo>
                  <a:pt x="851317" y="941724"/>
                </a:lnTo>
                <a:lnTo>
                  <a:pt x="865882" y="918856"/>
                </a:lnTo>
                <a:lnTo>
                  <a:pt x="877281" y="901705"/>
                </a:lnTo>
                <a:lnTo>
                  <a:pt x="887413" y="887413"/>
                </a:lnTo>
                <a:lnTo>
                  <a:pt x="887112" y="886979"/>
                </a:lnTo>
                <a:lnTo>
                  <a:pt x="873125" y="896316"/>
                </a:lnTo>
                <a:lnTo>
                  <a:pt x="855981" y="908080"/>
                </a:lnTo>
                <a:lnTo>
                  <a:pt x="832803" y="923023"/>
                </a:lnTo>
                <a:lnTo>
                  <a:pt x="804545" y="940509"/>
                </a:lnTo>
                <a:lnTo>
                  <a:pt x="771843" y="960221"/>
                </a:lnTo>
                <a:lnTo>
                  <a:pt x="753745" y="970395"/>
                </a:lnTo>
                <a:lnTo>
                  <a:pt x="734695" y="981205"/>
                </a:lnTo>
                <a:lnTo>
                  <a:pt x="715010" y="992332"/>
                </a:lnTo>
                <a:lnTo>
                  <a:pt x="694373" y="1002824"/>
                </a:lnTo>
                <a:lnTo>
                  <a:pt x="673418" y="1013634"/>
                </a:lnTo>
                <a:lnTo>
                  <a:pt x="651193" y="1024444"/>
                </a:lnTo>
                <a:lnTo>
                  <a:pt x="628650" y="1035571"/>
                </a:lnTo>
                <a:lnTo>
                  <a:pt x="605473" y="1045745"/>
                </a:lnTo>
                <a:lnTo>
                  <a:pt x="582295" y="1055919"/>
                </a:lnTo>
                <a:lnTo>
                  <a:pt x="558483" y="1065457"/>
                </a:lnTo>
                <a:lnTo>
                  <a:pt x="534353" y="1074359"/>
                </a:lnTo>
                <a:lnTo>
                  <a:pt x="510223" y="1082944"/>
                </a:lnTo>
                <a:lnTo>
                  <a:pt x="485775" y="1090892"/>
                </a:lnTo>
                <a:lnTo>
                  <a:pt x="461328" y="1097887"/>
                </a:lnTo>
                <a:lnTo>
                  <a:pt x="437198" y="1104245"/>
                </a:lnTo>
                <a:lnTo>
                  <a:pt x="424498" y="1106789"/>
                </a:lnTo>
                <a:lnTo>
                  <a:pt x="412432" y="1109650"/>
                </a:lnTo>
                <a:lnTo>
                  <a:pt x="400367" y="1111558"/>
                </a:lnTo>
                <a:lnTo>
                  <a:pt x="388302" y="1113465"/>
                </a:lnTo>
                <a:lnTo>
                  <a:pt x="376237" y="1115373"/>
                </a:lnTo>
                <a:lnTo>
                  <a:pt x="364807" y="1116645"/>
                </a:lnTo>
                <a:lnTo>
                  <a:pt x="352742" y="1117599"/>
                </a:lnTo>
                <a:lnTo>
                  <a:pt x="340995" y="1118552"/>
                </a:lnTo>
                <a:lnTo>
                  <a:pt x="329247" y="1119188"/>
                </a:lnTo>
                <a:lnTo>
                  <a:pt x="317500" y="1119188"/>
                </a:lnTo>
                <a:lnTo>
                  <a:pt x="295275" y="1118870"/>
                </a:lnTo>
                <a:lnTo>
                  <a:pt x="274002" y="1118234"/>
                </a:lnTo>
                <a:lnTo>
                  <a:pt x="253365" y="1116645"/>
                </a:lnTo>
                <a:lnTo>
                  <a:pt x="233997" y="1114737"/>
                </a:lnTo>
                <a:lnTo>
                  <a:pt x="215265" y="1111876"/>
                </a:lnTo>
                <a:lnTo>
                  <a:pt x="197485" y="1108696"/>
                </a:lnTo>
                <a:lnTo>
                  <a:pt x="180657" y="1105199"/>
                </a:lnTo>
                <a:lnTo>
                  <a:pt x="164782" y="1101066"/>
                </a:lnTo>
                <a:lnTo>
                  <a:pt x="149860" y="1096297"/>
                </a:lnTo>
                <a:lnTo>
                  <a:pt x="135572" y="1091210"/>
                </a:lnTo>
                <a:lnTo>
                  <a:pt x="122237" y="1085805"/>
                </a:lnTo>
                <a:lnTo>
                  <a:pt x="109537" y="1079446"/>
                </a:lnTo>
                <a:lnTo>
                  <a:pt x="97790" y="1073406"/>
                </a:lnTo>
                <a:lnTo>
                  <a:pt x="86677" y="1066411"/>
                </a:lnTo>
                <a:lnTo>
                  <a:pt x="76835" y="1058781"/>
                </a:lnTo>
                <a:lnTo>
                  <a:pt x="66992" y="1051150"/>
                </a:lnTo>
                <a:lnTo>
                  <a:pt x="58102" y="1043202"/>
                </a:lnTo>
                <a:lnTo>
                  <a:pt x="50165" y="1034618"/>
                </a:lnTo>
                <a:lnTo>
                  <a:pt x="42862" y="1025716"/>
                </a:lnTo>
                <a:lnTo>
                  <a:pt x="35877" y="1016813"/>
                </a:lnTo>
                <a:lnTo>
                  <a:pt x="29527" y="1007593"/>
                </a:lnTo>
                <a:lnTo>
                  <a:pt x="24130" y="997737"/>
                </a:lnTo>
                <a:lnTo>
                  <a:pt x="19367" y="987563"/>
                </a:lnTo>
                <a:lnTo>
                  <a:pt x="15240" y="977072"/>
                </a:lnTo>
                <a:lnTo>
                  <a:pt x="11430" y="966580"/>
                </a:lnTo>
                <a:lnTo>
                  <a:pt x="8255" y="956088"/>
                </a:lnTo>
                <a:lnTo>
                  <a:pt x="5397" y="944642"/>
                </a:lnTo>
                <a:lnTo>
                  <a:pt x="3492" y="933515"/>
                </a:lnTo>
                <a:lnTo>
                  <a:pt x="1905" y="922069"/>
                </a:lnTo>
                <a:lnTo>
                  <a:pt x="952" y="910305"/>
                </a:lnTo>
                <a:lnTo>
                  <a:pt x="0" y="898860"/>
                </a:lnTo>
                <a:lnTo>
                  <a:pt x="0" y="886778"/>
                </a:lnTo>
                <a:lnTo>
                  <a:pt x="0" y="874697"/>
                </a:lnTo>
                <a:lnTo>
                  <a:pt x="952" y="862933"/>
                </a:lnTo>
                <a:lnTo>
                  <a:pt x="1905" y="851170"/>
                </a:lnTo>
                <a:lnTo>
                  <a:pt x="3492" y="839406"/>
                </a:lnTo>
                <a:lnTo>
                  <a:pt x="5397" y="828596"/>
                </a:lnTo>
                <a:lnTo>
                  <a:pt x="8255" y="817151"/>
                </a:lnTo>
                <a:lnTo>
                  <a:pt x="11430" y="806659"/>
                </a:lnTo>
                <a:lnTo>
                  <a:pt x="15240" y="795849"/>
                </a:lnTo>
                <a:lnTo>
                  <a:pt x="19367" y="785675"/>
                </a:lnTo>
                <a:lnTo>
                  <a:pt x="24130" y="775501"/>
                </a:lnTo>
                <a:lnTo>
                  <a:pt x="29527" y="765963"/>
                </a:lnTo>
                <a:lnTo>
                  <a:pt x="35877" y="756425"/>
                </a:lnTo>
                <a:lnTo>
                  <a:pt x="42862" y="747523"/>
                </a:lnTo>
                <a:lnTo>
                  <a:pt x="50165" y="738621"/>
                </a:lnTo>
                <a:lnTo>
                  <a:pt x="58102" y="730037"/>
                </a:lnTo>
                <a:lnTo>
                  <a:pt x="66992" y="722088"/>
                </a:lnTo>
                <a:lnTo>
                  <a:pt x="76835" y="714458"/>
                </a:lnTo>
                <a:lnTo>
                  <a:pt x="86677" y="706827"/>
                </a:lnTo>
                <a:lnTo>
                  <a:pt x="97790" y="699833"/>
                </a:lnTo>
                <a:lnTo>
                  <a:pt x="109537" y="693792"/>
                </a:lnTo>
                <a:lnTo>
                  <a:pt x="122237" y="687433"/>
                </a:lnTo>
                <a:lnTo>
                  <a:pt x="135572" y="682028"/>
                </a:lnTo>
                <a:lnTo>
                  <a:pt x="149860" y="676942"/>
                </a:lnTo>
                <a:lnTo>
                  <a:pt x="164782" y="672173"/>
                </a:lnTo>
                <a:lnTo>
                  <a:pt x="180657" y="668039"/>
                </a:lnTo>
                <a:lnTo>
                  <a:pt x="197485" y="664542"/>
                </a:lnTo>
                <a:lnTo>
                  <a:pt x="215265" y="661363"/>
                </a:lnTo>
                <a:lnTo>
                  <a:pt x="233997" y="658501"/>
                </a:lnTo>
                <a:lnTo>
                  <a:pt x="253365" y="656594"/>
                </a:lnTo>
                <a:lnTo>
                  <a:pt x="274002" y="655004"/>
                </a:lnTo>
                <a:lnTo>
                  <a:pt x="295275" y="654368"/>
                </a:lnTo>
                <a:lnTo>
                  <a:pt x="317500" y="654050"/>
                </a:lnTo>
                <a:lnTo>
                  <a:pt x="329247" y="654050"/>
                </a:lnTo>
                <a:lnTo>
                  <a:pt x="340995" y="654686"/>
                </a:lnTo>
                <a:lnTo>
                  <a:pt x="352742" y="655640"/>
                </a:lnTo>
                <a:lnTo>
                  <a:pt x="364807" y="656594"/>
                </a:lnTo>
                <a:lnTo>
                  <a:pt x="376237" y="657865"/>
                </a:lnTo>
                <a:lnTo>
                  <a:pt x="388302" y="659773"/>
                </a:lnTo>
                <a:lnTo>
                  <a:pt x="400367" y="661681"/>
                </a:lnTo>
                <a:lnTo>
                  <a:pt x="412432" y="664224"/>
                </a:lnTo>
                <a:lnTo>
                  <a:pt x="424498" y="666450"/>
                </a:lnTo>
                <a:lnTo>
                  <a:pt x="437198" y="669311"/>
                </a:lnTo>
                <a:lnTo>
                  <a:pt x="461328" y="675352"/>
                </a:lnTo>
                <a:lnTo>
                  <a:pt x="485775" y="682346"/>
                </a:lnTo>
                <a:lnTo>
                  <a:pt x="510223" y="690295"/>
                </a:lnTo>
                <a:lnTo>
                  <a:pt x="534353" y="698879"/>
                </a:lnTo>
                <a:lnTo>
                  <a:pt x="558483" y="707781"/>
                </a:lnTo>
                <a:lnTo>
                  <a:pt x="582295" y="717637"/>
                </a:lnTo>
                <a:lnTo>
                  <a:pt x="605473" y="727493"/>
                </a:lnTo>
                <a:lnTo>
                  <a:pt x="628650" y="737667"/>
                </a:lnTo>
                <a:lnTo>
                  <a:pt x="651193" y="748795"/>
                </a:lnTo>
                <a:lnTo>
                  <a:pt x="673418" y="759287"/>
                </a:lnTo>
                <a:lnTo>
                  <a:pt x="694373" y="770096"/>
                </a:lnTo>
                <a:lnTo>
                  <a:pt x="715010" y="780906"/>
                </a:lnTo>
                <a:lnTo>
                  <a:pt x="734695" y="792034"/>
                </a:lnTo>
                <a:lnTo>
                  <a:pt x="753745" y="802526"/>
                </a:lnTo>
                <a:lnTo>
                  <a:pt x="771843" y="813017"/>
                </a:lnTo>
                <a:lnTo>
                  <a:pt x="804545" y="832411"/>
                </a:lnTo>
                <a:lnTo>
                  <a:pt x="832803" y="850534"/>
                </a:lnTo>
                <a:lnTo>
                  <a:pt x="855981" y="865159"/>
                </a:lnTo>
                <a:lnTo>
                  <a:pt x="873125" y="876604"/>
                </a:lnTo>
                <a:lnTo>
                  <a:pt x="886542" y="886158"/>
                </a:lnTo>
                <a:lnTo>
                  <a:pt x="877281" y="872808"/>
                </a:lnTo>
                <a:lnTo>
                  <a:pt x="865882" y="855663"/>
                </a:lnTo>
                <a:lnTo>
                  <a:pt x="851317" y="832803"/>
                </a:lnTo>
                <a:lnTo>
                  <a:pt x="833585" y="804228"/>
                </a:lnTo>
                <a:lnTo>
                  <a:pt x="813954" y="771526"/>
                </a:lnTo>
                <a:lnTo>
                  <a:pt x="803505" y="753746"/>
                </a:lnTo>
                <a:lnTo>
                  <a:pt x="793057" y="734696"/>
                </a:lnTo>
                <a:lnTo>
                  <a:pt x="782291" y="715011"/>
                </a:lnTo>
                <a:lnTo>
                  <a:pt x="771209" y="694373"/>
                </a:lnTo>
                <a:lnTo>
                  <a:pt x="760443" y="673101"/>
                </a:lnTo>
                <a:lnTo>
                  <a:pt x="749678" y="650875"/>
                </a:lnTo>
                <a:lnTo>
                  <a:pt x="739229" y="628333"/>
                </a:lnTo>
                <a:lnTo>
                  <a:pt x="729097" y="605473"/>
                </a:lnTo>
                <a:lnTo>
                  <a:pt x="718965" y="582295"/>
                </a:lnTo>
                <a:lnTo>
                  <a:pt x="709149" y="558483"/>
                </a:lnTo>
                <a:lnTo>
                  <a:pt x="700283" y="534353"/>
                </a:lnTo>
                <a:lnTo>
                  <a:pt x="691734" y="510223"/>
                </a:lnTo>
                <a:lnTo>
                  <a:pt x="684135" y="485775"/>
                </a:lnTo>
                <a:lnTo>
                  <a:pt x="677169" y="461645"/>
                </a:lnTo>
                <a:lnTo>
                  <a:pt x="670836" y="436880"/>
                </a:lnTo>
                <a:lnTo>
                  <a:pt x="667987" y="424815"/>
                </a:lnTo>
                <a:lnTo>
                  <a:pt x="665454" y="412432"/>
                </a:lnTo>
                <a:lnTo>
                  <a:pt x="662921" y="400367"/>
                </a:lnTo>
                <a:lnTo>
                  <a:pt x="661021" y="388302"/>
                </a:lnTo>
                <a:lnTo>
                  <a:pt x="659438" y="376555"/>
                </a:lnTo>
                <a:lnTo>
                  <a:pt x="657854" y="364490"/>
                </a:lnTo>
                <a:lnTo>
                  <a:pt x="656904" y="353060"/>
                </a:lnTo>
                <a:lnTo>
                  <a:pt x="655954" y="340995"/>
                </a:lnTo>
                <a:lnTo>
                  <a:pt x="655638" y="329247"/>
                </a:lnTo>
                <a:lnTo>
                  <a:pt x="655638" y="317817"/>
                </a:lnTo>
                <a:lnTo>
                  <a:pt x="655638" y="295275"/>
                </a:lnTo>
                <a:lnTo>
                  <a:pt x="656904" y="274002"/>
                </a:lnTo>
                <a:lnTo>
                  <a:pt x="657854" y="253365"/>
                </a:lnTo>
                <a:lnTo>
                  <a:pt x="660387" y="233680"/>
                </a:lnTo>
                <a:lnTo>
                  <a:pt x="662604" y="215265"/>
                </a:lnTo>
                <a:lnTo>
                  <a:pt x="665770" y="197167"/>
                </a:lnTo>
                <a:lnTo>
                  <a:pt x="669570" y="180657"/>
                </a:lnTo>
                <a:lnTo>
                  <a:pt x="673369" y="164465"/>
                </a:lnTo>
                <a:lnTo>
                  <a:pt x="678119" y="149860"/>
                </a:lnTo>
                <a:lnTo>
                  <a:pt x="683502" y="135255"/>
                </a:lnTo>
                <a:lnTo>
                  <a:pt x="689201" y="122237"/>
                </a:lnTo>
                <a:lnTo>
                  <a:pt x="694900" y="109220"/>
                </a:lnTo>
                <a:lnTo>
                  <a:pt x="701550" y="97472"/>
                </a:lnTo>
                <a:lnTo>
                  <a:pt x="708516" y="86677"/>
                </a:lnTo>
                <a:lnTo>
                  <a:pt x="715798" y="76200"/>
                </a:lnTo>
                <a:lnTo>
                  <a:pt x="723081" y="66992"/>
                </a:lnTo>
                <a:lnTo>
                  <a:pt x="731313" y="57785"/>
                </a:lnTo>
                <a:lnTo>
                  <a:pt x="739862" y="50165"/>
                </a:lnTo>
                <a:lnTo>
                  <a:pt x="748411" y="42227"/>
                </a:lnTo>
                <a:lnTo>
                  <a:pt x="757594" y="35877"/>
                </a:lnTo>
                <a:lnTo>
                  <a:pt x="767093" y="29527"/>
                </a:lnTo>
                <a:lnTo>
                  <a:pt x="776908" y="24130"/>
                </a:lnTo>
                <a:lnTo>
                  <a:pt x="786724" y="19367"/>
                </a:lnTo>
                <a:lnTo>
                  <a:pt x="796856" y="15240"/>
                </a:lnTo>
                <a:lnTo>
                  <a:pt x="807305" y="11112"/>
                </a:lnTo>
                <a:lnTo>
                  <a:pt x="818387" y="7937"/>
                </a:lnTo>
                <a:lnTo>
                  <a:pt x="829469" y="5397"/>
                </a:lnTo>
                <a:lnTo>
                  <a:pt x="840551" y="3492"/>
                </a:lnTo>
                <a:lnTo>
                  <a:pt x="851950" y="1905"/>
                </a:lnTo>
                <a:lnTo>
                  <a:pt x="863666" y="635"/>
                </a:lnTo>
                <a:lnTo>
                  <a:pt x="875381" y="0"/>
                </a:lnTo>
                <a:close/>
              </a:path>
            </a:pathLst>
          </a:custGeom>
          <a:solidFill>
            <a:schemeClr val="bg1">
              <a:alpha val="39000"/>
            </a:schemeClr>
          </a:solidFill>
          <a:ln>
            <a:solidFill>
              <a:srgbClr val="E9A8B1">
                <a:alpha val="43000"/>
              </a:srgbClr>
            </a:solid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2" name="花纹" hidden="1"/>
          <p:cNvSpPr/>
          <p:nvPr/>
        </p:nvSpPr>
        <p:spPr bwMode="auto">
          <a:xfrm rot="3420000">
            <a:off x="6149340" y="2102485"/>
            <a:ext cx="541020" cy="515620"/>
          </a:xfrm>
          <a:custGeom>
            <a:avLst/>
            <a:gdLst/>
            <a:ahLst/>
            <a:cxnLst/>
            <a:rect l="0" t="0" r="r" b="b"/>
            <a:pathLst>
              <a:path w="1774826" h="1774825">
                <a:moveTo>
                  <a:pt x="875381" y="0"/>
                </a:moveTo>
                <a:lnTo>
                  <a:pt x="887413" y="0"/>
                </a:lnTo>
                <a:lnTo>
                  <a:pt x="899445" y="0"/>
                </a:lnTo>
                <a:lnTo>
                  <a:pt x="911160" y="635"/>
                </a:lnTo>
                <a:lnTo>
                  <a:pt x="922559" y="1905"/>
                </a:lnTo>
                <a:lnTo>
                  <a:pt x="933958" y="3492"/>
                </a:lnTo>
                <a:lnTo>
                  <a:pt x="945357" y="5397"/>
                </a:lnTo>
                <a:lnTo>
                  <a:pt x="956122" y="7937"/>
                </a:lnTo>
                <a:lnTo>
                  <a:pt x="966888" y="11112"/>
                </a:lnTo>
                <a:lnTo>
                  <a:pt x="977337" y="15240"/>
                </a:lnTo>
                <a:lnTo>
                  <a:pt x="987785" y="19367"/>
                </a:lnTo>
                <a:lnTo>
                  <a:pt x="997601" y="24130"/>
                </a:lnTo>
                <a:lnTo>
                  <a:pt x="1007417" y="29527"/>
                </a:lnTo>
                <a:lnTo>
                  <a:pt x="1016916" y="35877"/>
                </a:lnTo>
                <a:lnTo>
                  <a:pt x="1025781" y="42227"/>
                </a:lnTo>
                <a:lnTo>
                  <a:pt x="1034964" y="50165"/>
                </a:lnTo>
                <a:lnTo>
                  <a:pt x="1042880" y="57785"/>
                </a:lnTo>
                <a:lnTo>
                  <a:pt x="1051112" y="66992"/>
                </a:lnTo>
                <a:lnTo>
                  <a:pt x="1059028" y="76200"/>
                </a:lnTo>
                <a:lnTo>
                  <a:pt x="1066310" y="86677"/>
                </a:lnTo>
                <a:lnTo>
                  <a:pt x="1072960" y="97472"/>
                </a:lnTo>
                <a:lnTo>
                  <a:pt x="1079609" y="109220"/>
                </a:lnTo>
                <a:lnTo>
                  <a:pt x="1085308" y="122237"/>
                </a:lnTo>
                <a:lnTo>
                  <a:pt x="1091008" y="135255"/>
                </a:lnTo>
                <a:lnTo>
                  <a:pt x="1096074" y="149860"/>
                </a:lnTo>
                <a:lnTo>
                  <a:pt x="1100823" y="164465"/>
                </a:lnTo>
                <a:lnTo>
                  <a:pt x="1105256" y="180657"/>
                </a:lnTo>
                <a:lnTo>
                  <a:pt x="1108739" y="197167"/>
                </a:lnTo>
                <a:lnTo>
                  <a:pt x="1111589" y="215265"/>
                </a:lnTo>
                <a:lnTo>
                  <a:pt x="1114439" y="233680"/>
                </a:lnTo>
                <a:lnTo>
                  <a:pt x="1116338" y="253365"/>
                </a:lnTo>
                <a:lnTo>
                  <a:pt x="1117921" y="274002"/>
                </a:lnTo>
                <a:lnTo>
                  <a:pt x="1118555" y="295275"/>
                </a:lnTo>
                <a:lnTo>
                  <a:pt x="1119188" y="317817"/>
                </a:lnTo>
                <a:lnTo>
                  <a:pt x="1118555" y="329247"/>
                </a:lnTo>
                <a:lnTo>
                  <a:pt x="1118238" y="340995"/>
                </a:lnTo>
                <a:lnTo>
                  <a:pt x="1117605" y="353060"/>
                </a:lnTo>
                <a:lnTo>
                  <a:pt x="1116338" y="364490"/>
                </a:lnTo>
                <a:lnTo>
                  <a:pt x="1114755" y="376555"/>
                </a:lnTo>
                <a:lnTo>
                  <a:pt x="1113172" y="388302"/>
                </a:lnTo>
                <a:lnTo>
                  <a:pt x="1111272" y="400367"/>
                </a:lnTo>
                <a:lnTo>
                  <a:pt x="1109056" y="412432"/>
                </a:lnTo>
                <a:lnTo>
                  <a:pt x="1106523" y="424815"/>
                </a:lnTo>
                <a:lnTo>
                  <a:pt x="1103990" y="436880"/>
                </a:lnTo>
                <a:lnTo>
                  <a:pt x="1097657" y="461645"/>
                </a:lnTo>
                <a:lnTo>
                  <a:pt x="1090691" y="485775"/>
                </a:lnTo>
                <a:lnTo>
                  <a:pt x="1083092" y="510223"/>
                </a:lnTo>
                <a:lnTo>
                  <a:pt x="1074543" y="534353"/>
                </a:lnTo>
                <a:lnTo>
                  <a:pt x="1065044" y="558483"/>
                </a:lnTo>
                <a:lnTo>
                  <a:pt x="1055861" y="582295"/>
                </a:lnTo>
                <a:lnTo>
                  <a:pt x="1045729" y="605473"/>
                </a:lnTo>
                <a:lnTo>
                  <a:pt x="1035280" y="628333"/>
                </a:lnTo>
                <a:lnTo>
                  <a:pt x="1024831" y="650875"/>
                </a:lnTo>
                <a:lnTo>
                  <a:pt x="1013749" y="673101"/>
                </a:lnTo>
                <a:lnTo>
                  <a:pt x="1002984" y="694373"/>
                </a:lnTo>
                <a:lnTo>
                  <a:pt x="992218" y="715011"/>
                </a:lnTo>
                <a:lnTo>
                  <a:pt x="981769" y="734696"/>
                </a:lnTo>
                <a:lnTo>
                  <a:pt x="970687" y="753746"/>
                </a:lnTo>
                <a:lnTo>
                  <a:pt x="960872" y="771526"/>
                </a:lnTo>
                <a:lnTo>
                  <a:pt x="940924" y="804228"/>
                </a:lnTo>
                <a:lnTo>
                  <a:pt x="923509" y="832803"/>
                </a:lnTo>
                <a:lnTo>
                  <a:pt x="908627" y="855663"/>
                </a:lnTo>
                <a:lnTo>
                  <a:pt x="897545" y="872808"/>
                </a:lnTo>
                <a:lnTo>
                  <a:pt x="888284" y="886158"/>
                </a:lnTo>
                <a:lnTo>
                  <a:pt x="901701" y="876604"/>
                </a:lnTo>
                <a:lnTo>
                  <a:pt x="918846" y="865159"/>
                </a:lnTo>
                <a:lnTo>
                  <a:pt x="942023" y="850534"/>
                </a:lnTo>
                <a:lnTo>
                  <a:pt x="969963" y="832411"/>
                </a:lnTo>
                <a:lnTo>
                  <a:pt x="1002983" y="813017"/>
                </a:lnTo>
                <a:lnTo>
                  <a:pt x="1020763" y="802526"/>
                </a:lnTo>
                <a:lnTo>
                  <a:pt x="1039813" y="792034"/>
                </a:lnTo>
                <a:lnTo>
                  <a:pt x="1059498" y="780906"/>
                </a:lnTo>
                <a:lnTo>
                  <a:pt x="1080136" y="770096"/>
                </a:lnTo>
                <a:lnTo>
                  <a:pt x="1101408" y="759287"/>
                </a:lnTo>
                <a:lnTo>
                  <a:pt x="1123316" y="748795"/>
                </a:lnTo>
                <a:lnTo>
                  <a:pt x="1145858" y="737667"/>
                </a:lnTo>
                <a:lnTo>
                  <a:pt x="1168718" y="727493"/>
                </a:lnTo>
                <a:lnTo>
                  <a:pt x="1192531" y="717637"/>
                </a:lnTo>
                <a:lnTo>
                  <a:pt x="1216343" y="707781"/>
                </a:lnTo>
                <a:lnTo>
                  <a:pt x="1239838" y="698879"/>
                </a:lnTo>
                <a:lnTo>
                  <a:pt x="1264603" y="690295"/>
                </a:lnTo>
                <a:lnTo>
                  <a:pt x="1288733" y="682346"/>
                </a:lnTo>
                <a:lnTo>
                  <a:pt x="1313181" y="675352"/>
                </a:lnTo>
                <a:lnTo>
                  <a:pt x="1337628" y="669311"/>
                </a:lnTo>
                <a:lnTo>
                  <a:pt x="1349693" y="666450"/>
                </a:lnTo>
                <a:lnTo>
                  <a:pt x="1361758" y="664224"/>
                </a:lnTo>
                <a:lnTo>
                  <a:pt x="1373823" y="661681"/>
                </a:lnTo>
                <a:lnTo>
                  <a:pt x="1385888" y="659773"/>
                </a:lnTo>
                <a:lnTo>
                  <a:pt x="1397953" y="657865"/>
                </a:lnTo>
                <a:lnTo>
                  <a:pt x="1410018" y="656594"/>
                </a:lnTo>
                <a:lnTo>
                  <a:pt x="1421766" y="655640"/>
                </a:lnTo>
                <a:lnTo>
                  <a:pt x="1433513" y="654686"/>
                </a:lnTo>
                <a:lnTo>
                  <a:pt x="1444943" y="654050"/>
                </a:lnTo>
                <a:lnTo>
                  <a:pt x="1456691" y="654050"/>
                </a:lnTo>
                <a:lnTo>
                  <a:pt x="1479233" y="654368"/>
                </a:lnTo>
                <a:lnTo>
                  <a:pt x="1500823" y="655004"/>
                </a:lnTo>
                <a:lnTo>
                  <a:pt x="1521461" y="656594"/>
                </a:lnTo>
                <a:lnTo>
                  <a:pt x="1540828" y="658501"/>
                </a:lnTo>
                <a:lnTo>
                  <a:pt x="1559561" y="661363"/>
                </a:lnTo>
                <a:lnTo>
                  <a:pt x="1577023" y="664542"/>
                </a:lnTo>
                <a:lnTo>
                  <a:pt x="1593851" y="668039"/>
                </a:lnTo>
                <a:lnTo>
                  <a:pt x="1609726" y="672173"/>
                </a:lnTo>
                <a:lnTo>
                  <a:pt x="1624966" y="676942"/>
                </a:lnTo>
                <a:lnTo>
                  <a:pt x="1639253" y="682028"/>
                </a:lnTo>
                <a:lnTo>
                  <a:pt x="1652588" y="687433"/>
                </a:lnTo>
                <a:lnTo>
                  <a:pt x="1664971" y="693792"/>
                </a:lnTo>
                <a:lnTo>
                  <a:pt x="1677036" y="699833"/>
                </a:lnTo>
                <a:lnTo>
                  <a:pt x="1687831" y="706827"/>
                </a:lnTo>
                <a:lnTo>
                  <a:pt x="1697991" y="714458"/>
                </a:lnTo>
                <a:lnTo>
                  <a:pt x="1707833" y="722088"/>
                </a:lnTo>
                <a:lnTo>
                  <a:pt x="1716406" y="730037"/>
                </a:lnTo>
                <a:lnTo>
                  <a:pt x="1724661" y="738621"/>
                </a:lnTo>
                <a:lnTo>
                  <a:pt x="1731963" y="747523"/>
                </a:lnTo>
                <a:lnTo>
                  <a:pt x="1738949" y="756425"/>
                </a:lnTo>
                <a:lnTo>
                  <a:pt x="1744663" y="765963"/>
                </a:lnTo>
                <a:lnTo>
                  <a:pt x="1750061" y="775501"/>
                </a:lnTo>
                <a:lnTo>
                  <a:pt x="1755141" y="785675"/>
                </a:lnTo>
                <a:lnTo>
                  <a:pt x="1759586" y="795849"/>
                </a:lnTo>
                <a:lnTo>
                  <a:pt x="1763396" y="806659"/>
                </a:lnTo>
                <a:lnTo>
                  <a:pt x="1766571" y="817151"/>
                </a:lnTo>
                <a:lnTo>
                  <a:pt x="1768793" y="828596"/>
                </a:lnTo>
                <a:lnTo>
                  <a:pt x="1771333" y="839406"/>
                </a:lnTo>
                <a:lnTo>
                  <a:pt x="1772921" y="851170"/>
                </a:lnTo>
                <a:lnTo>
                  <a:pt x="1773873" y="862933"/>
                </a:lnTo>
                <a:lnTo>
                  <a:pt x="1774826" y="874697"/>
                </a:lnTo>
                <a:lnTo>
                  <a:pt x="1774826" y="886778"/>
                </a:lnTo>
                <a:lnTo>
                  <a:pt x="1774826" y="898860"/>
                </a:lnTo>
                <a:lnTo>
                  <a:pt x="1773873" y="910305"/>
                </a:lnTo>
                <a:lnTo>
                  <a:pt x="1772921" y="922069"/>
                </a:lnTo>
                <a:lnTo>
                  <a:pt x="1771333" y="933515"/>
                </a:lnTo>
                <a:lnTo>
                  <a:pt x="1768793" y="944642"/>
                </a:lnTo>
                <a:lnTo>
                  <a:pt x="1766571" y="956088"/>
                </a:lnTo>
                <a:lnTo>
                  <a:pt x="1763396" y="966580"/>
                </a:lnTo>
                <a:lnTo>
                  <a:pt x="1759586" y="977072"/>
                </a:lnTo>
                <a:lnTo>
                  <a:pt x="1755141" y="987563"/>
                </a:lnTo>
                <a:lnTo>
                  <a:pt x="1750061" y="997737"/>
                </a:lnTo>
                <a:lnTo>
                  <a:pt x="1744663" y="1007593"/>
                </a:lnTo>
                <a:lnTo>
                  <a:pt x="1738949" y="1016813"/>
                </a:lnTo>
                <a:lnTo>
                  <a:pt x="1731963" y="1025716"/>
                </a:lnTo>
                <a:lnTo>
                  <a:pt x="1724661" y="1034618"/>
                </a:lnTo>
                <a:lnTo>
                  <a:pt x="1716406" y="1043202"/>
                </a:lnTo>
                <a:lnTo>
                  <a:pt x="1707833" y="1051150"/>
                </a:lnTo>
                <a:lnTo>
                  <a:pt x="1697991" y="1058781"/>
                </a:lnTo>
                <a:lnTo>
                  <a:pt x="1687831" y="1066411"/>
                </a:lnTo>
                <a:lnTo>
                  <a:pt x="1677036" y="1073406"/>
                </a:lnTo>
                <a:lnTo>
                  <a:pt x="1664971" y="1079446"/>
                </a:lnTo>
                <a:lnTo>
                  <a:pt x="1652588" y="1085805"/>
                </a:lnTo>
                <a:lnTo>
                  <a:pt x="1639253" y="1091210"/>
                </a:lnTo>
                <a:lnTo>
                  <a:pt x="1624966" y="1096297"/>
                </a:lnTo>
                <a:lnTo>
                  <a:pt x="1609726" y="1101066"/>
                </a:lnTo>
                <a:lnTo>
                  <a:pt x="1593851" y="1105199"/>
                </a:lnTo>
                <a:lnTo>
                  <a:pt x="1577023" y="1108696"/>
                </a:lnTo>
                <a:lnTo>
                  <a:pt x="1559561" y="1111876"/>
                </a:lnTo>
                <a:lnTo>
                  <a:pt x="1540828" y="1114737"/>
                </a:lnTo>
                <a:lnTo>
                  <a:pt x="1521461" y="1116645"/>
                </a:lnTo>
                <a:lnTo>
                  <a:pt x="1500823" y="1118234"/>
                </a:lnTo>
                <a:lnTo>
                  <a:pt x="1479233" y="1118870"/>
                </a:lnTo>
                <a:lnTo>
                  <a:pt x="1456691" y="1119188"/>
                </a:lnTo>
                <a:lnTo>
                  <a:pt x="1444943" y="1119188"/>
                </a:lnTo>
                <a:lnTo>
                  <a:pt x="1433513" y="1118552"/>
                </a:lnTo>
                <a:lnTo>
                  <a:pt x="1421766" y="1117599"/>
                </a:lnTo>
                <a:lnTo>
                  <a:pt x="1410018" y="1116645"/>
                </a:lnTo>
                <a:lnTo>
                  <a:pt x="1397953" y="1115373"/>
                </a:lnTo>
                <a:lnTo>
                  <a:pt x="1385888" y="1113465"/>
                </a:lnTo>
                <a:lnTo>
                  <a:pt x="1373823" y="1111558"/>
                </a:lnTo>
                <a:lnTo>
                  <a:pt x="1361758" y="1109650"/>
                </a:lnTo>
                <a:lnTo>
                  <a:pt x="1349693" y="1106789"/>
                </a:lnTo>
                <a:lnTo>
                  <a:pt x="1337628" y="1104245"/>
                </a:lnTo>
                <a:lnTo>
                  <a:pt x="1313181" y="1097887"/>
                </a:lnTo>
                <a:lnTo>
                  <a:pt x="1288733" y="1090892"/>
                </a:lnTo>
                <a:lnTo>
                  <a:pt x="1264603" y="1082944"/>
                </a:lnTo>
                <a:lnTo>
                  <a:pt x="1239838" y="1074359"/>
                </a:lnTo>
                <a:lnTo>
                  <a:pt x="1216343" y="1065457"/>
                </a:lnTo>
                <a:lnTo>
                  <a:pt x="1192531" y="1055919"/>
                </a:lnTo>
                <a:lnTo>
                  <a:pt x="1168718" y="1045745"/>
                </a:lnTo>
                <a:lnTo>
                  <a:pt x="1145858" y="1035571"/>
                </a:lnTo>
                <a:lnTo>
                  <a:pt x="1123316" y="1024444"/>
                </a:lnTo>
                <a:lnTo>
                  <a:pt x="1101408" y="1013634"/>
                </a:lnTo>
                <a:lnTo>
                  <a:pt x="1080136" y="1002824"/>
                </a:lnTo>
                <a:lnTo>
                  <a:pt x="1059498" y="992332"/>
                </a:lnTo>
                <a:lnTo>
                  <a:pt x="1039813" y="981205"/>
                </a:lnTo>
                <a:lnTo>
                  <a:pt x="1020763" y="970395"/>
                </a:lnTo>
                <a:lnTo>
                  <a:pt x="1002983" y="960221"/>
                </a:lnTo>
                <a:lnTo>
                  <a:pt x="969963" y="940509"/>
                </a:lnTo>
                <a:lnTo>
                  <a:pt x="942023" y="923023"/>
                </a:lnTo>
                <a:lnTo>
                  <a:pt x="918846" y="908080"/>
                </a:lnTo>
                <a:lnTo>
                  <a:pt x="901701" y="896316"/>
                </a:lnTo>
                <a:lnTo>
                  <a:pt x="887714" y="886979"/>
                </a:lnTo>
                <a:lnTo>
                  <a:pt x="887413" y="887413"/>
                </a:lnTo>
                <a:lnTo>
                  <a:pt x="897545" y="901705"/>
                </a:lnTo>
                <a:lnTo>
                  <a:pt x="908627" y="918856"/>
                </a:lnTo>
                <a:lnTo>
                  <a:pt x="923509" y="941724"/>
                </a:lnTo>
                <a:lnTo>
                  <a:pt x="940924" y="969674"/>
                </a:lnTo>
                <a:lnTo>
                  <a:pt x="960872" y="1003024"/>
                </a:lnTo>
                <a:lnTo>
                  <a:pt x="970687" y="1020810"/>
                </a:lnTo>
                <a:lnTo>
                  <a:pt x="981769" y="1039867"/>
                </a:lnTo>
                <a:lnTo>
                  <a:pt x="992218" y="1059241"/>
                </a:lnTo>
                <a:lnTo>
                  <a:pt x="1002984" y="1079886"/>
                </a:lnTo>
                <a:lnTo>
                  <a:pt x="1013749" y="1101484"/>
                </a:lnTo>
                <a:lnTo>
                  <a:pt x="1024831" y="1123082"/>
                </a:lnTo>
                <a:lnTo>
                  <a:pt x="1035280" y="1145632"/>
                </a:lnTo>
                <a:lnTo>
                  <a:pt x="1045729" y="1168818"/>
                </a:lnTo>
                <a:lnTo>
                  <a:pt x="1055861" y="1192639"/>
                </a:lnTo>
                <a:lnTo>
                  <a:pt x="1065044" y="1216143"/>
                </a:lnTo>
                <a:lnTo>
                  <a:pt x="1074543" y="1239964"/>
                </a:lnTo>
                <a:lnTo>
                  <a:pt x="1083092" y="1264420"/>
                </a:lnTo>
                <a:lnTo>
                  <a:pt x="1090691" y="1288558"/>
                </a:lnTo>
                <a:lnTo>
                  <a:pt x="1097657" y="1313332"/>
                </a:lnTo>
                <a:lnTo>
                  <a:pt x="1103990" y="1337789"/>
                </a:lnTo>
                <a:lnTo>
                  <a:pt x="1106523" y="1349858"/>
                </a:lnTo>
                <a:lnTo>
                  <a:pt x="1109056" y="1362245"/>
                </a:lnTo>
                <a:lnTo>
                  <a:pt x="1111272" y="1374314"/>
                </a:lnTo>
                <a:lnTo>
                  <a:pt x="1113172" y="1386384"/>
                </a:lnTo>
                <a:lnTo>
                  <a:pt x="1114755" y="1398135"/>
                </a:lnTo>
                <a:lnTo>
                  <a:pt x="1116338" y="1410205"/>
                </a:lnTo>
                <a:lnTo>
                  <a:pt x="1117605" y="1421956"/>
                </a:lnTo>
                <a:lnTo>
                  <a:pt x="1118238" y="1434026"/>
                </a:lnTo>
                <a:lnTo>
                  <a:pt x="1118555" y="1445460"/>
                </a:lnTo>
                <a:lnTo>
                  <a:pt x="1119188" y="1456894"/>
                </a:lnTo>
                <a:lnTo>
                  <a:pt x="1118555" y="1479444"/>
                </a:lnTo>
                <a:lnTo>
                  <a:pt x="1117921" y="1500724"/>
                </a:lnTo>
                <a:lnTo>
                  <a:pt x="1116338" y="1521369"/>
                </a:lnTo>
                <a:lnTo>
                  <a:pt x="1114439" y="1541061"/>
                </a:lnTo>
                <a:lnTo>
                  <a:pt x="1111589" y="1559483"/>
                </a:lnTo>
                <a:lnTo>
                  <a:pt x="1108739" y="1577269"/>
                </a:lnTo>
                <a:lnTo>
                  <a:pt x="1105256" y="1594421"/>
                </a:lnTo>
                <a:lnTo>
                  <a:pt x="1100823" y="1609984"/>
                </a:lnTo>
                <a:lnTo>
                  <a:pt x="1096074" y="1624911"/>
                </a:lnTo>
                <a:lnTo>
                  <a:pt x="1091008" y="1639522"/>
                </a:lnTo>
                <a:lnTo>
                  <a:pt x="1085308" y="1652544"/>
                </a:lnTo>
                <a:lnTo>
                  <a:pt x="1079609" y="1665248"/>
                </a:lnTo>
                <a:lnTo>
                  <a:pt x="1072960" y="1677318"/>
                </a:lnTo>
                <a:lnTo>
                  <a:pt x="1066310" y="1688117"/>
                </a:lnTo>
                <a:lnTo>
                  <a:pt x="1059028" y="1698280"/>
                </a:lnTo>
                <a:lnTo>
                  <a:pt x="1051112" y="1708126"/>
                </a:lnTo>
                <a:lnTo>
                  <a:pt x="1042880" y="1716384"/>
                </a:lnTo>
                <a:lnTo>
                  <a:pt x="1034964" y="1724642"/>
                </a:lnTo>
                <a:lnTo>
                  <a:pt x="1025781" y="1732265"/>
                </a:lnTo>
                <a:lnTo>
                  <a:pt x="1016916" y="1739252"/>
                </a:lnTo>
                <a:lnTo>
                  <a:pt x="1007417" y="1744970"/>
                </a:lnTo>
                <a:lnTo>
                  <a:pt x="997601" y="1750369"/>
                </a:lnTo>
                <a:lnTo>
                  <a:pt x="987785" y="1755451"/>
                </a:lnTo>
                <a:lnTo>
                  <a:pt x="977337" y="1759897"/>
                </a:lnTo>
                <a:lnTo>
                  <a:pt x="966888" y="1763391"/>
                </a:lnTo>
                <a:lnTo>
                  <a:pt x="956122" y="1766885"/>
                </a:lnTo>
                <a:lnTo>
                  <a:pt x="945357" y="1769108"/>
                </a:lnTo>
                <a:lnTo>
                  <a:pt x="933958" y="1771331"/>
                </a:lnTo>
                <a:lnTo>
                  <a:pt x="922559" y="1772920"/>
                </a:lnTo>
                <a:lnTo>
                  <a:pt x="911160" y="1774190"/>
                </a:lnTo>
                <a:lnTo>
                  <a:pt x="899445" y="1774508"/>
                </a:lnTo>
                <a:lnTo>
                  <a:pt x="887413" y="1774825"/>
                </a:lnTo>
                <a:lnTo>
                  <a:pt x="875381" y="1774508"/>
                </a:lnTo>
                <a:lnTo>
                  <a:pt x="863666" y="1774190"/>
                </a:lnTo>
                <a:lnTo>
                  <a:pt x="851950" y="1772920"/>
                </a:lnTo>
                <a:lnTo>
                  <a:pt x="840551" y="1771331"/>
                </a:lnTo>
                <a:lnTo>
                  <a:pt x="829469" y="1769108"/>
                </a:lnTo>
                <a:lnTo>
                  <a:pt x="818387" y="1766885"/>
                </a:lnTo>
                <a:lnTo>
                  <a:pt x="807305" y="1763391"/>
                </a:lnTo>
                <a:lnTo>
                  <a:pt x="796856" y="1759897"/>
                </a:lnTo>
                <a:lnTo>
                  <a:pt x="786724" y="1755451"/>
                </a:lnTo>
                <a:lnTo>
                  <a:pt x="776908" y="1750369"/>
                </a:lnTo>
                <a:lnTo>
                  <a:pt x="767093" y="1744970"/>
                </a:lnTo>
                <a:lnTo>
                  <a:pt x="757594" y="1739252"/>
                </a:lnTo>
                <a:lnTo>
                  <a:pt x="748411" y="1732265"/>
                </a:lnTo>
                <a:lnTo>
                  <a:pt x="739862" y="1724642"/>
                </a:lnTo>
                <a:lnTo>
                  <a:pt x="731313" y="1716384"/>
                </a:lnTo>
                <a:lnTo>
                  <a:pt x="723081" y="1708126"/>
                </a:lnTo>
                <a:lnTo>
                  <a:pt x="715798" y="1698280"/>
                </a:lnTo>
                <a:lnTo>
                  <a:pt x="708516" y="1688117"/>
                </a:lnTo>
                <a:lnTo>
                  <a:pt x="701550" y="1677318"/>
                </a:lnTo>
                <a:lnTo>
                  <a:pt x="694900" y="1665248"/>
                </a:lnTo>
                <a:lnTo>
                  <a:pt x="689201" y="1652544"/>
                </a:lnTo>
                <a:lnTo>
                  <a:pt x="683502" y="1639522"/>
                </a:lnTo>
                <a:lnTo>
                  <a:pt x="678119" y="1624911"/>
                </a:lnTo>
                <a:lnTo>
                  <a:pt x="673369" y="1609984"/>
                </a:lnTo>
                <a:lnTo>
                  <a:pt x="669570" y="1594421"/>
                </a:lnTo>
                <a:lnTo>
                  <a:pt x="665770" y="1577269"/>
                </a:lnTo>
                <a:lnTo>
                  <a:pt x="662604" y="1559483"/>
                </a:lnTo>
                <a:lnTo>
                  <a:pt x="660387" y="1541061"/>
                </a:lnTo>
                <a:lnTo>
                  <a:pt x="657854" y="1521369"/>
                </a:lnTo>
                <a:lnTo>
                  <a:pt x="656904" y="1500724"/>
                </a:lnTo>
                <a:lnTo>
                  <a:pt x="655638" y="1479444"/>
                </a:lnTo>
                <a:lnTo>
                  <a:pt x="655638" y="1456894"/>
                </a:lnTo>
                <a:lnTo>
                  <a:pt x="655638" y="1445460"/>
                </a:lnTo>
                <a:lnTo>
                  <a:pt x="655954" y="1434026"/>
                </a:lnTo>
                <a:lnTo>
                  <a:pt x="656904" y="1421956"/>
                </a:lnTo>
                <a:lnTo>
                  <a:pt x="657854" y="1410205"/>
                </a:lnTo>
                <a:lnTo>
                  <a:pt x="659438" y="1398135"/>
                </a:lnTo>
                <a:lnTo>
                  <a:pt x="661021" y="1386384"/>
                </a:lnTo>
                <a:lnTo>
                  <a:pt x="662921" y="1374314"/>
                </a:lnTo>
                <a:lnTo>
                  <a:pt x="665454" y="1362245"/>
                </a:lnTo>
                <a:lnTo>
                  <a:pt x="667987" y="1349858"/>
                </a:lnTo>
                <a:lnTo>
                  <a:pt x="670836" y="1337789"/>
                </a:lnTo>
                <a:lnTo>
                  <a:pt x="677169" y="1313332"/>
                </a:lnTo>
                <a:lnTo>
                  <a:pt x="684135" y="1288558"/>
                </a:lnTo>
                <a:lnTo>
                  <a:pt x="691734" y="1264420"/>
                </a:lnTo>
                <a:lnTo>
                  <a:pt x="700283" y="1239964"/>
                </a:lnTo>
                <a:lnTo>
                  <a:pt x="709149" y="1216143"/>
                </a:lnTo>
                <a:lnTo>
                  <a:pt x="718965" y="1192639"/>
                </a:lnTo>
                <a:lnTo>
                  <a:pt x="729097" y="1168818"/>
                </a:lnTo>
                <a:lnTo>
                  <a:pt x="739229" y="1145632"/>
                </a:lnTo>
                <a:lnTo>
                  <a:pt x="749678" y="1123082"/>
                </a:lnTo>
                <a:lnTo>
                  <a:pt x="760443" y="1101484"/>
                </a:lnTo>
                <a:lnTo>
                  <a:pt x="771209" y="1079886"/>
                </a:lnTo>
                <a:lnTo>
                  <a:pt x="782291" y="1059241"/>
                </a:lnTo>
                <a:lnTo>
                  <a:pt x="793057" y="1039867"/>
                </a:lnTo>
                <a:lnTo>
                  <a:pt x="803505" y="1020810"/>
                </a:lnTo>
                <a:lnTo>
                  <a:pt x="813954" y="1003024"/>
                </a:lnTo>
                <a:lnTo>
                  <a:pt x="833585" y="969674"/>
                </a:lnTo>
                <a:lnTo>
                  <a:pt x="851317" y="941724"/>
                </a:lnTo>
                <a:lnTo>
                  <a:pt x="865882" y="918856"/>
                </a:lnTo>
                <a:lnTo>
                  <a:pt x="877281" y="901705"/>
                </a:lnTo>
                <a:lnTo>
                  <a:pt x="887413" y="887413"/>
                </a:lnTo>
                <a:lnTo>
                  <a:pt x="887112" y="886979"/>
                </a:lnTo>
                <a:lnTo>
                  <a:pt x="873125" y="896316"/>
                </a:lnTo>
                <a:lnTo>
                  <a:pt x="855981" y="908080"/>
                </a:lnTo>
                <a:lnTo>
                  <a:pt x="832803" y="923023"/>
                </a:lnTo>
                <a:lnTo>
                  <a:pt x="804545" y="940509"/>
                </a:lnTo>
                <a:lnTo>
                  <a:pt x="771843" y="960221"/>
                </a:lnTo>
                <a:lnTo>
                  <a:pt x="753745" y="970395"/>
                </a:lnTo>
                <a:lnTo>
                  <a:pt x="734695" y="981205"/>
                </a:lnTo>
                <a:lnTo>
                  <a:pt x="715010" y="992332"/>
                </a:lnTo>
                <a:lnTo>
                  <a:pt x="694373" y="1002824"/>
                </a:lnTo>
                <a:lnTo>
                  <a:pt x="673418" y="1013634"/>
                </a:lnTo>
                <a:lnTo>
                  <a:pt x="651193" y="1024444"/>
                </a:lnTo>
                <a:lnTo>
                  <a:pt x="628650" y="1035571"/>
                </a:lnTo>
                <a:lnTo>
                  <a:pt x="605473" y="1045745"/>
                </a:lnTo>
                <a:lnTo>
                  <a:pt x="582295" y="1055919"/>
                </a:lnTo>
                <a:lnTo>
                  <a:pt x="558483" y="1065457"/>
                </a:lnTo>
                <a:lnTo>
                  <a:pt x="534353" y="1074359"/>
                </a:lnTo>
                <a:lnTo>
                  <a:pt x="510223" y="1082944"/>
                </a:lnTo>
                <a:lnTo>
                  <a:pt x="485775" y="1090892"/>
                </a:lnTo>
                <a:lnTo>
                  <a:pt x="461328" y="1097887"/>
                </a:lnTo>
                <a:lnTo>
                  <a:pt x="437198" y="1104245"/>
                </a:lnTo>
                <a:lnTo>
                  <a:pt x="424498" y="1106789"/>
                </a:lnTo>
                <a:lnTo>
                  <a:pt x="412432" y="1109650"/>
                </a:lnTo>
                <a:lnTo>
                  <a:pt x="400367" y="1111558"/>
                </a:lnTo>
                <a:lnTo>
                  <a:pt x="388302" y="1113465"/>
                </a:lnTo>
                <a:lnTo>
                  <a:pt x="376237" y="1115373"/>
                </a:lnTo>
                <a:lnTo>
                  <a:pt x="364807" y="1116645"/>
                </a:lnTo>
                <a:lnTo>
                  <a:pt x="352742" y="1117599"/>
                </a:lnTo>
                <a:lnTo>
                  <a:pt x="340995" y="1118552"/>
                </a:lnTo>
                <a:lnTo>
                  <a:pt x="329247" y="1119188"/>
                </a:lnTo>
                <a:lnTo>
                  <a:pt x="317500" y="1119188"/>
                </a:lnTo>
                <a:lnTo>
                  <a:pt x="295275" y="1118870"/>
                </a:lnTo>
                <a:lnTo>
                  <a:pt x="274002" y="1118234"/>
                </a:lnTo>
                <a:lnTo>
                  <a:pt x="253365" y="1116645"/>
                </a:lnTo>
                <a:lnTo>
                  <a:pt x="233997" y="1114737"/>
                </a:lnTo>
                <a:lnTo>
                  <a:pt x="215265" y="1111876"/>
                </a:lnTo>
                <a:lnTo>
                  <a:pt x="197485" y="1108696"/>
                </a:lnTo>
                <a:lnTo>
                  <a:pt x="180657" y="1105199"/>
                </a:lnTo>
                <a:lnTo>
                  <a:pt x="164782" y="1101066"/>
                </a:lnTo>
                <a:lnTo>
                  <a:pt x="149860" y="1096297"/>
                </a:lnTo>
                <a:lnTo>
                  <a:pt x="135572" y="1091210"/>
                </a:lnTo>
                <a:lnTo>
                  <a:pt x="122237" y="1085805"/>
                </a:lnTo>
                <a:lnTo>
                  <a:pt x="109537" y="1079446"/>
                </a:lnTo>
                <a:lnTo>
                  <a:pt x="97790" y="1073406"/>
                </a:lnTo>
                <a:lnTo>
                  <a:pt x="86677" y="1066411"/>
                </a:lnTo>
                <a:lnTo>
                  <a:pt x="76835" y="1058781"/>
                </a:lnTo>
                <a:lnTo>
                  <a:pt x="66992" y="1051150"/>
                </a:lnTo>
                <a:lnTo>
                  <a:pt x="58102" y="1043202"/>
                </a:lnTo>
                <a:lnTo>
                  <a:pt x="50165" y="1034618"/>
                </a:lnTo>
                <a:lnTo>
                  <a:pt x="42862" y="1025716"/>
                </a:lnTo>
                <a:lnTo>
                  <a:pt x="35877" y="1016813"/>
                </a:lnTo>
                <a:lnTo>
                  <a:pt x="29527" y="1007593"/>
                </a:lnTo>
                <a:lnTo>
                  <a:pt x="24130" y="997737"/>
                </a:lnTo>
                <a:lnTo>
                  <a:pt x="19367" y="987563"/>
                </a:lnTo>
                <a:lnTo>
                  <a:pt x="15240" y="977072"/>
                </a:lnTo>
                <a:lnTo>
                  <a:pt x="11430" y="966580"/>
                </a:lnTo>
                <a:lnTo>
                  <a:pt x="8255" y="956088"/>
                </a:lnTo>
                <a:lnTo>
                  <a:pt x="5397" y="944642"/>
                </a:lnTo>
                <a:lnTo>
                  <a:pt x="3492" y="933515"/>
                </a:lnTo>
                <a:lnTo>
                  <a:pt x="1905" y="922069"/>
                </a:lnTo>
                <a:lnTo>
                  <a:pt x="952" y="910305"/>
                </a:lnTo>
                <a:lnTo>
                  <a:pt x="0" y="898860"/>
                </a:lnTo>
                <a:lnTo>
                  <a:pt x="0" y="886778"/>
                </a:lnTo>
                <a:lnTo>
                  <a:pt x="0" y="874697"/>
                </a:lnTo>
                <a:lnTo>
                  <a:pt x="952" y="862933"/>
                </a:lnTo>
                <a:lnTo>
                  <a:pt x="1905" y="851170"/>
                </a:lnTo>
                <a:lnTo>
                  <a:pt x="3492" y="839406"/>
                </a:lnTo>
                <a:lnTo>
                  <a:pt x="5397" y="828596"/>
                </a:lnTo>
                <a:lnTo>
                  <a:pt x="8255" y="817151"/>
                </a:lnTo>
                <a:lnTo>
                  <a:pt x="11430" y="806659"/>
                </a:lnTo>
                <a:lnTo>
                  <a:pt x="15240" y="795849"/>
                </a:lnTo>
                <a:lnTo>
                  <a:pt x="19367" y="785675"/>
                </a:lnTo>
                <a:lnTo>
                  <a:pt x="24130" y="775501"/>
                </a:lnTo>
                <a:lnTo>
                  <a:pt x="29527" y="765963"/>
                </a:lnTo>
                <a:lnTo>
                  <a:pt x="35877" y="756425"/>
                </a:lnTo>
                <a:lnTo>
                  <a:pt x="42862" y="747523"/>
                </a:lnTo>
                <a:lnTo>
                  <a:pt x="50165" y="738621"/>
                </a:lnTo>
                <a:lnTo>
                  <a:pt x="58102" y="730037"/>
                </a:lnTo>
                <a:lnTo>
                  <a:pt x="66992" y="722088"/>
                </a:lnTo>
                <a:lnTo>
                  <a:pt x="76835" y="714458"/>
                </a:lnTo>
                <a:lnTo>
                  <a:pt x="86677" y="706827"/>
                </a:lnTo>
                <a:lnTo>
                  <a:pt x="97790" y="699833"/>
                </a:lnTo>
                <a:lnTo>
                  <a:pt x="109537" y="693792"/>
                </a:lnTo>
                <a:lnTo>
                  <a:pt x="122237" y="687433"/>
                </a:lnTo>
                <a:lnTo>
                  <a:pt x="135572" y="682028"/>
                </a:lnTo>
                <a:lnTo>
                  <a:pt x="149860" y="676942"/>
                </a:lnTo>
                <a:lnTo>
                  <a:pt x="164782" y="672173"/>
                </a:lnTo>
                <a:lnTo>
                  <a:pt x="180657" y="668039"/>
                </a:lnTo>
                <a:lnTo>
                  <a:pt x="197485" y="664542"/>
                </a:lnTo>
                <a:lnTo>
                  <a:pt x="215265" y="661363"/>
                </a:lnTo>
                <a:lnTo>
                  <a:pt x="233997" y="658501"/>
                </a:lnTo>
                <a:lnTo>
                  <a:pt x="253365" y="656594"/>
                </a:lnTo>
                <a:lnTo>
                  <a:pt x="274002" y="655004"/>
                </a:lnTo>
                <a:lnTo>
                  <a:pt x="295275" y="654368"/>
                </a:lnTo>
                <a:lnTo>
                  <a:pt x="317500" y="654050"/>
                </a:lnTo>
                <a:lnTo>
                  <a:pt x="329247" y="654050"/>
                </a:lnTo>
                <a:lnTo>
                  <a:pt x="340995" y="654686"/>
                </a:lnTo>
                <a:lnTo>
                  <a:pt x="352742" y="655640"/>
                </a:lnTo>
                <a:lnTo>
                  <a:pt x="364807" y="656594"/>
                </a:lnTo>
                <a:lnTo>
                  <a:pt x="376237" y="657865"/>
                </a:lnTo>
                <a:lnTo>
                  <a:pt x="388302" y="659773"/>
                </a:lnTo>
                <a:lnTo>
                  <a:pt x="400367" y="661681"/>
                </a:lnTo>
                <a:lnTo>
                  <a:pt x="412432" y="664224"/>
                </a:lnTo>
                <a:lnTo>
                  <a:pt x="424498" y="666450"/>
                </a:lnTo>
                <a:lnTo>
                  <a:pt x="437198" y="669311"/>
                </a:lnTo>
                <a:lnTo>
                  <a:pt x="461328" y="675352"/>
                </a:lnTo>
                <a:lnTo>
                  <a:pt x="485775" y="682346"/>
                </a:lnTo>
                <a:lnTo>
                  <a:pt x="510223" y="690295"/>
                </a:lnTo>
                <a:lnTo>
                  <a:pt x="534353" y="698879"/>
                </a:lnTo>
                <a:lnTo>
                  <a:pt x="558483" y="707781"/>
                </a:lnTo>
                <a:lnTo>
                  <a:pt x="582295" y="717637"/>
                </a:lnTo>
                <a:lnTo>
                  <a:pt x="605473" y="727493"/>
                </a:lnTo>
                <a:lnTo>
                  <a:pt x="628650" y="737667"/>
                </a:lnTo>
                <a:lnTo>
                  <a:pt x="651193" y="748795"/>
                </a:lnTo>
                <a:lnTo>
                  <a:pt x="673418" y="759287"/>
                </a:lnTo>
                <a:lnTo>
                  <a:pt x="694373" y="770096"/>
                </a:lnTo>
                <a:lnTo>
                  <a:pt x="715010" y="780906"/>
                </a:lnTo>
                <a:lnTo>
                  <a:pt x="734695" y="792034"/>
                </a:lnTo>
                <a:lnTo>
                  <a:pt x="753745" y="802526"/>
                </a:lnTo>
                <a:lnTo>
                  <a:pt x="771843" y="813017"/>
                </a:lnTo>
                <a:lnTo>
                  <a:pt x="804545" y="832411"/>
                </a:lnTo>
                <a:lnTo>
                  <a:pt x="832803" y="850534"/>
                </a:lnTo>
                <a:lnTo>
                  <a:pt x="855981" y="865159"/>
                </a:lnTo>
                <a:lnTo>
                  <a:pt x="873125" y="876604"/>
                </a:lnTo>
                <a:lnTo>
                  <a:pt x="886542" y="886158"/>
                </a:lnTo>
                <a:lnTo>
                  <a:pt x="877281" y="872808"/>
                </a:lnTo>
                <a:lnTo>
                  <a:pt x="865882" y="855663"/>
                </a:lnTo>
                <a:lnTo>
                  <a:pt x="851317" y="832803"/>
                </a:lnTo>
                <a:lnTo>
                  <a:pt x="833585" y="804228"/>
                </a:lnTo>
                <a:lnTo>
                  <a:pt x="813954" y="771526"/>
                </a:lnTo>
                <a:lnTo>
                  <a:pt x="803505" y="753746"/>
                </a:lnTo>
                <a:lnTo>
                  <a:pt x="793057" y="734696"/>
                </a:lnTo>
                <a:lnTo>
                  <a:pt x="782291" y="715011"/>
                </a:lnTo>
                <a:lnTo>
                  <a:pt x="771209" y="694373"/>
                </a:lnTo>
                <a:lnTo>
                  <a:pt x="760443" y="673101"/>
                </a:lnTo>
                <a:lnTo>
                  <a:pt x="749678" y="650875"/>
                </a:lnTo>
                <a:lnTo>
                  <a:pt x="739229" y="628333"/>
                </a:lnTo>
                <a:lnTo>
                  <a:pt x="729097" y="605473"/>
                </a:lnTo>
                <a:lnTo>
                  <a:pt x="718965" y="582295"/>
                </a:lnTo>
                <a:lnTo>
                  <a:pt x="709149" y="558483"/>
                </a:lnTo>
                <a:lnTo>
                  <a:pt x="700283" y="534353"/>
                </a:lnTo>
                <a:lnTo>
                  <a:pt x="691734" y="510223"/>
                </a:lnTo>
                <a:lnTo>
                  <a:pt x="684135" y="485775"/>
                </a:lnTo>
                <a:lnTo>
                  <a:pt x="677169" y="461645"/>
                </a:lnTo>
                <a:lnTo>
                  <a:pt x="670836" y="436880"/>
                </a:lnTo>
                <a:lnTo>
                  <a:pt x="667987" y="424815"/>
                </a:lnTo>
                <a:lnTo>
                  <a:pt x="665454" y="412432"/>
                </a:lnTo>
                <a:lnTo>
                  <a:pt x="662921" y="400367"/>
                </a:lnTo>
                <a:lnTo>
                  <a:pt x="661021" y="388302"/>
                </a:lnTo>
                <a:lnTo>
                  <a:pt x="659438" y="376555"/>
                </a:lnTo>
                <a:lnTo>
                  <a:pt x="657854" y="364490"/>
                </a:lnTo>
                <a:lnTo>
                  <a:pt x="656904" y="353060"/>
                </a:lnTo>
                <a:lnTo>
                  <a:pt x="655954" y="340995"/>
                </a:lnTo>
                <a:lnTo>
                  <a:pt x="655638" y="329247"/>
                </a:lnTo>
                <a:lnTo>
                  <a:pt x="655638" y="317817"/>
                </a:lnTo>
                <a:lnTo>
                  <a:pt x="655638" y="295275"/>
                </a:lnTo>
                <a:lnTo>
                  <a:pt x="656904" y="274002"/>
                </a:lnTo>
                <a:lnTo>
                  <a:pt x="657854" y="253365"/>
                </a:lnTo>
                <a:lnTo>
                  <a:pt x="660387" y="233680"/>
                </a:lnTo>
                <a:lnTo>
                  <a:pt x="662604" y="215265"/>
                </a:lnTo>
                <a:lnTo>
                  <a:pt x="665770" y="197167"/>
                </a:lnTo>
                <a:lnTo>
                  <a:pt x="669570" y="180657"/>
                </a:lnTo>
                <a:lnTo>
                  <a:pt x="673369" y="164465"/>
                </a:lnTo>
                <a:lnTo>
                  <a:pt x="678119" y="149860"/>
                </a:lnTo>
                <a:lnTo>
                  <a:pt x="683502" y="135255"/>
                </a:lnTo>
                <a:lnTo>
                  <a:pt x="689201" y="122237"/>
                </a:lnTo>
                <a:lnTo>
                  <a:pt x="694900" y="109220"/>
                </a:lnTo>
                <a:lnTo>
                  <a:pt x="701550" y="97472"/>
                </a:lnTo>
                <a:lnTo>
                  <a:pt x="708516" y="86677"/>
                </a:lnTo>
                <a:lnTo>
                  <a:pt x="715798" y="76200"/>
                </a:lnTo>
                <a:lnTo>
                  <a:pt x="723081" y="66992"/>
                </a:lnTo>
                <a:lnTo>
                  <a:pt x="731313" y="57785"/>
                </a:lnTo>
                <a:lnTo>
                  <a:pt x="739862" y="50165"/>
                </a:lnTo>
                <a:lnTo>
                  <a:pt x="748411" y="42227"/>
                </a:lnTo>
                <a:lnTo>
                  <a:pt x="757594" y="35877"/>
                </a:lnTo>
                <a:lnTo>
                  <a:pt x="767093" y="29527"/>
                </a:lnTo>
                <a:lnTo>
                  <a:pt x="776908" y="24130"/>
                </a:lnTo>
                <a:lnTo>
                  <a:pt x="786724" y="19367"/>
                </a:lnTo>
                <a:lnTo>
                  <a:pt x="796856" y="15240"/>
                </a:lnTo>
                <a:lnTo>
                  <a:pt x="807305" y="11112"/>
                </a:lnTo>
                <a:lnTo>
                  <a:pt x="818387" y="7937"/>
                </a:lnTo>
                <a:lnTo>
                  <a:pt x="829469" y="5397"/>
                </a:lnTo>
                <a:lnTo>
                  <a:pt x="840551" y="3492"/>
                </a:lnTo>
                <a:lnTo>
                  <a:pt x="851950" y="1905"/>
                </a:lnTo>
                <a:lnTo>
                  <a:pt x="863666" y="635"/>
                </a:lnTo>
                <a:lnTo>
                  <a:pt x="875381" y="0"/>
                </a:lnTo>
                <a:close/>
              </a:path>
            </a:pathLst>
          </a:custGeom>
          <a:solidFill>
            <a:schemeClr val="bg1">
              <a:alpha val="66000"/>
            </a:schemeClr>
          </a:solidFill>
          <a:ln>
            <a:solidFill>
              <a:srgbClr val="E9A8B1">
                <a:alpha val="43000"/>
              </a:srgbClr>
            </a:solid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3" name="花纹" hidden="1"/>
          <p:cNvSpPr/>
          <p:nvPr/>
        </p:nvSpPr>
        <p:spPr bwMode="auto">
          <a:xfrm rot="3660000">
            <a:off x="5474335" y="4497070"/>
            <a:ext cx="766445" cy="730250"/>
          </a:xfrm>
          <a:custGeom>
            <a:avLst/>
            <a:gdLst/>
            <a:ahLst/>
            <a:cxnLst/>
            <a:rect l="0" t="0" r="r" b="b"/>
            <a:pathLst>
              <a:path w="1774826" h="1774825">
                <a:moveTo>
                  <a:pt x="875381" y="0"/>
                </a:moveTo>
                <a:lnTo>
                  <a:pt x="887413" y="0"/>
                </a:lnTo>
                <a:lnTo>
                  <a:pt x="899445" y="0"/>
                </a:lnTo>
                <a:lnTo>
                  <a:pt x="911160" y="635"/>
                </a:lnTo>
                <a:lnTo>
                  <a:pt x="922559" y="1905"/>
                </a:lnTo>
                <a:lnTo>
                  <a:pt x="933958" y="3492"/>
                </a:lnTo>
                <a:lnTo>
                  <a:pt x="945357" y="5397"/>
                </a:lnTo>
                <a:lnTo>
                  <a:pt x="956122" y="7937"/>
                </a:lnTo>
                <a:lnTo>
                  <a:pt x="966888" y="11112"/>
                </a:lnTo>
                <a:lnTo>
                  <a:pt x="977337" y="15240"/>
                </a:lnTo>
                <a:lnTo>
                  <a:pt x="987785" y="19367"/>
                </a:lnTo>
                <a:lnTo>
                  <a:pt x="997601" y="24130"/>
                </a:lnTo>
                <a:lnTo>
                  <a:pt x="1007417" y="29527"/>
                </a:lnTo>
                <a:lnTo>
                  <a:pt x="1016916" y="35877"/>
                </a:lnTo>
                <a:lnTo>
                  <a:pt x="1025781" y="42227"/>
                </a:lnTo>
                <a:lnTo>
                  <a:pt x="1034964" y="50165"/>
                </a:lnTo>
                <a:lnTo>
                  <a:pt x="1042880" y="57785"/>
                </a:lnTo>
                <a:lnTo>
                  <a:pt x="1051112" y="66992"/>
                </a:lnTo>
                <a:lnTo>
                  <a:pt x="1059028" y="76200"/>
                </a:lnTo>
                <a:lnTo>
                  <a:pt x="1066310" y="86677"/>
                </a:lnTo>
                <a:lnTo>
                  <a:pt x="1072960" y="97472"/>
                </a:lnTo>
                <a:lnTo>
                  <a:pt x="1079609" y="109220"/>
                </a:lnTo>
                <a:lnTo>
                  <a:pt x="1085308" y="122237"/>
                </a:lnTo>
                <a:lnTo>
                  <a:pt x="1091008" y="135255"/>
                </a:lnTo>
                <a:lnTo>
                  <a:pt x="1096074" y="149860"/>
                </a:lnTo>
                <a:lnTo>
                  <a:pt x="1100823" y="164465"/>
                </a:lnTo>
                <a:lnTo>
                  <a:pt x="1105256" y="180657"/>
                </a:lnTo>
                <a:lnTo>
                  <a:pt x="1108739" y="197167"/>
                </a:lnTo>
                <a:lnTo>
                  <a:pt x="1111589" y="215265"/>
                </a:lnTo>
                <a:lnTo>
                  <a:pt x="1114439" y="233680"/>
                </a:lnTo>
                <a:lnTo>
                  <a:pt x="1116338" y="253365"/>
                </a:lnTo>
                <a:lnTo>
                  <a:pt x="1117921" y="274002"/>
                </a:lnTo>
                <a:lnTo>
                  <a:pt x="1118555" y="295275"/>
                </a:lnTo>
                <a:lnTo>
                  <a:pt x="1119188" y="317817"/>
                </a:lnTo>
                <a:lnTo>
                  <a:pt x="1118555" y="329247"/>
                </a:lnTo>
                <a:lnTo>
                  <a:pt x="1118238" y="340995"/>
                </a:lnTo>
                <a:lnTo>
                  <a:pt x="1117605" y="353060"/>
                </a:lnTo>
                <a:lnTo>
                  <a:pt x="1116338" y="364490"/>
                </a:lnTo>
                <a:lnTo>
                  <a:pt x="1114755" y="376555"/>
                </a:lnTo>
                <a:lnTo>
                  <a:pt x="1113172" y="388302"/>
                </a:lnTo>
                <a:lnTo>
                  <a:pt x="1111272" y="400367"/>
                </a:lnTo>
                <a:lnTo>
                  <a:pt x="1109056" y="412432"/>
                </a:lnTo>
                <a:lnTo>
                  <a:pt x="1106523" y="424815"/>
                </a:lnTo>
                <a:lnTo>
                  <a:pt x="1103990" y="436880"/>
                </a:lnTo>
                <a:lnTo>
                  <a:pt x="1097657" y="461645"/>
                </a:lnTo>
                <a:lnTo>
                  <a:pt x="1090691" y="485775"/>
                </a:lnTo>
                <a:lnTo>
                  <a:pt x="1083092" y="510223"/>
                </a:lnTo>
                <a:lnTo>
                  <a:pt x="1074543" y="534353"/>
                </a:lnTo>
                <a:lnTo>
                  <a:pt x="1065044" y="558483"/>
                </a:lnTo>
                <a:lnTo>
                  <a:pt x="1055861" y="582295"/>
                </a:lnTo>
                <a:lnTo>
                  <a:pt x="1045729" y="605473"/>
                </a:lnTo>
                <a:lnTo>
                  <a:pt x="1035280" y="628333"/>
                </a:lnTo>
                <a:lnTo>
                  <a:pt x="1024831" y="650875"/>
                </a:lnTo>
                <a:lnTo>
                  <a:pt x="1013749" y="673101"/>
                </a:lnTo>
                <a:lnTo>
                  <a:pt x="1002984" y="694373"/>
                </a:lnTo>
                <a:lnTo>
                  <a:pt x="992218" y="715011"/>
                </a:lnTo>
                <a:lnTo>
                  <a:pt x="981769" y="734696"/>
                </a:lnTo>
                <a:lnTo>
                  <a:pt x="970687" y="753746"/>
                </a:lnTo>
                <a:lnTo>
                  <a:pt x="960872" y="771526"/>
                </a:lnTo>
                <a:lnTo>
                  <a:pt x="940924" y="804228"/>
                </a:lnTo>
                <a:lnTo>
                  <a:pt x="923509" y="832803"/>
                </a:lnTo>
                <a:lnTo>
                  <a:pt x="908627" y="855663"/>
                </a:lnTo>
                <a:lnTo>
                  <a:pt x="897545" y="872808"/>
                </a:lnTo>
                <a:lnTo>
                  <a:pt x="888284" y="886158"/>
                </a:lnTo>
                <a:lnTo>
                  <a:pt x="901701" y="876604"/>
                </a:lnTo>
                <a:lnTo>
                  <a:pt x="918846" y="865159"/>
                </a:lnTo>
                <a:lnTo>
                  <a:pt x="942023" y="850534"/>
                </a:lnTo>
                <a:lnTo>
                  <a:pt x="969963" y="832411"/>
                </a:lnTo>
                <a:lnTo>
                  <a:pt x="1002983" y="813017"/>
                </a:lnTo>
                <a:lnTo>
                  <a:pt x="1020763" y="802526"/>
                </a:lnTo>
                <a:lnTo>
                  <a:pt x="1039813" y="792034"/>
                </a:lnTo>
                <a:lnTo>
                  <a:pt x="1059498" y="780906"/>
                </a:lnTo>
                <a:lnTo>
                  <a:pt x="1080136" y="770096"/>
                </a:lnTo>
                <a:lnTo>
                  <a:pt x="1101408" y="759287"/>
                </a:lnTo>
                <a:lnTo>
                  <a:pt x="1123316" y="748795"/>
                </a:lnTo>
                <a:lnTo>
                  <a:pt x="1145858" y="737667"/>
                </a:lnTo>
                <a:lnTo>
                  <a:pt x="1168718" y="727493"/>
                </a:lnTo>
                <a:lnTo>
                  <a:pt x="1192531" y="717637"/>
                </a:lnTo>
                <a:lnTo>
                  <a:pt x="1216343" y="707781"/>
                </a:lnTo>
                <a:lnTo>
                  <a:pt x="1239838" y="698879"/>
                </a:lnTo>
                <a:lnTo>
                  <a:pt x="1264603" y="690295"/>
                </a:lnTo>
                <a:lnTo>
                  <a:pt x="1288733" y="682346"/>
                </a:lnTo>
                <a:lnTo>
                  <a:pt x="1313181" y="675352"/>
                </a:lnTo>
                <a:lnTo>
                  <a:pt x="1337628" y="669311"/>
                </a:lnTo>
                <a:lnTo>
                  <a:pt x="1349693" y="666450"/>
                </a:lnTo>
                <a:lnTo>
                  <a:pt x="1361758" y="664224"/>
                </a:lnTo>
                <a:lnTo>
                  <a:pt x="1373823" y="661681"/>
                </a:lnTo>
                <a:lnTo>
                  <a:pt x="1385888" y="659773"/>
                </a:lnTo>
                <a:lnTo>
                  <a:pt x="1397953" y="657865"/>
                </a:lnTo>
                <a:lnTo>
                  <a:pt x="1410018" y="656594"/>
                </a:lnTo>
                <a:lnTo>
                  <a:pt x="1421766" y="655640"/>
                </a:lnTo>
                <a:lnTo>
                  <a:pt x="1433513" y="654686"/>
                </a:lnTo>
                <a:lnTo>
                  <a:pt x="1444943" y="654050"/>
                </a:lnTo>
                <a:lnTo>
                  <a:pt x="1456691" y="654050"/>
                </a:lnTo>
                <a:lnTo>
                  <a:pt x="1479233" y="654368"/>
                </a:lnTo>
                <a:lnTo>
                  <a:pt x="1500823" y="655004"/>
                </a:lnTo>
                <a:lnTo>
                  <a:pt x="1521461" y="656594"/>
                </a:lnTo>
                <a:lnTo>
                  <a:pt x="1540828" y="658501"/>
                </a:lnTo>
                <a:lnTo>
                  <a:pt x="1559561" y="661363"/>
                </a:lnTo>
                <a:lnTo>
                  <a:pt x="1577023" y="664542"/>
                </a:lnTo>
                <a:lnTo>
                  <a:pt x="1593851" y="668039"/>
                </a:lnTo>
                <a:lnTo>
                  <a:pt x="1609726" y="672173"/>
                </a:lnTo>
                <a:lnTo>
                  <a:pt x="1624966" y="676942"/>
                </a:lnTo>
                <a:lnTo>
                  <a:pt x="1639253" y="682028"/>
                </a:lnTo>
                <a:lnTo>
                  <a:pt x="1652588" y="687433"/>
                </a:lnTo>
                <a:lnTo>
                  <a:pt x="1664971" y="693792"/>
                </a:lnTo>
                <a:lnTo>
                  <a:pt x="1677036" y="699833"/>
                </a:lnTo>
                <a:lnTo>
                  <a:pt x="1687831" y="706827"/>
                </a:lnTo>
                <a:lnTo>
                  <a:pt x="1697991" y="714458"/>
                </a:lnTo>
                <a:lnTo>
                  <a:pt x="1707833" y="722088"/>
                </a:lnTo>
                <a:lnTo>
                  <a:pt x="1716406" y="730037"/>
                </a:lnTo>
                <a:lnTo>
                  <a:pt x="1724661" y="738621"/>
                </a:lnTo>
                <a:lnTo>
                  <a:pt x="1731963" y="747523"/>
                </a:lnTo>
                <a:lnTo>
                  <a:pt x="1738949" y="756425"/>
                </a:lnTo>
                <a:lnTo>
                  <a:pt x="1744663" y="765963"/>
                </a:lnTo>
                <a:lnTo>
                  <a:pt x="1750061" y="775501"/>
                </a:lnTo>
                <a:lnTo>
                  <a:pt x="1755141" y="785675"/>
                </a:lnTo>
                <a:lnTo>
                  <a:pt x="1759586" y="795849"/>
                </a:lnTo>
                <a:lnTo>
                  <a:pt x="1763396" y="806659"/>
                </a:lnTo>
                <a:lnTo>
                  <a:pt x="1766571" y="817151"/>
                </a:lnTo>
                <a:lnTo>
                  <a:pt x="1768793" y="828596"/>
                </a:lnTo>
                <a:lnTo>
                  <a:pt x="1771333" y="839406"/>
                </a:lnTo>
                <a:lnTo>
                  <a:pt x="1772921" y="851170"/>
                </a:lnTo>
                <a:lnTo>
                  <a:pt x="1773873" y="862933"/>
                </a:lnTo>
                <a:lnTo>
                  <a:pt x="1774826" y="874697"/>
                </a:lnTo>
                <a:lnTo>
                  <a:pt x="1774826" y="886778"/>
                </a:lnTo>
                <a:lnTo>
                  <a:pt x="1774826" y="898860"/>
                </a:lnTo>
                <a:lnTo>
                  <a:pt x="1773873" y="910305"/>
                </a:lnTo>
                <a:lnTo>
                  <a:pt x="1772921" y="922069"/>
                </a:lnTo>
                <a:lnTo>
                  <a:pt x="1771333" y="933515"/>
                </a:lnTo>
                <a:lnTo>
                  <a:pt x="1768793" y="944642"/>
                </a:lnTo>
                <a:lnTo>
                  <a:pt x="1766571" y="956088"/>
                </a:lnTo>
                <a:lnTo>
                  <a:pt x="1763396" y="966580"/>
                </a:lnTo>
                <a:lnTo>
                  <a:pt x="1759586" y="977072"/>
                </a:lnTo>
                <a:lnTo>
                  <a:pt x="1755141" y="987563"/>
                </a:lnTo>
                <a:lnTo>
                  <a:pt x="1750061" y="997737"/>
                </a:lnTo>
                <a:lnTo>
                  <a:pt x="1744663" y="1007593"/>
                </a:lnTo>
                <a:lnTo>
                  <a:pt x="1738949" y="1016813"/>
                </a:lnTo>
                <a:lnTo>
                  <a:pt x="1731963" y="1025716"/>
                </a:lnTo>
                <a:lnTo>
                  <a:pt x="1724661" y="1034618"/>
                </a:lnTo>
                <a:lnTo>
                  <a:pt x="1716406" y="1043202"/>
                </a:lnTo>
                <a:lnTo>
                  <a:pt x="1707833" y="1051150"/>
                </a:lnTo>
                <a:lnTo>
                  <a:pt x="1697991" y="1058781"/>
                </a:lnTo>
                <a:lnTo>
                  <a:pt x="1687831" y="1066411"/>
                </a:lnTo>
                <a:lnTo>
                  <a:pt x="1677036" y="1073406"/>
                </a:lnTo>
                <a:lnTo>
                  <a:pt x="1664971" y="1079446"/>
                </a:lnTo>
                <a:lnTo>
                  <a:pt x="1652588" y="1085805"/>
                </a:lnTo>
                <a:lnTo>
                  <a:pt x="1639253" y="1091210"/>
                </a:lnTo>
                <a:lnTo>
                  <a:pt x="1624966" y="1096297"/>
                </a:lnTo>
                <a:lnTo>
                  <a:pt x="1609726" y="1101066"/>
                </a:lnTo>
                <a:lnTo>
                  <a:pt x="1593851" y="1105199"/>
                </a:lnTo>
                <a:lnTo>
                  <a:pt x="1577023" y="1108696"/>
                </a:lnTo>
                <a:lnTo>
                  <a:pt x="1559561" y="1111876"/>
                </a:lnTo>
                <a:lnTo>
                  <a:pt x="1540828" y="1114737"/>
                </a:lnTo>
                <a:lnTo>
                  <a:pt x="1521461" y="1116645"/>
                </a:lnTo>
                <a:lnTo>
                  <a:pt x="1500823" y="1118234"/>
                </a:lnTo>
                <a:lnTo>
                  <a:pt x="1479233" y="1118870"/>
                </a:lnTo>
                <a:lnTo>
                  <a:pt x="1456691" y="1119188"/>
                </a:lnTo>
                <a:lnTo>
                  <a:pt x="1444943" y="1119188"/>
                </a:lnTo>
                <a:lnTo>
                  <a:pt x="1433513" y="1118552"/>
                </a:lnTo>
                <a:lnTo>
                  <a:pt x="1421766" y="1117599"/>
                </a:lnTo>
                <a:lnTo>
                  <a:pt x="1410018" y="1116645"/>
                </a:lnTo>
                <a:lnTo>
                  <a:pt x="1397953" y="1115373"/>
                </a:lnTo>
                <a:lnTo>
                  <a:pt x="1385888" y="1113465"/>
                </a:lnTo>
                <a:lnTo>
                  <a:pt x="1373823" y="1111558"/>
                </a:lnTo>
                <a:lnTo>
                  <a:pt x="1361758" y="1109650"/>
                </a:lnTo>
                <a:lnTo>
                  <a:pt x="1349693" y="1106789"/>
                </a:lnTo>
                <a:lnTo>
                  <a:pt x="1337628" y="1104245"/>
                </a:lnTo>
                <a:lnTo>
                  <a:pt x="1313181" y="1097887"/>
                </a:lnTo>
                <a:lnTo>
                  <a:pt x="1288733" y="1090892"/>
                </a:lnTo>
                <a:lnTo>
                  <a:pt x="1264603" y="1082944"/>
                </a:lnTo>
                <a:lnTo>
                  <a:pt x="1239838" y="1074359"/>
                </a:lnTo>
                <a:lnTo>
                  <a:pt x="1216343" y="1065457"/>
                </a:lnTo>
                <a:lnTo>
                  <a:pt x="1192531" y="1055919"/>
                </a:lnTo>
                <a:lnTo>
                  <a:pt x="1168718" y="1045745"/>
                </a:lnTo>
                <a:lnTo>
                  <a:pt x="1145858" y="1035571"/>
                </a:lnTo>
                <a:lnTo>
                  <a:pt x="1123316" y="1024444"/>
                </a:lnTo>
                <a:lnTo>
                  <a:pt x="1101408" y="1013634"/>
                </a:lnTo>
                <a:lnTo>
                  <a:pt x="1080136" y="1002824"/>
                </a:lnTo>
                <a:lnTo>
                  <a:pt x="1059498" y="992332"/>
                </a:lnTo>
                <a:lnTo>
                  <a:pt x="1039813" y="981205"/>
                </a:lnTo>
                <a:lnTo>
                  <a:pt x="1020763" y="970395"/>
                </a:lnTo>
                <a:lnTo>
                  <a:pt x="1002983" y="960221"/>
                </a:lnTo>
                <a:lnTo>
                  <a:pt x="969963" y="940509"/>
                </a:lnTo>
                <a:lnTo>
                  <a:pt x="942023" y="923023"/>
                </a:lnTo>
                <a:lnTo>
                  <a:pt x="918846" y="908080"/>
                </a:lnTo>
                <a:lnTo>
                  <a:pt x="901701" y="896316"/>
                </a:lnTo>
                <a:lnTo>
                  <a:pt x="887714" y="886979"/>
                </a:lnTo>
                <a:lnTo>
                  <a:pt x="887413" y="887413"/>
                </a:lnTo>
                <a:lnTo>
                  <a:pt x="897545" y="901705"/>
                </a:lnTo>
                <a:lnTo>
                  <a:pt x="908627" y="918856"/>
                </a:lnTo>
                <a:lnTo>
                  <a:pt x="923509" y="941724"/>
                </a:lnTo>
                <a:lnTo>
                  <a:pt x="940924" y="969674"/>
                </a:lnTo>
                <a:lnTo>
                  <a:pt x="960872" y="1003024"/>
                </a:lnTo>
                <a:lnTo>
                  <a:pt x="970687" y="1020810"/>
                </a:lnTo>
                <a:lnTo>
                  <a:pt x="981769" y="1039867"/>
                </a:lnTo>
                <a:lnTo>
                  <a:pt x="992218" y="1059241"/>
                </a:lnTo>
                <a:lnTo>
                  <a:pt x="1002984" y="1079886"/>
                </a:lnTo>
                <a:lnTo>
                  <a:pt x="1013749" y="1101484"/>
                </a:lnTo>
                <a:lnTo>
                  <a:pt x="1024831" y="1123082"/>
                </a:lnTo>
                <a:lnTo>
                  <a:pt x="1035280" y="1145632"/>
                </a:lnTo>
                <a:lnTo>
                  <a:pt x="1045729" y="1168818"/>
                </a:lnTo>
                <a:lnTo>
                  <a:pt x="1055861" y="1192639"/>
                </a:lnTo>
                <a:lnTo>
                  <a:pt x="1065044" y="1216143"/>
                </a:lnTo>
                <a:lnTo>
                  <a:pt x="1074543" y="1239964"/>
                </a:lnTo>
                <a:lnTo>
                  <a:pt x="1083092" y="1264420"/>
                </a:lnTo>
                <a:lnTo>
                  <a:pt x="1090691" y="1288558"/>
                </a:lnTo>
                <a:lnTo>
                  <a:pt x="1097657" y="1313332"/>
                </a:lnTo>
                <a:lnTo>
                  <a:pt x="1103990" y="1337789"/>
                </a:lnTo>
                <a:lnTo>
                  <a:pt x="1106523" y="1349858"/>
                </a:lnTo>
                <a:lnTo>
                  <a:pt x="1109056" y="1362245"/>
                </a:lnTo>
                <a:lnTo>
                  <a:pt x="1111272" y="1374314"/>
                </a:lnTo>
                <a:lnTo>
                  <a:pt x="1113172" y="1386384"/>
                </a:lnTo>
                <a:lnTo>
                  <a:pt x="1114755" y="1398135"/>
                </a:lnTo>
                <a:lnTo>
                  <a:pt x="1116338" y="1410205"/>
                </a:lnTo>
                <a:lnTo>
                  <a:pt x="1117605" y="1421956"/>
                </a:lnTo>
                <a:lnTo>
                  <a:pt x="1118238" y="1434026"/>
                </a:lnTo>
                <a:lnTo>
                  <a:pt x="1118555" y="1445460"/>
                </a:lnTo>
                <a:lnTo>
                  <a:pt x="1119188" y="1456894"/>
                </a:lnTo>
                <a:lnTo>
                  <a:pt x="1118555" y="1479444"/>
                </a:lnTo>
                <a:lnTo>
                  <a:pt x="1117921" y="1500724"/>
                </a:lnTo>
                <a:lnTo>
                  <a:pt x="1116338" y="1521369"/>
                </a:lnTo>
                <a:lnTo>
                  <a:pt x="1114439" y="1541061"/>
                </a:lnTo>
                <a:lnTo>
                  <a:pt x="1111589" y="1559483"/>
                </a:lnTo>
                <a:lnTo>
                  <a:pt x="1108739" y="1577269"/>
                </a:lnTo>
                <a:lnTo>
                  <a:pt x="1105256" y="1594421"/>
                </a:lnTo>
                <a:lnTo>
                  <a:pt x="1100823" y="1609984"/>
                </a:lnTo>
                <a:lnTo>
                  <a:pt x="1096074" y="1624911"/>
                </a:lnTo>
                <a:lnTo>
                  <a:pt x="1091008" y="1639522"/>
                </a:lnTo>
                <a:lnTo>
                  <a:pt x="1085308" y="1652544"/>
                </a:lnTo>
                <a:lnTo>
                  <a:pt x="1079609" y="1665248"/>
                </a:lnTo>
                <a:lnTo>
                  <a:pt x="1072960" y="1677318"/>
                </a:lnTo>
                <a:lnTo>
                  <a:pt x="1066310" y="1688117"/>
                </a:lnTo>
                <a:lnTo>
                  <a:pt x="1059028" y="1698280"/>
                </a:lnTo>
                <a:lnTo>
                  <a:pt x="1051112" y="1708126"/>
                </a:lnTo>
                <a:lnTo>
                  <a:pt x="1042880" y="1716384"/>
                </a:lnTo>
                <a:lnTo>
                  <a:pt x="1034964" y="1724642"/>
                </a:lnTo>
                <a:lnTo>
                  <a:pt x="1025781" y="1732265"/>
                </a:lnTo>
                <a:lnTo>
                  <a:pt x="1016916" y="1739252"/>
                </a:lnTo>
                <a:lnTo>
                  <a:pt x="1007417" y="1744970"/>
                </a:lnTo>
                <a:lnTo>
                  <a:pt x="997601" y="1750369"/>
                </a:lnTo>
                <a:lnTo>
                  <a:pt x="987785" y="1755451"/>
                </a:lnTo>
                <a:lnTo>
                  <a:pt x="977337" y="1759897"/>
                </a:lnTo>
                <a:lnTo>
                  <a:pt x="966888" y="1763391"/>
                </a:lnTo>
                <a:lnTo>
                  <a:pt x="956122" y="1766885"/>
                </a:lnTo>
                <a:lnTo>
                  <a:pt x="945357" y="1769108"/>
                </a:lnTo>
                <a:lnTo>
                  <a:pt x="933958" y="1771331"/>
                </a:lnTo>
                <a:lnTo>
                  <a:pt x="922559" y="1772920"/>
                </a:lnTo>
                <a:lnTo>
                  <a:pt x="911160" y="1774190"/>
                </a:lnTo>
                <a:lnTo>
                  <a:pt x="899445" y="1774508"/>
                </a:lnTo>
                <a:lnTo>
                  <a:pt x="887413" y="1774825"/>
                </a:lnTo>
                <a:lnTo>
                  <a:pt x="875381" y="1774508"/>
                </a:lnTo>
                <a:lnTo>
                  <a:pt x="863666" y="1774190"/>
                </a:lnTo>
                <a:lnTo>
                  <a:pt x="851950" y="1772920"/>
                </a:lnTo>
                <a:lnTo>
                  <a:pt x="840551" y="1771331"/>
                </a:lnTo>
                <a:lnTo>
                  <a:pt x="829469" y="1769108"/>
                </a:lnTo>
                <a:lnTo>
                  <a:pt x="818387" y="1766885"/>
                </a:lnTo>
                <a:lnTo>
                  <a:pt x="807305" y="1763391"/>
                </a:lnTo>
                <a:lnTo>
                  <a:pt x="796856" y="1759897"/>
                </a:lnTo>
                <a:lnTo>
                  <a:pt x="786724" y="1755451"/>
                </a:lnTo>
                <a:lnTo>
                  <a:pt x="776908" y="1750369"/>
                </a:lnTo>
                <a:lnTo>
                  <a:pt x="767093" y="1744970"/>
                </a:lnTo>
                <a:lnTo>
                  <a:pt x="757594" y="1739252"/>
                </a:lnTo>
                <a:lnTo>
                  <a:pt x="748411" y="1732265"/>
                </a:lnTo>
                <a:lnTo>
                  <a:pt x="739862" y="1724642"/>
                </a:lnTo>
                <a:lnTo>
                  <a:pt x="731313" y="1716384"/>
                </a:lnTo>
                <a:lnTo>
                  <a:pt x="723081" y="1708126"/>
                </a:lnTo>
                <a:lnTo>
                  <a:pt x="715798" y="1698280"/>
                </a:lnTo>
                <a:lnTo>
                  <a:pt x="708516" y="1688117"/>
                </a:lnTo>
                <a:lnTo>
                  <a:pt x="701550" y="1677318"/>
                </a:lnTo>
                <a:lnTo>
                  <a:pt x="694900" y="1665248"/>
                </a:lnTo>
                <a:lnTo>
                  <a:pt x="689201" y="1652544"/>
                </a:lnTo>
                <a:lnTo>
                  <a:pt x="683502" y="1639522"/>
                </a:lnTo>
                <a:lnTo>
                  <a:pt x="678119" y="1624911"/>
                </a:lnTo>
                <a:lnTo>
                  <a:pt x="673369" y="1609984"/>
                </a:lnTo>
                <a:lnTo>
                  <a:pt x="669570" y="1594421"/>
                </a:lnTo>
                <a:lnTo>
                  <a:pt x="665770" y="1577269"/>
                </a:lnTo>
                <a:lnTo>
                  <a:pt x="662604" y="1559483"/>
                </a:lnTo>
                <a:lnTo>
                  <a:pt x="660387" y="1541061"/>
                </a:lnTo>
                <a:lnTo>
                  <a:pt x="657854" y="1521369"/>
                </a:lnTo>
                <a:lnTo>
                  <a:pt x="656904" y="1500724"/>
                </a:lnTo>
                <a:lnTo>
                  <a:pt x="655638" y="1479444"/>
                </a:lnTo>
                <a:lnTo>
                  <a:pt x="655638" y="1456894"/>
                </a:lnTo>
                <a:lnTo>
                  <a:pt x="655638" y="1445460"/>
                </a:lnTo>
                <a:lnTo>
                  <a:pt x="655954" y="1434026"/>
                </a:lnTo>
                <a:lnTo>
                  <a:pt x="656904" y="1421956"/>
                </a:lnTo>
                <a:lnTo>
                  <a:pt x="657854" y="1410205"/>
                </a:lnTo>
                <a:lnTo>
                  <a:pt x="659438" y="1398135"/>
                </a:lnTo>
                <a:lnTo>
                  <a:pt x="661021" y="1386384"/>
                </a:lnTo>
                <a:lnTo>
                  <a:pt x="662921" y="1374314"/>
                </a:lnTo>
                <a:lnTo>
                  <a:pt x="665454" y="1362245"/>
                </a:lnTo>
                <a:lnTo>
                  <a:pt x="667987" y="1349858"/>
                </a:lnTo>
                <a:lnTo>
                  <a:pt x="670836" y="1337789"/>
                </a:lnTo>
                <a:lnTo>
                  <a:pt x="677169" y="1313332"/>
                </a:lnTo>
                <a:lnTo>
                  <a:pt x="684135" y="1288558"/>
                </a:lnTo>
                <a:lnTo>
                  <a:pt x="691734" y="1264420"/>
                </a:lnTo>
                <a:lnTo>
                  <a:pt x="700283" y="1239964"/>
                </a:lnTo>
                <a:lnTo>
                  <a:pt x="709149" y="1216143"/>
                </a:lnTo>
                <a:lnTo>
                  <a:pt x="718965" y="1192639"/>
                </a:lnTo>
                <a:lnTo>
                  <a:pt x="729097" y="1168818"/>
                </a:lnTo>
                <a:lnTo>
                  <a:pt x="739229" y="1145632"/>
                </a:lnTo>
                <a:lnTo>
                  <a:pt x="749678" y="1123082"/>
                </a:lnTo>
                <a:lnTo>
                  <a:pt x="760443" y="1101484"/>
                </a:lnTo>
                <a:lnTo>
                  <a:pt x="771209" y="1079886"/>
                </a:lnTo>
                <a:lnTo>
                  <a:pt x="782291" y="1059241"/>
                </a:lnTo>
                <a:lnTo>
                  <a:pt x="793057" y="1039867"/>
                </a:lnTo>
                <a:lnTo>
                  <a:pt x="803505" y="1020810"/>
                </a:lnTo>
                <a:lnTo>
                  <a:pt x="813954" y="1003024"/>
                </a:lnTo>
                <a:lnTo>
                  <a:pt x="833585" y="969674"/>
                </a:lnTo>
                <a:lnTo>
                  <a:pt x="851317" y="941724"/>
                </a:lnTo>
                <a:lnTo>
                  <a:pt x="865882" y="918856"/>
                </a:lnTo>
                <a:lnTo>
                  <a:pt x="877281" y="901705"/>
                </a:lnTo>
                <a:lnTo>
                  <a:pt x="887413" y="887413"/>
                </a:lnTo>
                <a:lnTo>
                  <a:pt x="887112" y="886979"/>
                </a:lnTo>
                <a:lnTo>
                  <a:pt x="873125" y="896316"/>
                </a:lnTo>
                <a:lnTo>
                  <a:pt x="855981" y="908080"/>
                </a:lnTo>
                <a:lnTo>
                  <a:pt x="832803" y="923023"/>
                </a:lnTo>
                <a:lnTo>
                  <a:pt x="804545" y="940509"/>
                </a:lnTo>
                <a:lnTo>
                  <a:pt x="771843" y="960221"/>
                </a:lnTo>
                <a:lnTo>
                  <a:pt x="753745" y="970395"/>
                </a:lnTo>
                <a:lnTo>
                  <a:pt x="734695" y="981205"/>
                </a:lnTo>
                <a:lnTo>
                  <a:pt x="715010" y="992332"/>
                </a:lnTo>
                <a:lnTo>
                  <a:pt x="694373" y="1002824"/>
                </a:lnTo>
                <a:lnTo>
                  <a:pt x="673418" y="1013634"/>
                </a:lnTo>
                <a:lnTo>
                  <a:pt x="651193" y="1024444"/>
                </a:lnTo>
                <a:lnTo>
                  <a:pt x="628650" y="1035571"/>
                </a:lnTo>
                <a:lnTo>
                  <a:pt x="605473" y="1045745"/>
                </a:lnTo>
                <a:lnTo>
                  <a:pt x="582295" y="1055919"/>
                </a:lnTo>
                <a:lnTo>
                  <a:pt x="558483" y="1065457"/>
                </a:lnTo>
                <a:lnTo>
                  <a:pt x="534353" y="1074359"/>
                </a:lnTo>
                <a:lnTo>
                  <a:pt x="510223" y="1082944"/>
                </a:lnTo>
                <a:lnTo>
                  <a:pt x="485775" y="1090892"/>
                </a:lnTo>
                <a:lnTo>
                  <a:pt x="461328" y="1097887"/>
                </a:lnTo>
                <a:lnTo>
                  <a:pt x="437198" y="1104245"/>
                </a:lnTo>
                <a:lnTo>
                  <a:pt x="424498" y="1106789"/>
                </a:lnTo>
                <a:lnTo>
                  <a:pt x="412432" y="1109650"/>
                </a:lnTo>
                <a:lnTo>
                  <a:pt x="400367" y="1111558"/>
                </a:lnTo>
                <a:lnTo>
                  <a:pt x="388302" y="1113465"/>
                </a:lnTo>
                <a:lnTo>
                  <a:pt x="376237" y="1115373"/>
                </a:lnTo>
                <a:lnTo>
                  <a:pt x="364807" y="1116645"/>
                </a:lnTo>
                <a:lnTo>
                  <a:pt x="352742" y="1117599"/>
                </a:lnTo>
                <a:lnTo>
                  <a:pt x="340995" y="1118552"/>
                </a:lnTo>
                <a:lnTo>
                  <a:pt x="329247" y="1119188"/>
                </a:lnTo>
                <a:lnTo>
                  <a:pt x="317500" y="1119188"/>
                </a:lnTo>
                <a:lnTo>
                  <a:pt x="295275" y="1118870"/>
                </a:lnTo>
                <a:lnTo>
                  <a:pt x="274002" y="1118234"/>
                </a:lnTo>
                <a:lnTo>
                  <a:pt x="253365" y="1116645"/>
                </a:lnTo>
                <a:lnTo>
                  <a:pt x="233997" y="1114737"/>
                </a:lnTo>
                <a:lnTo>
                  <a:pt x="215265" y="1111876"/>
                </a:lnTo>
                <a:lnTo>
                  <a:pt x="197485" y="1108696"/>
                </a:lnTo>
                <a:lnTo>
                  <a:pt x="180657" y="1105199"/>
                </a:lnTo>
                <a:lnTo>
                  <a:pt x="164782" y="1101066"/>
                </a:lnTo>
                <a:lnTo>
                  <a:pt x="149860" y="1096297"/>
                </a:lnTo>
                <a:lnTo>
                  <a:pt x="135572" y="1091210"/>
                </a:lnTo>
                <a:lnTo>
                  <a:pt x="122237" y="1085805"/>
                </a:lnTo>
                <a:lnTo>
                  <a:pt x="109537" y="1079446"/>
                </a:lnTo>
                <a:lnTo>
                  <a:pt x="97790" y="1073406"/>
                </a:lnTo>
                <a:lnTo>
                  <a:pt x="86677" y="1066411"/>
                </a:lnTo>
                <a:lnTo>
                  <a:pt x="76835" y="1058781"/>
                </a:lnTo>
                <a:lnTo>
                  <a:pt x="66992" y="1051150"/>
                </a:lnTo>
                <a:lnTo>
                  <a:pt x="58102" y="1043202"/>
                </a:lnTo>
                <a:lnTo>
                  <a:pt x="50165" y="1034618"/>
                </a:lnTo>
                <a:lnTo>
                  <a:pt x="42862" y="1025716"/>
                </a:lnTo>
                <a:lnTo>
                  <a:pt x="35877" y="1016813"/>
                </a:lnTo>
                <a:lnTo>
                  <a:pt x="29527" y="1007593"/>
                </a:lnTo>
                <a:lnTo>
                  <a:pt x="24130" y="997737"/>
                </a:lnTo>
                <a:lnTo>
                  <a:pt x="19367" y="987563"/>
                </a:lnTo>
                <a:lnTo>
                  <a:pt x="15240" y="977072"/>
                </a:lnTo>
                <a:lnTo>
                  <a:pt x="11430" y="966580"/>
                </a:lnTo>
                <a:lnTo>
                  <a:pt x="8255" y="956088"/>
                </a:lnTo>
                <a:lnTo>
                  <a:pt x="5397" y="944642"/>
                </a:lnTo>
                <a:lnTo>
                  <a:pt x="3492" y="933515"/>
                </a:lnTo>
                <a:lnTo>
                  <a:pt x="1905" y="922069"/>
                </a:lnTo>
                <a:lnTo>
                  <a:pt x="952" y="910305"/>
                </a:lnTo>
                <a:lnTo>
                  <a:pt x="0" y="898860"/>
                </a:lnTo>
                <a:lnTo>
                  <a:pt x="0" y="886778"/>
                </a:lnTo>
                <a:lnTo>
                  <a:pt x="0" y="874697"/>
                </a:lnTo>
                <a:lnTo>
                  <a:pt x="952" y="862933"/>
                </a:lnTo>
                <a:lnTo>
                  <a:pt x="1905" y="851170"/>
                </a:lnTo>
                <a:lnTo>
                  <a:pt x="3492" y="839406"/>
                </a:lnTo>
                <a:lnTo>
                  <a:pt x="5397" y="828596"/>
                </a:lnTo>
                <a:lnTo>
                  <a:pt x="8255" y="817151"/>
                </a:lnTo>
                <a:lnTo>
                  <a:pt x="11430" y="806659"/>
                </a:lnTo>
                <a:lnTo>
                  <a:pt x="15240" y="795849"/>
                </a:lnTo>
                <a:lnTo>
                  <a:pt x="19367" y="785675"/>
                </a:lnTo>
                <a:lnTo>
                  <a:pt x="24130" y="775501"/>
                </a:lnTo>
                <a:lnTo>
                  <a:pt x="29527" y="765963"/>
                </a:lnTo>
                <a:lnTo>
                  <a:pt x="35877" y="756425"/>
                </a:lnTo>
                <a:lnTo>
                  <a:pt x="42862" y="747523"/>
                </a:lnTo>
                <a:lnTo>
                  <a:pt x="50165" y="738621"/>
                </a:lnTo>
                <a:lnTo>
                  <a:pt x="58102" y="730037"/>
                </a:lnTo>
                <a:lnTo>
                  <a:pt x="66992" y="722088"/>
                </a:lnTo>
                <a:lnTo>
                  <a:pt x="76835" y="714458"/>
                </a:lnTo>
                <a:lnTo>
                  <a:pt x="86677" y="706827"/>
                </a:lnTo>
                <a:lnTo>
                  <a:pt x="97790" y="699833"/>
                </a:lnTo>
                <a:lnTo>
                  <a:pt x="109537" y="693792"/>
                </a:lnTo>
                <a:lnTo>
                  <a:pt x="122237" y="687433"/>
                </a:lnTo>
                <a:lnTo>
                  <a:pt x="135572" y="682028"/>
                </a:lnTo>
                <a:lnTo>
                  <a:pt x="149860" y="676942"/>
                </a:lnTo>
                <a:lnTo>
                  <a:pt x="164782" y="672173"/>
                </a:lnTo>
                <a:lnTo>
                  <a:pt x="180657" y="668039"/>
                </a:lnTo>
                <a:lnTo>
                  <a:pt x="197485" y="664542"/>
                </a:lnTo>
                <a:lnTo>
                  <a:pt x="215265" y="661363"/>
                </a:lnTo>
                <a:lnTo>
                  <a:pt x="233997" y="658501"/>
                </a:lnTo>
                <a:lnTo>
                  <a:pt x="253365" y="656594"/>
                </a:lnTo>
                <a:lnTo>
                  <a:pt x="274002" y="655004"/>
                </a:lnTo>
                <a:lnTo>
                  <a:pt x="295275" y="654368"/>
                </a:lnTo>
                <a:lnTo>
                  <a:pt x="317500" y="654050"/>
                </a:lnTo>
                <a:lnTo>
                  <a:pt x="329247" y="654050"/>
                </a:lnTo>
                <a:lnTo>
                  <a:pt x="340995" y="654686"/>
                </a:lnTo>
                <a:lnTo>
                  <a:pt x="352742" y="655640"/>
                </a:lnTo>
                <a:lnTo>
                  <a:pt x="364807" y="656594"/>
                </a:lnTo>
                <a:lnTo>
                  <a:pt x="376237" y="657865"/>
                </a:lnTo>
                <a:lnTo>
                  <a:pt x="388302" y="659773"/>
                </a:lnTo>
                <a:lnTo>
                  <a:pt x="400367" y="661681"/>
                </a:lnTo>
                <a:lnTo>
                  <a:pt x="412432" y="664224"/>
                </a:lnTo>
                <a:lnTo>
                  <a:pt x="424498" y="666450"/>
                </a:lnTo>
                <a:lnTo>
                  <a:pt x="437198" y="669311"/>
                </a:lnTo>
                <a:lnTo>
                  <a:pt x="461328" y="675352"/>
                </a:lnTo>
                <a:lnTo>
                  <a:pt x="485775" y="682346"/>
                </a:lnTo>
                <a:lnTo>
                  <a:pt x="510223" y="690295"/>
                </a:lnTo>
                <a:lnTo>
                  <a:pt x="534353" y="698879"/>
                </a:lnTo>
                <a:lnTo>
                  <a:pt x="558483" y="707781"/>
                </a:lnTo>
                <a:lnTo>
                  <a:pt x="582295" y="717637"/>
                </a:lnTo>
                <a:lnTo>
                  <a:pt x="605473" y="727493"/>
                </a:lnTo>
                <a:lnTo>
                  <a:pt x="628650" y="737667"/>
                </a:lnTo>
                <a:lnTo>
                  <a:pt x="651193" y="748795"/>
                </a:lnTo>
                <a:lnTo>
                  <a:pt x="673418" y="759287"/>
                </a:lnTo>
                <a:lnTo>
                  <a:pt x="694373" y="770096"/>
                </a:lnTo>
                <a:lnTo>
                  <a:pt x="715010" y="780906"/>
                </a:lnTo>
                <a:lnTo>
                  <a:pt x="734695" y="792034"/>
                </a:lnTo>
                <a:lnTo>
                  <a:pt x="753745" y="802526"/>
                </a:lnTo>
                <a:lnTo>
                  <a:pt x="771843" y="813017"/>
                </a:lnTo>
                <a:lnTo>
                  <a:pt x="804545" y="832411"/>
                </a:lnTo>
                <a:lnTo>
                  <a:pt x="832803" y="850534"/>
                </a:lnTo>
                <a:lnTo>
                  <a:pt x="855981" y="865159"/>
                </a:lnTo>
                <a:lnTo>
                  <a:pt x="873125" y="876604"/>
                </a:lnTo>
                <a:lnTo>
                  <a:pt x="886542" y="886158"/>
                </a:lnTo>
                <a:lnTo>
                  <a:pt x="877281" y="872808"/>
                </a:lnTo>
                <a:lnTo>
                  <a:pt x="865882" y="855663"/>
                </a:lnTo>
                <a:lnTo>
                  <a:pt x="851317" y="832803"/>
                </a:lnTo>
                <a:lnTo>
                  <a:pt x="833585" y="804228"/>
                </a:lnTo>
                <a:lnTo>
                  <a:pt x="813954" y="771526"/>
                </a:lnTo>
                <a:lnTo>
                  <a:pt x="803505" y="753746"/>
                </a:lnTo>
                <a:lnTo>
                  <a:pt x="793057" y="734696"/>
                </a:lnTo>
                <a:lnTo>
                  <a:pt x="782291" y="715011"/>
                </a:lnTo>
                <a:lnTo>
                  <a:pt x="771209" y="694373"/>
                </a:lnTo>
                <a:lnTo>
                  <a:pt x="760443" y="673101"/>
                </a:lnTo>
                <a:lnTo>
                  <a:pt x="749678" y="650875"/>
                </a:lnTo>
                <a:lnTo>
                  <a:pt x="739229" y="628333"/>
                </a:lnTo>
                <a:lnTo>
                  <a:pt x="729097" y="605473"/>
                </a:lnTo>
                <a:lnTo>
                  <a:pt x="718965" y="582295"/>
                </a:lnTo>
                <a:lnTo>
                  <a:pt x="709149" y="558483"/>
                </a:lnTo>
                <a:lnTo>
                  <a:pt x="700283" y="534353"/>
                </a:lnTo>
                <a:lnTo>
                  <a:pt x="691734" y="510223"/>
                </a:lnTo>
                <a:lnTo>
                  <a:pt x="684135" y="485775"/>
                </a:lnTo>
                <a:lnTo>
                  <a:pt x="677169" y="461645"/>
                </a:lnTo>
                <a:lnTo>
                  <a:pt x="670836" y="436880"/>
                </a:lnTo>
                <a:lnTo>
                  <a:pt x="667987" y="424815"/>
                </a:lnTo>
                <a:lnTo>
                  <a:pt x="665454" y="412432"/>
                </a:lnTo>
                <a:lnTo>
                  <a:pt x="662921" y="400367"/>
                </a:lnTo>
                <a:lnTo>
                  <a:pt x="661021" y="388302"/>
                </a:lnTo>
                <a:lnTo>
                  <a:pt x="659438" y="376555"/>
                </a:lnTo>
                <a:lnTo>
                  <a:pt x="657854" y="364490"/>
                </a:lnTo>
                <a:lnTo>
                  <a:pt x="656904" y="353060"/>
                </a:lnTo>
                <a:lnTo>
                  <a:pt x="655954" y="340995"/>
                </a:lnTo>
                <a:lnTo>
                  <a:pt x="655638" y="329247"/>
                </a:lnTo>
                <a:lnTo>
                  <a:pt x="655638" y="317817"/>
                </a:lnTo>
                <a:lnTo>
                  <a:pt x="655638" y="295275"/>
                </a:lnTo>
                <a:lnTo>
                  <a:pt x="656904" y="274002"/>
                </a:lnTo>
                <a:lnTo>
                  <a:pt x="657854" y="253365"/>
                </a:lnTo>
                <a:lnTo>
                  <a:pt x="660387" y="233680"/>
                </a:lnTo>
                <a:lnTo>
                  <a:pt x="662604" y="215265"/>
                </a:lnTo>
                <a:lnTo>
                  <a:pt x="665770" y="197167"/>
                </a:lnTo>
                <a:lnTo>
                  <a:pt x="669570" y="180657"/>
                </a:lnTo>
                <a:lnTo>
                  <a:pt x="673369" y="164465"/>
                </a:lnTo>
                <a:lnTo>
                  <a:pt x="678119" y="149860"/>
                </a:lnTo>
                <a:lnTo>
                  <a:pt x="683502" y="135255"/>
                </a:lnTo>
                <a:lnTo>
                  <a:pt x="689201" y="122237"/>
                </a:lnTo>
                <a:lnTo>
                  <a:pt x="694900" y="109220"/>
                </a:lnTo>
                <a:lnTo>
                  <a:pt x="701550" y="97472"/>
                </a:lnTo>
                <a:lnTo>
                  <a:pt x="708516" y="86677"/>
                </a:lnTo>
                <a:lnTo>
                  <a:pt x="715798" y="76200"/>
                </a:lnTo>
                <a:lnTo>
                  <a:pt x="723081" y="66992"/>
                </a:lnTo>
                <a:lnTo>
                  <a:pt x="731313" y="57785"/>
                </a:lnTo>
                <a:lnTo>
                  <a:pt x="739862" y="50165"/>
                </a:lnTo>
                <a:lnTo>
                  <a:pt x="748411" y="42227"/>
                </a:lnTo>
                <a:lnTo>
                  <a:pt x="757594" y="35877"/>
                </a:lnTo>
                <a:lnTo>
                  <a:pt x="767093" y="29527"/>
                </a:lnTo>
                <a:lnTo>
                  <a:pt x="776908" y="24130"/>
                </a:lnTo>
                <a:lnTo>
                  <a:pt x="786724" y="19367"/>
                </a:lnTo>
                <a:lnTo>
                  <a:pt x="796856" y="15240"/>
                </a:lnTo>
                <a:lnTo>
                  <a:pt x="807305" y="11112"/>
                </a:lnTo>
                <a:lnTo>
                  <a:pt x="818387" y="7937"/>
                </a:lnTo>
                <a:lnTo>
                  <a:pt x="829469" y="5397"/>
                </a:lnTo>
                <a:lnTo>
                  <a:pt x="840551" y="3492"/>
                </a:lnTo>
                <a:lnTo>
                  <a:pt x="851950" y="1905"/>
                </a:lnTo>
                <a:lnTo>
                  <a:pt x="863666" y="635"/>
                </a:lnTo>
                <a:lnTo>
                  <a:pt x="875381" y="0"/>
                </a:lnTo>
                <a:close/>
              </a:path>
            </a:pathLst>
          </a:custGeom>
          <a:solidFill>
            <a:schemeClr val="bg1">
              <a:alpha val="39000"/>
            </a:schemeClr>
          </a:solidFill>
          <a:ln>
            <a:solidFill>
              <a:srgbClr val="E9A8B1">
                <a:alpha val="43000"/>
              </a:srgbClr>
            </a:solid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 name="文本框 2"/>
          <p:cNvSpPr txBox="1"/>
          <p:nvPr/>
        </p:nvSpPr>
        <p:spPr>
          <a:xfrm>
            <a:off x="757368" y="1824691"/>
            <a:ext cx="1063112" cy="584775"/>
          </a:xfrm>
          <a:prstGeom prst="rect">
            <a:avLst/>
          </a:prstGeom>
          <a:noFill/>
        </p:spPr>
        <p:txBody>
          <a:bodyPr wrap="none" rtlCol="0">
            <a:spAutoFit/>
          </a:bodyPr>
          <a:lstStyle/>
          <a:p>
            <a:r>
              <a:rPr lang="en-US" altLang="zh-CN" sz="3200" dirty="0">
                <a:solidFill>
                  <a:schemeClr val="tx1">
                    <a:lumMod val="75000"/>
                    <a:lumOff val="25000"/>
                  </a:schemeClr>
                </a:solidFill>
                <a:latin typeface="Kozuka Gothic Pr6N EL" panose="020B0200000000000000" charset="-128"/>
                <a:ea typeface="Kozuka Gothic Pr6N EL" panose="020B0200000000000000" charset="-128"/>
              </a:rPr>
              <a:t>2018</a:t>
            </a:r>
          </a:p>
        </p:txBody>
      </p:sp>
      <p:sp>
        <p:nvSpPr>
          <p:cNvPr id="6" name="文本框 5"/>
          <p:cNvSpPr txBox="1"/>
          <p:nvPr/>
        </p:nvSpPr>
        <p:spPr>
          <a:xfrm>
            <a:off x="3366259" y="2253615"/>
            <a:ext cx="4728845" cy="923330"/>
          </a:xfrm>
          <a:prstGeom prst="rect">
            <a:avLst/>
          </a:prstGeom>
          <a:noFill/>
        </p:spPr>
        <p:txBody>
          <a:bodyPr wrap="square" rtlCol="0">
            <a:spAutoFit/>
          </a:bodyPr>
          <a:lstStyle/>
          <a:p>
            <a:pPr algn="just"/>
            <a:r>
              <a:rPr lang="zh-CN" altLang="en-US" dirty="0">
                <a:solidFill>
                  <a:schemeClr val="tx1">
                    <a:lumMod val="65000"/>
                    <a:lumOff val="35000"/>
                  </a:schemeClr>
                </a:solidFill>
                <a:latin typeface="Adobe Devanagari" panose="02040503050201020203" pitchFamily="18" charset="0"/>
                <a:ea typeface="Kozuka Gothic Pr6N EL" panose="020B0200000000000000" pitchFamily="34" charset="-128"/>
                <a:cs typeface="Adobe Devanagari" panose="02040503050201020203" pitchFamily="18" charset="0"/>
                <a:sym typeface="+mn-ea"/>
              </a:rPr>
              <a:t>You can enter anything that is relevant to this chapter to make a simple cut into the title to help the audience understand what you are talking about.</a:t>
            </a:r>
          </a:p>
        </p:txBody>
      </p:sp>
      <p:sp>
        <p:nvSpPr>
          <p:cNvPr id="4" name="文本框 3"/>
          <p:cNvSpPr txBox="1"/>
          <p:nvPr/>
        </p:nvSpPr>
        <p:spPr>
          <a:xfrm>
            <a:off x="757368" y="2370156"/>
            <a:ext cx="2540000" cy="953135"/>
          </a:xfrm>
          <a:prstGeom prst="rect">
            <a:avLst/>
          </a:prstGeom>
          <a:noFill/>
        </p:spPr>
        <p:txBody>
          <a:bodyPr wrap="square" rtlCol="0" anchor="t">
            <a:spAutoFit/>
          </a:bodyPr>
          <a:lstStyle/>
          <a:p>
            <a:r>
              <a:rPr lang="zh-CN" altLang="en-US" sz="2800" dirty="0">
                <a:solidFill>
                  <a:schemeClr val="tx1">
                    <a:lumMod val="75000"/>
                    <a:lumOff val="25000"/>
                  </a:schemeClr>
                </a:solidFill>
                <a:latin typeface="Batang" panose="02030600000101010101" charset="-127"/>
                <a:ea typeface="Batang" panose="02030600000101010101" charset="-127"/>
                <a:cs typeface="Segoe Print" panose="02000600000000000000" charset="0"/>
              </a:rPr>
              <a:t>PERSONAL</a:t>
            </a:r>
            <a:r>
              <a:rPr lang="zh-CN" altLang="en-US" sz="2800" dirty="0">
                <a:solidFill>
                  <a:schemeClr val="tx1">
                    <a:lumMod val="75000"/>
                    <a:lumOff val="25000"/>
                  </a:schemeClr>
                </a:solidFill>
                <a:latin typeface="Kozuka Gothic Pr6N EL" panose="020B0200000000000000" charset="-128"/>
                <a:ea typeface="Kozuka Gothic Pr6N EL" panose="020B0200000000000000" charset="-128"/>
              </a:rPr>
              <a:t> </a:t>
            </a:r>
          </a:p>
          <a:p>
            <a:r>
              <a:rPr lang="zh-CN" altLang="en-US" sz="2800" dirty="0">
                <a:solidFill>
                  <a:schemeClr val="tx1">
                    <a:lumMod val="75000"/>
                    <a:lumOff val="25000"/>
                  </a:schemeClr>
                </a:solidFill>
                <a:latin typeface="Batang" panose="02030600000101010101" charset="-127"/>
                <a:ea typeface="Batang" panose="02030600000101010101" charset="-127"/>
                <a:cs typeface="Segoe Print" panose="02000600000000000000" charset="0"/>
              </a:rPr>
              <a:t>RESUME</a:t>
            </a:r>
          </a:p>
        </p:txBody>
      </p:sp>
      <p:sp>
        <p:nvSpPr>
          <p:cNvPr id="15" name="任意多边形 14"/>
          <p:cNvSpPr/>
          <p:nvPr/>
        </p:nvSpPr>
        <p:spPr>
          <a:xfrm>
            <a:off x="575316" y="1237130"/>
            <a:ext cx="2496935" cy="2617694"/>
          </a:xfrm>
          <a:custGeom>
            <a:avLst/>
            <a:gdLst>
              <a:gd name="connsiteX0" fmla="*/ 0 w 2496935"/>
              <a:gd name="connsiteY0" fmla="*/ 0 h 2617694"/>
              <a:gd name="connsiteX1" fmla="*/ 2496935 w 2496935"/>
              <a:gd name="connsiteY1" fmla="*/ 0 h 2617694"/>
              <a:gd name="connsiteX2" fmla="*/ 2496935 w 2496935"/>
              <a:gd name="connsiteY2" fmla="*/ 710639 h 2617694"/>
              <a:gd name="connsiteX3" fmla="*/ 2262209 w 2496935"/>
              <a:gd name="connsiteY3" fmla="*/ 710639 h 2617694"/>
              <a:gd name="connsiteX4" fmla="*/ 2262209 w 2496935"/>
              <a:gd name="connsiteY4" fmla="*/ 1907054 h 2617694"/>
              <a:gd name="connsiteX5" fmla="*/ 2496935 w 2496935"/>
              <a:gd name="connsiteY5" fmla="*/ 1907054 h 2617694"/>
              <a:gd name="connsiteX6" fmla="*/ 2496935 w 2496935"/>
              <a:gd name="connsiteY6" fmla="*/ 2617694 h 2617694"/>
              <a:gd name="connsiteX7" fmla="*/ 0 w 2496935"/>
              <a:gd name="connsiteY7" fmla="*/ 2617694 h 2617694"/>
              <a:gd name="connsiteX0" fmla="*/ 2496935 w 2588375"/>
              <a:gd name="connsiteY0" fmla="*/ 1907054 h 2617694"/>
              <a:gd name="connsiteX1" fmla="*/ 2496935 w 2588375"/>
              <a:gd name="connsiteY1" fmla="*/ 2617694 h 2617694"/>
              <a:gd name="connsiteX2" fmla="*/ 0 w 2588375"/>
              <a:gd name="connsiteY2" fmla="*/ 2617694 h 2617694"/>
              <a:gd name="connsiteX3" fmla="*/ 0 w 2588375"/>
              <a:gd name="connsiteY3" fmla="*/ 0 h 2617694"/>
              <a:gd name="connsiteX4" fmla="*/ 2496935 w 2588375"/>
              <a:gd name="connsiteY4" fmla="*/ 0 h 2617694"/>
              <a:gd name="connsiteX5" fmla="*/ 2496935 w 2588375"/>
              <a:gd name="connsiteY5" fmla="*/ 710639 h 2617694"/>
              <a:gd name="connsiteX6" fmla="*/ 2262209 w 2588375"/>
              <a:gd name="connsiteY6" fmla="*/ 710639 h 2617694"/>
              <a:gd name="connsiteX7" fmla="*/ 2262209 w 2588375"/>
              <a:gd name="connsiteY7" fmla="*/ 1907054 h 2617694"/>
              <a:gd name="connsiteX8" fmla="*/ 2588375 w 2588375"/>
              <a:gd name="connsiteY8" fmla="*/ 1998494 h 2617694"/>
              <a:gd name="connsiteX0" fmla="*/ 2496935 w 2496935"/>
              <a:gd name="connsiteY0" fmla="*/ 1907054 h 2617694"/>
              <a:gd name="connsiteX1" fmla="*/ 2496935 w 2496935"/>
              <a:gd name="connsiteY1" fmla="*/ 2617694 h 2617694"/>
              <a:gd name="connsiteX2" fmla="*/ 0 w 2496935"/>
              <a:gd name="connsiteY2" fmla="*/ 2617694 h 2617694"/>
              <a:gd name="connsiteX3" fmla="*/ 0 w 2496935"/>
              <a:gd name="connsiteY3" fmla="*/ 0 h 2617694"/>
              <a:gd name="connsiteX4" fmla="*/ 2496935 w 2496935"/>
              <a:gd name="connsiteY4" fmla="*/ 0 h 2617694"/>
              <a:gd name="connsiteX5" fmla="*/ 2496935 w 2496935"/>
              <a:gd name="connsiteY5" fmla="*/ 710639 h 2617694"/>
              <a:gd name="connsiteX6" fmla="*/ 2262209 w 2496935"/>
              <a:gd name="connsiteY6" fmla="*/ 710639 h 2617694"/>
              <a:gd name="connsiteX7" fmla="*/ 2262209 w 2496935"/>
              <a:gd name="connsiteY7" fmla="*/ 1907054 h 2617694"/>
              <a:gd name="connsiteX8" fmla="*/ 2113246 w 2496935"/>
              <a:gd name="connsiteY8" fmla="*/ 1684729 h 2617694"/>
              <a:gd name="connsiteX0" fmla="*/ 2496935 w 2660093"/>
              <a:gd name="connsiteY0" fmla="*/ 1907054 h 2617694"/>
              <a:gd name="connsiteX1" fmla="*/ 2496935 w 2660093"/>
              <a:gd name="connsiteY1" fmla="*/ 2617694 h 2617694"/>
              <a:gd name="connsiteX2" fmla="*/ 0 w 2660093"/>
              <a:gd name="connsiteY2" fmla="*/ 2617694 h 2617694"/>
              <a:gd name="connsiteX3" fmla="*/ 0 w 2660093"/>
              <a:gd name="connsiteY3" fmla="*/ 0 h 2617694"/>
              <a:gd name="connsiteX4" fmla="*/ 2496935 w 2660093"/>
              <a:gd name="connsiteY4" fmla="*/ 0 h 2617694"/>
              <a:gd name="connsiteX5" fmla="*/ 2496935 w 2660093"/>
              <a:gd name="connsiteY5" fmla="*/ 710639 h 2617694"/>
              <a:gd name="connsiteX6" fmla="*/ 2262209 w 2660093"/>
              <a:gd name="connsiteY6" fmla="*/ 710639 h 2617694"/>
              <a:gd name="connsiteX7" fmla="*/ 2262209 w 2660093"/>
              <a:gd name="connsiteY7" fmla="*/ 1907054 h 2617694"/>
              <a:gd name="connsiteX8" fmla="*/ 2660093 w 2660093"/>
              <a:gd name="connsiteY8" fmla="*/ 940659 h 2617694"/>
              <a:gd name="connsiteX0" fmla="*/ 2496935 w 2830423"/>
              <a:gd name="connsiteY0" fmla="*/ 1907054 h 2617694"/>
              <a:gd name="connsiteX1" fmla="*/ 2496935 w 2830423"/>
              <a:gd name="connsiteY1" fmla="*/ 2617694 h 2617694"/>
              <a:gd name="connsiteX2" fmla="*/ 0 w 2830423"/>
              <a:gd name="connsiteY2" fmla="*/ 2617694 h 2617694"/>
              <a:gd name="connsiteX3" fmla="*/ 0 w 2830423"/>
              <a:gd name="connsiteY3" fmla="*/ 0 h 2617694"/>
              <a:gd name="connsiteX4" fmla="*/ 2496935 w 2830423"/>
              <a:gd name="connsiteY4" fmla="*/ 0 h 2617694"/>
              <a:gd name="connsiteX5" fmla="*/ 2496935 w 2830423"/>
              <a:gd name="connsiteY5" fmla="*/ 710639 h 2617694"/>
              <a:gd name="connsiteX6" fmla="*/ 2262209 w 2830423"/>
              <a:gd name="connsiteY6" fmla="*/ 710639 h 2617694"/>
              <a:gd name="connsiteX7" fmla="*/ 2262209 w 2830423"/>
              <a:gd name="connsiteY7" fmla="*/ 1907054 h 2617694"/>
              <a:gd name="connsiteX8" fmla="*/ 2830423 w 2830423"/>
              <a:gd name="connsiteY8" fmla="*/ 886870 h 2617694"/>
              <a:gd name="connsiteX0" fmla="*/ 2496935 w 2890828"/>
              <a:gd name="connsiteY0" fmla="*/ 1907054 h 2617694"/>
              <a:gd name="connsiteX1" fmla="*/ 2496935 w 2890828"/>
              <a:gd name="connsiteY1" fmla="*/ 2617694 h 2617694"/>
              <a:gd name="connsiteX2" fmla="*/ 0 w 2890828"/>
              <a:gd name="connsiteY2" fmla="*/ 2617694 h 2617694"/>
              <a:gd name="connsiteX3" fmla="*/ 0 w 2890828"/>
              <a:gd name="connsiteY3" fmla="*/ 0 h 2617694"/>
              <a:gd name="connsiteX4" fmla="*/ 2496935 w 2890828"/>
              <a:gd name="connsiteY4" fmla="*/ 0 h 2617694"/>
              <a:gd name="connsiteX5" fmla="*/ 2496935 w 2890828"/>
              <a:gd name="connsiteY5" fmla="*/ 710639 h 2617694"/>
              <a:gd name="connsiteX6" fmla="*/ 2262209 w 2890828"/>
              <a:gd name="connsiteY6" fmla="*/ 710639 h 2617694"/>
              <a:gd name="connsiteX7" fmla="*/ 2862844 w 2890828"/>
              <a:gd name="connsiteY7" fmla="*/ 705783 h 2617694"/>
              <a:gd name="connsiteX8" fmla="*/ 2830423 w 2890828"/>
              <a:gd name="connsiteY8" fmla="*/ 886870 h 2617694"/>
              <a:gd name="connsiteX0" fmla="*/ 2496935 w 2830423"/>
              <a:gd name="connsiteY0" fmla="*/ 1907054 h 2617694"/>
              <a:gd name="connsiteX1" fmla="*/ 2496935 w 2830423"/>
              <a:gd name="connsiteY1" fmla="*/ 2617694 h 2617694"/>
              <a:gd name="connsiteX2" fmla="*/ 0 w 2830423"/>
              <a:gd name="connsiteY2" fmla="*/ 2617694 h 2617694"/>
              <a:gd name="connsiteX3" fmla="*/ 0 w 2830423"/>
              <a:gd name="connsiteY3" fmla="*/ 0 h 2617694"/>
              <a:gd name="connsiteX4" fmla="*/ 2496935 w 2830423"/>
              <a:gd name="connsiteY4" fmla="*/ 0 h 2617694"/>
              <a:gd name="connsiteX5" fmla="*/ 2496935 w 2830423"/>
              <a:gd name="connsiteY5" fmla="*/ 710639 h 2617694"/>
              <a:gd name="connsiteX6" fmla="*/ 2262209 w 2830423"/>
              <a:gd name="connsiteY6" fmla="*/ 710639 h 2617694"/>
              <a:gd name="connsiteX7" fmla="*/ 2830423 w 2830423"/>
              <a:gd name="connsiteY7" fmla="*/ 886870 h 2617694"/>
              <a:gd name="connsiteX0" fmla="*/ 2496935 w 2893176"/>
              <a:gd name="connsiteY0" fmla="*/ 1907054 h 2617694"/>
              <a:gd name="connsiteX1" fmla="*/ 2496935 w 2893176"/>
              <a:gd name="connsiteY1" fmla="*/ 2617694 h 2617694"/>
              <a:gd name="connsiteX2" fmla="*/ 0 w 2893176"/>
              <a:gd name="connsiteY2" fmla="*/ 2617694 h 2617694"/>
              <a:gd name="connsiteX3" fmla="*/ 0 w 2893176"/>
              <a:gd name="connsiteY3" fmla="*/ 0 h 2617694"/>
              <a:gd name="connsiteX4" fmla="*/ 2496935 w 2893176"/>
              <a:gd name="connsiteY4" fmla="*/ 0 h 2617694"/>
              <a:gd name="connsiteX5" fmla="*/ 2496935 w 2893176"/>
              <a:gd name="connsiteY5" fmla="*/ 710639 h 2617694"/>
              <a:gd name="connsiteX6" fmla="*/ 2262209 w 2893176"/>
              <a:gd name="connsiteY6" fmla="*/ 710639 h 2617694"/>
              <a:gd name="connsiteX7" fmla="*/ 2893176 w 2893176"/>
              <a:gd name="connsiteY7" fmla="*/ 689647 h 2617694"/>
              <a:gd name="connsiteX0" fmla="*/ 2496935 w 2496935"/>
              <a:gd name="connsiteY0" fmla="*/ 1907054 h 2617694"/>
              <a:gd name="connsiteX1" fmla="*/ 2496935 w 2496935"/>
              <a:gd name="connsiteY1" fmla="*/ 2617694 h 2617694"/>
              <a:gd name="connsiteX2" fmla="*/ 0 w 2496935"/>
              <a:gd name="connsiteY2" fmla="*/ 2617694 h 2617694"/>
              <a:gd name="connsiteX3" fmla="*/ 0 w 2496935"/>
              <a:gd name="connsiteY3" fmla="*/ 0 h 2617694"/>
              <a:gd name="connsiteX4" fmla="*/ 2496935 w 2496935"/>
              <a:gd name="connsiteY4" fmla="*/ 0 h 2617694"/>
              <a:gd name="connsiteX5" fmla="*/ 2496935 w 2496935"/>
              <a:gd name="connsiteY5" fmla="*/ 710639 h 2617694"/>
              <a:gd name="connsiteX6" fmla="*/ 2262209 w 2496935"/>
              <a:gd name="connsiteY6" fmla="*/ 710639 h 2617694"/>
              <a:gd name="connsiteX0" fmla="*/ 2496935 w 2496935"/>
              <a:gd name="connsiteY0" fmla="*/ 1907054 h 2617694"/>
              <a:gd name="connsiteX1" fmla="*/ 2496935 w 2496935"/>
              <a:gd name="connsiteY1" fmla="*/ 2617694 h 2617694"/>
              <a:gd name="connsiteX2" fmla="*/ 0 w 2496935"/>
              <a:gd name="connsiteY2" fmla="*/ 2617694 h 2617694"/>
              <a:gd name="connsiteX3" fmla="*/ 0 w 2496935"/>
              <a:gd name="connsiteY3" fmla="*/ 0 h 2617694"/>
              <a:gd name="connsiteX4" fmla="*/ 2496935 w 2496935"/>
              <a:gd name="connsiteY4" fmla="*/ 0 h 2617694"/>
              <a:gd name="connsiteX5" fmla="*/ 2496935 w 2496935"/>
              <a:gd name="connsiteY5" fmla="*/ 710639 h 2617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6935" h="2617694">
                <a:moveTo>
                  <a:pt x="2496935" y="1907054"/>
                </a:moveTo>
                <a:lnTo>
                  <a:pt x="2496935" y="2617694"/>
                </a:lnTo>
                <a:lnTo>
                  <a:pt x="0" y="2617694"/>
                </a:lnTo>
                <a:lnTo>
                  <a:pt x="0" y="0"/>
                </a:lnTo>
                <a:lnTo>
                  <a:pt x="2496935" y="0"/>
                </a:lnTo>
                <a:lnTo>
                  <a:pt x="2496935" y="710639"/>
                </a:lnTo>
              </a:path>
            </a:pathLst>
          </a:cu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600000">
                                      <p:cBhvr>
                                        <p:cTn id="6" dur="2000" fill="hold"/>
                                        <p:tgtEl>
                                          <p:spTgt spid="32"/>
                                        </p:tgtEl>
                                        <p:attrNameLst>
                                          <p:attrName>r</p:attrName>
                                        </p:attrNameLst>
                                      </p:cBhvr>
                                    </p:animRot>
                                  </p:childTnLst>
                                </p:cTn>
                              </p:par>
                              <p:par>
                                <p:cTn id="7" presetID="8" presetClass="emph" presetSubtype="0" repeatCount="indefinite" fill="hold" grpId="0" nodeType="withEffect">
                                  <p:stCondLst>
                                    <p:cond delay="0"/>
                                  </p:stCondLst>
                                  <p:childTnLst>
                                    <p:animRot by="21600000">
                                      <p:cBhvr>
                                        <p:cTn id="8" dur="2000" fill="hold"/>
                                        <p:tgtEl>
                                          <p:spTgt spid="28"/>
                                        </p:tgtEl>
                                        <p:attrNameLst>
                                          <p:attrName>r</p:attrName>
                                        </p:attrNameLst>
                                      </p:cBhvr>
                                    </p:animRot>
                                  </p:childTnLst>
                                </p:cTn>
                              </p:par>
                              <p:par>
                                <p:cTn id="9" presetID="8" presetClass="emph" presetSubtype="0" repeatCount="indefinite" fill="hold" grpId="0" nodeType="withEffect">
                                  <p:stCondLst>
                                    <p:cond delay="0"/>
                                  </p:stCondLst>
                                  <p:childTnLst>
                                    <p:animRot by="21600000">
                                      <p:cBhvr>
                                        <p:cTn id="10" dur="2000" fill="hold"/>
                                        <p:tgtEl>
                                          <p:spTgt spid="29"/>
                                        </p:tgtEl>
                                        <p:attrNameLst>
                                          <p:attrName>r</p:attrName>
                                        </p:attrNameLst>
                                      </p:cBhvr>
                                    </p:animRot>
                                  </p:childTnLst>
                                </p:cTn>
                              </p:par>
                              <p:par>
                                <p:cTn id="11" presetID="8" presetClass="emph" presetSubtype="0" repeatCount="indefinite" fill="hold" grpId="0" nodeType="withEffect">
                                  <p:stCondLst>
                                    <p:cond delay="0"/>
                                  </p:stCondLst>
                                  <p:childTnLst>
                                    <p:animRot by="21600000">
                                      <p:cBhvr>
                                        <p:cTn id="12" dur="2000" fill="hold"/>
                                        <p:tgtEl>
                                          <p:spTgt spid="30"/>
                                        </p:tgtEl>
                                        <p:attrNameLst>
                                          <p:attrName>r</p:attrName>
                                        </p:attrNameLst>
                                      </p:cBhvr>
                                    </p:animRot>
                                  </p:childTnLst>
                                </p:cTn>
                              </p:par>
                              <p:par>
                                <p:cTn id="13" presetID="8" presetClass="emph" presetSubtype="0" repeatCount="indefinite" fill="hold" grpId="0" nodeType="withEffect">
                                  <p:stCondLst>
                                    <p:cond delay="0"/>
                                  </p:stCondLst>
                                  <p:childTnLst>
                                    <p:animRot by="21600000">
                                      <p:cBhvr>
                                        <p:cTn id="14" dur="2000" fill="hold"/>
                                        <p:tgtEl>
                                          <p:spTgt spid="31"/>
                                        </p:tgtEl>
                                        <p:attrNameLst>
                                          <p:attrName>r</p:attrName>
                                        </p:attrNameLst>
                                      </p:cBhvr>
                                    </p:animRot>
                                  </p:childTnLst>
                                </p:cTn>
                              </p:par>
                              <p:par>
                                <p:cTn id="15" presetID="8" presetClass="emph" presetSubtype="0" repeatCount="indefinite" fill="hold" grpId="0" nodeType="withEffect">
                                  <p:stCondLst>
                                    <p:cond delay="0"/>
                                  </p:stCondLst>
                                  <p:childTnLst>
                                    <p:animRot by="21600000">
                                      <p:cBhvr>
                                        <p:cTn id="16" dur="2000" fill="hold"/>
                                        <p:tgtEl>
                                          <p:spTgt spid="26"/>
                                        </p:tgtEl>
                                        <p:attrNameLst>
                                          <p:attrName>r</p:attrName>
                                        </p:attrNameLst>
                                      </p:cBhvr>
                                    </p:animRot>
                                  </p:childTnLst>
                                </p:cTn>
                              </p:par>
                              <p:par>
                                <p:cTn id="17" presetID="6" presetClass="emph" presetSubtype="0" decel="50000" fill="hold" grpId="1" nodeType="withEffect">
                                  <p:stCondLst>
                                    <p:cond delay="2000"/>
                                  </p:stCondLst>
                                  <p:childTnLst>
                                    <p:animScale>
                                      <p:cBhvr>
                                        <p:cTn id="18" dur="500" fill="hold"/>
                                        <p:tgtEl>
                                          <p:spTgt spid="26"/>
                                        </p:tgtEl>
                                      </p:cBhvr>
                                      <p:by x="2000000" y="2000000"/>
                                    </p:animScale>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randombar(horizontal)">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randombar(horizontal)">
                                      <p:cBhvr>
                                        <p:cTn id="33" dur="500"/>
                                        <p:tgtEl>
                                          <p:spTgt spid="4"/>
                                        </p:tgtEl>
                                      </p:cBhvr>
                                    </p:animEffect>
                                  </p:childTnLst>
                                </p:cTn>
                              </p:par>
                              <p:par>
                                <p:cTn id="34" presetID="63" presetClass="path" presetSubtype="0" repeatCount="4000" accel="50000" decel="50000" fill="hold" grpId="0" nodeType="withEffect">
                                  <p:stCondLst>
                                    <p:cond delay="0"/>
                                  </p:stCondLst>
                                  <p:childTnLst>
                                    <p:animMotion origin="layout" path="M 1.45833E-6 1.11111E-6 L 0.00398 -0.00023 L 1.45833E-6 1.11111E-6" pathEditMode="relative" ptsTypes="">
                                      <p:cBhvr>
                                        <p:cTn id="35" dur="500" fill="hold"/>
                                        <p:tgtEl>
                                          <p:spTgt spid="2"/>
                                        </p:tgtEl>
                                        <p:attrNameLst>
                                          <p:attrName>ppt_x</p:attrName>
                                          <p:attrName>ppt_y</p:attrName>
                                        </p:attrNameLst>
                                      </p:cBhvr>
                                    </p:animMotion>
                                  </p:childTnLst>
                                </p:cTn>
                              </p:par>
                              <p:par>
                                <p:cTn id="36" presetID="42" presetClass="path" presetSubtype="0" repeatCount="4000" accel="50000" decel="50000" fill="hold" grpId="0" nodeType="withEffect">
                                  <p:stCondLst>
                                    <p:cond delay="0"/>
                                  </p:stCondLst>
                                  <p:childTnLst>
                                    <p:animMotion origin="layout" path="M -2.77778E-6 3.58025E-6 L 0.00382 0.00617 L -2.77778E-6 3.58025E-6" pathEditMode="relative" ptsTypes="">
                                      <p:cBhvr>
                                        <p:cTn id="37" dur="500" fill="hold"/>
                                        <p:tgtEl>
                                          <p:spTgt spid="16"/>
                                        </p:tgtEl>
                                        <p:attrNameLst>
                                          <p:attrName>ppt_x</p:attrName>
                                          <p:attrName>ppt_y</p:attrName>
                                        </p:attrNameLst>
                                      </p:cBhvr>
                                    </p:animMotion>
                                  </p:childTnLst>
                                </p:cTn>
                              </p:par>
                              <p:par>
                                <p:cTn id="38" presetID="42" presetClass="path" presetSubtype="0" repeatCount="4000" accel="50000" decel="50000" fill="hold" grpId="0" nodeType="withEffect">
                                  <p:stCondLst>
                                    <p:cond delay="0"/>
                                  </p:stCondLst>
                                  <p:childTnLst>
                                    <p:animMotion origin="layout" path="M 3.33333E-6 -4.44444E-6 L -0.00313 -0.00493 L 3.33333E-6 -4.44444E-6" pathEditMode="relative" ptsTypes="">
                                      <p:cBhvr>
                                        <p:cTn id="39" dur="500" fill="hold"/>
                                        <p:tgtEl>
                                          <p:spTgt spid="17"/>
                                        </p:tgtEl>
                                        <p:attrNameLst>
                                          <p:attrName>ppt_x</p:attrName>
                                          <p:attrName>ppt_y</p:attrName>
                                        </p:attrNameLst>
                                      </p:cBhvr>
                                    </p:animMotion>
                                  </p:childTnLst>
                                </p:cTn>
                              </p:par>
                            </p:childTnLst>
                          </p:cTn>
                        </p:par>
                        <p:par>
                          <p:cTn id="40" fill="hold">
                            <p:stCondLst>
                              <p:cond delay="2000"/>
                            </p:stCondLst>
                            <p:childTnLst>
                              <p:par>
                                <p:cTn id="41" presetID="22" presetClass="entr" presetSubtype="4"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down)">
                                      <p:cBhvr>
                                        <p:cTn id="4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6" grpId="0"/>
      <p:bldP spid="2" grpId="0"/>
      <p:bldP spid="26" grpId="0" bldLvl="0" animBg="1"/>
      <p:bldP spid="26" grpId="1" bldLvl="0" animBg="1"/>
      <p:bldP spid="28" grpId="0" animBg="1"/>
      <p:bldP spid="29" grpId="0" animBg="1"/>
      <p:bldP spid="30" grpId="0" animBg="1"/>
      <p:bldP spid="31" grpId="0" animBg="1"/>
      <p:bldP spid="32" grpId="0" animBg="1"/>
      <p:bldP spid="3" grpId="0"/>
      <p:bldP spid="6" grpId="0"/>
      <p:bldP spid="4" grpId="0"/>
      <p:bldP spid="1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9A8B1"/>
        </a:solidFill>
        <a:effectLst/>
      </p:bgPr>
    </p:bg>
    <p:spTree>
      <p:nvGrpSpPr>
        <p:cNvPr id="1" name=""/>
        <p:cNvGrpSpPr/>
        <p:nvPr/>
      </p:nvGrpSpPr>
      <p:grpSpPr>
        <a:xfrm>
          <a:off x="0" y="0"/>
          <a:ext cx="0" cy="0"/>
          <a:chOff x="0" y="0"/>
          <a:chExt cx="0" cy="0"/>
        </a:xfrm>
      </p:grpSpPr>
      <p:sp>
        <p:nvSpPr>
          <p:cNvPr id="12" name="文本框 11"/>
          <p:cNvSpPr txBox="1"/>
          <p:nvPr/>
        </p:nvSpPr>
        <p:spPr>
          <a:xfrm>
            <a:off x="2106517" y="3544145"/>
            <a:ext cx="3560590" cy="1323439"/>
          </a:xfrm>
          <a:prstGeom prst="rect">
            <a:avLst/>
          </a:prstGeom>
          <a:noFill/>
        </p:spPr>
        <p:txBody>
          <a:bodyPr wrap="none" rtlCol="0">
            <a:spAutoFit/>
          </a:bodyPr>
          <a:lstStyle/>
          <a:p>
            <a:pPr algn="l"/>
            <a:r>
              <a:rPr lang="zh-CN" altLang="en-US" sz="4000" dirty="0" smtClean="0">
                <a:solidFill>
                  <a:schemeClr val="bg1"/>
                </a:solidFill>
                <a:latin typeface="Segoe Print" panose="02000600000000000000" charset="0"/>
                <a:cs typeface="Segoe Print" panose="02000600000000000000" charset="0"/>
              </a:rPr>
              <a:t>107586759</a:t>
            </a:r>
            <a:endParaRPr lang="en-US" altLang="zh-CN" sz="4000" dirty="0" smtClean="0">
              <a:solidFill>
                <a:schemeClr val="bg1"/>
              </a:solidFill>
              <a:latin typeface="Segoe Print" panose="02000600000000000000" charset="0"/>
              <a:cs typeface="Segoe Print" panose="02000600000000000000" charset="0"/>
            </a:endParaRPr>
          </a:p>
          <a:p>
            <a:pPr algn="l"/>
            <a:r>
              <a:rPr lang="zh-CN" altLang="en-US" sz="4000" dirty="0" smtClean="0">
                <a:solidFill>
                  <a:schemeClr val="bg1"/>
                </a:solidFill>
                <a:latin typeface="Segoe Print" panose="02000600000000000000" charset="0"/>
                <a:cs typeface="Segoe Print" panose="02000600000000000000" charset="0"/>
              </a:rPr>
              <a:t> </a:t>
            </a:r>
            <a:endParaRPr lang="zh-CN" altLang="en-US" sz="4000" dirty="0">
              <a:solidFill>
                <a:schemeClr val="bg1"/>
              </a:solidFill>
              <a:latin typeface="Segoe Print" panose="02000600000000000000" charset="0"/>
              <a:cs typeface="Segoe Print" panose="02000600000000000000" charset="0"/>
            </a:endParaRPr>
          </a:p>
        </p:txBody>
      </p:sp>
      <p:sp>
        <p:nvSpPr>
          <p:cNvPr id="13" name="文本框 12"/>
          <p:cNvSpPr txBox="1"/>
          <p:nvPr/>
        </p:nvSpPr>
        <p:spPr>
          <a:xfrm>
            <a:off x="1405477" y="4250900"/>
            <a:ext cx="2468880" cy="368300"/>
          </a:xfrm>
          <a:prstGeom prst="rect">
            <a:avLst/>
          </a:prstGeom>
          <a:noFill/>
        </p:spPr>
        <p:txBody>
          <a:bodyPr wrap="none" rtlCol="0">
            <a:spAutoFit/>
          </a:bodyPr>
          <a:lstStyle/>
          <a:p>
            <a:r>
              <a:rPr lang="zh-CN" altLang="en-US" dirty="0">
                <a:solidFill>
                  <a:schemeClr val="bg1"/>
                </a:solidFill>
                <a:latin typeface="黑体" panose="02010609060101010101" pitchFamily="49" charset="-122"/>
                <a:ea typeface="黑体" panose="02010609060101010101" pitchFamily="49" charset="-122"/>
              </a:rPr>
              <a:t>第一时间获取我的作品</a:t>
            </a:r>
          </a:p>
        </p:txBody>
      </p:sp>
      <p:sp>
        <p:nvSpPr>
          <p:cNvPr id="14" name="文本框 13"/>
          <p:cNvSpPr txBox="1"/>
          <p:nvPr/>
        </p:nvSpPr>
        <p:spPr>
          <a:xfrm>
            <a:off x="3786727" y="4250900"/>
            <a:ext cx="1097280" cy="368300"/>
          </a:xfrm>
          <a:prstGeom prst="rect">
            <a:avLst/>
          </a:prstGeom>
          <a:noFill/>
        </p:spPr>
        <p:txBody>
          <a:bodyPr wrap="none" rtlCol="0">
            <a:spAutoFit/>
          </a:bodyPr>
          <a:lstStyle/>
          <a:p>
            <a:r>
              <a:rPr lang="zh-CN" altLang="en-US">
                <a:solidFill>
                  <a:schemeClr val="bg1"/>
                </a:solidFill>
                <a:latin typeface="黑体" panose="02010609060101010101" pitchFamily="49" charset="-122"/>
                <a:ea typeface="黑体" panose="02010609060101010101" pitchFamily="49" charset="-122"/>
              </a:rPr>
              <a:t>免费下载</a:t>
            </a:r>
          </a:p>
        </p:txBody>
      </p:sp>
      <p:sp>
        <p:nvSpPr>
          <p:cNvPr id="15" name="文本框 14"/>
          <p:cNvSpPr txBox="1"/>
          <p:nvPr/>
        </p:nvSpPr>
        <p:spPr>
          <a:xfrm>
            <a:off x="4795742" y="4250900"/>
            <a:ext cx="1783080" cy="368300"/>
          </a:xfrm>
          <a:prstGeom prst="rect">
            <a:avLst/>
          </a:prstGeom>
          <a:noFill/>
        </p:spPr>
        <p:txBody>
          <a:bodyPr wrap="none" rtlCol="0">
            <a:spAutoFit/>
          </a:bodyPr>
          <a:lstStyle/>
          <a:p>
            <a:r>
              <a:rPr lang="zh-CN" altLang="en-US" dirty="0">
                <a:solidFill>
                  <a:schemeClr val="bg1"/>
                </a:solidFill>
                <a:latin typeface="黑体" panose="02010609060101010101" pitchFamily="49" charset="-122"/>
                <a:ea typeface="黑体" panose="02010609060101010101" pitchFamily="49" charset="-122"/>
              </a:rPr>
              <a:t>谢谢大家的喜爱</a:t>
            </a:r>
          </a:p>
        </p:txBody>
      </p:sp>
      <p:sp>
        <p:nvSpPr>
          <p:cNvPr id="16" name="等腰三角形 15"/>
          <p:cNvSpPr/>
          <p:nvPr/>
        </p:nvSpPr>
        <p:spPr>
          <a:xfrm rot="10800000">
            <a:off x="3831115" y="1640224"/>
            <a:ext cx="363855" cy="301625"/>
          </a:xfrm>
          <a:prstGeom prst="triangle">
            <a:avLst/>
          </a:prstGeom>
          <a:solidFill>
            <a:srgbClr val="2D31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17" name="直接连接符 16"/>
          <p:cNvCxnSpPr/>
          <p:nvPr/>
        </p:nvCxnSpPr>
        <p:spPr>
          <a:xfrm flipV="1">
            <a:off x="2587529" y="5313255"/>
            <a:ext cx="2573655" cy="12700"/>
          </a:xfrm>
          <a:prstGeom prst="line">
            <a:avLst/>
          </a:prstGeom>
          <a:ln>
            <a:solidFill>
              <a:srgbClr val="2D3134"/>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963129" y="2695675"/>
            <a:ext cx="4339650" cy="369332"/>
          </a:xfrm>
          <a:prstGeom prst="rect">
            <a:avLst/>
          </a:prstGeom>
          <a:noFill/>
        </p:spPr>
        <p:txBody>
          <a:bodyPr wrap="none" rtlCol="0" anchor="t">
            <a:spAutoFit/>
          </a:bodyPr>
          <a:lstStyle/>
          <a:p>
            <a:r>
              <a:rPr lang="zh-CN" altLang="en-US" dirty="0" smtClean="0">
                <a:solidFill>
                  <a:schemeClr val="bg1"/>
                </a:solidFill>
                <a:latin typeface="黑体" panose="02010609060101010101" pitchFamily="49" charset="-122"/>
                <a:ea typeface="黑体" panose="02010609060101010101" pitchFamily="49" charset="-122"/>
              </a:rPr>
              <a:t>可扫描右方二维码联系管理员进入微信群</a:t>
            </a:r>
            <a:endParaRPr lang="zh-CN" altLang="en-US" dirty="0">
              <a:solidFill>
                <a:schemeClr val="bg1"/>
              </a:solidFill>
              <a:latin typeface="黑体" panose="02010609060101010101" pitchFamily="49" charset="-122"/>
              <a:ea typeface="黑体" panose="02010609060101010101" pitchFamily="49" charset="-122"/>
            </a:endParaRPr>
          </a:p>
        </p:txBody>
      </p:sp>
      <p:sp>
        <p:nvSpPr>
          <p:cNvPr id="19" name="文本框 18"/>
          <p:cNvSpPr txBox="1"/>
          <p:nvPr/>
        </p:nvSpPr>
        <p:spPr>
          <a:xfrm>
            <a:off x="1048306" y="4723176"/>
            <a:ext cx="5840060" cy="369332"/>
          </a:xfrm>
          <a:prstGeom prst="rect">
            <a:avLst/>
          </a:prstGeom>
          <a:noFill/>
        </p:spPr>
        <p:txBody>
          <a:bodyPr wrap="none" rtlCol="0">
            <a:spAutoFit/>
          </a:bodyPr>
          <a:lstStyle/>
          <a:p>
            <a:r>
              <a:rPr lang="zh-CN" altLang="en-US" dirty="0" smtClean="0">
                <a:solidFill>
                  <a:schemeClr val="bg1"/>
                </a:solidFill>
                <a:latin typeface="黑体" panose="02010609060101010101" pitchFamily="49" charset="-122"/>
                <a:ea typeface="黑体" panose="02010609060101010101" pitchFamily="49" charset="-122"/>
              </a:rPr>
              <a:t>群内更有其他相关免费资源下载  一起来提高</a:t>
            </a:r>
            <a:r>
              <a:rPr lang="en-US" altLang="zh-CN" dirty="0" smtClean="0">
                <a:solidFill>
                  <a:schemeClr val="bg1"/>
                </a:solidFill>
                <a:latin typeface="黑体" panose="02010609060101010101" pitchFamily="49" charset="-122"/>
                <a:ea typeface="黑体" panose="02010609060101010101" pitchFamily="49" charset="-122"/>
              </a:rPr>
              <a:t>PPT</a:t>
            </a:r>
            <a:r>
              <a:rPr lang="zh-CN" altLang="en-US" dirty="0" smtClean="0">
                <a:solidFill>
                  <a:schemeClr val="bg1"/>
                </a:solidFill>
                <a:latin typeface="黑体" panose="02010609060101010101" pitchFamily="49" charset="-122"/>
                <a:ea typeface="黑体" panose="02010609060101010101" pitchFamily="49" charset="-122"/>
              </a:rPr>
              <a:t>技术吧</a:t>
            </a:r>
            <a:endParaRPr lang="zh-CN" altLang="en-US" dirty="0">
              <a:solidFill>
                <a:schemeClr val="bg1"/>
              </a:solidFill>
              <a:latin typeface="黑体" panose="02010609060101010101" pitchFamily="49" charset="-122"/>
              <a:ea typeface="黑体" panose="02010609060101010101" pitchFamily="49" charset="-122"/>
            </a:endParaRPr>
          </a:p>
        </p:txBody>
      </p:sp>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25403" y="1230205"/>
            <a:ext cx="4095750" cy="4095750"/>
          </a:xfrm>
          <a:prstGeom prst="rect">
            <a:avLst/>
          </a:prstGeom>
        </p:spPr>
      </p:pic>
      <p:sp>
        <p:nvSpPr>
          <p:cNvPr id="21" name="文本框 20"/>
          <p:cNvSpPr txBox="1"/>
          <p:nvPr/>
        </p:nvSpPr>
        <p:spPr>
          <a:xfrm>
            <a:off x="3414338" y="2021440"/>
            <a:ext cx="1107996" cy="369332"/>
          </a:xfrm>
          <a:prstGeom prst="rect">
            <a:avLst/>
          </a:prstGeom>
          <a:noFill/>
        </p:spPr>
        <p:txBody>
          <a:bodyPr wrap="none" rtlCol="0" anchor="t">
            <a:spAutoFit/>
          </a:bodyPr>
          <a:lstStyle/>
          <a:p>
            <a:r>
              <a:rPr lang="zh-CN" altLang="en-US" dirty="0" smtClean="0">
                <a:solidFill>
                  <a:schemeClr val="bg1"/>
                </a:solidFill>
                <a:latin typeface="黑体" panose="02010609060101010101" pitchFamily="49" charset="-122"/>
                <a:ea typeface="黑体" panose="02010609060101010101" pitchFamily="49" charset="-122"/>
              </a:rPr>
              <a:t>我是明清</a:t>
            </a:r>
            <a:endParaRPr lang="zh-CN" altLang="en-US" dirty="0">
              <a:solidFill>
                <a:schemeClr val="bg1"/>
              </a:solidFill>
              <a:latin typeface="黑体" panose="02010609060101010101" pitchFamily="49" charset="-122"/>
              <a:ea typeface="黑体" panose="02010609060101010101" pitchFamily="49" charset="-122"/>
            </a:endParaRPr>
          </a:p>
        </p:txBody>
      </p:sp>
      <p:sp>
        <p:nvSpPr>
          <p:cNvPr id="22" name="文本框 21"/>
          <p:cNvSpPr txBox="1"/>
          <p:nvPr/>
        </p:nvSpPr>
        <p:spPr>
          <a:xfrm>
            <a:off x="2792909" y="2350854"/>
            <a:ext cx="2492990" cy="369332"/>
          </a:xfrm>
          <a:prstGeom prst="rect">
            <a:avLst/>
          </a:prstGeom>
          <a:noFill/>
        </p:spPr>
        <p:txBody>
          <a:bodyPr wrap="none" rtlCol="0" anchor="t">
            <a:spAutoFit/>
          </a:bodyPr>
          <a:lstStyle/>
          <a:p>
            <a:r>
              <a:rPr lang="zh-CN" altLang="en-US" dirty="0" smtClean="0">
                <a:solidFill>
                  <a:schemeClr val="bg1"/>
                </a:solidFill>
                <a:latin typeface="黑体" panose="02010609060101010101" pitchFamily="49" charset="-122"/>
                <a:ea typeface="黑体" panose="02010609060101010101" pitchFamily="49" charset="-122"/>
              </a:rPr>
              <a:t>希望你能喜欢我的分享</a:t>
            </a:r>
            <a:endParaRPr lang="zh-CN" altLang="en-US" dirty="0">
              <a:solidFill>
                <a:schemeClr val="bg1"/>
              </a:solidFill>
              <a:latin typeface="黑体" panose="02010609060101010101" pitchFamily="49" charset="-122"/>
              <a:ea typeface="黑体" panose="02010609060101010101" pitchFamily="49" charset="-122"/>
            </a:endParaRPr>
          </a:p>
        </p:txBody>
      </p:sp>
      <p:sp>
        <p:nvSpPr>
          <p:cNvPr id="23" name="文本框 22"/>
          <p:cNvSpPr txBox="1"/>
          <p:nvPr/>
        </p:nvSpPr>
        <p:spPr>
          <a:xfrm>
            <a:off x="3455838" y="3097527"/>
            <a:ext cx="992579" cy="369332"/>
          </a:xfrm>
          <a:prstGeom prst="rect">
            <a:avLst/>
          </a:prstGeom>
          <a:noFill/>
        </p:spPr>
        <p:txBody>
          <a:bodyPr wrap="none" rtlCol="0" anchor="t">
            <a:spAutoFit/>
          </a:bodyPr>
          <a:lstStyle/>
          <a:p>
            <a:r>
              <a:rPr lang="zh-CN" altLang="en-US" dirty="0" smtClean="0">
                <a:solidFill>
                  <a:schemeClr val="bg1"/>
                </a:solidFill>
                <a:latin typeface="黑体" panose="02010609060101010101" pitchFamily="49" charset="-122"/>
                <a:ea typeface="黑体" panose="02010609060101010101" pitchFamily="49" charset="-122"/>
                <a:cs typeface="Segoe Print" panose="02000600000000000000" charset="0"/>
                <a:sym typeface="+mn-ea"/>
              </a:rPr>
              <a:t>或</a:t>
            </a:r>
            <a:r>
              <a:rPr lang="en-US" altLang="zh-CN" dirty="0" smtClean="0">
                <a:solidFill>
                  <a:schemeClr val="bg1"/>
                </a:solidFill>
                <a:latin typeface="黑体" panose="02010609060101010101" pitchFamily="49" charset="-122"/>
                <a:ea typeface="黑体" panose="02010609060101010101" pitchFamily="49" charset="-122"/>
                <a:cs typeface="Segoe Print" panose="02000600000000000000" charset="0"/>
                <a:sym typeface="+mn-ea"/>
              </a:rPr>
              <a:t>QQ</a:t>
            </a:r>
            <a:r>
              <a:rPr lang="zh-CN" altLang="en-US" dirty="0">
                <a:solidFill>
                  <a:schemeClr val="bg1"/>
                </a:solidFill>
                <a:latin typeface="黑体" panose="02010609060101010101" pitchFamily="49" charset="-122"/>
                <a:ea typeface="黑体" panose="02010609060101010101" pitchFamily="49" charset="-122"/>
                <a:cs typeface="Segoe Print" panose="02000600000000000000" charset="0"/>
                <a:sym typeface="+mn-ea"/>
              </a:rPr>
              <a:t>群 </a:t>
            </a:r>
            <a:endParaRPr lang="zh-CN" altLang="en-US"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8109455"/>
      </p:ext>
    </p:extLst>
  </p:cSld>
  <p:clrMapOvr>
    <a:masterClrMapping/>
  </p:clrMapOvr>
  <p:transition advTm="50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明</a:t>
            </a:r>
            <a:r>
              <a:rPr lang="zh-CN" altLang="zh-CN" dirty="0" smtClean="0"/>
              <a:t>清</a:t>
            </a:r>
            <a:r>
              <a:rPr lang="zh-CN" altLang="en-US" dirty="0" smtClean="0"/>
              <a:t>   原创</a:t>
            </a:r>
            <a:r>
              <a:rPr lang="en-US" altLang="zh-CN" dirty="0" smtClean="0"/>
              <a:t>PPT</a:t>
            </a:r>
            <a:r>
              <a:rPr lang="zh-CN" altLang="en-US" dirty="0" smtClean="0"/>
              <a:t>模板</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zh-CN" dirty="0"/>
          </a:p>
        </p:txBody>
      </p:sp>
    </p:spTree>
    <p:extLst>
      <p:ext uri="{BB962C8B-B14F-4D97-AF65-F5344CB8AC3E}">
        <p14:creationId xmlns:p14="http://schemas.microsoft.com/office/powerpoint/2010/main" val="3132390805"/>
      </p:ext>
    </p:extLst>
  </p:cSld>
  <p:clrMapOvr>
    <a:masterClrMapping/>
  </p:clrMapOvr>
  <p:transition advTm="5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 name="矩形 4"/>
          <p:cNvSpPr/>
          <p:nvPr/>
        </p:nvSpPr>
        <p:spPr>
          <a:xfrm>
            <a:off x="6090920" y="-5715"/>
            <a:ext cx="6100445" cy="6869430"/>
          </a:xfrm>
          <a:prstGeom prst="rect">
            <a:avLst/>
          </a:prstGeom>
          <a:solidFill>
            <a:srgbClr val="E9A8B1">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409565" y="937260"/>
            <a:ext cx="5039360" cy="2214880"/>
          </a:xfrm>
          <a:prstGeom prst="rect">
            <a:avLst/>
          </a:prstGeom>
          <a:noFill/>
        </p:spPr>
        <p:txBody>
          <a:bodyPr wrap="none" rtlCol="0">
            <a:spAutoFit/>
          </a:bodyPr>
          <a:lstStyle/>
          <a:p>
            <a:r>
              <a:rPr lang="en-US" altLang="zh-CN" sz="13800" b="1" dirty="0">
                <a:latin typeface="Kozuka Gothic Pr6N EL" panose="020B0200000000000000" charset="-128"/>
                <a:ea typeface="Kozuka Gothic Pr6N EL" panose="020B0200000000000000" charset="-128"/>
              </a:rPr>
              <a:t>About</a:t>
            </a:r>
          </a:p>
        </p:txBody>
      </p:sp>
      <p:sp>
        <p:nvSpPr>
          <p:cNvPr id="4" name="矩形 3"/>
          <p:cNvSpPr/>
          <p:nvPr/>
        </p:nvSpPr>
        <p:spPr>
          <a:xfrm>
            <a:off x="0" y="-5715"/>
            <a:ext cx="6090285" cy="6869430"/>
          </a:xfrm>
          <a:prstGeom prst="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475605" y="2920365"/>
            <a:ext cx="3713480" cy="3153410"/>
          </a:xfrm>
          <a:prstGeom prst="rect">
            <a:avLst/>
          </a:prstGeom>
          <a:noFill/>
        </p:spPr>
        <p:txBody>
          <a:bodyPr wrap="none" rtlCol="0">
            <a:spAutoFit/>
          </a:bodyPr>
          <a:lstStyle/>
          <a:p>
            <a:r>
              <a:rPr lang="en-US" altLang="zh-CN" sz="19900" b="1" dirty="0">
                <a:latin typeface="Kozuka Gothic Pr6N EL" panose="020B0200000000000000" charset="-128"/>
                <a:ea typeface="Kozuka Gothic Pr6N EL" panose="020B0200000000000000" charset="-128"/>
              </a:rPr>
              <a:t>Me</a:t>
            </a:r>
          </a:p>
        </p:txBody>
      </p:sp>
      <p:sp>
        <p:nvSpPr>
          <p:cNvPr id="9" name="文本框 8"/>
          <p:cNvSpPr txBox="1"/>
          <p:nvPr/>
        </p:nvSpPr>
        <p:spPr>
          <a:xfrm>
            <a:off x="825500" y="2920365"/>
            <a:ext cx="4438650" cy="1630045"/>
          </a:xfrm>
          <a:prstGeom prst="rect">
            <a:avLst/>
          </a:prstGeom>
          <a:noFill/>
        </p:spPr>
        <p:txBody>
          <a:bodyPr wrap="square" rtlCol="0" anchor="t">
            <a:spAutoFit/>
          </a:bodyPr>
          <a:lstStyle/>
          <a:p>
            <a:pPr algn="l"/>
            <a:r>
              <a:rPr lang="zh-CN" altLang="en-US" sz="2000" dirty="0">
                <a:solidFill>
                  <a:schemeClr val="tx1">
                    <a:lumMod val="75000"/>
                    <a:lumOff val="25000"/>
                  </a:schemeClr>
                </a:solidFill>
                <a:latin typeface="Kozuka Gothic Pr6N EL" panose="020B0200000000000000" charset="-128"/>
                <a:ea typeface="Kozuka Gothic Pr6N EL" panose="020B0200000000000000" charset="-128"/>
                <a:cs typeface="Segoe Print" panose="02000600000000000000" charset="0"/>
                <a:sym typeface="+mn-ea"/>
              </a:rPr>
              <a:t>You can enter anything that is relevant to this chapter to make a simple cut into the title to help the audience understand what you are talking about.</a:t>
            </a:r>
          </a:p>
        </p:txBody>
      </p:sp>
      <p:sp>
        <p:nvSpPr>
          <p:cNvPr id="10" name="文本框 9"/>
          <p:cNvSpPr txBox="1"/>
          <p:nvPr/>
        </p:nvSpPr>
        <p:spPr>
          <a:xfrm>
            <a:off x="1964055" y="1660525"/>
            <a:ext cx="1779654" cy="769441"/>
          </a:xfrm>
          <a:prstGeom prst="rect">
            <a:avLst/>
          </a:prstGeom>
          <a:noFill/>
        </p:spPr>
        <p:txBody>
          <a:bodyPr wrap="none" rtlCol="0">
            <a:spAutoFit/>
          </a:bodyPr>
          <a:lstStyle/>
          <a:p>
            <a:r>
              <a:rPr lang="en-US" altLang="zh-CN" sz="4400" b="1" dirty="0">
                <a:latin typeface="Kozuka Gothic Pr6N EL" panose="020B0200000000000000" pitchFamily="34" charset="-128"/>
                <a:ea typeface="Kozuka Gothic Pr6N EL" panose="020B0200000000000000" pitchFamily="34" charset="-128"/>
              </a:rPr>
              <a:t>NAME</a:t>
            </a:r>
          </a:p>
        </p:txBody>
      </p:sp>
      <p:sp>
        <p:nvSpPr>
          <p:cNvPr id="12" name="矩形 11"/>
          <p:cNvSpPr/>
          <p:nvPr/>
        </p:nvSpPr>
        <p:spPr>
          <a:xfrm>
            <a:off x="1090930" y="5401945"/>
            <a:ext cx="3450590" cy="502920"/>
          </a:xfrm>
          <a:prstGeom prst="rect">
            <a:avLst/>
          </a:prstGeom>
          <a:solidFill>
            <a:srgbClr val="E9A8B1">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A8B1"/>
              </a:solidFill>
            </a:endParaRPr>
          </a:p>
        </p:txBody>
      </p:sp>
      <p:sp>
        <p:nvSpPr>
          <p:cNvPr id="13" name="文本框 12"/>
          <p:cNvSpPr txBox="1"/>
          <p:nvPr/>
        </p:nvSpPr>
        <p:spPr>
          <a:xfrm>
            <a:off x="2385695" y="5454015"/>
            <a:ext cx="860425" cy="398780"/>
          </a:xfrm>
          <a:prstGeom prst="rect">
            <a:avLst/>
          </a:prstGeom>
          <a:noFill/>
        </p:spPr>
        <p:txBody>
          <a:bodyPr wrap="none" rtlCol="0">
            <a:spAutoFit/>
          </a:bodyPr>
          <a:lstStyle/>
          <a:p>
            <a:r>
              <a:rPr lang="en-US" altLang="zh-CN" sz="2000">
                <a:solidFill>
                  <a:schemeClr val="tx1">
                    <a:lumMod val="75000"/>
                    <a:lumOff val="25000"/>
                  </a:schemeClr>
                </a:solidFill>
              </a:rPr>
              <a:t>NEXT</a:t>
            </a:r>
          </a:p>
        </p:txBody>
      </p:sp>
    </p:spTree>
    <p:custDataLst>
      <p:tags r:id="rId1"/>
    </p:custDataLst>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500"/>
                                  </p:iterate>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2500"/>
                                  </p:stCondLst>
                                  <p:iterate type="lt">
                                    <p:tmAbs val="500"/>
                                  </p:iterate>
                                  <p:childTnLst>
                                    <p:set>
                                      <p:cBhvr>
                                        <p:cTn id="8" dur="1" fill="hold">
                                          <p:stCondLst>
                                            <p:cond delay="0"/>
                                          </p:stCondLst>
                                        </p:cTn>
                                        <p:tgtEl>
                                          <p:spTgt spid="7"/>
                                        </p:tgtEl>
                                        <p:attrNameLst>
                                          <p:attrName>style.visibility</p:attrName>
                                        </p:attrNameLst>
                                      </p:cBhvr>
                                      <p:to>
                                        <p:strVal val="visible"/>
                                      </p:to>
                                    </p:set>
                                  </p:childTnLst>
                                </p:cTn>
                              </p:par>
                              <p:par>
                                <p:cTn id="9" presetID="42"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childTnLst>
                          </p:cTn>
                        </p:par>
                        <p:par>
                          <p:cTn id="19" fill="hold">
                            <p:stCondLst>
                              <p:cond delay="3001"/>
                            </p:stCondLst>
                            <p:childTnLst>
                              <p:par>
                                <p:cTn id="20" presetID="37"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900" decel="100000" fill="hold"/>
                                        <p:tgtEl>
                                          <p:spTgt spid="12"/>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26" presetID="37"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900" decel="100000" fill="hold"/>
                                        <p:tgtEl>
                                          <p:spTgt spid="13"/>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2" grpId="0" animBg="1"/>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EC5BF"/>
        </a:solidFill>
        <a:effectLst/>
      </p:bgPr>
    </p:bg>
    <p:spTree>
      <p:nvGrpSpPr>
        <p:cNvPr id="1" name=""/>
        <p:cNvGrpSpPr/>
        <p:nvPr/>
      </p:nvGrpSpPr>
      <p:grpSpPr>
        <a:xfrm>
          <a:off x="0" y="0"/>
          <a:ext cx="0" cy="0"/>
          <a:chOff x="0" y="0"/>
          <a:chExt cx="0" cy="0"/>
        </a:xfrm>
      </p:grpSpPr>
      <p:sp>
        <p:nvSpPr>
          <p:cNvPr id="4" name=" 4"/>
          <p:cNvSpPr/>
          <p:nvPr/>
        </p:nvSpPr>
        <p:spPr>
          <a:xfrm>
            <a:off x="-3048000" y="635"/>
            <a:ext cx="6629400" cy="68567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 name="文本框 4"/>
          <p:cNvSpPr txBox="1"/>
          <p:nvPr/>
        </p:nvSpPr>
        <p:spPr>
          <a:xfrm>
            <a:off x="334645" y="2759075"/>
            <a:ext cx="2954655" cy="923330"/>
          </a:xfrm>
          <a:prstGeom prst="rect">
            <a:avLst/>
          </a:prstGeom>
          <a:noFill/>
        </p:spPr>
        <p:txBody>
          <a:bodyPr wrap="none" rtlCol="0">
            <a:spAutoFit/>
          </a:bodyPr>
          <a:lstStyle/>
          <a:p>
            <a:r>
              <a:rPr lang="zh-CN" altLang="en-US" sz="5400" b="1" dirty="0">
                <a:solidFill>
                  <a:srgbClr val="F3B7B6"/>
                </a:solidFill>
                <a:latin typeface="黑体" panose="02010609060101010101" pitchFamily="49" charset="-122"/>
                <a:ea typeface="黑体" panose="02010609060101010101" pitchFamily="49" charset="-122"/>
                <a:cs typeface="Segoe Print" panose="02000600000000000000" charset="0"/>
              </a:rPr>
              <a:t>工作经历</a:t>
            </a:r>
            <a:endParaRPr lang="en-US" altLang="zh-CN" sz="5400" b="1" dirty="0">
              <a:solidFill>
                <a:srgbClr val="F3B7B6"/>
              </a:solidFill>
              <a:latin typeface="黑体" panose="02010609060101010101" pitchFamily="49" charset="-122"/>
              <a:ea typeface="黑体" panose="02010609060101010101" pitchFamily="49" charset="-122"/>
              <a:cs typeface="Segoe Print" panose="02000600000000000000" charset="0"/>
            </a:endParaRPr>
          </a:p>
        </p:txBody>
      </p:sp>
      <p:sp>
        <p:nvSpPr>
          <p:cNvPr id="7" name="文本框 6"/>
          <p:cNvSpPr txBox="1"/>
          <p:nvPr/>
        </p:nvSpPr>
        <p:spPr>
          <a:xfrm>
            <a:off x="1419753" y="3164880"/>
            <a:ext cx="1749198" cy="830997"/>
          </a:xfrm>
          <a:prstGeom prst="rect">
            <a:avLst/>
          </a:prstGeom>
          <a:noFill/>
        </p:spPr>
        <p:txBody>
          <a:bodyPr wrap="none" rtlCol="0" anchor="t">
            <a:spAutoFit/>
          </a:bodyPr>
          <a:lstStyle/>
          <a:p>
            <a:pPr lvl="0" algn="r">
              <a:spcBef>
                <a:spcPct val="0"/>
              </a:spcBef>
            </a:pPr>
            <a:r>
              <a:rPr lang="en-US" altLang="zh-CN" sz="4800" dirty="0">
                <a:solidFill>
                  <a:schemeClr val="tx1">
                    <a:lumMod val="65000"/>
                    <a:lumOff val="35000"/>
                  </a:schemeClr>
                </a:solidFill>
                <a:latin typeface="Batang" panose="02030600000101010101" pitchFamily="18" charset="-127"/>
                <a:ea typeface="Batang" panose="02030600000101010101" pitchFamily="18" charset="-127"/>
                <a:cs typeface="Segoe Print" panose="02000600000000000000" charset="0"/>
                <a:sym typeface="+mn-ea"/>
              </a:rPr>
              <a:t>Work</a:t>
            </a:r>
            <a:endParaRPr lang="zh-CN" altLang="en-US" sz="4800" dirty="0">
              <a:solidFill>
                <a:schemeClr val="tx1">
                  <a:lumMod val="65000"/>
                  <a:lumOff val="35000"/>
                </a:schemeClr>
              </a:solidFill>
              <a:latin typeface="Batang" panose="02030600000101010101" pitchFamily="18" charset="-127"/>
              <a:ea typeface="Batang" panose="02030600000101010101" pitchFamily="18" charset="-127"/>
            </a:endParaRPr>
          </a:p>
        </p:txBody>
      </p:sp>
      <p:sp>
        <p:nvSpPr>
          <p:cNvPr id="9" name="文本框 8"/>
          <p:cNvSpPr txBox="1"/>
          <p:nvPr/>
        </p:nvSpPr>
        <p:spPr>
          <a:xfrm>
            <a:off x="3972832" y="2540282"/>
            <a:ext cx="4372882" cy="2246769"/>
          </a:xfrm>
          <a:prstGeom prst="rect">
            <a:avLst/>
          </a:prstGeom>
          <a:noFill/>
        </p:spPr>
        <p:txBody>
          <a:bodyPr wrap="square" rtlCol="0">
            <a:spAutoFit/>
          </a:bodyPr>
          <a:lstStyle/>
          <a:p>
            <a:pPr algn="just"/>
            <a:r>
              <a:rPr lang="zh-CN" altLang="en-US" sz="2000" dirty="0">
                <a:solidFill>
                  <a:schemeClr val="bg1"/>
                </a:solidFill>
                <a:latin typeface="Adobe Garamond Pro" panose="02020502060506020403" pitchFamily="18" charset="0"/>
                <a:ea typeface="Adobe Myungjo Std M" panose="02020600000000000000" charset="-128"/>
                <a:cs typeface="Segoe Print" panose="02000600000000000000" charset="0"/>
                <a:sym typeface="+mn-ea"/>
              </a:rPr>
              <a:t>You can enter anything that is relevant to this chapter to make a simple cut into the title to help the audience understand what you are talking about.It is recommended that you fill in longer sentences. Simple typography will make the whole thing look better.</a:t>
            </a:r>
          </a:p>
        </p:txBody>
      </p:sp>
      <p:sp>
        <p:nvSpPr>
          <p:cNvPr id="2" name="矩形 1"/>
          <p:cNvSpPr/>
          <p:nvPr/>
        </p:nvSpPr>
        <p:spPr>
          <a:xfrm>
            <a:off x="794582" y="3586871"/>
            <a:ext cx="2374369" cy="584775"/>
          </a:xfrm>
          <a:prstGeom prst="rect">
            <a:avLst/>
          </a:prstGeom>
        </p:spPr>
        <p:txBody>
          <a:bodyPr wrap="none">
            <a:spAutoFit/>
          </a:bodyPr>
          <a:lstStyle/>
          <a:p>
            <a:pPr lvl="0" algn="r">
              <a:spcBef>
                <a:spcPct val="0"/>
              </a:spcBef>
            </a:pPr>
            <a:r>
              <a:rPr lang="en-US" altLang="zh-CN" sz="3200" dirty="0">
                <a:solidFill>
                  <a:schemeClr val="tx1">
                    <a:lumMod val="65000"/>
                    <a:lumOff val="35000"/>
                  </a:schemeClr>
                </a:solidFill>
                <a:latin typeface="Batang" panose="02030600000101010101" pitchFamily="18" charset="-127"/>
                <a:ea typeface="Batang" panose="02030600000101010101" pitchFamily="18" charset="-127"/>
                <a:cs typeface="Segoe Print" panose="02000600000000000000" charset="0"/>
                <a:sym typeface="+mn-ea"/>
              </a:rPr>
              <a:t>experience</a:t>
            </a:r>
            <a:endParaRPr lang="zh-CN" altLang="en-US" sz="3200" dirty="0">
              <a:solidFill>
                <a:schemeClr val="tx1">
                  <a:lumMod val="65000"/>
                  <a:lumOff val="35000"/>
                </a:schemeClr>
              </a:solidFill>
              <a:latin typeface="Batang" panose="02030600000101010101" pitchFamily="18" charset="-127"/>
              <a:ea typeface="Batang" panose="02030600000101010101" pitchFamily="18" charset="-127"/>
            </a:endParaRPr>
          </a:p>
        </p:txBody>
      </p:sp>
      <p:grpSp>
        <p:nvGrpSpPr>
          <p:cNvPr id="11" name="组合 10"/>
          <p:cNvGrpSpPr/>
          <p:nvPr/>
        </p:nvGrpSpPr>
        <p:grpSpPr>
          <a:xfrm>
            <a:off x="6725697" y="648108"/>
            <a:ext cx="2032000" cy="1400175"/>
            <a:chOff x="8362950" y="1577975"/>
            <a:chExt cx="2032000" cy="1400175"/>
          </a:xfrm>
        </p:grpSpPr>
        <p:cxnSp>
          <p:nvCxnSpPr>
            <p:cNvPr id="6" name="直接连接符 5"/>
            <p:cNvCxnSpPr/>
            <p:nvPr/>
          </p:nvCxnSpPr>
          <p:spPr>
            <a:xfrm>
              <a:off x="8509000" y="1727200"/>
              <a:ext cx="1803400" cy="1168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流程图: 接点 7"/>
            <p:cNvSpPr/>
            <p:nvPr/>
          </p:nvSpPr>
          <p:spPr>
            <a:xfrm>
              <a:off x="10229850" y="2813050"/>
              <a:ext cx="165100" cy="165100"/>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流程图: 接点 9"/>
            <p:cNvSpPr/>
            <p:nvPr/>
          </p:nvSpPr>
          <p:spPr>
            <a:xfrm>
              <a:off x="8362950" y="1577975"/>
              <a:ext cx="298450" cy="298450"/>
            </a:xfrm>
            <a:prstGeom prst="flowChartConnector">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rot="17624290">
            <a:off x="9819320" y="2564194"/>
            <a:ext cx="2032000" cy="1400175"/>
            <a:chOff x="8362950" y="1577975"/>
            <a:chExt cx="2032000" cy="1400175"/>
          </a:xfrm>
        </p:grpSpPr>
        <p:cxnSp>
          <p:nvCxnSpPr>
            <p:cNvPr id="13" name="直接连接符 12"/>
            <p:cNvCxnSpPr/>
            <p:nvPr/>
          </p:nvCxnSpPr>
          <p:spPr>
            <a:xfrm>
              <a:off x="8509000" y="1727200"/>
              <a:ext cx="1803400" cy="1168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流程图: 接点 13"/>
            <p:cNvSpPr/>
            <p:nvPr/>
          </p:nvSpPr>
          <p:spPr>
            <a:xfrm>
              <a:off x="10229850" y="2813050"/>
              <a:ext cx="165100" cy="165100"/>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流程图: 接点 14"/>
            <p:cNvSpPr/>
            <p:nvPr/>
          </p:nvSpPr>
          <p:spPr>
            <a:xfrm>
              <a:off x="8362950" y="1577975"/>
              <a:ext cx="298450" cy="298450"/>
            </a:xfrm>
            <a:prstGeom prst="flowChartConnector">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rot="19127328">
            <a:off x="10132214" y="5716074"/>
            <a:ext cx="750708" cy="517285"/>
            <a:chOff x="8362950" y="1577975"/>
            <a:chExt cx="2032000" cy="1400175"/>
          </a:xfrm>
        </p:grpSpPr>
        <p:cxnSp>
          <p:nvCxnSpPr>
            <p:cNvPr id="17" name="直接连接符 16"/>
            <p:cNvCxnSpPr/>
            <p:nvPr/>
          </p:nvCxnSpPr>
          <p:spPr>
            <a:xfrm>
              <a:off x="8509000" y="1727200"/>
              <a:ext cx="1803400" cy="1168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流程图: 接点 17"/>
            <p:cNvSpPr/>
            <p:nvPr/>
          </p:nvSpPr>
          <p:spPr>
            <a:xfrm>
              <a:off x="10229850" y="2813050"/>
              <a:ext cx="165100" cy="165100"/>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流程图: 接点 18"/>
            <p:cNvSpPr/>
            <p:nvPr/>
          </p:nvSpPr>
          <p:spPr>
            <a:xfrm>
              <a:off x="8362950" y="1577975"/>
              <a:ext cx="298450" cy="298450"/>
            </a:xfrm>
            <a:prstGeom prst="flowChartConnector">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rot="20117949">
            <a:off x="6594868" y="4769185"/>
            <a:ext cx="1238520" cy="853418"/>
            <a:chOff x="8362950" y="1577975"/>
            <a:chExt cx="2032000" cy="1400175"/>
          </a:xfrm>
        </p:grpSpPr>
        <p:cxnSp>
          <p:nvCxnSpPr>
            <p:cNvPr id="21" name="直接连接符 20"/>
            <p:cNvCxnSpPr/>
            <p:nvPr/>
          </p:nvCxnSpPr>
          <p:spPr>
            <a:xfrm>
              <a:off x="8509000" y="1727200"/>
              <a:ext cx="1803400" cy="1168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流程图: 接点 21"/>
            <p:cNvSpPr/>
            <p:nvPr/>
          </p:nvSpPr>
          <p:spPr>
            <a:xfrm>
              <a:off x="10229850" y="2813050"/>
              <a:ext cx="165100" cy="165100"/>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流程图: 接点 22"/>
            <p:cNvSpPr/>
            <p:nvPr/>
          </p:nvSpPr>
          <p:spPr>
            <a:xfrm>
              <a:off x="8362950" y="1577975"/>
              <a:ext cx="298450" cy="298450"/>
            </a:xfrm>
            <a:prstGeom prst="flowChartConnector">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withEffect">
                                  <p:stCondLst>
                                    <p:cond delay="0"/>
                                  </p:stCondLst>
                                  <p:childTnLst>
                                    <p:animRot by="21600000">
                                      <p:cBhvr>
                                        <p:cTn id="6" dur="2000" fill="hold"/>
                                        <p:tgtEl>
                                          <p:spTgt spid="4"/>
                                        </p:tgtEl>
                                        <p:attrNameLst>
                                          <p:attrName>r</p:attrName>
                                        </p:attrNameLst>
                                      </p:cBhvr>
                                    </p:animRot>
                                  </p:childTnLst>
                                </p:cTn>
                              </p:par>
                              <p:par>
                                <p:cTn id="7" presetID="0" presetClass="path" presetSubtype="0" accel="50000" decel="50000" fill="hold" grpId="1" nodeType="withEffect">
                                  <p:stCondLst>
                                    <p:cond delay="0"/>
                                  </p:stCondLst>
                                  <p:childTnLst>
                                    <p:animMotion origin="layout" path="M 0.000000 0.000000 L 1.012604 0.000000 " pathEditMode="relative" ptsTypes="">
                                      <p:cBhvr>
                                        <p:cTn id="8" dur="2000" fill="hold"/>
                                        <p:tgtEl>
                                          <p:spTgt spid="4"/>
                                        </p:tgtEl>
                                        <p:attrNameLst>
                                          <p:attrName>ppt_x</p:attrName>
                                          <p:attrName>ppt_y</p:attrName>
                                        </p:attrNameLst>
                                      </p:cBhvr>
                                    </p:animMotion>
                                  </p:childTnLst>
                                </p:cTn>
                              </p:par>
                              <p:par>
                                <p:cTn id="9" presetID="12" presetClass="entr" presetSubtype="4" fill="hold" grpId="0" nodeType="withEffect">
                                  <p:stCondLst>
                                    <p:cond delay="10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par>
                                <p:cTn id="13" presetID="47"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par>
                                <p:cTn id="18" presetID="30" presetClass="entr" presetSubtype="0"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800" decel="100000"/>
                                        <p:tgtEl>
                                          <p:spTgt spid="12"/>
                                        </p:tgtEl>
                                      </p:cBhvr>
                                    </p:animEffect>
                                    <p:anim calcmode="lin" valueType="num">
                                      <p:cBhvr>
                                        <p:cTn id="21" dur="800" decel="100000" fill="hold"/>
                                        <p:tgtEl>
                                          <p:spTgt spid="12"/>
                                        </p:tgtEl>
                                        <p:attrNameLst>
                                          <p:attrName>style.rotation</p:attrName>
                                        </p:attrNameLst>
                                      </p:cBhvr>
                                      <p:tavLst>
                                        <p:tav tm="0">
                                          <p:val>
                                            <p:fltVal val="-90"/>
                                          </p:val>
                                        </p:tav>
                                        <p:tav tm="100000">
                                          <p:val>
                                            <p:fltVal val="0"/>
                                          </p:val>
                                        </p:tav>
                                      </p:tavLst>
                                    </p:anim>
                                    <p:anim calcmode="lin" valueType="num">
                                      <p:cBhvr>
                                        <p:cTn id="22" dur="800" decel="100000" fill="hold"/>
                                        <p:tgtEl>
                                          <p:spTgt spid="12"/>
                                        </p:tgtEl>
                                        <p:attrNameLst>
                                          <p:attrName>ppt_x</p:attrName>
                                        </p:attrNameLst>
                                      </p:cBhvr>
                                      <p:tavLst>
                                        <p:tav tm="0">
                                          <p:val>
                                            <p:strVal val="#ppt_x+0.4"/>
                                          </p:val>
                                        </p:tav>
                                        <p:tav tm="100000">
                                          <p:val>
                                            <p:strVal val="#ppt_x-0.05"/>
                                          </p:val>
                                        </p:tav>
                                      </p:tavLst>
                                    </p:anim>
                                    <p:anim calcmode="lin" valueType="num">
                                      <p:cBhvr>
                                        <p:cTn id="23" dur="800" decel="100000" fill="hold"/>
                                        <p:tgtEl>
                                          <p:spTgt spid="12"/>
                                        </p:tgtEl>
                                        <p:attrNameLst>
                                          <p:attrName>ppt_y</p:attrName>
                                        </p:attrNameLst>
                                      </p:cBhvr>
                                      <p:tavLst>
                                        <p:tav tm="0">
                                          <p:val>
                                            <p:strVal val="#ppt_y-0.4"/>
                                          </p:val>
                                        </p:tav>
                                        <p:tav tm="100000">
                                          <p:val>
                                            <p:strVal val="#ppt_y+0.1"/>
                                          </p:val>
                                        </p:tav>
                                      </p:tavLst>
                                    </p:anim>
                                    <p:anim calcmode="lin" valueType="num">
                                      <p:cBhvr>
                                        <p:cTn id="24"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25"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500" fill="hold"/>
                                        <p:tgtEl>
                                          <p:spTgt spid="20"/>
                                        </p:tgtEl>
                                        <p:attrNameLst>
                                          <p:attrName>ppt_x</p:attrName>
                                        </p:attrNameLst>
                                      </p:cBhvr>
                                      <p:tavLst>
                                        <p:tav tm="0">
                                          <p:val>
                                            <p:strVal val="#ppt_x"/>
                                          </p:val>
                                        </p:tav>
                                        <p:tav tm="100000">
                                          <p:val>
                                            <p:strVal val="#ppt_x"/>
                                          </p:val>
                                        </p:tav>
                                      </p:tavLst>
                                    </p:anim>
                                    <p:anim calcmode="lin" valueType="num">
                                      <p:cBhvr additive="base">
                                        <p:cTn id="29" dur="500" fill="hold"/>
                                        <p:tgtEl>
                                          <p:spTgt spid="20"/>
                                        </p:tgtEl>
                                        <p:attrNameLst>
                                          <p:attrName>ppt_y</p:attrName>
                                        </p:attrNameLst>
                                      </p:cBhvr>
                                      <p:tavLst>
                                        <p:tav tm="0">
                                          <p:val>
                                            <p:strVal val="1+#ppt_h/2"/>
                                          </p:val>
                                        </p:tav>
                                        <p:tav tm="100000">
                                          <p:val>
                                            <p:strVal val="#ppt_y"/>
                                          </p:val>
                                        </p:tav>
                                      </p:tavLst>
                                    </p:anim>
                                  </p:childTnLst>
                                </p:cTn>
                              </p:par>
                              <p:par>
                                <p:cTn id="30" presetID="43"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
                                        <p:tgtEl>
                                          <p:spTgt spid="16"/>
                                        </p:tgtEl>
                                      </p:cBhvr>
                                    </p:animEffect>
                                    <p:anim calcmode="lin" valueType="num">
                                      <p:cBhvr>
                                        <p:cTn id="33" dur="400" fill="hold"/>
                                        <p:tgtEl>
                                          <p:spTgt spid="16"/>
                                        </p:tgtEl>
                                        <p:attrNameLst>
                                          <p:attrName>ppt_x</p:attrName>
                                        </p:attrNameLst>
                                      </p:cBhvr>
                                      <p:tavLst>
                                        <p:tav tm="0">
                                          <p:val>
                                            <p:strVal val="#ppt_x"/>
                                          </p:val>
                                        </p:tav>
                                        <p:tav tm="100000">
                                          <p:val>
                                            <p:strVal val="#ppt_x"/>
                                          </p:val>
                                        </p:tav>
                                      </p:tavLst>
                                    </p:anim>
                                    <p:anim calcmode="lin" valueType="num">
                                      <p:cBhvr>
                                        <p:cTn id="34" dur="400" fill="hold"/>
                                        <p:tgtEl>
                                          <p:spTgt spid="16"/>
                                        </p:tgtEl>
                                        <p:attrNameLst>
                                          <p:attrName>ppt_y</p:attrName>
                                        </p:attrNameLst>
                                      </p:cBhvr>
                                      <p:tavLst>
                                        <p:tav tm="0">
                                          <p:val>
                                            <p:strVal val="#ppt_y+0.31"/>
                                          </p:val>
                                        </p:tav>
                                        <p:tav tm="100000">
                                          <p:val>
                                            <p:strVal val="#ppt_y+0.31"/>
                                          </p:val>
                                        </p:tav>
                                      </p:tavLst>
                                    </p:anim>
                                    <p:anim calcmode="lin" valueType="num">
                                      <p:cBhvr>
                                        <p:cTn id="35" dur="600" decel="50000" fill="hold">
                                          <p:stCondLst>
                                            <p:cond delay="400"/>
                                          </p:stCondLst>
                                        </p:cTn>
                                        <p:tgtEl>
                                          <p:spTgt spid="1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6" dur="600" decel="50000" fill="hold">
                                          <p:stCondLst>
                                            <p:cond delay="400"/>
                                          </p:stCondLst>
                                        </p:cTn>
                                        <p:tgtEl>
                                          <p:spTgt spid="1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0" y="5811492"/>
            <a:ext cx="12192000" cy="146050"/>
          </a:xfrm>
          <a:prstGeom prst="rect">
            <a:avLst/>
          </a:prstGeom>
          <a:solidFill>
            <a:srgbClr val="EEC5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Freeform 148"/>
          <p:cNvSpPr>
            <a:spLocks noEditPoints="1"/>
          </p:cNvSpPr>
          <p:nvPr/>
        </p:nvSpPr>
        <p:spPr bwMode="auto">
          <a:xfrm>
            <a:off x="817724" y="4168084"/>
            <a:ext cx="360000" cy="360000"/>
          </a:xfrm>
          <a:custGeom>
            <a:avLst/>
            <a:gdLst>
              <a:gd name="T0" fmla="*/ 79 w 97"/>
              <a:gd name="T1" fmla="*/ 17 h 97"/>
              <a:gd name="T2" fmla="*/ 17 w 97"/>
              <a:gd name="T3" fmla="*/ 17 h 97"/>
              <a:gd name="T4" fmla="*/ 17 w 97"/>
              <a:gd name="T5" fmla="*/ 80 h 97"/>
              <a:gd name="T6" fmla="*/ 79 w 97"/>
              <a:gd name="T7" fmla="*/ 80 h 97"/>
              <a:gd name="T8" fmla="*/ 79 w 97"/>
              <a:gd name="T9" fmla="*/ 17 h 97"/>
              <a:gd name="T10" fmla="*/ 75 w 97"/>
              <a:gd name="T11" fmla="*/ 53 h 97"/>
              <a:gd name="T12" fmla="*/ 59 w 97"/>
              <a:gd name="T13" fmla="*/ 66 h 97"/>
              <a:gd name="T14" fmla="*/ 54 w 97"/>
              <a:gd name="T15" fmla="*/ 63 h 97"/>
              <a:gd name="T16" fmla="*/ 53 w 97"/>
              <a:gd name="T17" fmla="*/ 58 h 97"/>
              <a:gd name="T18" fmla="*/ 48 w 97"/>
              <a:gd name="T19" fmla="*/ 57 h 97"/>
              <a:gd name="T20" fmla="*/ 27 w 97"/>
              <a:gd name="T21" fmla="*/ 57 h 97"/>
              <a:gd name="T22" fmla="*/ 18 w 97"/>
              <a:gd name="T23" fmla="*/ 48 h 97"/>
              <a:gd name="T24" fmla="*/ 27 w 97"/>
              <a:gd name="T25" fmla="*/ 39 h 97"/>
              <a:gd name="T26" fmla="*/ 49 w 97"/>
              <a:gd name="T27" fmla="*/ 39 h 97"/>
              <a:gd name="T28" fmla="*/ 53 w 97"/>
              <a:gd name="T29" fmla="*/ 39 h 97"/>
              <a:gd name="T30" fmla="*/ 54 w 97"/>
              <a:gd name="T31" fmla="*/ 34 h 97"/>
              <a:gd name="T32" fmla="*/ 59 w 97"/>
              <a:gd name="T33" fmla="*/ 31 h 97"/>
              <a:gd name="T34" fmla="*/ 75 w 97"/>
              <a:gd name="T35" fmla="*/ 44 h 97"/>
              <a:gd name="T36" fmla="*/ 75 w 97"/>
              <a:gd name="T37" fmla="*/ 5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7" h="97">
                <a:moveTo>
                  <a:pt x="79" y="17"/>
                </a:moveTo>
                <a:cubicBezTo>
                  <a:pt x="62" y="0"/>
                  <a:pt x="34" y="0"/>
                  <a:pt x="17" y="17"/>
                </a:cubicBezTo>
                <a:cubicBezTo>
                  <a:pt x="0" y="34"/>
                  <a:pt x="0" y="62"/>
                  <a:pt x="17" y="80"/>
                </a:cubicBezTo>
                <a:cubicBezTo>
                  <a:pt x="34" y="97"/>
                  <a:pt x="62" y="97"/>
                  <a:pt x="79" y="80"/>
                </a:cubicBezTo>
                <a:cubicBezTo>
                  <a:pt x="97" y="62"/>
                  <a:pt x="97" y="34"/>
                  <a:pt x="79" y="17"/>
                </a:cubicBezTo>
                <a:close/>
                <a:moveTo>
                  <a:pt x="75" y="53"/>
                </a:moveTo>
                <a:cubicBezTo>
                  <a:pt x="59" y="66"/>
                  <a:pt x="59" y="66"/>
                  <a:pt x="59" y="66"/>
                </a:cubicBezTo>
                <a:cubicBezTo>
                  <a:pt x="56" y="68"/>
                  <a:pt x="54" y="67"/>
                  <a:pt x="54" y="63"/>
                </a:cubicBezTo>
                <a:cubicBezTo>
                  <a:pt x="54" y="63"/>
                  <a:pt x="54" y="59"/>
                  <a:pt x="53" y="58"/>
                </a:cubicBezTo>
                <a:cubicBezTo>
                  <a:pt x="52" y="57"/>
                  <a:pt x="48" y="57"/>
                  <a:pt x="48" y="57"/>
                </a:cubicBezTo>
                <a:cubicBezTo>
                  <a:pt x="27" y="57"/>
                  <a:pt x="27" y="57"/>
                  <a:pt x="27" y="57"/>
                </a:cubicBezTo>
                <a:cubicBezTo>
                  <a:pt x="22" y="57"/>
                  <a:pt x="18" y="53"/>
                  <a:pt x="18" y="48"/>
                </a:cubicBezTo>
                <a:cubicBezTo>
                  <a:pt x="18" y="43"/>
                  <a:pt x="22" y="39"/>
                  <a:pt x="27" y="39"/>
                </a:cubicBezTo>
                <a:cubicBezTo>
                  <a:pt x="49" y="39"/>
                  <a:pt x="49" y="39"/>
                  <a:pt x="49" y="39"/>
                </a:cubicBezTo>
                <a:cubicBezTo>
                  <a:pt x="49" y="39"/>
                  <a:pt x="52" y="40"/>
                  <a:pt x="53" y="39"/>
                </a:cubicBezTo>
                <a:cubicBezTo>
                  <a:pt x="54" y="38"/>
                  <a:pt x="54" y="34"/>
                  <a:pt x="54" y="34"/>
                </a:cubicBezTo>
                <a:cubicBezTo>
                  <a:pt x="54" y="30"/>
                  <a:pt x="56" y="29"/>
                  <a:pt x="59" y="31"/>
                </a:cubicBezTo>
                <a:cubicBezTo>
                  <a:pt x="75" y="44"/>
                  <a:pt x="75" y="44"/>
                  <a:pt x="75" y="44"/>
                </a:cubicBezTo>
                <a:cubicBezTo>
                  <a:pt x="79" y="46"/>
                  <a:pt x="79" y="50"/>
                  <a:pt x="75" y="53"/>
                </a:cubicBezTo>
                <a:close/>
              </a:path>
            </a:pathLst>
          </a:custGeom>
          <a:solidFill>
            <a:srgbClr val="E9A8B1"/>
          </a:solidFill>
          <a:ln>
            <a:noFill/>
          </a:ln>
        </p:spPr>
        <p:txBody>
          <a:bodyPr vert="horz" wrap="square" lIns="91440" tIns="45720" rIns="91440" bIns="45720" numCol="1" anchor="t" anchorCtr="0" compatLnSpc="1"/>
          <a:lstStyle/>
          <a:p>
            <a:endParaRPr lang="zh-CN" altLang="en-US"/>
          </a:p>
        </p:txBody>
      </p:sp>
      <p:grpSp>
        <p:nvGrpSpPr>
          <p:cNvPr id="32" name="组合 31"/>
          <p:cNvGrpSpPr/>
          <p:nvPr/>
        </p:nvGrpSpPr>
        <p:grpSpPr>
          <a:xfrm>
            <a:off x="5487671" y="2895496"/>
            <a:ext cx="939800" cy="2926715"/>
            <a:chOff x="9328" y="4454"/>
            <a:chExt cx="1480" cy="4609"/>
          </a:xfrm>
          <a:solidFill>
            <a:srgbClr val="F3B7B6"/>
          </a:solidFill>
        </p:grpSpPr>
        <p:cxnSp>
          <p:nvCxnSpPr>
            <p:cNvPr id="10" name="直接连接符 9"/>
            <p:cNvCxnSpPr/>
            <p:nvPr/>
          </p:nvCxnSpPr>
          <p:spPr>
            <a:xfrm flipV="1">
              <a:off x="10404" y="4454"/>
              <a:ext cx="0" cy="4609"/>
            </a:xfrm>
            <a:prstGeom prst="line">
              <a:avLst/>
            </a:prstGeom>
            <a:grpFill/>
            <a:ln>
              <a:solidFill>
                <a:srgbClr val="E9A8B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9328" y="4454"/>
              <a:ext cx="1076" cy="0"/>
            </a:xfrm>
            <a:prstGeom prst="line">
              <a:avLst/>
            </a:prstGeom>
            <a:grpFill/>
            <a:ln>
              <a:solidFill>
                <a:srgbClr val="E9A8B1"/>
              </a:solidFill>
            </a:ln>
          </p:spPr>
          <p:style>
            <a:lnRef idx="1">
              <a:schemeClr val="accent1"/>
            </a:lnRef>
            <a:fillRef idx="0">
              <a:schemeClr val="accent1"/>
            </a:fillRef>
            <a:effectRef idx="0">
              <a:schemeClr val="accent1"/>
            </a:effectRef>
            <a:fontRef idx="minor">
              <a:schemeClr val="tx1"/>
            </a:fontRef>
          </p:style>
        </p:cxnSp>
        <p:sp>
          <p:nvSpPr>
            <p:cNvPr id="9" name="等腰三角形 8"/>
            <p:cNvSpPr/>
            <p:nvPr/>
          </p:nvSpPr>
          <p:spPr>
            <a:xfrm>
              <a:off x="10000" y="8601"/>
              <a:ext cx="808" cy="46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7625080" y="2175638"/>
            <a:ext cx="939800" cy="3657600"/>
            <a:chOff x="14175" y="3294"/>
            <a:chExt cx="1480" cy="5760"/>
          </a:xfrm>
          <a:solidFill>
            <a:srgbClr val="F3B7B6"/>
          </a:solidFill>
        </p:grpSpPr>
        <p:cxnSp>
          <p:nvCxnSpPr>
            <p:cNvPr id="12" name="直接连接符 11"/>
            <p:cNvCxnSpPr>
              <a:stCxn id="11" idx="3"/>
            </p:cNvCxnSpPr>
            <p:nvPr/>
          </p:nvCxnSpPr>
          <p:spPr>
            <a:xfrm flipV="1">
              <a:off x="15251" y="3294"/>
              <a:ext cx="0" cy="5760"/>
            </a:xfrm>
            <a:prstGeom prst="line">
              <a:avLst/>
            </a:prstGeom>
            <a:grpFill/>
            <a:ln>
              <a:solidFill>
                <a:srgbClr val="E9A8B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4175" y="3294"/>
              <a:ext cx="1076" cy="0"/>
            </a:xfrm>
            <a:prstGeom prst="line">
              <a:avLst/>
            </a:prstGeom>
            <a:grpFill/>
            <a:ln>
              <a:solidFill>
                <a:srgbClr val="E9A8B1"/>
              </a:solidFill>
            </a:ln>
          </p:spPr>
          <p:style>
            <a:lnRef idx="1">
              <a:schemeClr val="accent1"/>
            </a:lnRef>
            <a:fillRef idx="0">
              <a:schemeClr val="accent1"/>
            </a:fillRef>
            <a:effectRef idx="0">
              <a:schemeClr val="accent1"/>
            </a:effectRef>
            <a:fontRef idx="minor">
              <a:schemeClr val="tx1"/>
            </a:fontRef>
          </p:style>
        </p:cxnSp>
        <p:sp>
          <p:nvSpPr>
            <p:cNvPr id="11" name="等腰三角形 10"/>
            <p:cNvSpPr/>
            <p:nvPr/>
          </p:nvSpPr>
          <p:spPr>
            <a:xfrm>
              <a:off x="14847" y="8592"/>
              <a:ext cx="808" cy="46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3" name="Freeform 24"/>
          <p:cNvSpPr>
            <a:spLocks noEditPoints="1"/>
          </p:cNvSpPr>
          <p:nvPr/>
        </p:nvSpPr>
        <p:spPr bwMode="auto">
          <a:xfrm>
            <a:off x="5122586" y="2759086"/>
            <a:ext cx="274732" cy="272900"/>
          </a:xfrm>
          <a:custGeom>
            <a:avLst/>
            <a:gdLst>
              <a:gd name="T0" fmla="*/ 87 w 127"/>
              <a:gd name="T1" fmla="*/ 22 h 126"/>
              <a:gd name="T2" fmla="*/ 95 w 127"/>
              <a:gd name="T3" fmla="*/ 7 h 126"/>
              <a:gd name="T4" fmla="*/ 119 w 127"/>
              <a:gd name="T5" fmla="*/ 32 h 126"/>
              <a:gd name="T6" fmla="*/ 104 w 127"/>
              <a:gd name="T7" fmla="*/ 40 h 126"/>
              <a:gd name="T8" fmla="*/ 125 w 127"/>
              <a:gd name="T9" fmla="*/ 67 h 126"/>
              <a:gd name="T10" fmla="*/ 102 w 127"/>
              <a:gd name="T11" fmla="*/ 89 h 126"/>
              <a:gd name="T12" fmla="*/ 90 w 127"/>
              <a:gd name="T13" fmla="*/ 88 h 126"/>
              <a:gd name="T14" fmla="*/ 85 w 127"/>
              <a:gd name="T15" fmla="*/ 79 h 126"/>
              <a:gd name="T16" fmla="*/ 83 w 127"/>
              <a:gd name="T17" fmla="*/ 72 h 126"/>
              <a:gd name="T18" fmla="*/ 72 w 127"/>
              <a:gd name="T19" fmla="*/ 72 h 126"/>
              <a:gd name="T20" fmla="*/ 72 w 127"/>
              <a:gd name="T21" fmla="*/ 83 h 126"/>
              <a:gd name="T22" fmla="*/ 85 w 127"/>
              <a:gd name="T23" fmla="*/ 86 h 126"/>
              <a:gd name="T24" fmla="*/ 90 w 127"/>
              <a:gd name="T25" fmla="*/ 95 h 126"/>
              <a:gd name="T26" fmla="*/ 67 w 127"/>
              <a:gd name="T27" fmla="*/ 125 h 126"/>
              <a:gd name="T28" fmla="*/ 39 w 127"/>
              <a:gd name="T29" fmla="*/ 104 h 126"/>
              <a:gd name="T30" fmla="*/ 32 w 127"/>
              <a:gd name="T31" fmla="*/ 119 h 126"/>
              <a:gd name="T32" fmla="*/ 7 w 127"/>
              <a:gd name="T33" fmla="*/ 95 h 126"/>
              <a:gd name="T34" fmla="*/ 22 w 127"/>
              <a:gd name="T35" fmla="*/ 90 h 126"/>
              <a:gd name="T36" fmla="*/ 22 w 127"/>
              <a:gd name="T37" fmla="*/ 88 h 126"/>
              <a:gd name="T38" fmla="*/ 2 w 127"/>
              <a:gd name="T39" fmla="*/ 67 h 126"/>
              <a:gd name="T40" fmla="*/ 23 w 127"/>
              <a:gd name="T41" fmla="*/ 39 h 126"/>
              <a:gd name="T42" fmla="*/ 40 w 127"/>
              <a:gd name="T43" fmla="*/ 42 h 126"/>
              <a:gd name="T44" fmla="*/ 42 w 127"/>
              <a:gd name="T45" fmla="*/ 51 h 126"/>
              <a:gd name="T46" fmla="*/ 56 w 127"/>
              <a:gd name="T47" fmla="*/ 49 h 126"/>
              <a:gd name="T48" fmla="*/ 47 w 127"/>
              <a:gd name="T49" fmla="*/ 42 h 126"/>
              <a:gd name="T50" fmla="*/ 36 w 127"/>
              <a:gd name="T51" fmla="*/ 32 h 126"/>
              <a:gd name="T52" fmla="*/ 60 w 127"/>
              <a:gd name="T53" fmla="*/ 2 h 126"/>
              <a:gd name="T54" fmla="*/ 80 w 127"/>
              <a:gd name="T55" fmla="*/ 29 h 126"/>
              <a:gd name="T56" fmla="*/ 47 w 127"/>
              <a:gd name="T57" fmla="*/ 29 h 126"/>
              <a:gd name="T58" fmla="*/ 54 w 127"/>
              <a:gd name="T59" fmla="*/ 32 h 126"/>
              <a:gd name="T60" fmla="*/ 49 w 127"/>
              <a:gd name="T61" fmla="*/ 66 h 126"/>
              <a:gd name="T62" fmla="*/ 32 w 127"/>
              <a:gd name="T63" fmla="*/ 48 h 126"/>
              <a:gd name="T64" fmla="*/ 12 w 127"/>
              <a:gd name="T65" fmla="*/ 63 h 126"/>
              <a:gd name="T66" fmla="*/ 32 w 127"/>
              <a:gd name="T67" fmla="*/ 90 h 126"/>
              <a:gd name="T68" fmla="*/ 21 w 127"/>
              <a:gd name="T69" fmla="*/ 100 h 126"/>
              <a:gd name="T70" fmla="*/ 14 w 127"/>
              <a:gd name="T71" fmla="*/ 102 h 126"/>
              <a:gd name="T72" fmla="*/ 25 w 127"/>
              <a:gd name="T73" fmla="*/ 112 h 126"/>
              <a:gd name="T74" fmla="*/ 32 w 127"/>
              <a:gd name="T75" fmla="*/ 96 h 126"/>
              <a:gd name="T76" fmla="*/ 45 w 127"/>
              <a:gd name="T77" fmla="*/ 96 h 126"/>
              <a:gd name="T78" fmla="*/ 63 w 127"/>
              <a:gd name="T79" fmla="*/ 114 h 126"/>
              <a:gd name="T80" fmla="*/ 79 w 127"/>
              <a:gd name="T81" fmla="*/ 95 h 126"/>
              <a:gd name="T82" fmla="*/ 60 w 127"/>
              <a:gd name="T83" fmla="*/ 77 h 126"/>
              <a:gd name="T84" fmla="*/ 77 w 127"/>
              <a:gd name="T85" fmla="*/ 60 h 126"/>
              <a:gd name="T86" fmla="*/ 94 w 127"/>
              <a:gd name="T87" fmla="*/ 72 h 126"/>
              <a:gd name="T88" fmla="*/ 97 w 127"/>
              <a:gd name="T89" fmla="*/ 80 h 126"/>
              <a:gd name="T90" fmla="*/ 97 w 127"/>
              <a:gd name="T91" fmla="*/ 46 h 126"/>
              <a:gd name="T92" fmla="*/ 99 w 127"/>
              <a:gd name="T93" fmla="*/ 29 h 126"/>
              <a:gd name="T94" fmla="*/ 109 w 127"/>
              <a:gd name="T95" fmla="*/ 27 h 126"/>
              <a:gd name="T96" fmla="*/ 112 w 127"/>
              <a:gd name="T97" fmla="*/ 14 h 126"/>
              <a:gd name="T98" fmla="*/ 100 w 127"/>
              <a:gd name="T99" fmla="*/ 17 h 126"/>
              <a:gd name="T100" fmla="*/ 98 w 127"/>
              <a:gd name="T101" fmla="*/ 27 h 126"/>
              <a:gd name="T102" fmla="*/ 82 w 127"/>
              <a:gd name="T103" fmla="*/ 3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7" h="126">
                <a:moveTo>
                  <a:pt x="67" y="2"/>
                </a:moveTo>
                <a:cubicBezTo>
                  <a:pt x="87" y="22"/>
                  <a:pt x="87" y="22"/>
                  <a:pt x="87" y="22"/>
                </a:cubicBezTo>
                <a:cubicBezTo>
                  <a:pt x="88" y="23"/>
                  <a:pt x="90" y="22"/>
                  <a:pt x="90" y="21"/>
                </a:cubicBezTo>
                <a:cubicBezTo>
                  <a:pt x="89" y="16"/>
                  <a:pt x="91" y="11"/>
                  <a:pt x="95" y="7"/>
                </a:cubicBezTo>
                <a:cubicBezTo>
                  <a:pt x="101" y="1"/>
                  <a:pt x="112" y="1"/>
                  <a:pt x="119" y="7"/>
                </a:cubicBezTo>
                <a:cubicBezTo>
                  <a:pt x="125" y="14"/>
                  <a:pt x="125" y="25"/>
                  <a:pt x="119" y="32"/>
                </a:cubicBezTo>
                <a:cubicBezTo>
                  <a:pt x="115" y="36"/>
                  <a:pt x="111" y="38"/>
                  <a:pt x="105" y="37"/>
                </a:cubicBezTo>
                <a:cubicBezTo>
                  <a:pt x="104" y="37"/>
                  <a:pt x="104" y="39"/>
                  <a:pt x="104" y="40"/>
                </a:cubicBezTo>
                <a:cubicBezTo>
                  <a:pt x="125" y="60"/>
                  <a:pt x="125" y="60"/>
                  <a:pt x="125" y="60"/>
                </a:cubicBezTo>
                <a:cubicBezTo>
                  <a:pt x="127" y="62"/>
                  <a:pt x="127" y="65"/>
                  <a:pt x="125" y="67"/>
                </a:cubicBezTo>
                <a:cubicBezTo>
                  <a:pt x="104" y="88"/>
                  <a:pt x="104" y="88"/>
                  <a:pt x="104" y="88"/>
                </a:cubicBezTo>
                <a:cubicBezTo>
                  <a:pt x="103" y="88"/>
                  <a:pt x="103" y="88"/>
                  <a:pt x="102" y="89"/>
                </a:cubicBezTo>
                <a:cubicBezTo>
                  <a:pt x="100" y="90"/>
                  <a:pt x="97" y="91"/>
                  <a:pt x="94" y="90"/>
                </a:cubicBezTo>
                <a:cubicBezTo>
                  <a:pt x="93" y="90"/>
                  <a:pt x="91" y="89"/>
                  <a:pt x="90" y="88"/>
                </a:cubicBezTo>
                <a:cubicBezTo>
                  <a:pt x="89" y="88"/>
                  <a:pt x="87" y="87"/>
                  <a:pt x="87" y="86"/>
                </a:cubicBezTo>
                <a:cubicBezTo>
                  <a:pt x="85" y="84"/>
                  <a:pt x="84" y="82"/>
                  <a:pt x="85" y="79"/>
                </a:cubicBezTo>
                <a:cubicBezTo>
                  <a:pt x="85" y="78"/>
                  <a:pt x="85" y="77"/>
                  <a:pt x="85" y="75"/>
                </a:cubicBezTo>
                <a:cubicBezTo>
                  <a:pt x="84" y="74"/>
                  <a:pt x="84" y="73"/>
                  <a:pt x="83" y="72"/>
                </a:cubicBezTo>
                <a:cubicBezTo>
                  <a:pt x="81" y="71"/>
                  <a:pt x="79" y="70"/>
                  <a:pt x="77" y="70"/>
                </a:cubicBezTo>
                <a:cubicBezTo>
                  <a:pt x="75" y="70"/>
                  <a:pt x="74" y="71"/>
                  <a:pt x="72" y="72"/>
                </a:cubicBezTo>
                <a:cubicBezTo>
                  <a:pt x="71" y="74"/>
                  <a:pt x="70" y="76"/>
                  <a:pt x="70" y="77"/>
                </a:cubicBezTo>
                <a:cubicBezTo>
                  <a:pt x="70" y="79"/>
                  <a:pt x="71" y="81"/>
                  <a:pt x="72" y="83"/>
                </a:cubicBezTo>
                <a:cubicBezTo>
                  <a:pt x="74" y="84"/>
                  <a:pt x="76" y="85"/>
                  <a:pt x="79" y="85"/>
                </a:cubicBezTo>
                <a:cubicBezTo>
                  <a:pt x="81" y="84"/>
                  <a:pt x="83" y="85"/>
                  <a:pt x="85" y="86"/>
                </a:cubicBezTo>
                <a:cubicBezTo>
                  <a:pt x="86" y="87"/>
                  <a:pt x="87" y="88"/>
                  <a:pt x="88" y="90"/>
                </a:cubicBezTo>
                <a:cubicBezTo>
                  <a:pt x="89" y="91"/>
                  <a:pt x="90" y="93"/>
                  <a:pt x="90" y="95"/>
                </a:cubicBezTo>
                <a:cubicBezTo>
                  <a:pt x="91" y="97"/>
                  <a:pt x="90" y="102"/>
                  <a:pt x="88" y="104"/>
                </a:cubicBezTo>
                <a:cubicBezTo>
                  <a:pt x="67" y="125"/>
                  <a:pt x="67" y="125"/>
                  <a:pt x="67" y="125"/>
                </a:cubicBezTo>
                <a:cubicBezTo>
                  <a:pt x="65" y="126"/>
                  <a:pt x="62" y="126"/>
                  <a:pt x="60" y="125"/>
                </a:cubicBezTo>
                <a:cubicBezTo>
                  <a:pt x="39" y="104"/>
                  <a:pt x="39" y="104"/>
                  <a:pt x="39" y="104"/>
                </a:cubicBezTo>
                <a:cubicBezTo>
                  <a:pt x="39" y="104"/>
                  <a:pt x="37" y="104"/>
                  <a:pt x="37" y="105"/>
                </a:cubicBezTo>
                <a:cubicBezTo>
                  <a:pt x="38" y="110"/>
                  <a:pt x="36" y="115"/>
                  <a:pt x="32" y="119"/>
                </a:cubicBezTo>
                <a:cubicBezTo>
                  <a:pt x="25" y="125"/>
                  <a:pt x="14" y="125"/>
                  <a:pt x="7" y="119"/>
                </a:cubicBezTo>
                <a:cubicBezTo>
                  <a:pt x="1" y="112"/>
                  <a:pt x="1" y="101"/>
                  <a:pt x="7" y="95"/>
                </a:cubicBezTo>
                <a:cubicBezTo>
                  <a:pt x="9" y="93"/>
                  <a:pt x="12" y="91"/>
                  <a:pt x="14" y="90"/>
                </a:cubicBezTo>
                <a:cubicBezTo>
                  <a:pt x="17" y="90"/>
                  <a:pt x="19" y="89"/>
                  <a:pt x="22" y="90"/>
                </a:cubicBezTo>
                <a:cubicBezTo>
                  <a:pt x="22" y="89"/>
                  <a:pt x="22" y="89"/>
                  <a:pt x="22" y="89"/>
                </a:cubicBezTo>
                <a:cubicBezTo>
                  <a:pt x="22" y="89"/>
                  <a:pt x="22" y="88"/>
                  <a:pt x="22" y="88"/>
                </a:cubicBezTo>
                <a:cubicBezTo>
                  <a:pt x="22" y="88"/>
                  <a:pt x="22" y="87"/>
                  <a:pt x="22" y="87"/>
                </a:cubicBezTo>
                <a:cubicBezTo>
                  <a:pt x="2" y="67"/>
                  <a:pt x="2" y="67"/>
                  <a:pt x="2" y="67"/>
                </a:cubicBezTo>
                <a:cubicBezTo>
                  <a:pt x="0" y="65"/>
                  <a:pt x="0" y="62"/>
                  <a:pt x="2" y="60"/>
                </a:cubicBezTo>
                <a:cubicBezTo>
                  <a:pt x="23" y="39"/>
                  <a:pt x="23" y="39"/>
                  <a:pt x="23" y="39"/>
                </a:cubicBezTo>
                <a:cubicBezTo>
                  <a:pt x="25" y="37"/>
                  <a:pt x="29" y="36"/>
                  <a:pt x="32" y="36"/>
                </a:cubicBezTo>
                <a:cubicBezTo>
                  <a:pt x="35" y="37"/>
                  <a:pt x="38" y="39"/>
                  <a:pt x="40" y="42"/>
                </a:cubicBezTo>
                <a:cubicBezTo>
                  <a:pt x="42" y="43"/>
                  <a:pt x="42" y="46"/>
                  <a:pt x="42" y="48"/>
                </a:cubicBezTo>
                <a:cubicBezTo>
                  <a:pt x="42" y="49"/>
                  <a:pt x="42" y="50"/>
                  <a:pt x="42" y="51"/>
                </a:cubicBezTo>
                <a:cubicBezTo>
                  <a:pt x="43" y="54"/>
                  <a:pt x="46" y="56"/>
                  <a:pt x="49" y="56"/>
                </a:cubicBezTo>
                <a:cubicBezTo>
                  <a:pt x="53" y="56"/>
                  <a:pt x="56" y="53"/>
                  <a:pt x="56" y="49"/>
                </a:cubicBezTo>
                <a:cubicBezTo>
                  <a:pt x="56" y="46"/>
                  <a:pt x="54" y="43"/>
                  <a:pt x="51" y="42"/>
                </a:cubicBezTo>
                <a:cubicBezTo>
                  <a:pt x="50" y="41"/>
                  <a:pt x="49" y="42"/>
                  <a:pt x="47" y="42"/>
                </a:cubicBezTo>
                <a:cubicBezTo>
                  <a:pt x="45" y="42"/>
                  <a:pt x="43" y="41"/>
                  <a:pt x="41" y="40"/>
                </a:cubicBezTo>
                <a:cubicBezTo>
                  <a:pt x="39" y="38"/>
                  <a:pt x="37" y="35"/>
                  <a:pt x="36" y="32"/>
                </a:cubicBezTo>
                <a:cubicBezTo>
                  <a:pt x="36" y="29"/>
                  <a:pt x="36" y="25"/>
                  <a:pt x="39" y="23"/>
                </a:cubicBezTo>
                <a:cubicBezTo>
                  <a:pt x="60" y="2"/>
                  <a:pt x="60" y="2"/>
                  <a:pt x="60" y="2"/>
                </a:cubicBezTo>
                <a:cubicBezTo>
                  <a:pt x="62" y="0"/>
                  <a:pt x="65" y="0"/>
                  <a:pt x="67" y="2"/>
                </a:cubicBezTo>
                <a:close/>
                <a:moveTo>
                  <a:pt x="80" y="29"/>
                </a:moveTo>
                <a:cubicBezTo>
                  <a:pt x="63" y="12"/>
                  <a:pt x="63" y="12"/>
                  <a:pt x="63" y="12"/>
                </a:cubicBezTo>
                <a:cubicBezTo>
                  <a:pt x="47" y="29"/>
                  <a:pt x="47" y="29"/>
                  <a:pt x="47" y="29"/>
                </a:cubicBezTo>
                <a:cubicBezTo>
                  <a:pt x="46" y="30"/>
                  <a:pt x="46" y="32"/>
                  <a:pt x="47" y="32"/>
                </a:cubicBezTo>
                <a:cubicBezTo>
                  <a:pt x="50" y="31"/>
                  <a:pt x="52" y="32"/>
                  <a:pt x="54" y="32"/>
                </a:cubicBezTo>
                <a:cubicBezTo>
                  <a:pt x="61" y="35"/>
                  <a:pt x="66" y="41"/>
                  <a:pt x="66" y="49"/>
                </a:cubicBezTo>
                <a:cubicBezTo>
                  <a:pt x="66" y="59"/>
                  <a:pt x="59" y="66"/>
                  <a:pt x="49" y="66"/>
                </a:cubicBezTo>
                <a:cubicBezTo>
                  <a:pt x="41" y="66"/>
                  <a:pt x="35" y="61"/>
                  <a:pt x="33" y="54"/>
                </a:cubicBezTo>
                <a:cubicBezTo>
                  <a:pt x="32" y="52"/>
                  <a:pt x="32" y="50"/>
                  <a:pt x="32" y="48"/>
                </a:cubicBezTo>
                <a:cubicBezTo>
                  <a:pt x="32" y="46"/>
                  <a:pt x="30" y="46"/>
                  <a:pt x="29" y="47"/>
                </a:cubicBezTo>
                <a:cubicBezTo>
                  <a:pt x="12" y="63"/>
                  <a:pt x="12" y="63"/>
                  <a:pt x="12" y="63"/>
                </a:cubicBezTo>
                <a:cubicBezTo>
                  <a:pt x="30" y="81"/>
                  <a:pt x="30" y="81"/>
                  <a:pt x="30" y="81"/>
                </a:cubicBezTo>
                <a:cubicBezTo>
                  <a:pt x="32" y="83"/>
                  <a:pt x="33" y="87"/>
                  <a:pt x="32" y="90"/>
                </a:cubicBezTo>
                <a:cubicBezTo>
                  <a:pt x="32" y="91"/>
                  <a:pt x="31" y="93"/>
                  <a:pt x="30" y="94"/>
                </a:cubicBezTo>
                <a:cubicBezTo>
                  <a:pt x="28" y="98"/>
                  <a:pt x="25" y="100"/>
                  <a:pt x="21" y="100"/>
                </a:cubicBezTo>
                <a:cubicBezTo>
                  <a:pt x="20" y="99"/>
                  <a:pt x="19" y="99"/>
                  <a:pt x="17" y="100"/>
                </a:cubicBezTo>
                <a:cubicBezTo>
                  <a:pt x="16" y="100"/>
                  <a:pt x="15" y="101"/>
                  <a:pt x="14" y="102"/>
                </a:cubicBezTo>
                <a:cubicBezTo>
                  <a:pt x="12" y="104"/>
                  <a:pt x="12" y="109"/>
                  <a:pt x="14" y="112"/>
                </a:cubicBezTo>
                <a:cubicBezTo>
                  <a:pt x="17" y="114"/>
                  <a:pt x="22" y="114"/>
                  <a:pt x="25" y="112"/>
                </a:cubicBezTo>
                <a:cubicBezTo>
                  <a:pt x="28" y="108"/>
                  <a:pt x="26" y="107"/>
                  <a:pt x="27" y="103"/>
                </a:cubicBezTo>
                <a:cubicBezTo>
                  <a:pt x="27" y="100"/>
                  <a:pt x="29" y="97"/>
                  <a:pt x="32" y="96"/>
                </a:cubicBezTo>
                <a:cubicBezTo>
                  <a:pt x="33" y="95"/>
                  <a:pt x="35" y="94"/>
                  <a:pt x="36" y="94"/>
                </a:cubicBezTo>
                <a:cubicBezTo>
                  <a:pt x="39" y="94"/>
                  <a:pt x="42" y="94"/>
                  <a:pt x="45" y="96"/>
                </a:cubicBezTo>
                <a:cubicBezTo>
                  <a:pt x="46" y="96"/>
                  <a:pt x="46" y="97"/>
                  <a:pt x="47" y="98"/>
                </a:cubicBezTo>
                <a:cubicBezTo>
                  <a:pt x="63" y="114"/>
                  <a:pt x="63" y="114"/>
                  <a:pt x="63" y="114"/>
                </a:cubicBezTo>
                <a:cubicBezTo>
                  <a:pt x="80" y="97"/>
                  <a:pt x="80" y="97"/>
                  <a:pt x="80" y="97"/>
                </a:cubicBezTo>
                <a:cubicBezTo>
                  <a:pt x="81" y="97"/>
                  <a:pt x="80" y="95"/>
                  <a:pt x="79" y="95"/>
                </a:cubicBezTo>
                <a:cubicBezTo>
                  <a:pt x="74" y="95"/>
                  <a:pt x="69" y="93"/>
                  <a:pt x="65" y="90"/>
                </a:cubicBezTo>
                <a:cubicBezTo>
                  <a:pt x="62" y="86"/>
                  <a:pt x="60" y="82"/>
                  <a:pt x="60" y="77"/>
                </a:cubicBezTo>
                <a:cubicBezTo>
                  <a:pt x="60" y="73"/>
                  <a:pt x="62" y="69"/>
                  <a:pt x="65" y="65"/>
                </a:cubicBezTo>
                <a:cubicBezTo>
                  <a:pt x="69" y="62"/>
                  <a:pt x="73" y="60"/>
                  <a:pt x="77" y="60"/>
                </a:cubicBezTo>
                <a:cubicBezTo>
                  <a:pt x="82" y="60"/>
                  <a:pt x="87" y="62"/>
                  <a:pt x="90" y="65"/>
                </a:cubicBezTo>
                <a:cubicBezTo>
                  <a:pt x="92" y="67"/>
                  <a:pt x="93" y="70"/>
                  <a:pt x="94" y="72"/>
                </a:cubicBezTo>
                <a:cubicBezTo>
                  <a:pt x="95" y="75"/>
                  <a:pt x="95" y="77"/>
                  <a:pt x="95" y="79"/>
                </a:cubicBezTo>
                <a:cubicBezTo>
                  <a:pt x="95" y="80"/>
                  <a:pt x="97" y="81"/>
                  <a:pt x="97" y="80"/>
                </a:cubicBezTo>
                <a:cubicBezTo>
                  <a:pt x="114" y="63"/>
                  <a:pt x="114" y="63"/>
                  <a:pt x="114" y="63"/>
                </a:cubicBezTo>
                <a:cubicBezTo>
                  <a:pt x="97" y="46"/>
                  <a:pt x="97" y="46"/>
                  <a:pt x="97" y="46"/>
                </a:cubicBezTo>
                <a:cubicBezTo>
                  <a:pt x="94" y="43"/>
                  <a:pt x="94" y="39"/>
                  <a:pt x="94" y="36"/>
                </a:cubicBezTo>
                <a:cubicBezTo>
                  <a:pt x="95" y="33"/>
                  <a:pt x="96" y="30"/>
                  <a:pt x="99" y="29"/>
                </a:cubicBezTo>
                <a:cubicBezTo>
                  <a:pt x="100" y="27"/>
                  <a:pt x="102" y="27"/>
                  <a:pt x="104" y="27"/>
                </a:cubicBezTo>
                <a:cubicBezTo>
                  <a:pt x="106" y="27"/>
                  <a:pt x="107" y="27"/>
                  <a:pt x="109" y="27"/>
                </a:cubicBezTo>
                <a:cubicBezTo>
                  <a:pt x="112" y="26"/>
                  <a:pt x="114" y="23"/>
                  <a:pt x="114" y="20"/>
                </a:cubicBezTo>
                <a:cubicBezTo>
                  <a:pt x="114" y="18"/>
                  <a:pt x="113" y="16"/>
                  <a:pt x="112" y="14"/>
                </a:cubicBezTo>
                <a:cubicBezTo>
                  <a:pt x="111" y="13"/>
                  <a:pt x="109" y="12"/>
                  <a:pt x="107" y="12"/>
                </a:cubicBezTo>
                <a:cubicBezTo>
                  <a:pt x="104" y="12"/>
                  <a:pt x="101" y="14"/>
                  <a:pt x="100" y="17"/>
                </a:cubicBezTo>
                <a:cubicBezTo>
                  <a:pt x="99" y="18"/>
                  <a:pt x="99" y="20"/>
                  <a:pt x="100" y="21"/>
                </a:cubicBezTo>
                <a:cubicBezTo>
                  <a:pt x="100" y="23"/>
                  <a:pt x="99" y="25"/>
                  <a:pt x="98" y="27"/>
                </a:cubicBezTo>
                <a:cubicBezTo>
                  <a:pt x="96" y="30"/>
                  <a:pt x="93" y="32"/>
                  <a:pt x="90" y="32"/>
                </a:cubicBezTo>
                <a:cubicBezTo>
                  <a:pt x="87" y="33"/>
                  <a:pt x="84" y="32"/>
                  <a:pt x="82" y="31"/>
                </a:cubicBezTo>
                <a:cubicBezTo>
                  <a:pt x="81" y="30"/>
                  <a:pt x="81" y="30"/>
                  <a:pt x="80" y="29"/>
                </a:cubicBezTo>
                <a:close/>
              </a:path>
            </a:pathLst>
          </a:custGeom>
          <a:solidFill>
            <a:srgbClr val="E9A8B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五角星 229"/>
          <p:cNvSpPr/>
          <p:nvPr/>
        </p:nvSpPr>
        <p:spPr>
          <a:xfrm>
            <a:off x="7133937" y="1928448"/>
            <a:ext cx="396000" cy="396000"/>
          </a:xfrm>
          <a:custGeom>
            <a:avLst/>
            <a:gdLst>
              <a:gd name="connsiteX0" fmla="*/ 0 w 441148"/>
              <a:gd name="connsiteY0" fmla="*/ 168503 h 441148"/>
              <a:gd name="connsiteX1" fmla="*/ 155194 w 441148"/>
              <a:gd name="connsiteY1" fmla="*/ 149241 h 441148"/>
              <a:gd name="connsiteX2" fmla="*/ 220574 w 441148"/>
              <a:gd name="connsiteY2" fmla="*/ 0 h 441148"/>
              <a:gd name="connsiteX3" fmla="*/ 285954 w 441148"/>
              <a:gd name="connsiteY3" fmla="*/ 149241 h 441148"/>
              <a:gd name="connsiteX4" fmla="*/ 441148 w 441148"/>
              <a:gd name="connsiteY4" fmla="*/ 168503 h 441148"/>
              <a:gd name="connsiteX5" fmla="*/ 326361 w 441148"/>
              <a:gd name="connsiteY5" fmla="*/ 280001 h 441148"/>
              <a:gd name="connsiteX6" fmla="*/ 356896 w 441148"/>
              <a:gd name="connsiteY6" fmla="*/ 441147 h 441148"/>
              <a:gd name="connsiteX7" fmla="*/ 220574 w 441148"/>
              <a:gd name="connsiteY7" fmla="*/ 360815 h 441148"/>
              <a:gd name="connsiteX8" fmla="*/ 84252 w 441148"/>
              <a:gd name="connsiteY8" fmla="*/ 441147 h 441148"/>
              <a:gd name="connsiteX9" fmla="*/ 114787 w 441148"/>
              <a:gd name="connsiteY9" fmla="*/ 280001 h 441148"/>
              <a:gd name="connsiteX10" fmla="*/ 0 w 441148"/>
              <a:gd name="connsiteY10" fmla="*/ 168503 h 441148"/>
              <a:gd name="connsiteX0-1" fmla="*/ 356896 w 448336"/>
              <a:gd name="connsiteY0-2" fmla="*/ 441147 h 532587"/>
              <a:gd name="connsiteX1-3" fmla="*/ 220574 w 448336"/>
              <a:gd name="connsiteY1-4" fmla="*/ 360815 h 532587"/>
              <a:gd name="connsiteX2-5" fmla="*/ 84252 w 448336"/>
              <a:gd name="connsiteY2-6" fmla="*/ 441147 h 532587"/>
              <a:gd name="connsiteX3-7" fmla="*/ 114787 w 448336"/>
              <a:gd name="connsiteY3-8" fmla="*/ 280001 h 532587"/>
              <a:gd name="connsiteX4-9" fmla="*/ 0 w 448336"/>
              <a:gd name="connsiteY4-10" fmla="*/ 168503 h 532587"/>
              <a:gd name="connsiteX5-11" fmla="*/ 155194 w 448336"/>
              <a:gd name="connsiteY5-12" fmla="*/ 149241 h 532587"/>
              <a:gd name="connsiteX6-13" fmla="*/ 220574 w 448336"/>
              <a:gd name="connsiteY6-14" fmla="*/ 0 h 532587"/>
              <a:gd name="connsiteX7-15" fmla="*/ 285954 w 448336"/>
              <a:gd name="connsiteY7-16" fmla="*/ 149241 h 532587"/>
              <a:gd name="connsiteX8-17" fmla="*/ 441148 w 448336"/>
              <a:gd name="connsiteY8-18" fmla="*/ 168503 h 532587"/>
              <a:gd name="connsiteX9-19" fmla="*/ 326361 w 448336"/>
              <a:gd name="connsiteY9-20" fmla="*/ 280001 h 532587"/>
              <a:gd name="connsiteX10-21" fmla="*/ 448336 w 448336"/>
              <a:gd name="connsiteY10-22" fmla="*/ 532587 h 532587"/>
              <a:gd name="connsiteX0-23" fmla="*/ 356896 w 441148"/>
              <a:gd name="connsiteY0-24" fmla="*/ 441147 h 441147"/>
              <a:gd name="connsiteX1-25" fmla="*/ 220574 w 441148"/>
              <a:gd name="connsiteY1-26" fmla="*/ 360815 h 441147"/>
              <a:gd name="connsiteX2-27" fmla="*/ 84252 w 441148"/>
              <a:gd name="connsiteY2-28" fmla="*/ 441147 h 441147"/>
              <a:gd name="connsiteX3-29" fmla="*/ 114787 w 441148"/>
              <a:gd name="connsiteY3-30" fmla="*/ 280001 h 441147"/>
              <a:gd name="connsiteX4-31" fmla="*/ 0 w 441148"/>
              <a:gd name="connsiteY4-32" fmla="*/ 168503 h 441147"/>
              <a:gd name="connsiteX5-33" fmla="*/ 155194 w 441148"/>
              <a:gd name="connsiteY5-34" fmla="*/ 149241 h 441147"/>
              <a:gd name="connsiteX6-35" fmla="*/ 220574 w 441148"/>
              <a:gd name="connsiteY6-36" fmla="*/ 0 h 441147"/>
              <a:gd name="connsiteX7-37" fmla="*/ 285954 w 441148"/>
              <a:gd name="connsiteY7-38" fmla="*/ 149241 h 441147"/>
              <a:gd name="connsiteX8-39" fmla="*/ 441148 w 441148"/>
              <a:gd name="connsiteY8-40" fmla="*/ 168503 h 441147"/>
              <a:gd name="connsiteX9-41" fmla="*/ 326361 w 441148"/>
              <a:gd name="connsiteY9-42" fmla="*/ 280001 h 441147"/>
              <a:gd name="connsiteX10-43" fmla="*/ 353086 w 441148"/>
              <a:gd name="connsiteY10-44" fmla="*/ 408762 h 441147"/>
              <a:gd name="connsiteX0-45" fmla="*/ 356896 w 441148"/>
              <a:gd name="connsiteY0-46" fmla="*/ 441147 h 441147"/>
              <a:gd name="connsiteX1-47" fmla="*/ 220574 w 441148"/>
              <a:gd name="connsiteY1-48" fmla="*/ 360815 h 441147"/>
              <a:gd name="connsiteX2-49" fmla="*/ 84252 w 441148"/>
              <a:gd name="connsiteY2-50" fmla="*/ 441147 h 441147"/>
              <a:gd name="connsiteX3-51" fmla="*/ 114787 w 441148"/>
              <a:gd name="connsiteY3-52" fmla="*/ 280001 h 441147"/>
              <a:gd name="connsiteX4-53" fmla="*/ 0 w 441148"/>
              <a:gd name="connsiteY4-54" fmla="*/ 168503 h 441147"/>
              <a:gd name="connsiteX5-55" fmla="*/ 155194 w 441148"/>
              <a:gd name="connsiteY5-56" fmla="*/ 149241 h 441147"/>
              <a:gd name="connsiteX6-57" fmla="*/ 220574 w 441148"/>
              <a:gd name="connsiteY6-58" fmla="*/ 0 h 441147"/>
              <a:gd name="connsiteX7-59" fmla="*/ 285954 w 441148"/>
              <a:gd name="connsiteY7-60" fmla="*/ 149241 h 441147"/>
              <a:gd name="connsiteX8-61" fmla="*/ 441148 w 441148"/>
              <a:gd name="connsiteY8-62" fmla="*/ 168503 h 441147"/>
              <a:gd name="connsiteX9-63" fmla="*/ 326361 w 441148"/>
              <a:gd name="connsiteY9-64" fmla="*/ 280001 h 441147"/>
              <a:gd name="connsiteX10-65" fmla="*/ 338799 w 441148"/>
              <a:gd name="connsiteY10-66" fmla="*/ 349231 h 441147"/>
              <a:gd name="connsiteX0-67" fmla="*/ 309271 w 441148"/>
              <a:gd name="connsiteY0-68" fmla="*/ 412572 h 441147"/>
              <a:gd name="connsiteX1-69" fmla="*/ 220574 w 441148"/>
              <a:gd name="connsiteY1-70" fmla="*/ 360815 h 441147"/>
              <a:gd name="connsiteX2-71" fmla="*/ 84252 w 441148"/>
              <a:gd name="connsiteY2-72" fmla="*/ 441147 h 441147"/>
              <a:gd name="connsiteX3-73" fmla="*/ 114787 w 441148"/>
              <a:gd name="connsiteY3-74" fmla="*/ 280001 h 441147"/>
              <a:gd name="connsiteX4-75" fmla="*/ 0 w 441148"/>
              <a:gd name="connsiteY4-76" fmla="*/ 168503 h 441147"/>
              <a:gd name="connsiteX5-77" fmla="*/ 155194 w 441148"/>
              <a:gd name="connsiteY5-78" fmla="*/ 149241 h 441147"/>
              <a:gd name="connsiteX6-79" fmla="*/ 220574 w 441148"/>
              <a:gd name="connsiteY6-80" fmla="*/ 0 h 441147"/>
              <a:gd name="connsiteX7-81" fmla="*/ 285954 w 441148"/>
              <a:gd name="connsiteY7-82" fmla="*/ 149241 h 441147"/>
              <a:gd name="connsiteX8-83" fmla="*/ 441148 w 441148"/>
              <a:gd name="connsiteY8-84" fmla="*/ 168503 h 441147"/>
              <a:gd name="connsiteX9-85" fmla="*/ 326361 w 441148"/>
              <a:gd name="connsiteY9-86" fmla="*/ 280001 h 441147"/>
              <a:gd name="connsiteX10-87" fmla="*/ 338799 w 441148"/>
              <a:gd name="connsiteY10-88" fmla="*/ 349231 h 44114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441148" h="441147">
                <a:moveTo>
                  <a:pt x="309271" y="412572"/>
                </a:moveTo>
                <a:lnTo>
                  <a:pt x="220574" y="360815"/>
                </a:lnTo>
                <a:lnTo>
                  <a:pt x="84252" y="441147"/>
                </a:lnTo>
                <a:lnTo>
                  <a:pt x="114787" y="280001"/>
                </a:lnTo>
                <a:lnTo>
                  <a:pt x="0" y="168503"/>
                </a:lnTo>
                <a:lnTo>
                  <a:pt x="155194" y="149241"/>
                </a:lnTo>
                <a:lnTo>
                  <a:pt x="220574" y="0"/>
                </a:lnTo>
                <a:lnTo>
                  <a:pt x="285954" y="149241"/>
                </a:lnTo>
                <a:lnTo>
                  <a:pt x="441148" y="168503"/>
                </a:lnTo>
                <a:lnTo>
                  <a:pt x="326361" y="280001"/>
                </a:lnTo>
                <a:cubicBezTo>
                  <a:pt x="336539" y="333716"/>
                  <a:pt x="338799" y="349231"/>
                  <a:pt x="338799" y="349231"/>
                </a:cubicBezTo>
              </a:path>
            </a:pathLst>
          </a:custGeom>
          <a:solidFill>
            <a:srgbClr val="E9A8B1"/>
          </a:solidFill>
          <a:ln w="127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1" name="组合 90"/>
          <p:cNvGrpSpPr/>
          <p:nvPr/>
        </p:nvGrpSpPr>
        <p:grpSpPr>
          <a:xfrm>
            <a:off x="3066416" y="3247286"/>
            <a:ext cx="269875" cy="253365"/>
            <a:chOff x="7461865" y="2399785"/>
            <a:chExt cx="383724" cy="373314"/>
          </a:xfrm>
        </p:grpSpPr>
        <p:sp>
          <p:nvSpPr>
            <p:cNvPr id="89" name="Freeform 102"/>
            <p:cNvSpPr/>
            <p:nvPr/>
          </p:nvSpPr>
          <p:spPr bwMode="auto">
            <a:xfrm>
              <a:off x="7698346" y="2399785"/>
              <a:ext cx="147243" cy="242431"/>
            </a:xfrm>
            <a:custGeom>
              <a:avLst/>
              <a:gdLst>
                <a:gd name="T0" fmla="*/ 30 w 42"/>
                <a:gd name="T1" fmla="*/ 35 h 69"/>
                <a:gd name="T2" fmla="*/ 25 w 42"/>
                <a:gd name="T3" fmla="*/ 32 h 69"/>
                <a:gd name="T4" fmla="*/ 24 w 42"/>
                <a:gd name="T5" fmla="*/ 26 h 69"/>
                <a:gd name="T6" fmla="*/ 26 w 42"/>
                <a:gd name="T7" fmla="*/ 23 h 69"/>
                <a:gd name="T8" fmla="*/ 27 w 42"/>
                <a:gd name="T9" fmla="*/ 16 h 69"/>
                <a:gd name="T10" fmla="*/ 11 w 42"/>
                <a:gd name="T11" fmla="*/ 0 h 69"/>
                <a:gd name="T12" fmla="*/ 0 w 42"/>
                <a:gd name="T13" fmla="*/ 4 h 69"/>
                <a:gd name="T14" fmla="*/ 8 w 42"/>
                <a:gd name="T15" fmla="*/ 24 h 69"/>
                <a:gd name="T16" fmla="*/ 6 w 42"/>
                <a:gd name="T17" fmla="*/ 35 h 69"/>
                <a:gd name="T18" fmla="*/ 2 w 42"/>
                <a:gd name="T19" fmla="*/ 42 h 69"/>
                <a:gd name="T20" fmla="*/ 10 w 42"/>
                <a:gd name="T21" fmla="*/ 47 h 69"/>
                <a:gd name="T22" fmla="*/ 27 w 42"/>
                <a:gd name="T23" fmla="*/ 69 h 69"/>
                <a:gd name="T24" fmla="*/ 42 w 42"/>
                <a:gd name="T25" fmla="*/ 60 h 69"/>
                <a:gd name="T26" fmla="*/ 30 w 42"/>
                <a:gd name="T27" fmla="*/ 3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69">
                  <a:moveTo>
                    <a:pt x="30" y="35"/>
                  </a:moveTo>
                  <a:cubicBezTo>
                    <a:pt x="27" y="33"/>
                    <a:pt x="25" y="32"/>
                    <a:pt x="25" y="32"/>
                  </a:cubicBezTo>
                  <a:cubicBezTo>
                    <a:pt x="22" y="31"/>
                    <a:pt x="22" y="28"/>
                    <a:pt x="24" y="26"/>
                  </a:cubicBezTo>
                  <a:cubicBezTo>
                    <a:pt x="24" y="26"/>
                    <a:pt x="25" y="26"/>
                    <a:pt x="26" y="23"/>
                  </a:cubicBezTo>
                  <a:cubicBezTo>
                    <a:pt x="27" y="21"/>
                    <a:pt x="27" y="19"/>
                    <a:pt x="27" y="16"/>
                  </a:cubicBezTo>
                  <a:cubicBezTo>
                    <a:pt x="27" y="7"/>
                    <a:pt x="20" y="0"/>
                    <a:pt x="11" y="0"/>
                  </a:cubicBezTo>
                  <a:cubicBezTo>
                    <a:pt x="7" y="0"/>
                    <a:pt x="3" y="2"/>
                    <a:pt x="0" y="4"/>
                  </a:cubicBezTo>
                  <a:cubicBezTo>
                    <a:pt x="5" y="9"/>
                    <a:pt x="8" y="16"/>
                    <a:pt x="8" y="24"/>
                  </a:cubicBezTo>
                  <a:cubicBezTo>
                    <a:pt x="8" y="28"/>
                    <a:pt x="7" y="31"/>
                    <a:pt x="6" y="35"/>
                  </a:cubicBezTo>
                  <a:cubicBezTo>
                    <a:pt x="4" y="39"/>
                    <a:pt x="3" y="41"/>
                    <a:pt x="2" y="42"/>
                  </a:cubicBezTo>
                  <a:cubicBezTo>
                    <a:pt x="3" y="42"/>
                    <a:pt x="6" y="44"/>
                    <a:pt x="10" y="47"/>
                  </a:cubicBezTo>
                  <a:cubicBezTo>
                    <a:pt x="18" y="52"/>
                    <a:pt x="23" y="60"/>
                    <a:pt x="27" y="69"/>
                  </a:cubicBezTo>
                  <a:cubicBezTo>
                    <a:pt x="36" y="67"/>
                    <a:pt x="42" y="64"/>
                    <a:pt x="42" y="60"/>
                  </a:cubicBezTo>
                  <a:cubicBezTo>
                    <a:pt x="42" y="50"/>
                    <a:pt x="37" y="41"/>
                    <a:pt x="30" y="35"/>
                  </a:cubicBezTo>
                  <a:close/>
                </a:path>
              </a:pathLst>
            </a:custGeom>
            <a:solidFill>
              <a:srgbClr val="E9A8B1"/>
            </a:solidFill>
            <a:ln>
              <a:noFill/>
            </a:ln>
          </p:spPr>
          <p:txBody>
            <a:bodyPr vert="horz" wrap="square" lIns="91440" tIns="45720" rIns="91440" bIns="45720" numCol="1" anchor="t" anchorCtr="0" compatLnSpc="1"/>
            <a:lstStyle/>
            <a:p>
              <a:endParaRPr lang="zh-CN" altLang="en-US"/>
            </a:p>
          </p:txBody>
        </p:sp>
        <p:sp>
          <p:nvSpPr>
            <p:cNvPr id="90" name="Freeform 103"/>
            <p:cNvSpPr/>
            <p:nvPr/>
          </p:nvSpPr>
          <p:spPr bwMode="auto">
            <a:xfrm>
              <a:off x="7461865" y="2399785"/>
              <a:ext cx="324233" cy="373314"/>
            </a:xfrm>
            <a:custGeom>
              <a:avLst/>
              <a:gdLst>
                <a:gd name="T0" fmla="*/ 74 w 92"/>
                <a:gd name="T1" fmla="*/ 51 h 106"/>
                <a:gd name="T2" fmla="*/ 66 w 92"/>
                <a:gd name="T3" fmla="*/ 46 h 106"/>
                <a:gd name="T4" fmla="*/ 65 w 92"/>
                <a:gd name="T5" fmla="*/ 39 h 106"/>
                <a:gd name="T6" fmla="*/ 68 w 92"/>
                <a:gd name="T7" fmla="*/ 33 h 106"/>
                <a:gd name="T8" fmla="*/ 70 w 92"/>
                <a:gd name="T9" fmla="*/ 24 h 106"/>
                <a:gd name="T10" fmla="*/ 46 w 92"/>
                <a:gd name="T11" fmla="*/ 0 h 106"/>
                <a:gd name="T12" fmla="*/ 22 w 92"/>
                <a:gd name="T13" fmla="*/ 24 h 106"/>
                <a:gd name="T14" fmla="*/ 24 w 92"/>
                <a:gd name="T15" fmla="*/ 34 h 106"/>
                <a:gd name="T16" fmla="*/ 27 w 92"/>
                <a:gd name="T17" fmla="*/ 39 h 106"/>
                <a:gd name="T18" fmla="*/ 26 w 92"/>
                <a:gd name="T19" fmla="*/ 46 h 106"/>
                <a:gd name="T20" fmla="*/ 18 w 92"/>
                <a:gd name="T21" fmla="*/ 51 h 106"/>
                <a:gd name="T22" fmla="*/ 0 w 92"/>
                <a:gd name="T23" fmla="*/ 88 h 106"/>
                <a:gd name="T24" fmla="*/ 92 w 92"/>
                <a:gd name="T25" fmla="*/ 88 h 106"/>
                <a:gd name="T26" fmla="*/ 74 w 92"/>
                <a:gd name="T27" fmla="*/ 5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106">
                  <a:moveTo>
                    <a:pt x="74" y="51"/>
                  </a:moveTo>
                  <a:cubicBezTo>
                    <a:pt x="69" y="48"/>
                    <a:pt x="66" y="46"/>
                    <a:pt x="66" y="46"/>
                  </a:cubicBezTo>
                  <a:cubicBezTo>
                    <a:pt x="62" y="45"/>
                    <a:pt x="62" y="41"/>
                    <a:pt x="65" y="39"/>
                  </a:cubicBezTo>
                  <a:cubicBezTo>
                    <a:pt x="65" y="39"/>
                    <a:pt x="66" y="37"/>
                    <a:pt x="68" y="33"/>
                  </a:cubicBezTo>
                  <a:cubicBezTo>
                    <a:pt x="69" y="30"/>
                    <a:pt x="70" y="27"/>
                    <a:pt x="70" y="24"/>
                  </a:cubicBezTo>
                  <a:cubicBezTo>
                    <a:pt x="70" y="11"/>
                    <a:pt x="59" y="0"/>
                    <a:pt x="46" y="0"/>
                  </a:cubicBezTo>
                  <a:cubicBezTo>
                    <a:pt x="33" y="0"/>
                    <a:pt x="22" y="11"/>
                    <a:pt x="22" y="24"/>
                  </a:cubicBezTo>
                  <a:cubicBezTo>
                    <a:pt x="22" y="27"/>
                    <a:pt x="23" y="31"/>
                    <a:pt x="24" y="34"/>
                  </a:cubicBezTo>
                  <a:cubicBezTo>
                    <a:pt x="26" y="38"/>
                    <a:pt x="27" y="39"/>
                    <a:pt x="27" y="39"/>
                  </a:cubicBezTo>
                  <a:cubicBezTo>
                    <a:pt x="30" y="41"/>
                    <a:pt x="29" y="45"/>
                    <a:pt x="26" y="46"/>
                  </a:cubicBezTo>
                  <a:cubicBezTo>
                    <a:pt x="26" y="46"/>
                    <a:pt x="22" y="48"/>
                    <a:pt x="18" y="51"/>
                  </a:cubicBezTo>
                  <a:cubicBezTo>
                    <a:pt x="7" y="60"/>
                    <a:pt x="0" y="73"/>
                    <a:pt x="0" y="88"/>
                  </a:cubicBezTo>
                  <a:cubicBezTo>
                    <a:pt x="0" y="106"/>
                    <a:pt x="92" y="106"/>
                    <a:pt x="92" y="88"/>
                  </a:cubicBezTo>
                  <a:cubicBezTo>
                    <a:pt x="92" y="73"/>
                    <a:pt x="85" y="59"/>
                    <a:pt x="74" y="51"/>
                  </a:cubicBezTo>
                  <a:close/>
                </a:path>
              </a:pathLst>
            </a:custGeom>
            <a:solidFill>
              <a:srgbClr val="E9A8B1"/>
            </a:solidFill>
            <a:ln>
              <a:noFill/>
            </a:ln>
          </p:spPr>
          <p:txBody>
            <a:bodyPr vert="horz" wrap="square" lIns="91440" tIns="45720" rIns="91440" bIns="45720" numCol="1" anchor="t" anchorCtr="0" compatLnSpc="1"/>
            <a:lstStyle/>
            <a:p>
              <a:endParaRPr lang="zh-CN" altLang="en-US"/>
            </a:p>
          </p:txBody>
        </p:sp>
      </p:grpSp>
      <p:grpSp>
        <p:nvGrpSpPr>
          <p:cNvPr id="29" name="组合 28"/>
          <p:cNvGrpSpPr/>
          <p:nvPr/>
        </p:nvGrpSpPr>
        <p:grpSpPr>
          <a:xfrm>
            <a:off x="1268095" y="4345912"/>
            <a:ext cx="939800" cy="1465580"/>
            <a:chOff x="1571" y="6755"/>
            <a:chExt cx="1480" cy="2308"/>
          </a:xfrm>
          <a:solidFill>
            <a:srgbClr val="F3B7B6"/>
          </a:solidFill>
        </p:grpSpPr>
        <p:cxnSp>
          <p:nvCxnSpPr>
            <p:cNvPr id="14" name="直接连接符 13"/>
            <p:cNvCxnSpPr/>
            <p:nvPr/>
          </p:nvCxnSpPr>
          <p:spPr>
            <a:xfrm>
              <a:off x="1571" y="6759"/>
              <a:ext cx="1076" cy="0"/>
            </a:xfrm>
            <a:prstGeom prst="line">
              <a:avLst/>
            </a:prstGeom>
            <a:grpFill/>
            <a:ln>
              <a:solidFill>
                <a:srgbClr val="E9A8B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4" idx="3"/>
            </p:cNvCxnSpPr>
            <p:nvPr/>
          </p:nvCxnSpPr>
          <p:spPr>
            <a:xfrm flipV="1">
              <a:off x="2647" y="6755"/>
              <a:ext cx="0" cy="2308"/>
            </a:xfrm>
            <a:prstGeom prst="line">
              <a:avLst/>
            </a:prstGeom>
            <a:grpFill/>
            <a:ln>
              <a:solidFill>
                <a:srgbClr val="E9A8B1"/>
              </a:solidFill>
            </a:ln>
          </p:spPr>
          <p:style>
            <a:lnRef idx="1">
              <a:schemeClr val="accent1"/>
            </a:lnRef>
            <a:fillRef idx="0">
              <a:schemeClr val="accent1"/>
            </a:fillRef>
            <a:effectRef idx="0">
              <a:schemeClr val="accent1"/>
            </a:effectRef>
            <a:fontRef idx="minor">
              <a:schemeClr val="tx1"/>
            </a:fontRef>
          </p:style>
        </p:cxnSp>
        <p:sp>
          <p:nvSpPr>
            <p:cNvPr id="4" name="等腰三角形 3"/>
            <p:cNvSpPr/>
            <p:nvPr/>
          </p:nvSpPr>
          <p:spPr>
            <a:xfrm>
              <a:off x="2243" y="8601"/>
              <a:ext cx="808" cy="46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PA-文本框 19"/>
          <p:cNvSpPr txBox="1"/>
          <p:nvPr>
            <p:custDataLst>
              <p:tags r:id="rId2"/>
            </p:custDataLst>
          </p:nvPr>
        </p:nvSpPr>
        <p:spPr>
          <a:xfrm>
            <a:off x="3294381" y="2999636"/>
            <a:ext cx="756938" cy="369332"/>
          </a:xfrm>
          <a:prstGeom prst="rect">
            <a:avLst/>
          </a:prstGeom>
          <a:noFill/>
        </p:spPr>
        <p:txBody>
          <a:bodyPr wrap="none" rtlCol="0">
            <a:spAutoFit/>
          </a:bodyPr>
          <a:lstStyle/>
          <a:p>
            <a:r>
              <a:rPr lang="en-US" altLang="zh-CN" dirty="0">
                <a:solidFill>
                  <a:srgbClr val="F3B7B6"/>
                </a:solidFill>
                <a:latin typeface="Adobe Devanagari" panose="02040503050201020203" pitchFamily="18" charset="0"/>
                <a:cs typeface="Adobe Devanagari" panose="02040503050201020203" pitchFamily="18" charset="0"/>
              </a:rPr>
              <a:t>TITLE</a:t>
            </a:r>
          </a:p>
        </p:txBody>
      </p:sp>
      <p:sp>
        <p:nvSpPr>
          <p:cNvPr id="19" name="PA-文本框 18"/>
          <p:cNvSpPr txBox="1"/>
          <p:nvPr>
            <p:custDataLst>
              <p:tags r:id="rId3"/>
            </p:custDataLst>
          </p:nvPr>
        </p:nvSpPr>
        <p:spPr>
          <a:xfrm>
            <a:off x="1177925" y="3980152"/>
            <a:ext cx="756938" cy="369332"/>
          </a:xfrm>
          <a:prstGeom prst="rect">
            <a:avLst/>
          </a:prstGeom>
          <a:noFill/>
        </p:spPr>
        <p:txBody>
          <a:bodyPr wrap="none" rtlCol="0">
            <a:spAutoFit/>
          </a:bodyPr>
          <a:lstStyle/>
          <a:p>
            <a:r>
              <a:rPr lang="en-US" altLang="zh-CN" dirty="0">
                <a:solidFill>
                  <a:srgbClr val="F3B7B6"/>
                </a:solidFill>
                <a:latin typeface="Adobe Devanagari" panose="02040503050201020203" pitchFamily="18" charset="0"/>
                <a:cs typeface="Adobe Devanagari" panose="02040503050201020203" pitchFamily="18" charset="0"/>
              </a:rPr>
              <a:t>TITLE</a:t>
            </a:r>
          </a:p>
        </p:txBody>
      </p:sp>
      <p:sp>
        <p:nvSpPr>
          <p:cNvPr id="21" name="PA-文本框 20"/>
          <p:cNvSpPr txBox="1"/>
          <p:nvPr>
            <p:custDataLst>
              <p:tags r:id="rId4"/>
            </p:custDataLst>
          </p:nvPr>
        </p:nvSpPr>
        <p:spPr>
          <a:xfrm>
            <a:off x="5406390" y="2494887"/>
            <a:ext cx="756938" cy="369332"/>
          </a:xfrm>
          <a:prstGeom prst="rect">
            <a:avLst/>
          </a:prstGeom>
          <a:noFill/>
        </p:spPr>
        <p:txBody>
          <a:bodyPr wrap="none" rtlCol="0">
            <a:spAutoFit/>
          </a:bodyPr>
          <a:lstStyle/>
          <a:p>
            <a:r>
              <a:rPr lang="en-US" altLang="zh-CN" dirty="0">
                <a:solidFill>
                  <a:srgbClr val="F3B7B6"/>
                </a:solidFill>
                <a:latin typeface="Adobe Devanagari" panose="02040503050201020203" pitchFamily="18" charset="0"/>
                <a:cs typeface="Adobe Devanagari" panose="02040503050201020203" pitchFamily="18" charset="0"/>
              </a:rPr>
              <a:t>TITLE</a:t>
            </a:r>
          </a:p>
        </p:txBody>
      </p:sp>
      <p:sp>
        <p:nvSpPr>
          <p:cNvPr id="22" name="PA-文本框 21"/>
          <p:cNvSpPr txBox="1"/>
          <p:nvPr>
            <p:custDataLst>
              <p:tags r:id="rId5"/>
            </p:custDataLst>
          </p:nvPr>
        </p:nvSpPr>
        <p:spPr>
          <a:xfrm>
            <a:off x="7482840" y="1758287"/>
            <a:ext cx="756938" cy="369332"/>
          </a:xfrm>
          <a:prstGeom prst="rect">
            <a:avLst/>
          </a:prstGeom>
          <a:noFill/>
        </p:spPr>
        <p:txBody>
          <a:bodyPr wrap="none" rtlCol="0">
            <a:spAutoFit/>
          </a:bodyPr>
          <a:lstStyle/>
          <a:p>
            <a:r>
              <a:rPr lang="en-US" altLang="zh-CN" dirty="0">
                <a:solidFill>
                  <a:srgbClr val="F3B7B6"/>
                </a:solidFill>
                <a:latin typeface="Adobe Devanagari" panose="02040503050201020203" pitchFamily="18" charset="0"/>
                <a:cs typeface="Adobe Devanagari" panose="02040503050201020203" pitchFamily="18" charset="0"/>
              </a:rPr>
              <a:t>TITLE</a:t>
            </a:r>
          </a:p>
        </p:txBody>
      </p:sp>
      <p:sp>
        <p:nvSpPr>
          <p:cNvPr id="24" name="文本框 23"/>
          <p:cNvSpPr txBox="1"/>
          <p:nvPr/>
        </p:nvSpPr>
        <p:spPr>
          <a:xfrm>
            <a:off x="2129155" y="4348452"/>
            <a:ext cx="1899920" cy="922020"/>
          </a:xfrm>
          <a:prstGeom prst="rect">
            <a:avLst/>
          </a:prstGeom>
          <a:noFill/>
        </p:spPr>
        <p:txBody>
          <a:bodyPr wrap="square" rtlCol="0">
            <a:spAutoFit/>
          </a:bodyPr>
          <a:lstStyle/>
          <a:p>
            <a:pPr marL="0" lvl="0" indent="0" algn="l" eaLnBrk="1" hangingPunct="1">
              <a:lnSpc>
                <a:spcPct val="100000"/>
              </a:lnSpc>
              <a:spcBef>
                <a:spcPct val="0"/>
              </a:spcBef>
              <a:buNone/>
            </a:pPr>
            <a:r>
              <a:rPr lang="en-US" altLang="zh-CN" dirty="0">
                <a:solidFill>
                  <a:schemeClr val="tx1">
                    <a:lumMod val="75000"/>
                    <a:lumOff val="25000"/>
                  </a:schemeClr>
                </a:solidFill>
                <a:latin typeface="Adobe Devanagari" panose="02040503050201020203" pitchFamily="18" charset="0"/>
                <a:cs typeface="Adobe Devanagari" panose="02040503050201020203" pitchFamily="18" charset="0"/>
                <a:sym typeface="+mn-ea"/>
              </a:rPr>
              <a:t>CLICK TO ADD YOUR TEXT HERE</a:t>
            </a:r>
          </a:p>
        </p:txBody>
      </p:sp>
      <p:sp>
        <p:nvSpPr>
          <p:cNvPr id="25" name="文本框 24"/>
          <p:cNvSpPr txBox="1"/>
          <p:nvPr/>
        </p:nvSpPr>
        <p:spPr>
          <a:xfrm>
            <a:off x="4325621" y="3897526"/>
            <a:ext cx="1884680" cy="922020"/>
          </a:xfrm>
          <a:prstGeom prst="rect">
            <a:avLst/>
          </a:prstGeom>
          <a:noFill/>
        </p:spPr>
        <p:txBody>
          <a:bodyPr wrap="square" rtlCol="0">
            <a:spAutoFit/>
          </a:bodyPr>
          <a:lstStyle/>
          <a:p>
            <a:pPr>
              <a:spcBef>
                <a:spcPct val="0"/>
              </a:spcBef>
            </a:pPr>
            <a:r>
              <a:rPr lang="en-US" altLang="zh-CN" dirty="0">
                <a:solidFill>
                  <a:schemeClr val="tx1">
                    <a:lumMod val="75000"/>
                    <a:lumOff val="25000"/>
                  </a:schemeClr>
                </a:solidFill>
                <a:latin typeface="Adobe Devanagari" panose="02040503050201020203" pitchFamily="18" charset="0"/>
                <a:cs typeface="Adobe Devanagari" panose="02040503050201020203" pitchFamily="18" charset="0"/>
                <a:sym typeface="+mn-ea"/>
              </a:rPr>
              <a:t>CLICK TO ADD YOUR TEXT HERE</a:t>
            </a:r>
          </a:p>
        </p:txBody>
      </p:sp>
      <p:sp>
        <p:nvSpPr>
          <p:cNvPr id="26" name="文本框 25"/>
          <p:cNvSpPr txBox="1"/>
          <p:nvPr/>
        </p:nvSpPr>
        <p:spPr>
          <a:xfrm>
            <a:off x="6330951" y="3367936"/>
            <a:ext cx="1701165" cy="922020"/>
          </a:xfrm>
          <a:prstGeom prst="rect">
            <a:avLst/>
          </a:prstGeom>
          <a:noFill/>
        </p:spPr>
        <p:txBody>
          <a:bodyPr wrap="square" rtlCol="0">
            <a:spAutoFit/>
          </a:bodyPr>
          <a:lstStyle/>
          <a:p>
            <a:pPr>
              <a:spcBef>
                <a:spcPct val="0"/>
              </a:spcBef>
            </a:pPr>
            <a:r>
              <a:rPr lang="en-US" altLang="zh-CN" dirty="0">
                <a:solidFill>
                  <a:schemeClr val="tx1">
                    <a:lumMod val="75000"/>
                    <a:lumOff val="25000"/>
                  </a:schemeClr>
                </a:solidFill>
                <a:latin typeface="Adobe Devanagari" panose="02040503050201020203" pitchFamily="18" charset="0"/>
                <a:cs typeface="Adobe Devanagari" panose="02040503050201020203" pitchFamily="18" charset="0"/>
                <a:sym typeface="+mn-ea"/>
              </a:rPr>
              <a:t>CLICK TO ADD YOUR TEXT HERE</a:t>
            </a:r>
          </a:p>
        </p:txBody>
      </p:sp>
      <p:sp>
        <p:nvSpPr>
          <p:cNvPr id="27" name="文本框 26"/>
          <p:cNvSpPr txBox="1"/>
          <p:nvPr/>
        </p:nvSpPr>
        <p:spPr>
          <a:xfrm>
            <a:off x="8436610" y="2472662"/>
            <a:ext cx="1823720" cy="922020"/>
          </a:xfrm>
          <a:prstGeom prst="rect">
            <a:avLst/>
          </a:prstGeom>
          <a:noFill/>
        </p:spPr>
        <p:txBody>
          <a:bodyPr wrap="square" rtlCol="0">
            <a:spAutoFit/>
          </a:bodyPr>
          <a:lstStyle/>
          <a:p>
            <a:pPr>
              <a:spcBef>
                <a:spcPct val="0"/>
              </a:spcBef>
            </a:pPr>
            <a:r>
              <a:rPr lang="en-US" altLang="zh-CN" dirty="0">
                <a:solidFill>
                  <a:schemeClr val="tx1">
                    <a:lumMod val="75000"/>
                    <a:lumOff val="25000"/>
                  </a:schemeClr>
                </a:solidFill>
                <a:latin typeface="Adobe Devanagari" panose="02040503050201020203" pitchFamily="18" charset="0"/>
                <a:cs typeface="Adobe Devanagari" panose="02040503050201020203" pitchFamily="18" charset="0"/>
                <a:sym typeface="+mn-ea"/>
              </a:rPr>
              <a:t>CLICK TO ADD YOUR TEXT HERE</a:t>
            </a:r>
          </a:p>
        </p:txBody>
      </p:sp>
      <p:pic>
        <p:nvPicPr>
          <p:cNvPr id="2" name="图片 1" descr="pexels-photo-838423"/>
          <p:cNvPicPr>
            <a:picLocks noChangeAspect="1"/>
          </p:cNvPicPr>
          <p:nvPr/>
        </p:nvPicPr>
        <p:blipFill>
          <a:blip r:embed="rId9"/>
          <a:srcRect b="85597"/>
          <a:stretch>
            <a:fillRect/>
          </a:stretch>
        </p:blipFill>
        <p:spPr>
          <a:xfrm>
            <a:off x="0" y="5895340"/>
            <a:ext cx="12192000" cy="965835"/>
          </a:xfrm>
          <a:prstGeom prst="rect">
            <a:avLst/>
          </a:prstGeom>
        </p:spPr>
      </p:pic>
      <p:sp>
        <p:nvSpPr>
          <p:cNvPr id="2050" name=" 2050"/>
          <p:cNvSpPr/>
          <p:nvPr/>
        </p:nvSpPr>
        <p:spPr bwMode="auto">
          <a:xfrm>
            <a:off x="9309100" y="1428722"/>
            <a:ext cx="307340" cy="296545"/>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rgbClr val="E9A8B1"/>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8" name="PA-文本框 21"/>
          <p:cNvSpPr txBox="1"/>
          <p:nvPr>
            <p:custDataLst>
              <p:tags r:id="rId6"/>
            </p:custDataLst>
          </p:nvPr>
        </p:nvSpPr>
        <p:spPr>
          <a:xfrm>
            <a:off x="9629448" y="1157896"/>
            <a:ext cx="756938" cy="369332"/>
          </a:xfrm>
          <a:prstGeom prst="rect">
            <a:avLst/>
          </a:prstGeom>
          <a:noFill/>
        </p:spPr>
        <p:txBody>
          <a:bodyPr wrap="none" rtlCol="0">
            <a:spAutoFit/>
          </a:bodyPr>
          <a:lstStyle/>
          <a:p>
            <a:r>
              <a:rPr lang="en-US" altLang="zh-CN" dirty="0">
                <a:solidFill>
                  <a:srgbClr val="F3B7B6"/>
                </a:solidFill>
                <a:latin typeface="Adobe Devanagari" panose="02040503050201020203" pitchFamily="18" charset="0"/>
                <a:cs typeface="Adobe Devanagari" panose="02040503050201020203" pitchFamily="18" charset="0"/>
              </a:rPr>
              <a:t>TITLE</a:t>
            </a:r>
          </a:p>
        </p:txBody>
      </p:sp>
      <p:sp>
        <p:nvSpPr>
          <p:cNvPr id="33" name="文本框 32"/>
          <p:cNvSpPr txBox="1"/>
          <p:nvPr/>
        </p:nvSpPr>
        <p:spPr>
          <a:xfrm>
            <a:off x="10527665" y="1537970"/>
            <a:ext cx="1858010" cy="922020"/>
          </a:xfrm>
          <a:prstGeom prst="rect">
            <a:avLst/>
          </a:prstGeom>
          <a:noFill/>
        </p:spPr>
        <p:txBody>
          <a:bodyPr wrap="square" rtlCol="0">
            <a:spAutoFit/>
          </a:bodyPr>
          <a:lstStyle/>
          <a:p>
            <a:pPr>
              <a:spcBef>
                <a:spcPct val="0"/>
              </a:spcBef>
            </a:pPr>
            <a:r>
              <a:rPr lang="en-US" altLang="zh-CN" dirty="0">
                <a:solidFill>
                  <a:schemeClr val="tx1">
                    <a:lumMod val="75000"/>
                    <a:lumOff val="25000"/>
                  </a:schemeClr>
                </a:solidFill>
                <a:latin typeface="Adobe Devanagari" panose="02040503050201020203" pitchFamily="18" charset="0"/>
                <a:cs typeface="Adobe Devanagari" panose="02040503050201020203" pitchFamily="18" charset="0"/>
                <a:sym typeface="+mn-ea"/>
              </a:rPr>
              <a:t>CLICK TO ADD YOUR TEXT HERE</a:t>
            </a:r>
          </a:p>
        </p:txBody>
      </p:sp>
      <p:grpSp>
        <p:nvGrpSpPr>
          <p:cNvPr id="30" name="组合 29"/>
          <p:cNvGrpSpPr/>
          <p:nvPr/>
        </p:nvGrpSpPr>
        <p:grpSpPr>
          <a:xfrm>
            <a:off x="3385821" y="3373651"/>
            <a:ext cx="939800" cy="2448560"/>
            <a:chOff x="5247" y="5198"/>
            <a:chExt cx="1480" cy="3856"/>
          </a:xfrm>
          <a:solidFill>
            <a:srgbClr val="F3B7B6"/>
          </a:solidFill>
        </p:grpSpPr>
        <p:cxnSp>
          <p:nvCxnSpPr>
            <p:cNvPr id="8" name="直接连接符 7"/>
            <p:cNvCxnSpPr>
              <a:stCxn id="7" idx="3"/>
            </p:cNvCxnSpPr>
            <p:nvPr/>
          </p:nvCxnSpPr>
          <p:spPr>
            <a:xfrm flipV="1">
              <a:off x="6323" y="5198"/>
              <a:ext cx="0" cy="3856"/>
            </a:xfrm>
            <a:prstGeom prst="line">
              <a:avLst/>
            </a:prstGeom>
            <a:grpFill/>
            <a:ln>
              <a:solidFill>
                <a:srgbClr val="E9A8B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247" y="5198"/>
              <a:ext cx="1076" cy="0"/>
            </a:xfrm>
            <a:prstGeom prst="line">
              <a:avLst/>
            </a:prstGeom>
            <a:grpFill/>
            <a:ln>
              <a:solidFill>
                <a:srgbClr val="E9A8B1"/>
              </a:solidFill>
            </a:ln>
          </p:spPr>
          <p:style>
            <a:lnRef idx="1">
              <a:schemeClr val="accent1"/>
            </a:lnRef>
            <a:fillRef idx="0">
              <a:schemeClr val="accent1"/>
            </a:fillRef>
            <a:effectRef idx="0">
              <a:schemeClr val="accent1"/>
            </a:effectRef>
            <a:fontRef idx="minor">
              <a:schemeClr val="tx1"/>
            </a:fontRef>
          </p:style>
        </p:cxnSp>
        <p:sp>
          <p:nvSpPr>
            <p:cNvPr id="7" name="等腰三角形 6"/>
            <p:cNvSpPr/>
            <p:nvPr/>
          </p:nvSpPr>
          <p:spPr>
            <a:xfrm>
              <a:off x="5919" y="8592"/>
              <a:ext cx="808" cy="46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9716135" y="1577312"/>
            <a:ext cx="939800" cy="4234180"/>
            <a:chOff x="9716135" y="1577312"/>
            <a:chExt cx="939800" cy="4234180"/>
          </a:xfrm>
        </p:grpSpPr>
        <p:cxnSp>
          <p:nvCxnSpPr>
            <p:cNvPr id="13" name="直接连接符 12"/>
            <p:cNvCxnSpPr>
              <a:stCxn id="5" idx="3"/>
            </p:cNvCxnSpPr>
            <p:nvPr/>
          </p:nvCxnSpPr>
          <p:spPr>
            <a:xfrm flipV="1">
              <a:off x="10399395" y="1577312"/>
              <a:ext cx="0" cy="4234180"/>
            </a:xfrm>
            <a:prstGeom prst="line">
              <a:avLst/>
            </a:prstGeom>
            <a:ln>
              <a:solidFill>
                <a:srgbClr val="E9A8B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9716135" y="1577312"/>
              <a:ext cx="683260" cy="0"/>
            </a:xfrm>
            <a:prstGeom prst="line">
              <a:avLst/>
            </a:prstGeom>
            <a:ln>
              <a:solidFill>
                <a:srgbClr val="E9A8B1"/>
              </a:solidFill>
            </a:ln>
          </p:spPr>
          <p:style>
            <a:lnRef idx="1">
              <a:schemeClr val="accent1"/>
            </a:lnRef>
            <a:fillRef idx="0">
              <a:schemeClr val="accent1"/>
            </a:fillRef>
            <a:effectRef idx="0">
              <a:schemeClr val="accent1"/>
            </a:effectRef>
            <a:fontRef idx="minor">
              <a:schemeClr val="tx1"/>
            </a:fontRef>
          </p:style>
        </p:cxnSp>
        <p:sp>
          <p:nvSpPr>
            <p:cNvPr id="5" name="等腰三角形 4"/>
            <p:cNvSpPr/>
            <p:nvPr/>
          </p:nvSpPr>
          <p:spPr>
            <a:xfrm>
              <a:off x="10142855" y="5518122"/>
              <a:ext cx="513080" cy="293370"/>
            </a:xfrm>
            <a:prstGeom prst="triangle">
              <a:avLst/>
            </a:prstGeom>
            <a:solidFill>
              <a:srgbClr val="F3B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2"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up)">
                                      <p:cBhvr>
                                        <p:cTn id="8" dur="500"/>
                                        <p:tgtEl>
                                          <p:spTgt spid="17"/>
                                        </p:tgtEl>
                                      </p:cBhvr>
                                    </p:animEffect>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fill="hold"/>
                                        <p:tgtEl>
                                          <p:spTgt spid="29"/>
                                        </p:tgtEl>
                                        <p:attrNameLst>
                                          <p:attrName>ppt_x</p:attrName>
                                        </p:attrNameLst>
                                      </p:cBhvr>
                                      <p:tavLst>
                                        <p:tav tm="0">
                                          <p:val>
                                            <p:strVal val="#ppt_x"/>
                                          </p:val>
                                        </p:tav>
                                        <p:tav tm="100000">
                                          <p:val>
                                            <p:strVal val="#ppt_x"/>
                                          </p:val>
                                        </p:tav>
                                      </p:tavLst>
                                    </p:anim>
                                    <p:anim calcmode="lin" valueType="num">
                                      <p:cBhvr additive="base">
                                        <p:cTn id="13" dur="500" fill="hold"/>
                                        <p:tgtEl>
                                          <p:spTgt spid="29"/>
                                        </p:tgtEl>
                                        <p:attrNameLst>
                                          <p:attrName>ppt_y</p:attrName>
                                        </p:attrNameLst>
                                      </p:cBhvr>
                                      <p:tavLst>
                                        <p:tav tm="0">
                                          <p:val>
                                            <p:strVal val="1+#ppt_h/2"/>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111"/>
                                        </p:tgtEl>
                                        <p:attrNameLst>
                                          <p:attrName>style.visibility</p:attrName>
                                        </p:attrNameLst>
                                      </p:cBhvr>
                                      <p:to>
                                        <p:strVal val="visible"/>
                                      </p:to>
                                    </p:set>
                                    <p:animEffect transition="in" filter="fade">
                                      <p:cBhvr>
                                        <p:cTn id="16" dur="1000"/>
                                        <p:tgtEl>
                                          <p:spTgt spid="111"/>
                                        </p:tgtEl>
                                      </p:cBhvr>
                                    </p:animEffect>
                                    <p:anim calcmode="lin" valueType="num">
                                      <p:cBhvr>
                                        <p:cTn id="17" dur="1000" fill="hold"/>
                                        <p:tgtEl>
                                          <p:spTgt spid="111"/>
                                        </p:tgtEl>
                                        <p:attrNameLst>
                                          <p:attrName>ppt_x</p:attrName>
                                        </p:attrNameLst>
                                      </p:cBhvr>
                                      <p:tavLst>
                                        <p:tav tm="0">
                                          <p:val>
                                            <p:strVal val="#ppt_x"/>
                                          </p:val>
                                        </p:tav>
                                        <p:tav tm="100000">
                                          <p:val>
                                            <p:strVal val="#ppt_x"/>
                                          </p:val>
                                        </p:tav>
                                      </p:tavLst>
                                    </p:anim>
                                    <p:anim calcmode="lin" valueType="num">
                                      <p:cBhvr>
                                        <p:cTn id="18" dur="1000" fill="hold"/>
                                        <p:tgtEl>
                                          <p:spTgt spid="111"/>
                                        </p:tgtEl>
                                        <p:attrNameLst>
                                          <p:attrName>ppt_y</p:attrName>
                                        </p:attrNameLst>
                                      </p:cBhvr>
                                      <p:tavLst>
                                        <p:tav tm="0">
                                          <p:val>
                                            <p:strVal val="#ppt_y-.1"/>
                                          </p:val>
                                        </p:tav>
                                        <p:tav tm="100000">
                                          <p:val>
                                            <p:strVal val="#ppt_y"/>
                                          </p:val>
                                        </p:tav>
                                      </p:tavLst>
                                    </p:anim>
                                  </p:childTnLst>
                                </p:cTn>
                              </p:par>
                              <p:par>
                                <p:cTn id="19" presetID="1" presetClass="entr" presetSubtype="0" fill="hold" grpId="0" nodeType="withEffect">
                                  <p:stCondLst>
                                    <p:cond delay="0"/>
                                  </p:stCondLst>
                                  <p:iterate type="lt">
                                    <p:tmAbs val="200"/>
                                  </p:iterate>
                                  <p:childTnLst>
                                    <p:set>
                                      <p:cBhvr>
                                        <p:cTn id="20" dur="1" fill="hold">
                                          <p:stCondLst>
                                            <p:cond delay="0"/>
                                          </p:stCondLst>
                                        </p:cTn>
                                        <p:tgtEl>
                                          <p:spTgt spid="19"/>
                                        </p:tgtEl>
                                        <p:attrNameLst>
                                          <p:attrName>style.visibility</p:attrName>
                                        </p:attrNameLst>
                                      </p:cBhvr>
                                      <p:to>
                                        <p:strVal val="visible"/>
                                      </p:to>
                                    </p:set>
                                  </p:childTnLst>
                                </p:cTn>
                              </p:par>
                            </p:childTnLst>
                          </p:cTn>
                        </p:par>
                        <p:par>
                          <p:cTn id="21" fill="hold">
                            <p:stCondLst>
                              <p:cond delay="1000"/>
                            </p:stCondLst>
                            <p:childTnLst>
                              <p:par>
                                <p:cTn id="22" presetID="47" presetClass="entr" presetSubtype="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anim calcmode="lin" valueType="num">
                                      <p:cBhvr>
                                        <p:cTn id="25" dur="1000" fill="hold"/>
                                        <p:tgtEl>
                                          <p:spTgt spid="24"/>
                                        </p:tgtEl>
                                        <p:attrNameLst>
                                          <p:attrName>ppt_x</p:attrName>
                                        </p:attrNameLst>
                                      </p:cBhvr>
                                      <p:tavLst>
                                        <p:tav tm="0">
                                          <p:val>
                                            <p:strVal val="#ppt_x"/>
                                          </p:val>
                                        </p:tav>
                                        <p:tav tm="100000">
                                          <p:val>
                                            <p:strVal val="#ppt_x"/>
                                          </p:val>
                                        </p:tav>
                                      </p:tavLst>
                                    </p:anim>
                                    <p:anim calcmode="lin" valueType="num">
                                      <p:cBhvr>
                                        <p:cTn id="26" dur="1000" fill="hold"/>
                                        <p:tgtEl>
                                          <p:spTgt spid="24"/>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2" presetClass="entr" presetSubtype="4"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 calcmode="lin" valueType="num">
                                      <p:cBhvr additive="base">
                                        <p:cTn id="30" dur="500" fill="hold"/>
                                        <p:tgtEl>
                                          <p:spTgt spid="30"/>
                                        </p:tgtEl>
                                        <p:attrNameLst>
                                          <p:attrName>ppt_x</p:attrName>
                                        </p:attrNameLst>
                                      </p:cBhvr>
                                      <p:tavLst>
                                        <p:tav tm="0">
                                          <p:val>
                                            <p:strVal val="#ppt_x"/>
                                          </p:val>
                                        </p:tav>
                                        <p:tav tm="100000">
                                          <p:val>
                                            <p:strVal val="#ppt_x"/>
                                          </p:val>
                                        </p:tav>
                                      </p:tavLst>
                                    </p:anim>
                                    <p:anim calcmode="lin" valueType="num">
                                      <p:cBhvr additive="base">
                                        <p:cTn id="31" dur="500" fill="hold"/>
                                        <p:tgtEl>
                                          <p:spTgt spid="30"/>
                                        </p:tgtEl>
                                        <p:attrNameLst>
                                          <p:attrName>ppt_y</p:attrName>
                                        </p:attrNameLst>
                                      </p:cBhvr>
                                      <p:tavLst>
                                        <p:tav tm="0">
                                          <p:val>
                                            <p:strVal val="1+#ppt_h/2"/>
                                          </p:val>
                                        </p:tav>
                                        <p:tav tm="100000">
                                          <p:val>
                                            <p:strVal val="#ppt_y"/>
                                          </p:val>
                                        </p:tav>
                                      </p:tavLst>
                                    </p:anim>
                                  </p:childTnLst>
                                </p:cTn>
                              </p:par>
                              <p:par>
                                <p:cTn id="32" presetID="1" presetClass="entr" presetSubtype="0" fill="hold" grpId="0" nodeType="withEffect">
                                  <p:stCondLst>
                                    <p:cond delay="0"/>
                                  </p:stCondLst>
                                  <p:iterate type="lt">
                                    <p:tmAbs val="500"/>
                                  </p:iterate>
                                  <p:childTnLst>
                                    <p:set>
                                      <p:cBhvr>
                                        <p:cTn id="33" dur="1" fill="hold">
                                          <p:stCondLst>
                                            <p:cond delay="0"/>
                                          </p:stCondLst>
                                        </p:cTn>
                                        <p:tgtEl>
                                          <p:spTgt spid="20"/>
                                        </p:tgtEl>
                                        <p:attrNameLst>
                                          <p:attrName>style.visibility</p:attrName>
                                        </p:attrNameLst>
                                      </p:cBhvr>
                                      <p:to>
                                        <p:strVal val="visible"/>
                                      </p:to>
                                    </p:set>
                                  </p:childTnLst>
                                </p:cTn>
                              </p:par>
                              <p:par>
                                <p:cTn id="34" presetID="47" presetClass="entr" presetSubtype="0" fill="hold" nodeType="withEffect">
                                  <p:stCondLst>
                                    <p:cond delay="0"/>
                                  </p:stCondLst>
                                  <p:childTnLst>
                                    <p:set>
                                      <p:cBhvr>
                                        <p:cTn id="35" dur="1" fill="hold">
                                          <p:stCondLst>
                                            <p:cond delay="0"/>
                                          </p:stCondLst>
                                        </p:cTn>
                                        <p:tgtEl>
                                          <p:spTgt spid="91"/>
                                        </p:tgtEl>
                                        <p:attrNameLst>
                                          <p:attrName>style.visibility</p:attrName>
                                        </p:attrNameLst>
                                      </p:cBhvr>
                                      <p:to>
                                        <p:strVal val="visible"/>
                                      </p:to>
                                    </p:set>
                                    <p:animEffect transition="in" filter="fade">
                                      <p:cBhvr>
                                        <p:cTn id="36" dur="1000"/>
                                        <p:tgtEl>
                                          <p:spTgt spid="91"/>
                                        </p:tgtEl>
                                      </p:cBhvr>
                                    </p:animEffect>
                                    <p:anim calcmode="lin" valueType="num">
                                      <p:cBhvr>
                                        <p:cTn id="37" dur="1000" fill="hold"/>
                                        <p:tgtEl>
                                          <p:spTgt spid="91"/>
                                        </p:tgtEl>
                                        <p:attrNameLst>
                                          <p:attrName>ppt_x</p:attrName>
                                        </p:attrNameLst>
                                      </p:cBhvr>
                                      <p:tavLst>
                                        <p:tav tm="0">
                                          <p:val>
                                            <p:strVal val="#ppt_x"/>
                                          </p:val>
                                        </p:tav>
                                        <p:tav tm="100000">
                                          <p:val>
                                            <p:strVal val="#ppt_x"/>
                                          </p:val>
                                        </p:tav>
                                      </p:tavLst>
                                    </p:anim>
                                    <p:anim calcmode="lin" valueType="num">
                                      <p:cBhvr>
                                        <p:cTn id="38" dur="1000" fill="hold"/>
                                        <p:tgtEl>
                                          <p:spTgt spid="91"/>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47" presetClass="entr" presetSubtype="0"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1000"/>
                                        <p:tgtEl>
                                          <p:spTgt spid="25"/>
                                        </p:tgtEl>
                                      </p:cBhvr>
                                    </p:animEffect>
                                    <p:anim calcmode="lin" valueType="num">
                                      <p:cBhvr>
                                        <p:cTn id="43" dur="1000" fill="hold"/>
                                        <p:tgtEl>
                                          <p:spTgt spid="25"/>
                                        </p:tgtEl>
                                        <p:attrNameLst>
                                          <p:attrName>ppt_x</p:attrName>
                                        </p:attrNameLst>
                                      </p:cBhvr>
                                      <p:tavLst>
                                        <p:tav tm="0">
                                          <p:val>
                                            <p:strVal val="#ppt_x"/>
                                          </p:val>
                                        </p:tav>
                                        <p:tav tm="100000">
                                          <p:val>
                                            <p:strVal val="#ppt_x"/>
                                          </p:val>
                                        </p:tav>
                                      </p:tavLst>
                                    </p:anim>
                                    <p:anim calcmode="lin" valueType="num">
                                      <p:cBhvr>
                                        <p:cTn id="44" dur="1000" fill="hold"/>
                                        <p:tgtEl>
                                          <p:spTgt spid="25"/>
                                        </p:tgtEl>
                                        <p:attrNameLst>
                                          <p:attrName>ppt_y</p:attrName>
                                        </p:attrNameLst>
                                      </p:cBhvr>
                                      <p:tavLst>
                                        <p:tav tm="0">
                                          <p:val>
                                            <p:strVal val="#ppt_y-.1"/>
                                          </p:val>
                                        </p:tav>
                                        <p:tav tm="100000">
                                          <p:val>
                                            <p:strVal val="#ppt_y"/>
                                          </p:val>
                                        </p:tav>
                                      </p:tavLst>
                                    </p:anim>
                                  </p:childTnLst>
                                </p:cTn>
                              </p:par>
                            </p:childTnLst>
                          </p:cTn>
                        </p:par>
                        <p:par>
                          <p:cTn id="45" fill="hold">
                            <p:stCondLst>
                              <p:cond delay="5500"/>
                            </p:stCondLst>
                            <p:childTnLst>
                              <p:par>
                                <p:cTn id="46" presetID="2" presetClass="entr" presetSubtype="4" fill="hold" nodeType="after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additive="base">
                                        <p:cTn id="48" dur="500" fill="hold"/>
                                        <p:tgtEl>
                                          <p:spTgt spid="32"/>
                                        </p:tgtEl>
                                        <p:attrNameLst>
                                          <p:attrName>ppt_x</p:attrName>
                                        </p:attrNameLst>
                                      </p:cBhvr>
                                      <p:tavLst>
                                        <p:tav tm="0">
                                          <p:val>
                                            <p:strVal val="#ppt_x"/>
                                          </p:val>
                                        </p:tav>
                                        <p:tav tm="100000">
                                          <p:val>
                                            <p:strVal val="#ppt_x"/>
                                          </p:val>
                                        </p:tav>
                                      </p:tavLst>
                                    </p:anim>
                                    <p:anim calcmode="lin" valueType="num">
                                      <p:cBhvr additive="base">
                                        <p:cTn id="49" dur="500" fill="hold"/>
                                        <p:tgtEl>
                                          <p:spTgt spid="32"/>
                                        </p:tgtEl>
                                        <p:attrNameLst>
                                          <p:attrName>ppt_y</p:attrName>
                                        </p:attrNameLst>
                                      </p:cBhvr>
                                      <p:tavLst>
                                        <p:tav tm="0">
                                          <p:val>
                                            <p:strVal val="1+#ppt_h/2"/>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13"/>
                                        </p:tgtEl>
                                        <p:attrNameLst>
                                          <p:attrName>style.visibility</p:attrName>
                                        </p:attrNameLst>
                                      </p:cBhvr>
                                      <p:to>
                                        <p:strVal val="visible"/>
                                      </p:to>
                                    </p:set>
                                    <p:animEffect transition="in" filter="fade">
                                      <p:cBhvr>
                                        <p:cTn id="52" dur="1000"/>
                                        <p:tgtEl>
                                          <p:spTgt spid="113"/>
                                        </p:tgtEl>
                                      </p:cBhvr>
                                    </p:animEffect>
                                    <p:anim calcmode="lin" valueType="num">
                                      <p:cBhvr>
                                        <p:cTn id="53" dur="1000" fill="hold"/>
                                        <p:tgtEl>
                                          <p:spTgt spid="113"/>
                                        </p:tgtEl>
                                        <p:attrNameLst>
                                          <p:attrName>ppt_x</p:attrName>
                                        </p:attrNameLst>
                                      </p:cBhvr>
                                      <p:tavLst>
                                        <p:tav tm="0">
                                          <p:val>
                                            <p:strVal val="#ppt_x"/>
                                          </p:val>
                                        </p:tav>
                                        <p:tav tm="100000">
                                          <p:val>
                                            <p:strVal val="#ppt_x"/>
                                          </p:val>
                                        </p:tav>
                                      </p:tavLst>
                                    </p:anim>
                                    <p:anim calcmode="lin" valueType="num">
                                      <p:cBhvr>
                                        <p:cTn id="54" dur="1000" fill="hold"/>
                                        <p:tgtEl>
                                          <p:spTgt spid="113"/>
                                        </p:tgtEl>
                                        <p:attrNameLst>
                                          <p:attrName>ppt_y</p:attrName>
                                        </p:attrNameLst>
                                      </p:cBhvr>
                                      <p:tavLst>
                                        <p:tav tm="0">
                                          <p:val>
                                            <p:strVal val="#ppt_y-.1"/>
                                          </p:val>
                                        </p:tav>
                                        <p:tav tm="100000">
                                          <p:val>
                                            <p:strVal val="#ppt_y"/>
                                          </p:val>
                                        </p:tav>
                                      </p:tavLst>
                                    </p:anim>
                                  </p:childTnLst>
                                </p:cTn>
                              </p:par>
                              <p:par>
                                <p:cTn id="55" presetID="1" presetClass="entr" presetSubtype="0" fill="hold" grpId="0" nodeType="withEffect">
                                  <p:stCondLst>
                                    <p:cond delay="0"/>
                                  </p:stCondLst>
                                  <p:iterate type="lt">
                                    <p:tmAbs val="500"/>
                                  </p:iterate>
                                  <p:childTnLst>
                                    <p:set>
                                      <p:cBhvr>
                                        <p:cTn id="56" dur="1" fill="hold">
                                          <p:stCondLst>
                                            <p:cond delay="0"/>
                                          </p:stCondLst>
                                        </p:cTn>
                                        <p:tgtEl>
                                          <p:spTgt spid="21"/>
                                        </p:tgtEl>
                                        <p:attrNameLst>
                                          <p:attrName>style.visibility</p:attrName>
                                        </p:attrNameLst>
                                      </p:cBhvr>
                                      <p:to>
                                        <p:strVal val="visible"/>
                                      </p:to>
                                    </p:set>
                                  </p:childTnLst>
                                </p:cTn>
                              </p:par>
                            </p:childTnLst>
                          </p:cTn>
                        </p:par>
                        <p:par>
                          <p:cTn id="57" fill="hold">
                            <p:stCondLst>
                              <p:cond delay="7501"/>
                            </p:stCondLst>
                            <p:childTnLst>
                              <p:par>
                                <p:cTn id="58" presetID="47" presetClass="entr" presetSubtype="0"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fade">
                                      <p:cBhvr>
                                        <p:cTn id="60" dur="1000"/>
                                        <p:tgtEl>
                                          <p:spTgt spid="26"/>
                                        </p:tgtEl>
                                      </p:cBhvr>
                                    </p:animEffect>
                                    <p:anim calcmode="lin" valueType="num">
                                      <p:cBhvr>
                                        <p:cTn id="61" dur="1000" fill="hold"/>
                                        <p:tgtEl>
                                          <p:spTgt spid="26"/>
                                        </p:tgtEl>
                                        <p:attrNameLst>
                                          <p:attrName>ppt_x</p:attrName>
                                        </p:attrNameLst>
                                      </p:cBhvr>
                                      <p:tavLst>
                                        <p:tav tm="0">
                                          <p:val>
                                            <p:strVal val="#ppt_x"/>
                                          </p:val>
                                        </p:tav>
                                        <p:tav tm="100000">
                                          <p:val>
                                            <p:strVal val="#ppt_x"/>
                                          </p:val>
                                        </p:tav>
                                      </p:tavLst>
                                    </p:anim>
                                    <p:anim calcmode="lin" valueType="num">
                                      <p:cBhvr>
                                        <p:cTn id="62" dur="1000" fill="hold"/>
                                        <p:tgtEl>
                                          <p:spTgt spid="26"/>
                                        </p:tgtEl>
                                        <p:attrNameLst>
                                          <p:attrName>ppt_y</p:attrName>
                                        </p:attrNameLst>
                                      </p:cBhvr>
                                      <p:tavLst>
                                        <p:tav tm="0">
                                          <p:val>
                                            <p:strVal val="#ppt_y-.1"/>
                                          </p:val>
                                        </p:tav>
                                        <p:tav tm="100000">
                                          <p:val>
                                            <p:strVal val="#ppt_y"/>
                                          </p:val>
                                        </p:tav>
                                      </p:tavLst>
                                    </p:anim>
                                  </p:childTnLst>
                                </p:cTn>
                              </p:par>
                            </p:childTnLst>
                          </p:cTn>
                        </p:par>
                        <p:par>
                          <p:cTn id="63" fill="hold">
                            <p:stCondLst>
                              <p:cond delay="8501"/>
                            </p:stCondLst>
                            <p:childTnLst>
                              <p:par>
                                <p:cTn id="64" presetID="2" presetClass="entr" presetSubtype="4" fill="hold" nodeType="afterEffect">
                                  <p:stCondLst>
                                    <p:cond delay="0"/>
                                  </p:stCondLst>
                                  <p:childTnLst>
                                    <p:set>
                                      <p:cBhvr>
                                        <p:cTn id="65" dur="1" fill="hold">
                                          <p:stCondLst>
                                            <p:cond delay="0"/>
                                          </p:stCondLst>
                                        </p:cTn>
                                        <p:tgtEl>
                                          <p:spTgt spid="31"/>
                                        </p:tgtEl>
                                        <p:attrNameLst>
                                          <p:attrName>style.visibility</p:attrName>
                                        </p:attrNameLst>
                                      </p:cBhvr>
                                      <p:to>
                                        <p:strVal val="visible"/>
                                      </p:to>
                                    </p:set>
                                    <p:anim calcmode="lin" valueType="num">
                                      <p:cBhvr additive="base">
                                        <p:cTn id="66" dur="500" fill="hold"/>
                                        <p:tgtEl>
                                          <p:spTgt spid="31"/>
                                        </p:tgtEl>
                                        <p:attrNameLst>
                                          <p:attrName>ppt_x</p:attrName>
                                        </p:attrNameLst>
                                      </p:cBhvr>
                                      <p:tavLst>
                                        <p:tav tm="0">
                                          <p:val>
                                            <p:strVal val="#ppt_x"/>
                                          </p:val>
                                        </p:tav>
                                        <p:tav tm="100000">
                                          <p:val>
                                            <p:strVal val="#ppt_x"/>
                                          </p:val>
                                        </p:tav>
                                      </p:tavLst>
                                    </p:anim>
                                    <p:anim calcmode="lin" valueType="num">
                                      <p:cBhvr additive="base">
                                        <p:cTn id="67" dur="500" fill="hold"/>
                                        <p:tgtEl>
                                          <p:spTgt spid="31"/>
                                        </p:tgtEl>
                                        <p:attrNameLst>
                                          <p:attrName>ppt_y</p:attrName>
                                        </p:attrNameLst>
                                      </p:cBhvr>
                                      <p:tavLst>
                                        <p:tav tm="0">
                                          <p:val>
                                            <p:strVal val="1+#ppt_h/2"/>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88"/>
                                        </p:tgtEl>
                                        <p:attrNameLst>
                                          <p:attrName>style.visibility</p:attrName>
                                        </p:attrNameLst>
                                      </p:cBhvr>
                                      <p:to>
                                        <p:strVal val="visible"/>
                                      </p:to>
                                    </p:set>
                                    <p:animEffect transition="in" filter="fade">
                                      <p:cBhvr>
                                        <p:cTn id="70" dur="1000"/>
                                        <p:tgtEl>
                                          <p:spTgt spid="88"/>
                                        </p:tgtEl>
                                      </p:cBhvr>
                                    </p:animEffect>
                                    <p:anim calcmode="lin" valueType="num">
                                      <p:cBhvr>
                                        <p:cTn id="71" dur="1000" fill="hold"/>
                                        <p:tgtEl>
                                          <p:spTgt spid="88"/>
                                        </p:tgtEl>
                                        <p:attrNameLst>
                                          <p:attrName>ppt_x</p:attrName>
                                        </p:attrNameLst>
                                      </p:cBhvr>
                                      <p:tavLst>
                                        <p:tav tm="0">
                                          <p:val>
                                            <p:strVal val="#ppt_x"/>
                                          </p:val>
                                        </p:tav>
                                        <p:tav tm="100000">
                                          <p:val>
                                            <p:strVal val="#ppt_x"/>
                                          </p:val>
                                        </p:tav>
                                      </p:tavLst>
                                    </p:anim>
                                    <p:anim calcmode="lin" valueType="num">
                                      <p:cBhvr>
                                        <p:cTn id="72" dur="1000" fill="hold"/>
                                        <p:tgtEl>
                                          <p:spTgt spid="88"/>
                                        </p:tgtEl>
                                        <p:attrNameLst>
                                          <p:attrName>ppt_y</p:attrName>
                                        </p:attrNameLst>
                                      </p:cBhvr>
                                      <p:tavLst>
                                        <p:tav tm="0">
                                          <p:val>
                                            <p:strVal val="#ppt_y-.1"/>
                                          </p:val>
                                        </p:tav>
                                        <p:tav tm="100000">
                                          <p:val>
                                            <p:strVal val="#ppt_y"/>
                                          </p:val>
                                        </p:tav>
                                      </p:tavLst>
                                    </p:anim>
                                  </p:childTnLst>
                                </p:cTn>
                              </p:par>
                              <p:par>
                                <p:cTn id="73" presetID="1" presetClass="entr" presetSubtype="0" fill="hold" grpId="0" nodeType="withEffect">
                                  <p:stCondLst>
                                    <p:cond delay="0"/>
                                  </p:stCondLst>
                                  <p:iterate type="lt">
                                    <p:tmAbs val="500"/>
                                  </p:iterate>
                                  <p:childTnLst>
                                    <p:set>
                                      <p:cBhvr>
                                        <p:cTn id="74" dur="1" fill="hold">
                                          <p:stCondLst>
                                            <p:cond delay="0"/>
                                          </p:stCondLst>
                                        </p:cTn>
                                        <p:tgtEl>
                                          <p:spTgt spid="22"/>
                                        </p:tgtEl>
                                        <p:attrNameLst>
                                          <p:attrName>style.visibility</p:attrName>
                                        </p:attrNameLst>
                                      </p:cBhvr>
                                      <p:to>
                                        <p:strVal val="visible"/>
                                      </p:to>
                                    </p:set>
                                  </p:childTnLst>
                                </p:cTn>
                              </p:par>
                            </p:childTnLst>
                          </p:cTn>
                        </p:par>
                        <p:par>
                          <p:cTn id="75" fill="hold">
                            <p:stCondLst>
                              <p:cond delay="10502"/>
                            </p:stCondLst>
                            <p:childTnLst>
                              <p:par>
                                <p:cTn id="76" presetID="47" presetClass="entr" presetSubtype="0" fill="hold" grpId="0" nodeType="after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fade">
                                      <p:cBhvr>
                                        <p:cTn id="78" dur="1000"/>
                                        <p:tgtEl>
                                          <p:spTgt spid="27"/>
                                        </p:tgtEl>
                                      </p:cBhvr>
                                    </p:animEffect>
                                    <p:anim calcmode="lin" valueType="num">
                                      <p:cBhvr>
                                        <p:cTn id="79" dur="1000" fill="hold"/>
                                        <p:tgtEl>
                                          <p:spTgt spid="27"/>
                                        </p:tgtEl>
                                        <p:attrNameLst>
                                          <p:attrName>ppt_x</p:attrName>
                                        </p:attrNameLst>
                                      </p:cBhvr>
                                      <p:tavLst>
                                        <p:tav tm="0">
                                          <p:val>
                                            <p:strVal val="#ppt_x"/>
                                          </p:val>
                                        </p:tav>
                                        <p:tav tm="100000">
                                          <p:val>
                                            <p:strVal val="#ppt_x"/>
                                          </p:val>
                                        </p:tav>
                                      </p:tavLst>
                                    </p:anim>
                                    <p:anim calcmode="lin" valueType="num">
                                      <p:cBhvr>
                                        <p:cTn id="80" dur="1000" fill="hold"/>
                                        <p:tgtEl>
                                          <p:spTgt spid="27"/>
                                        </p:tgtEl>
                                        <p:attrNameLst>
                                          <p:attrName>ppt_y</p:attrName>
                                        </p:attrNameLst>
                                      </p:cBhvr>
                                      <p:tavLst>
                                        <p:tav tm="0">
                                          <p:val>
                                            <p:strVal val="#ppt_y-.1"/>
                                          </p:val>
                                        </p:tav>
                                        <p:tav tm="100000">
                                          <p:val>
                                            <p:strVal val="#ppt_y"/>
                                          </p:val>
                                        </p:tav>
                                      </p:tavLst>
                                    </p:anim>
                                  </p:childTnLst>
                                </p:cTn>
                              </p:par>
                            </p:childTnLst>
                          </p:cTn>
                        </p:par>
                        <p:par>
                          <p:cTn id="81" fill="hold">
                            <p:stCondLst>
                              <p:cond delay="11502"/>
                            </p:stCondLst>
                            <p:childTnLst>
                              <p:par>
                                <p:cTn id="82" presetID="2" presetClass="entr" presetSubtype="4" fill="hold" nodeType="afterEffect">
                                  <p:stCondLst>
                                    <p:cond delay="0"/>
                                  </p:stCondLst>
                                  <p:childTnLst>
                                    <p:set>
                                      <p:cBhvr>
                                        <p:cTn id="83" dur="1" fill="hold">
                                          <p:stCondLst>
                                            <p:cond delay="0"/>
                                          </p:stCondLst>
                                        </p:cTn>
                                        <p:tgtEl>
                                          <p:spTgt spid="3"/>
                                        </p:tgtEl>
                                        <p:attrNameLst>
                                          <p:attrName>style.visibility</p:attrName>
                                        </p:attrNameLst>
                                      </p:cBhvr>
                                      <p:to>
                                        <p:strVal val="visible"/>
                                      </p:to>
                                    </p:set>
                                    <p:anim calcmode="lin" valueType="num">
                                      <p:cBhvr additive="base">
                                        <p:cTn id="84" dur="500" fill="hold"/>
                                        <p:tgtEl>
                                          <p:spTgt spid="3"/>
                                        </p:tgtEl>
                                        <p:attrNameLst>
                                          <p:attrName>ppt_x</p:attrName>
                                        </p:attrNameLst>
                                      </p:cBhvr>
                                      <p:tavLst>
                                        <p:tav tm="0">
                                          <p:val>
                                            <p:strVal val="#ppt_x"/>
                                          </p:val>
                                        </p:tav>
                                        <p:tav tm="100000">
                                          <p:val>
                                            <p:strVal val="#ppt_x"/>
                                          </p:val>
                                        </p:tav>
                                      </p:tavLst>
                                    </p:anim>
                                    <p:anim calcmode="lin" valueType="num">
                                      <p:cBhvr additive="base">
                                        <p:cTn id="85" dur="500" fill="hold"/>
                                        <p:tgtEl>
                                          <p:spTgt spid="3"/>
                                        </p:tgtEl>
                                        <p:attrNameLst>
                                          <p:attrName>ppt_y</p:attrName>
                                        </p:attrNameLst>
                                      </p:cBhvr>
                                      <p:tavLst>
                                        <p:tav tm="0">
                                          <p:val>
                                            <p:strVal val="1+#ppt_h/2"/>
                                          </p:val>
                                        </p:tav>
                                        <p:tav tm="100000">
                                          <p:val>
                                            <p:strVal val="#ppt_y"/>
                                          </p:val>
                                        </p:tav>
                                      </p:tavLst>
                                    </p:anim>
                                  </p:childTnLst>
                                </p:cTn>
                              </p:par>
                              <p:par>
                                <p:cTn id="86" presetID="47" presetClass="entr" presetSubtype="0" fill="hold" grpId="0" nodeType="withEffect">
                                  <p:stCondLst>
                                    <p:cond delay="0"/>
                                  </p:stCondLst>
                                  <p:childTnLst>
                                    <p:set>
                                      <p:cBhvr>
                                        <p:cTn id="87" dur="1" fill="hold">
                                          <p:stCondLst>
                                            <p:cond delay="0"/>
                                          </p:stCondLst>
                                        </p:cTn>
                                        <p:tgtEl>
                                          <p:spTgt spid="2050"/>
                                        </p:tgtEl>
                                        <p:attrNameLst>
                                          <p:attrName>style.visibility</p:attrName>
                                        </p:attrNameLst>
                                      </p:cBhvr>
                                      <p:to>
                                        <p:strVal val="visible"/>
                                      </p:to>
                                    </p:set>
                                    <p:animEffect transition="in" filter="fade">
                                      <p:cBhvr>
                                        <p:cTn id="88" dur="1000"/>
                                        <p:tgtEl>
                                          <p:spTgt spid="2050"/>
                                        </p:tgtEl>
                                      </p:cBhvr>
                                    </p:animEffect>
                                    <p:anim calcmode="lin" valueType="num">
                                      <p:cBhvr>
                                        <p:cTn id="89" dur="1000" fill="hold"/>
                                        <p:tgtEl>
                                          <p:spTgt spid="2050"/>
                                        </p:tgtEl>
                                        <p:attrNameLst>
                                          <p:attrName>ppt_x</p:attrName>
                                        </p:attrNameLst>
                                      </p:cBhvr>
                                      <p:tavLst>
                                        <p:tav tm="0">
                                          <p:val>
                                            <p:strVal val="#ppt_x"/>
                                          </p:val>
                                        </p:tav>
                                        <p:tav tm="100000">
                                          <p:val>
                                            <p:strVal val="#ppt_x"/>
                                          </p:val>
                                        </p:tav>
                                      </p:tavLst>
                                    </p:anim>
                                    <p:anim calcmode="lin" valueType="num">
                                      <p:cBhvr>
                                        <p:cTn id="90" dur="1000" fill="hold"/>
                                        <p:tgtEl>
                                          <p:spTgt spid="2050"/>
                                        </p:tgtEl>
                                        <p:attrNameLst>
                                          <p:attrName>ppt_y</p:attrName>
                                        </p:attrNameLst>
                                      </p:cBhvr>
                                      <p:tavLst>
                                        <p:tav tm="0">
                                          <p:val>
                                            <p:strVal val="#ppt_y-.1"/>
                                          </p:val>
                                        </p:tav>
                                        <p:tav tm="100000">
                                          <p:val>
                                            <p:strVal val="#ppt_y"/>
                                          </p:val>
                                        </p:tav>
                                      </p:tavLst>
                                    </p:anim>
                                  </p:childTnLst>
                                </p:cTn>
                              </p:par>
                              <p:par>
                                <p:cTn id="91" presetID="1" presetClass="entr" presetSubtype="0" fill="hold" grpId="0" nodeType="withEffect">
                                  <p:stCondLst>
                                    <p:cond delay="0"/>
                                  </p:stCondLst>
                                  <p:iterate type="lt">
                                    <p:tmAbs val="300"/>
                                  </p:iterate>
                                  <p:childTnLst>
                                    <p:set>
                                      <p:cBhvr>
                                        <p:cTn id="92" dur="1" fill="hold">
                                          <p:stCondLst>
                                            <p:cond delay="0"/>
                                          </p:stCondLst>
                                        </p:cTn>
                                        <p:tgtEl>
                                          <p:spTgt spid="28"/>
                                        </p:tgtEl>
                                        <p:attrNameLst>
                                          <p:attrName>style.visibility</p:attrName>
                                        </p:attrNameLst>
                                      </p:cBhvr>
                                      <p:to>
                                        <p:strVal val="visible"/>
                                      </p:to>
                                    </p:set>
                                  </p:childTnLst>
                                </p:cTn>
                              </p:par>
                            </p:childTnLst>
                          </p:cTn>
                        </p:par>
                        <p:par>
                          <p:cTn id="93" fill="hold">
                            <p:stCondLst>
                              <p:cond delay="12703"/>
                            </p:stCondLst>
                            <p:childTnLst>
                              <p:par>
                                <p:cTn id="94" presetID="47" presetClass="entr" presetSubtype="0" fill="hold" grpId="0" nodeType="afterEffect">
                                  <p:stCondLst>
                                    <p:cond delay="0"/>
                                  </p:stCondLst>
                                  <p:childTnLst>
                                    <p:set>
                                      <p:cBhvr>
                                        <p:cTn id="95" dur="1" fill="hold">
                                          <p:stCondLst>
                                            <p:cond delay="0"/>
                                          </p:stCondLst>
                                        </p:cTn>
                                        <p:tgtEl>
                                          <p:spTgt spid="33"/>
                                        </p:tgtEl>
                                        <p:attrNameLst>
                                          <p:attrName>style.visibility</p:attrName>
                                        </p:attrNameLst>
                                      </p:cBhvr>
                                      <p:to>
                                        <p:strVal val="visible"/>
                                      </p:to>
                                    </p:set>
                                    <p:animEffect transition="in" filter="fade">
                                      <p:cBhvr>
                                        <p:cTn id="96" dur="1000"/>
                                        <p:tgtEl>
                                          <p:spTgt spid="33"/>
                                        </p:tgtEl>
                                      </p:cBhvr>
                                    </p:animEffect>
                                    <p:anim calcmode="lin" valueType="num">
                                      <p:cBhvr>
                                        <p:cTn id="97" dur="1000" fill="hold"/>
                                        <p:tgtEl>
                                          <p:spTgt spid="33"/>
                                        </p:tgtEl>
                                        <p:attrNameLst>
                                          <p:attrName>ppt_x</p:attrName>
                                        </p:attrNameLst>
                                      </p:cBhvr>
                                      <p:tavLst>
                                        <p:tav tm="0">
                                          <p:val>
                                            <p:strVal val="#ppt_x"/>
                                          </p:val>
                                        </p:tav>
                                        <p:tav tm="100000">
                                          <p:val>
                                            <p:strVal val="#ppt_x"/>
                                          </p:val>
                                        </p:tav>
                                      </p:tavLst>
                                    </p:anim>
                                    <p:anim calcmode="lin" valueType="num">
                                      <p:cBhvr>
                                        <p:cTn id="98"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2" animBg="1"/>
      <p:bldP spid="111" grpId="0" bldLvl="0" animBg="1"/>
      <p:bldP spid="113" grpId="0" bldLvl="0" animBg="1"/>
      <p:bldP spid="88" grpId="0" bldLvl="0" animBg="1"/>
      <p:bldP spid="20" grpId="0"/>
      <p:bldP spid="19" grpId="0"/>
      <p:bldP spid="21" grpId="0"/>
      <p:bldP spid="22" grpId="0"/>
      <p:bldP spid="24" grpId="0"/>
      <p:bldP spid="25" grpId="0"/>
      <p:bldP spid="26" grpId="0"/>
      <p:bldP spid="27" grpId="0"/>
      <p:bldP spid="2050" grpId="0" animBg="1"/>
      <p:bldP spid="28"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3B7B6"/>
        </a:solidFill>
        <a:effectLst/>
      </p:bgPr>
    </p:bg>
    <p:spTree>
      <p:nvGrpSpPr>
        <p:cNvPr id="1" name=""/>
        <p:cNvGrpSpPr/>
        <p:nvPr/>
      </p:nvGrpSpPr>
      <p:grpSpPr>
        <a:xfrm>
          <a:off x="0" y="0"/>
          <a:ext cx="0" cy="0"/>
          <a:chOff x="0" y="0"/>
          <a:chExt cx="0" cy="0"/>
        </a:xfrm>
      </p:grpSpPr>
      <p:sp>
        <p:nvSpPr>
          <p:cNvPr id="7" name="PA-文本框 6"/>
          <p:cNvSpPr txBox="1"/>
          <p:nvPr>
            <p:custDataLst>
              <p:tags r:id="rId2"/>
            </p:custDataLst>
          </p:nvPr>
        </p:nvSpPr>
        <p:spPr>
          <a:xfrm>
            <a:off x="9584608" y="1085505"/>
            <a:ext cx="2441694" cy="769441"/>
          </a:xfrm>
          <a:prstGeom prst="rect">
            <a:avLst/>
          </a:prstGeom>
          <a:noFill/>
        </p:spPr>
        <p:txBody>
          <a:bodyPr wrap="none" rtlCol="0">
            <a:spAutoFit/>
          </a:bodyPr>
          <a:lstStyle/>
          <a:p>
            <a:r>
              <a:rPr lang="zh-CN" altLang="en-US" sz="4400" dirty="0">
                <a:solidFill>
                  <a:schemeClr val="bg1"/>
                </a:solidFill>
                <a:latin typeface="黑体" panose="02010609060101010101" pitchFamily="49" charset="-122"/>
                <a:ea typeface="黑体" panose="02010609060101010101" pitchFamily="49" charset="-122"/>
              </a:rPr>
              <a:t>个人特长</a:t>
            </a:r>
          </a:p>
        </p:txBody>
      </p:sp>
      <p:sp>
        <p:nvSpPr>
          <p:cNvPr id="5" name="PA-矩形 4"/>
          <p:cNvSpPr/>
          <p:nvPr>
            <p:custDataLst>
              <p:tags r:id="rId3"/>
            </p:custDataLst>
          </p:nvPr>
        </p:nvSpPr>
        <p:spPr>
          <a:xfrm>
            <a:off x="507829" y="2510045"/>
            <a:ext cx="3173057" cy="646331"/>
          </a:xfrm>
          <a:prstGeom prst="rect">
            <a:avLst/>
          </a:prstGeom>
        </p:spPr>
        <p:txBody>
          <a:bodyPr wrap="square">
            <a:spAutoFit/>
          </a:bodyPr>
          <a:lstStyle/>
          <a:p>
            <a:r>
              <a:rPr lang="en-US" altLang="zh-CN" dirty="0">
                <a:solidFill>
                  <a:schemeClr val="tx1">
                    <a:lumMod val="65000"/>
                    <a:lumOff val="35000"/>
                  </a:schemeClr>
                </a:solidFill>
                <a:latin typeface="Kozuka Gothic Pr6N EL" panose="020B0200000000000000" pitchFamily="34" charset="-128"/>
                <a:ea typeface="Kozuka Gothic Pr6N EL" panose="020B0200000000000000" pitchFamily="34" charset="-128"/>
                <a:cs typeface="Segoe Print" panose="02000600000000000000" charset="0"/>
                <a:sym typeface="+mn-ea"/>
              </a:rPr>
              <a:t>Please fill in the text and related information you need</a:t>
            </a:r>
            <a:endParaRPr lang="zh-CN" altLang="en-US" dirty="0">
              <a:solidFill>
                <a:schemeClr val="tx1">
                  <a:lumMod val="65000"/>
                  <a:lumOff val="35000"/>
                </a:schemeClr>
              </a:solidFill>
              <a:latin typeface="Kozuka Gothic Pr6N EL" panose="020B0200000000000000" pitchFamily="34" charset="-128"/>
              <a:ea typeface="Kozuka Gothic Pr6N EL" panose="020B0200000000000000" pitchFamily="34" charset="-128"/>
              <a:cs typeface="Segoe Print" panose="02000600000000000000" charset="0"/>
              <a:sym typeface="+mn-ea"/>
            </a:endParaRPr>
          </a:p>
        </p:txBody>
      </p:sp>
      <p:sp>
        <p:nvSpPr>
          <p:cNvPr id="8" name="PA-idea-lightbulb-symbol_45725"/>
          <p:cNvSpPr>
            <a:spLocks noChangeAspect="1"/>
          </p:cNvSpPr>
          <p:nvPr>
            <p:custDataLst>
              <p:tags r:id="rId4"/>
            </p:custDataLst>
          </p:nvPr>
        </p:nvSpPr>
        <p:spPr bwMode="auto">
          <a:xfrm>
            <a:off x="581768" y="1849086"/>
            <a:ext cx="362585" cy="448619"/>
          </a:xfrm>
          <a:custGeom>
            <a:avLst/>
            <a:gdLst>
              <a:gd name="connsiteX0" fmla="*/ 203312 w 490994"/>
              <a:gd name="connsiteY0" fmla="*/ 568333 h 607497"/>
              <a:gd name="connsiteX1" fmla="*/ 287691 w 490994"/>
              <a:gd name="connsiteY1" fmla="*/ 568333 h 607497"/>
              <a:gd name="connsiteX2" fmla="*/ 307242 w 490994"/>
              <a:gd name="connsiteY2" fmla="*/ 587955 h 607497"/>
              <a:gd name="connsiteX3" fmla="*/ 287691 w 490994"/>
              <a:gd name="connsiteY3" fmla="*/ 607497 h 607497"/>
              <a:gd name="connsiteX4" fmla="*/ 203312 w 490994"/>
              <a:gd name="connsiteY4" fmla="*/ 607497 h 607497"/>
              <a:gd name="connsiteX5" fmla="*/ 183682 w 490994"/>
              <a:gd name="connsiteY5" fmla="*/ 587955 h 607497"/>
              <a:gd name="connsiteX6" fmla="*/ 203312 w 490994"/>
              <a:gd name="connsiteY6" fmla="*/ 568333 h 607497"/>
              <a:gd name="connsiteX7" fmla="*/ 186520 w 490994"/>
              <a:gd name="connsiteY7" fmla="*/ 510187 h 607497"/>
              <a:gd name="connsiteX8" fmla="*/ 304395 w 490994"/>
              <a:gd name="connsiteY8" fmla="*/ 510187 h 607497"/>
              <a:gd name="connsiteX9" fmla="*/ 324107 w 490994"/>
              <a:gd name="connsiteY9" fmla="*/ 529804 h 607497"/>
              <a:gd name="connsiteX10" fmla="*/ 304395 w 490994"/>
              <a:gd name="connsiteY10" fmla="*/ 549421 h 607497"/>
              <a:gd name="connsiteX11" fmla="*/ 186520 w 490994"/>
              <a:gd name="connsiteY11" fmla="*/ 549421 h 607497"/>
              <a:gd name="connsiteX12" fmla="*/ 166887 w 490994"/>
              <a:gd name="connsiteY12" fmla="*/ 529804 h 607497"/>
              <a:gd name="connsiteX13" fmla="*/ 186520 w 490994"/>
              <a:gd name="connsiteY13" fmla="*/ 510187 h 607497"/>
              <a:gd name="connsiteX14" fmla="*/ 62837 w 490994"/>
              <a:gd name="connsiteY14" fmla="*/ 319449 h 607497"/>
              <a:gd name="connsiteX15" fmla="*/ 79611 w 490994"/>
              <a:gd name="connsiteY15" fmla="*/ 330831 h 607497"/>
              <a:gd name="connsiteX16" fmla="*/ 87445 w 490994"/>
              <a:gd name="connsiteY16" fmla="*/ 348457 h 607497"/>
              <a:gd name="connsiteX17" fmla="*/ 79137 w 490994"/>
              <a:gd name="connsiteY17" fmla="*/ 374856 h 607497"/>
              <a:gd name="connsiteX18" fmla="*/ 64498 w 490994"/>
              <a:gd name="connsiteY18" fmla="*/ 383314 h 607497"/>
              <a:gd name="connsiteX19" fmla="*/ 54687 w 490994"/>
              <a:gd name="connsiteY19" fmla="*/ 385922 h 607497"/>
              <a:gd name="connsiteX20" fmla="*/ 37675 w 490994"/>
              <a:gd name="connsiteY20" fmla="*/ 376121 h 607497"/>
              <a:gd name="connsiteX21" fmla="*/ 28021 w 490994"/>
              <a:gd name="connsiteY21" fmla="*/ 359285 h 607497"/>
              <a:gd name="connsiteX22" fmla="*/ 26043 w 490994"/>
              <a:gd name="connsiteY22" fmla="*/ 344426 h 607497"/>
              <a:gd name="connsiteX23" fmla="*/ 35222 w 490994"/>
              <a:gd name="connsiteY23" fmla="*/ 332491 h 607497"/>
              <a:gd name="connsiteX24" fmla="*/ 53500 w 490994"/>
              <a:gd name="connsiteY24" fmla="*/ 321978 h 607497"/>
              <a:gd name="connsiteX25" fmla="*/ 62837 w 490994"/>
              <a:gd name="connsiteY25" fmla="*/ 319449 h 607497"/>
              <a:gd name="connsiteX26" fmla="*/ 427899 w 490994"/>
              <a:gd name="connsiteY26" fmla="*/ 319379 h 607497"/>
              <a:gd name="connsiteX27" fmla="*/ 437320 w 490994"/>
              <a:gd name="connsiteY27" fmla="*/ 321908 h 607497"/>
              <a:gd name="connsiteX28" fmla="*/ 455767 w 490994"/>
              <a:gd name="connsiteY28" fmla="*/ 332498 h 607497"/>
              <a:gd name="connsiteX29" fmla="*/ 464871 w 490994"/>
              <a:gd name="connsiteY29" fmla="*/ 344431 h 607497"/>
              <a:gd name="connsiteX30" fmla="*/ 462971 w 490994"/>
              <a:gd name="connsiteY30" fmla="*/ 359289 h 607497"/>
              <a:gd name="connsiteX31" fmla="*/ 453233 w 490994"/>
              <a:gd name="connsiteY31" fmla="*/ 376122 h 607497"/>
              <a:gd name="connsiteX32" fmla="*/ 436212 w 490994"/>
              <a:gd name="connsiteY32" fmla="*/ 385922 h 607497"/>
              <a:gd name="connsiteX33" fmla="*/ 426395 w 490994"/>
              <a:gd name="connsiteY33" fmla="*/ 383235 h 607497"/>
              <a:gd name="connsiteX34" fmla="*/ 411511 w 490994"/>
              <a:gd name="connsiteY34" fmla="*/ 374700 h 607497"/>
              <a:gd name="connsiteX35" fmla="*/ 403198 w 490994"/>
              <a:gd name="connsiteY35" fmla="*/ 348225 h 607497"/>
              <a:gd name="connsiteX36" fmla="*/ 411115 w 490994"/>
              <a:gd name="connsiteY36" fmla="*/ 330759 h 607497"/>
              <a:gd name="connsiteX37" fmla="*/ 427899 w 490994"/>
              <a:gd name="connsiteY37" fmla="*/ 319379 h 607497"/>
              <a:gd name="connsiteX38" fmla="*/ 19624 w 490994"/>
              <a:gd name="connsiteY38" fmla="*/ 215859 h 607497"/>
              <a:gd name="connsiteX39" fmla="*/ 40990 w 490994"/>
              <a:gd name="connsiteY39" fmla="*/ 215859 h 607497"/>
              <a:gd name="connsiteX40" fmla="*/ 54917 w 490994"/>
              <a:gd name="connsiteY40" fmla="*/ 222024 h 607497"/>
              <a:gd name="connsiteX41" fmla="*/ 59269 w 490994"/>
              <a:gd name="connsiteY41" fmla="*/ 236489 h 607497"/>
              <a:gd name="connsiteX42" fmla="*/ 58636 w 490994"/>
              <a:gd name="connsiteY42" fmla="*/ 245104 h 607497"/>
              <a:gd name="connsiteX43" fmla="*/ 59269 w 490994"/>
              <a:gd name="connsiteY43" fmla="*/ 253719 h 607497"/>
              <a:gd name="connsiteX44" fmla="*/ 54996 w 490994"/>
              <a:gd name="connsiteY44" fmla="*/ 268263 h 607497"/>
              <a:gd name="connsiteX45" fmla="*/ 41069 w 490994"/>
              <a:gd name="connsiteY45" fmla="*/ 274428 h 607497"/>
              <a:gd name="connsiteX46" fmla="*/ 19624 w 490994"/>
              <a:gd name="connsiteY46" fmla="*/ 274428 h 607497"/>
              <a:gd name="connsiteX47" fmla="*/ 0 w 490994"/>
              <a:gd name="connsiteY47" fmla="*/ 254826 h 607497"/>
              <a:gd name="connsiteX48" fmla="*/ 0 w 490994"/>
              <a:gd name="connsiteY48" fmla="*/ 235461 h 607497"/>
              <a:gd name="connsiteX49" fmla="*/ 19624 w 490994"/>
              <a:gd name="connsiteY49" fmla="*/ 215859 h 607497"/>
              <a:gd name="connsiteX50" fmla="*/ 450011 w 490994"/>
              <a:gd name="connsiteY50" fmla="*/ 215789 h 607497"/>
              <a:gd name="connsiteX51" fmla="*/ 471373 w 490994"/>
              <a:gd name="connsiteY51" fmla="*/ 215789 h 607497"/>
              <a:gd name="connsiteX52" fmla="*/ 490994 w 490994"/>
              <a:gd name="connsiteY52" fmla="*/ 235467 h 607497"/>
              <a:gd name="connsiteX53" fmla="*/ 490994 w 490994"/>
              <a:gd name="connsiteY53" fmla="*/ 254830 h 607497"/>
              <a:gd name="connsiteX54" fmla="*/ 471373 w 490994"/>
              <a:gd name="connsiteY54" fmla="*/ 274429 h 607497"/>
              <a:gd name="connsiteX55" fmla="*/ 449931 w 490994"/>
              <a:gd name="connsiteY55" fmla="*/ 274429 h 607497"/>
              <a:gd name="connsiteX56" fmla="*/ 436007 w 490994"/>
              <a:gd name="connsiteY56" fmla="*/ 268265 h 607497"/>
              <a:gd name="connsiteX57" fmla="*/ 431655 w 490994"/>
              <a:gd name="connsiteY57" fmla="*/ 253723 h 607497"/>
              <a:gd name="connsiteX58" fmla="*/ 432367 w 490994"/>
              <a:gd name="connsiteY58" fmla="*/ 245109 h 607497"/>
              <a:gd name="connsiteX59" fmla="*/ 431655 w 490994"/>
              <a:gd name="connsiteY59" fmla="*/ 236495 h 607497"/>
              <a:gd name="connsiteX60" fmla="*/ 436007 w 490994"/>
              <a:gd name="connsiteY60" fmla="*/ 221953 h 607497"/>
              <a:gd name="connsiteX61" fmla="*/ 450011 w 490994"/>
              <a:gd name="connsiteY61" fmla="*/ 215789 h 607497"/>
              <a:gd name="connsiteX62" fmla="*/ 245501 w 490994"/>
              <a:gd name="connsiteY62" fmla="*/ 133735 h 607497"/>
              <a:gd name="connsiteX63" fmla="*/ 137281 w 490994"/>
              <a:gd name="connsiteY63" fmla="*/ 241809 h 607497"/>
              <a:gd name="connsiteX64" fmla="*/ 171639 w 490994"/>
              <a:gd name="connsiteY64" fmla="*/ 338656 h 607497"/>
              <a:gd name="connsiteX65" fmla="*/ 208372 w 490994"/>
              <a:gd name="connsiteY65" fmla="*/ 425858 h 607497"/>
              <a:gd name="connsiteX66" fmla="*/ 211459 w 490994"/>
              <a:gd name="connsiteY66" fmla="*/ 428388 h 607497"/>
              <a:gd name="connsiteX67" fmla="*/ 279305 w 490994"/>
              <a:gd name="connsiteY67" fmla="*/ 428388 h 607497"/>
              <a:gd name="connsiteX68" fmla="*/ 282313 w 490994"/>
              <a:gd name="connsiteY68" fmla="*/ 425858 h 607497"/>
              <a:gd name="connsiteX69" fmla="*/ 319838 w 490994"/>
              <a:gd name="connsiteY69" fmla="*/ 336759 h 607497"/>
              <a:gd name="connsiteX70" fmla="*/ 319918 w 490994"/>
              <a:gd name="connsiteY70" fmla="*/ 336601 h 607497"/>
              <a:gd name="connsiteX71" fmla="*/ 353722 w 490994"/>
              <a:gd name="connsiteY71" fmla="*/ 241809 h 607497"/>
              <a:gd name="connsiteX72" fmla="*/ 245501 w 490994"/>
              <a:gd name="connsiteY72" fmla="*/ 133735 h 607497"/>
              <a:gd name="connsiteX73" fmla="*/ 436205 w 490994"/>
              <a:gd name="connsiteY73" fmla="*/ 104366 h 607497"/>
              <a:gd name="connsiteX74" fmla="*/ 453224 w 490994"/>
              <a:gd name="connsiteY74" fmla="*/ 114168 h 607497"/>
              <a:gd name="connsiteX75" fmla="*/ 462960 w 490994"/>
              <a:gd name="connsiteY75" fmla="*/ 131006 h 607497"/>
              <a:gd name="connsiteX76" fmla="*/ 455757 w 490994"/>
              <a:gd name="connsiteY76" fmla="*/ 157804 h 607497"/>
              <a:gd name="connsiteX77" fmla="*/ 437788 w 490994"/>
              <a:gd name="connsiteY77" fmla="*/ 168159 h 607497"/>
              <a:gd name="connsiteX78" fmla="*/ 428289 w 490994"/>
              <a:gd name="connsiteY78" fmla="*/ 170768 h 607497"/>
              <a:gd name="connsiteX79" fmla="*/ 411349 w 490994"/>
              <a:gd name="connsiteY79" fmla="*/ 160254 h 607497"/>
              <a:gd name="connsiteX80" fmla="*/ 402009 w 490994"/>
              <a:gd name="connsiteY80" fmla="*/ 144365 h 607497"/>
              <a:gd name="connsiteX81" fmla="*/ 399317 w 490994"/>
              <a:gd name="connsiteY81" fmla="*/ 129346 h 607497"/>
              <a:gd name="connsiteX82" fmla="*/ 408262 w 490994"/>
              <a:gd name="connsiteY82" fmla="*/ 117488 h 607497"/>
              <a:gd name="connsiteX83" fmla="*/ 426389 w 490994"/>
              <a:gd name="connsiteY83" fmla="*/ 107054 h 607497"/>
              <a:gd name="connsiteX84" fmla="*/ 436205 w 490994"/>
              <a:gd name="connsiteY84" fmla="*/ 104366 h 607497"/>
              <a:gd name="connsiteX85" fmla="*/ 54676 w 490994"/>
              <a:gd name="connsiteY85" fmla="*/ 104366 h 607497"/>
              <a:gd name="connsiteX86" fmla="*/ 64501 w 490994"/>
              <a:gd name="connsiteY86" fmla="*/ 107054 h 607497"/>
              <a:gd name="connsiteX87" fmla="*/ 82644 w 490994"/>
              <a:gd name="connsiteY87" fmla="*/ 117488 h 607497"/>
              <a:gd name="connsiteX88" fmla="*/ 91596 w 490994"/>
              <a:gd name="connsiteY88" fmla="*/ 129346 h 607497"/>
              <a:gd name="connsiteX89" fmla="*/ 88903 w 490994"/>
              <a:gd name="connsiteY89" fmla="*/ 144365 h 607497"/>
              <a:gd name="connsiteX90" fmla="*/ 79633 w 490994"/>
              <a:gd name="connsiteY90" fmla="*/ 160254 h 607497"/>
              <a:gd name="connsiteX91" fmla="*/ 62678 w 490994"/>
              <a:gd name="connsiteY91" fmla="*/ 170768 h 607497"/>
              <a:gd name="connsiteX92" fmla="*/ 53171 w 490994"/>
              <a:gd name="connsiteY92" fmla="*/ 168159 h 607497"/>
              <a:gd name="connsiteX93" fmla="*/ 35186 w 490994"/>
              <a:gd name="connsiteY93" fmla="*/ 157804 h 607497"/>
              <a:gd name="connsiteX94" fmla="*/ 27977 w 490994"/>
              <a:gd name="connsiteY94" fmla="*/ 131006 h 607497"/>
              <a:gd name="connsiteX95" fmla="*/ 37642 w 490994"/>
              <a:gd name="connsiteY95" fmla="*/ 114168 h 607497"/>
              <a:gd name="connsiteX96" fmla="*/ 54676 w 490994"/>
              <a:gd name="connsiteY96" fmla="*/ 104366 h 607497"/>
              <a:gd name="connsiteX97" fmla="*/ 245501 w 490994"/>
              <a:gd name="connsiteY97" fmla="*/ 75152 h 607497"/>
              <a:gd name="connsiteX98" fmla="*/ 412384 w 490994"/>
              <a:gd name="connsiteY98" fmla="*/ 241809 h 607497"/>
              <a:gd name="connsiteX99" fmla="*/ 372247 w 490994"/>
              <a:gd name="connsiteY99" fmla="*/ 363006 h 607497"/>
              <a:gd name="connsiteX100" fmla="*/ 334168 w 490994"/>
              <a:gd name="connsiteY100" fmla="*/ 468155 h 607497"/>
              <a:gd name="connsiteX101" fmla="*/ 314138 w 490994"/>
              <a:gd name="connsiteY101" fmla="*/ 486971 h 607497"/>
              <a:gd name="connsiteX102" fmla="*/ 176864 w 490994"/>
              <a:gd name="connsiteY102" fmla="*/ 486971 h 607497"/>
              <a:gd name="connsiteX103" fmla="*/ 156755 w 490994"/>
              <a:gd name="connsiteY103" fmla="*/ 468155 h 607497"/>
              <a:gd name="connsiteX104" fmla="*/ 119151 w 490994"/>
              <a:gd name="connsiteY104" fmla="*/ 364825 h 607497"/>
              <a:gd name="connsiteX105" fmla="*/ 78618 w 490994"/>
              <a:gd name="connsiteY105" fmla="*/ 241809 h 607497"/>
              <a:gd name="connsiteX106" fmla="*/ 245501 w 490994"/>
              <a:gd name="connsiteY106" fmla="*/ 75152 h 607497"/>
              <a:gd name="connsiteX107" fmla="*/ 350001 w 490994"/>
              <a:gd name="connsiteY107" fmla="*/ 25404 h 607497"/>
              <a:gd name="connsiteX108" fmla="*/ 359812 w 490994"/>
              <a:gd name="connsiteY108" fmla="*/ 28012 h 607497"/>
              <a:gd name="connsiteX109" fmla="*/ 376587 w 490994"/>
              <a:gd name="connsiteY109" fmla="*/ 37731 h 607497"/>
              <a:gd name="connsiteX110" fmla="*/ 383787 w 490994"/>
              <a:gd name="connsiteY110" fmla="*/ 64519 h 607497"/>
              <a:gd name="connsiteX111" fmla="*/ 373343 w 490994"/>
              <a:gd name="connsiteY111" fmla="*/ 82536 h 607497"/>
              <a:gd name="connsiteX112" fmla="*/ 357043 w 490994"/>
              <a:gd name="connsiteY112" fmla="*/ 92018 h 607497"/>
              <a:gd name="connsiteX113" fmla="*/ 346440 w 490994"/>
              <a:gd name="connsiteY113" fmla="*/ 88857 h 607497"/>
              <a:gd name="connsiteX114" fmla="*/ 330536 w 490994"/>
              <a:gd name="connsiteY114" fmla="*/ 79533 h 607497"/>
              <a:gd name="connsiteX115" fmla="*/ 320803 w 490994"/>
              <a:gd name="connsiteY115" fmla="*/ 67917 h 607497"/>
              <a:gd name="connsiteX116" fmla="*/ 322623 w 490994"/>
              <a:gd name="connsiteY116" fmla="*/ 53219 h 607497"/>
              <a:gd name="connsiteX117" fmla="*/ 332989 w 490994"/>
              <a:gd name="connsiteY117" fmla="*/ 35202 h 607497"/>
              <a:gd name="connsiteX118" fmla="*/ 350001 w 490994"/>
              <a:gd name="connsiteY118" fmla="*/ 25404 h 607497"/>
              <a:gd name="connsiteX119" fmla="*/ 140881 w 490994"/>
              <a:gd name="connsiteY119" fmla="*/ 25404 h 607497"/>
              <a:gd name="connsiteX120" fmla="*/ 157911 w 490994"/>
              <a:gd name="connsiteY120" fmla="*/ 35202 h 607497"/>
              <a:gd name="connsiteX121" fmla="*/ 168367 w 490994"/>
              <a:gd name="connsiteY121" fmla="*/ 53219 h 607497"/>
              <a:gd name="connsiteX122" fmla="*/ 170189 w 490994"/>
              <a:gd name="connsiteY122" fmla="*/ 67917 h 607497"/>
              <a:gd name="connsiteX123" fmla="*/ 160367 w 490994"/>
              <a:gd name="connsiteY123" fmla="*/ 79533 h 607497"/>
              <a:gd name="connsiteX124" fmla="*/ 144446 w 490994"/>
              <a:gd name="connsiteY124" fmla="*/ 88857 h 607497"/>
              <a:gd name="connsiteX125" fmla="*/ 133831 w 490994"/>
              <a:gd name="connsiteY125" fmla="*/ 92018 h 607497"/>
              <a:gd name="connsiteX126" fmla="*/ 117514 w 490994"/>
              <a:gd name="connsiteY126" fmla="*/ 82615 h 607497"/>
              <a:gd name="connsiteX127" fmla="*/ 107058 w 490994"/>
              <a:gd name="connsiteY127" fmla="*/ 64519 h 607497"/>
              <a:gd name="connsiteX128" fmla="*/ 105078 w 490994"/>
              <a:gd name="connsiteY128" fmla="*/ 49584 h 607497"/>
              <a:gd name="connsiteX129" fmla="*/ 114266 w 490994"/>
              <a:gd name="connsiteY129" fmla="*/ 37731 h 607497"/>
              <a:gd name="connsiteX130" fmla="*/ 131059 w 490994"/>
              <a:gd name="connsiteY130" fmla="*/ 28012 h 607497"/>
              <a:gd name="connsiteX131" fmla="*/ 140881 w 490994"/>
              <a:gd name="connsiteY131" fmla="*/ 25404 h 607497"/>
              <a:gd name="connsiteX132" fmla="*/ 235768 w 490994"/>
              <a:gd name="connsiteY132" fmla="*/ 0 h 607497"/>
              <a:gd name="connsiteX133" fmla="*/ 255156 w 490994"/>
              <a:gd name="connsiteY133" fmla="*/ 0 h 607497"/>
              <a:gd name="connsiteX134" fmla="*/ 274782 w 490994"/>
              <a:gd name="connsiteY134" fmla="*/ 19595 h 607497"/>
              <a:gd name="connsiteX135" fmla="*/ 274782 w 490994"/>
              <a:gd name="connsiteY135" fmla="*/ 40927 h 607497"/>
              <a:gd name="connsiteX136" fmla="*/ 256581 w 490994"/>
              <a:gd name="connsiteY136" fmla="*/ 59416 h 607497"/>
              <a:gd name="connsiteX137" fmla="*/ 254127 w 490994"/>
              <a:gd name="connsiteY137" fmla="*/ 59258 h 607497"/>
              <a:gd name="connsiteX138" fmla="*/ 245502 w 490994"/>
              <a:gd name="connsiteY138" fmla="*/ 58547 h 607497"/>
              <a:gd name="connsiteX139" fmla="*/ 236876 w 490994"/>
              <a:gd name="connsiteY139" fmla="*/ 59258 h 607497"/>
              <a:gd name="connsiteX140" fmla="*/ 234422 w 490994"/>
              <a:gd name="connsiteY140" fmla="*/ 59416 h 607497"/>
              <a:gd name="connsiteX141" fmla="*/ 216142 w 490994"/>
              <a:gd name="connsiteY141" fmla="*/ 40927 h 607497"/>
              <a:gd name="connsiteX142" fmla="*/ 216142 w 490994"/>
              <a:gd name="connsiteY142" fmla="*/ 19595 h 607497"/>
              <a:gd name="connsiteX143" fmla="*/ 235768 w 490994"/>
              <a:gd name="connsiteY143" fmla="*/ 0 h 60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490994" h="607497">
                <a:moveTo>
                  <a:pt x="203312" y="568333"/>
                </a:moveTo>
                <a:lnTo>
                  <a:pt x="287691" y="568333"/>
                </a:lnTo>
                <a:cubicBezTo>
                  <a:pt x="298456" y="568333"/>
                  <a:pt x="307242" y="577115"/>
                  <a:pt x="307242" y="587955"/>
                </a:cubicBezTo>
                <a:cubicBezTo>
                  <a:pt x="307242" y="598794"/>
                  <a:pt x="298456" y="607497"/>
                  <a:pt x="287691" y="607497"/>
                </a:cubicBezTo>
                <a:lnTo>
                  <a:pt x="203312" y="607497"/>
                </a:lnTo>
                <a:cubicBezTo>
                  <a:pt x="192468" y="607497"/>
                  <a:pt x="183682" y="598794"/>
                  <a:pt x="183682" y="587955"/>
                </a:cubicBezTo>
                <a:cubicBezTo>
                  <a:pt x="183682" y="577115"/>
                  <a:pt x="192468" y="568333"/>
                  <a:pt x="203312" y="568333"/>
                </a:cubicBezTo>
                <a:close/>
                <a:moveTo>
                  <a:pt x="186520" y="510187"/>
                </a:moveTo>
                <a:lnTo>
                  <a:pt x="304395" y="510187"/>
                </a:lnTo>
                <a:cubicBezTo>
                  <a:pt x="315320" y="510187"/>
                  <a:pt x="324107" y="518967"/>
                  <a:pt x="324107" y="529804"/>
                </a:cubicBezTo>
                <a:cubicBezTo>
                  <a:pt x="324107" y="540641"/>
                  <a:pt x="315320" y="549421"/>
                  <a:pt x="304395" y="549421"/>
                </a:cubicBezTo>
                <a:lnTo>
                  <a:pt x="186520" y="549421"/>
                </a:lnTo>
                <a:cubicBezTo>
                  <a:pt x="175674" y="549421"/>
                  <a:pt x="166887" y="540641"/>
                  <a:pt x="166887" y="529804"/>
                </a:cubicBezTo>
                <a:cubicBezTo>
                  <a:pt x="166887" y="518967"/>
                  <a:pt x="175674" y="510187"/>
                  <a:pt x="186520" y="510187"/>
                </a:cubicBezTo>
                <a:close/>
                <a:moveTo>
                  <a:pt x="62837" y="319449"/>
                </a:moveTo>
                <a:cubicBezTo>
                  <a:pt x="70116" y="319449"/>
                  <a:pt x="76684" y="323954"/>
                  <a:pt x="79611" y="330831"/>
                </a:cubicBezTo>
                <a:cubicBezTo>
                  <a:pt x="82064" y="336601"/>
                  <a:pt x="84676" y="342529"/>
                  <a:pt x="87445" y="348457"/>
                </a:cubicBezTo>
                <a:cubicBezTo>
                  <a:pt x="91876" y="358021"/>
                  <a:pt x="88236" y="369640"/>
                  <a:pt x="79137" y="374856"/>
                </a:cubicBezTo>
                <a:lnTo>
                  <a:pt x="64498" y="383314"/>
                </a:lnTo>
                <a:cubicBezTo>
                  <a:pt x="61571" y="384974"/>
                  <a:pt x="58168" y="385922"/>
                  <a:pt x="54687" y="385922"/>
                </a:cubicBezTo>
                <a:cubicBezTo>
                  <a:pt x="47724" y="385922"/>
                  <a:pt x="41156" y="382128"/>
                  <a:pt x="37675" y="376121"/>
                </a:cubicBezTo>
                <a:lnTo>
                  <a:pt x="28021" y="359285"/>
                </a:lnTo>
                <a:cubicBezTo>
                  <a:pt x="25410" y="354780"/>
                  <a:pt x="24698" y="349484"/>
                  <a:pt x="26043" y="344426"/>
                </a:cubicBezTo>
                <a:cubicBezTo>
                  <a:pt x="27388" y="339367"/>
                  <a:pt x="30632" y="335099"/>
                  <a:pt x="35222" y="332491"/>
                </a:cubicBezTo>
                <a:lnTo>
                  <a:pt x="53500" y="321978"/>
                </a:lnTo>
                <a:cubicBezTo>
                  <a:pt x="56348" y="320319"/>
                  <a:pt x="59593" y="319449"/>
                  <a:pt x="62837" y="319449"/>
                </a:cubicBezTo>
                <a:close/>
                <a:moveTo>
                  <a:pt x="427899" y="319379"/>
                </a:moveTo>
                <a:cubicBezTo>
                  <a:pt x="431145" y="319379"/>
                  <a:pt x="434391" y="320248"/>
                  <a:pt x="437320" y="321908"/>
                </a:cubicBezTo>
                <a:lnTo>
                  <a:pt x="455767" y="332498"/>
                </a:lnTo>
                <a:cubicBezTo>
                  <a:pt x="460279" y="335106"/>
                  <a:pt x="463525" y="339374"/>
                  <a:pt x="464871" y="344431"/>
                </a:cubicBezTo>
                <a:cubicBezTo>
                  <a:pt x="466296" y="349489"/>
                  <a:pt x="465583" y="354784"/>
                  <a:pt x="462971" y="359289"/>
                </a:cubicBezTo>
                <a:lnTo>
                  <a:pt x="453233" y="376122"/>
                </a:lnTo>
                <a:cubicBezTo>
                  <a:pt x="449750" y="382129"/>
                  <a:pt x="443258" y="385922"/>
                  <a:pt x="436212" y="385922"/>
                </a:cubicBezTo>
                <a:cubicBezTo>
                  <a:pt x="432808" y="385922"/>
                  <a:pt x="429403" y="384974"/>
                  <a:pt x="426395" y="383235"/>
                </a:cubicBezTo>
                <a:lnTo>
                  <a:pt x="411511" y="374700"/>
                </a:lnTo>
                <a:cubicBezTo>
                  <a:pt x="402407" y="369405"/>
                  <a:pt x="398765" y="357787"/>
                  <a:pt x="403198" y="348225"/>
                </a:cubicBezTo>
                <a:cubicBezTo>
                  <a:pt x="405969" y="342456"/>
                  <a:pt x="408582" y="336529"/>
                  <a:pt x="411115" y="330759"/>
                </a:cubicBezTo>
                <a:cubicBezTo>
                  <a:pt x="414045" y="323805"/>
                  <a:pt x="420616" y="319379"/>
                  <a:pt x="427899" y="319379"/>
                </a:cubicBezTo>
                <a:close/>
                <a:moveTo>
                  <a:pt x="19624" y="215859"/>
                </a:moveTo>
                <a:lnTo>
                  <a:pt x="40990" y="215859"/>
                </a:lnTo>
                <a:cubicBezTo>
                  <a:pt x="46371" y="215859"/>
                  <a:pt x="51435" y="218072"/>
                  <a:pt x="54917" y="222024"/>
                </a:cubicBezTo>
                <a:cubicBezTo>
                  <a:pt x="58398" y="225897"/>
                  <a:pt x="59981" y="231193"/>
                  <a:pt x="59269" y="236489"/>
                </a:cubicBezTo>
                <a:cubicBezTo>
                  <a:pt x="58952" y="239097"/>
                  <a:pt x="58636" y="242101"/>
                  <a:pt x="58636" y="245104"/>
                </a:cubicBezTo>
                <a:cubicBezTo>
                  <a:pt x="58636" y="248187"/>
                  <a:pt x="58952" y="251348"/>
                  <a:pt x="59269" y="253719"/>
                </a:cubicBezTo>
                <a:cubicBezTo>
                  <a:pt x="59981" y="259094"/>
                  <a:pt x="58398" y="264390"/>
                  <a:pt x="54996" y="268263"/>
                </a:cubicBezTo>
                <a:cubicBezTo>
                  <a:pt x="51514" y="272136"/>
                  <a:pt x="46450" y="274428"/>
                  <a:pt x="41069" y="274428"/>
                </a:cubicBezTo>
                <a:lnTo>
                  <a:pt x="19624" y="274428"/>
                </a:lnTo>
                <a:cubicBezTo>
                  <a:pt x="8783" y="274428"/>
                  <a:pt x="0" y="265576"/>
                  <a:pt x="0" y="254826"/>
                </a:cubicBezTo>
                <a:lnTo>
                  <a:pt x="0" y="235461"/>
                </a:lnTo>
                <a:cubicBezTo>
                  <a:pt x="0" y="224633"/>
                  <a:pt x="8783" y="215859"/>
                  <a:pt x="19624" y="215859"/>
                </a:cubicBezTo>
                <a:close/>
                <a:moveTo>
                  <a:pt x="450011" y="215789"/>
                </a:moveTo>
                <a:lnTo>
                  <a:pt x="471373" y="215789"/>
                </a:lnTo>
                <a:cubicBezTo>
                  <a:pt x="482133" y="215789"/>
                  <a:pt x="490994" y="224640"/>
                  <a:pt x="490994" y="235467"/>
                </a:cubicBezTo>
                <a:lnTo>
                  <a:pt x="490994" y="254830"/>
                </a:lnTo>
                <a:cubicBezTo>
                  <a:pt x="490994" y="265578"/>
                  <a:pt x="482133" y="274429"/>
                  <a:pt x="471373" y="274429"/>
                </a:cubicBezTo>
                <a:lnTo>
                  <a:pt x="449931" y="274429"/>
                </a:lnTo>
                <a:cubicBezTo>
                  <a:pt x="444472" y="274429"/>
                  <a:pt x="439409" y="272137"/>
                  <a:pt x="436007" y="268265"/>
                </a:cubicBezTo>
                <a:cubicBezTo>
                  <a:pt x="432525" y="264313"/>
                  <a:pt x="430943" y="259018"/>
                  <a:pt x="431655" y="253723"/>
                </a:cubicBezTo>
                <a:cubicBezTo>
                  <a:pt x="431972" y="251352"/>
                  <a:pt x="432367" y="248191"/>
                  <a:pt x="432367" y="245109"/>
                </a:cubicBezTo>
                <a:cubicBezTo>
                  <a:pt x="432367" y="242106"/>
                  <a:pt x="431972" y="239024"/>
                  <a:pt x="431655" y="236495"/>
                </a:cubicBezTo>
                <a:cubicBezTo>
                  <a:pt x="431022" y="231200"/>
                  <a:pt x="432604" y="225905"/>
                  <a:pt x="436007" y="221953"/>
                </a:cubicBezTo>
                <a:cubicBezTo>
                  <a:pt x="439488" y="218081"/>
                  <a:pt x="444551" y="215789"/>
                  <a:pt x="450011" y="215789"/>
                </a:cubicBezTo>
                <a:close/>
                <a:moveTo>
                  <a:pt x="245501" y="133735"/>
                </a:moveTo>
                <a:cubicBezTo>
                  <a:pt x="185810" y="133735"/>
                  <a:pt x="137281" y="182198"/>
                  <a:pt x="137281" y="241809"/>
                </a:cubicBezTo>
                <a:cubicBezTo>
                  <a:pt x="137281" y="269717"/>
                  <a:pt x="153905" y="303159"/>
                  <a:pt x="171639" y="338656"/>
                </a:cubicBezTo>
                <a:cubicBezTo>
                  <a:pt x="185572" y="366564"/>
                  <a:pt x="199901" y="395342"/>
                  <a:pt x="208372" y="425858"/>
                </a:cubicBezTo>
                <a:cubicBezTo>
                  <a:pt x="208768" y="427123"/>
                  <a:pt x="210430" y="428388"/>
                  <a:pt x="211459" y="428388"/>
                </a:cubicBezTo>
                <a:lnTo>
                  <a:pt x="279305" y="428388"/>
                </a:lnTo>
                <a:cubicBezTo>
                  <a:pt x="280255" y="428388"/>
                  <a:pt x="281997" y="427123"/>
                  <a:pt x="282313" y="425858"/>
                </a:cubicBezTo>
                <a:cubicBezTo>
                  <a:pt x="290863" y="394314"/>
                  <a:pt x="305588" y="364983"/>
                  <a:pt x="319838" y="336759"/>
                </a:cubicBezTo>
                <a:lnTo>
                  <a:pt x="319918" y="336601"/>
                </a:lnTo>
                <a:cubicBezTo>
                  <a:pt x="337255" y="301973"/>
                  <a:pt x="353722" y="269321"/>
                  <a:pt x="353722" y="241809"/>
                </a:cubicBezTo>
                <a:cubicBezTo>
                  <a:pt x="353722" y="182198"/>
                  <a:pt x="305113" y="133735"/>
                  <a:pt x="245501" y="133735"/>
                </a:cubicBezTo>
                <a:close/>
                <a:moveTo>
                  <a:pt x="436205" y="104366"/>
                </a:moveTo>
                <a:cubicBezTo>
                  <a:pt x="443250" y="104366"/>
                  <a:pt x="449741" y="108160"/>
                  <a:pt x="453224" y="114168"/>
                </a:cubicBezTo>
                <a:lnTo>
                  <a:pt x="462960" y="131006"/>
                </a:lnTo>
                <a:cubicBezTo>
                  <a:pt x="468343" y="140334"/>
                  <a:pt x="465098" y="152428"/>
                  <a:pt x="455757" y="157804"/>
                </a:cubicBezTo>
                <a:lnTo>
                  <a:pt x="437788" y="168159"/>
                </a:lnTo>
                <a:cubicBezTo>
                  <a:pt x="434859" y="169819"/>
                  <a:pt x="431535" y="170768"/>
                  <a:pt x="428289" y="170768"/>
                </a:cubicBezTo>
                <a:cubicBezTo>
                  <a:pt x="421165" y="170768"/>
                  <a:pt x="414674" y="166737"/>
                  <a:pt x="411349" y="160254"/>
                </a:cubicBezTo>
                <a:cubicBezTo>
                  <a:pt x="408579" y="154879"/>
                  <a:pt x="405413" y="149504"/>
                  <a:pt x="402009" y="144365"/>
                </a:cubicBezTo>
                <a:cubicBezTo>
                  <a:pt x="399080" y="139780"/>
                  <a:pt x="398130" y="134484"/>
                  <a:pt x="399317" y="129346"/>
                </a:cubicBezTo>
                <a:cubicBezTo>
                  <a:pt x="400505" y="124366"/>
                  <a:pt x="403671" y="120097"/>
                  <a:pt x="408262" y="117488"/>
                </a:cubicBezTo>
                <a:lnTo>
                  <a:pt x="426389" y="107054"/>
                </a:lnTo>
                <a:cubicBezTo>
                  <a:pt x="429397" y="105315"/>
                  <a:pt x="432801" y="104366"/>
                  <a:pt x="436205" y="104366"/>
                </a:cubicBezTo>
                <a:close/>
                <a:moveTo>
                  <a:pt x="54676" y="104366"/>
                </a:moveTo>
                <a:cubicBezTo>
                  <a:pt x="58162" y="104366"/>
                  <a:pt x="61569" y="105315"/>
                  <a:pt x="64501" y="107054"/>
                </a:cubicBezTo>
                <a:lnTo>
                  <a:pt x="82644" y="117488"/>
                </a:lnTo>
                <a:cubicBezTo>
                  <a:pt x="87239" y="120097"/>
                  <a:pt x="90408" y="124366"/>
                  <a:pt x="91596" y="129346"/>
                </a:cubicBezTo>
                <a:cubicBezTo>
                  <a:pt x="92864" y="134484"/>
                  <a:pt x="91913" y="139780"/>
                  <a:pt x="88903" y="144365"/>
                </a:cubicBezTo>
                <a:cubicBezTo>
                  <a:pt x="85575" y="149504"/>
                  <a:pt x="82406" y="154879"/>
                  <a:pt x="79633" y="160254"/>
                </a:cubicBezTo>
                <a:cubicBezTo>
                  <a:pt x="76305" y="166737"/>
                  <a:pt x="69809" y="170768"/>
                  <a:pt x="62678" y="170768"/>
                </a:cubicBezTo>
                <a:cubicBezTo>
                  <a:pt x="59430" y="170768"/>
                  <a:pt x="56102" y="169819"/>
                  <a:pt x="53171" y="168159"/>
                </a:cubicBezTo>
                <a:lnTo>
                  <a:pt x="35186" y="157804"/>
                </a:lnTo>
                <a:cubicBezTo>
                  <a:pt x="25758" y="152428"/>
                  <a:pt x="22510" y="140334"/>
                  <a:pt x="27977" y="131006"/>
                </a:cubicBezTo>
                <a:lnTo>
                  <a:pt x="37642" y="114168"/>
                </a:lnTo>
                <a:cubicBezTo>
                  <a:pt x="41128" y="108160"/>
                  <a:pt x="47704" y="104366"/>
                  <a:pt x="54676" y="104366"/>
                </a:cubicBezTo>
                <a:close/>
                <a:moveTo>
                  <a:pt x="245501" y="75152"/>
                </a:moveTo>
                <a:cubicBezTo>
                  <a:pt x="337493" y="75152"/>
                  <a:pt x="412384" y="149942"/>
                  <a:pt x="412384" y="241809"/>
                </a:cubicBezTo>
                <a:cubicBezTo>
                  <a:pt x="412384" y="283236"/>
                  <a:pt x="391959" y="323793"/>
                  <a:pt x="372247" y="363006"/>
                </a:cubicBezTo>
                <a:cubicBezTo>
                  <a:pt x="354909" y="397634"/>
                  <a:pt x="336859" y="433448"/>
                  <a:pt x="334168" y="468155"/>
                </a:cubicBezTo>
                <a:cubicBezTo>
                  <a:pt x="333297" y="478749"/>
                  <a:pt x="324509" y="486971"/>
                  <a:pt x="314138" y="486971"/>
                </a:cubicBezTo>
                <a:lnTo>
                  <a:pt x="176864" y="486971"/>
                </a:lnTo>
                <a:cubicBezTo>
                  <a:pt x="166493" y="486971"/>
                  <a:pt x="157705" y="478749"/>
                  <a:pt x="156755" y="468155"/>
                </a:cubicBezTo>
                <a:cubicBezTo>
                  <a:pt x="153985" y="434792"/>
                  <a:pt x="137043" y="400797"/>
                  <a:pt x="119151" y="364825"/>
                </a:cubicBezTo>
                <a:cubicBezTo>
                  <a:pt x="99201" y="324821"/>
                  <a:pt x="78539" y="283473"/>
                  <a:pt x="78618" y="241809"/>
                </a:cubicBezTo>
                <a:cubicBezTo>
                  <a:pt x="78618" y="149942"/>
                  <a:pt x="153430" y="75152"/>
                  <a:pt x="245501" y="75152"/>
                </a:cubicBezTo>
                <a:close/>
                <a:moveTo>
                  <a:pt x="350001" y="25404"/>
                </a:moveTo>
                <a:cubicBezTo>
                  <a:pt x="353482" y="25404"/>
                  <a:pt x="356885" y="26273"/>
                  <a:pt x="359812" y="28012"/>
                </a:cubicBezTo>
                <a:lnTo>
                  <a:pt x="376587" y="37731"/>
                </a:lnTo>
                <a:cubicBezTo>
                  <a:pt x="386003" y="43104"/>
                  <a:pt x="389168" y="55116"/>
                  <a:pt x="383787" y="64519"/>
                </a:cubicBezTo>
                <a:lnTo>
                  <a:pt x="373343" y="82536"/>
                </a:lnTo>
                <a:cubicBezTo>
                  <a:pt x="369940" y="88462"/>
                  <a:pt x="363848" y="92018"/>
                  <a:pt x="357043" y="92018"/>
                </a:cubicBezTo>
                <a:cubicBezTo>
                  <a:pt x="353324" y="92018"/>
                  <a:pt x="349684" y="90912"/>
                  <a:pt x="346440" y="88857"/>
                </a:cubicBezTo>
                <a:cubicBezTo>
                  <a:pt x="341297" y="85459"/>
                  <a:pt x="335916" y="82378"/>
                  <a:pt x="330536" y="79533"/>
                </a:cubicBezTo>
                <a:cubicBezTo>
                  <a:pt x="325788" y="77083"/>
                  <a:pt x="322307" y="72974"/>
                  <a:pt x="320803" y="67917"/>
                </a:cubicBezTo>
                <a:cubicBezTo>
                  <a:pt x="319379" y="62939"/>
                  <a:pt x="320012" y="57723"/>
                  <a:pt x="322623" y="53219"/>
                </a:cubicBezTo>
                <a:lnTo>
                  <a:pt x="332989" y="35202"/>
                </a:lnTo>
                <a:cubicBezTo>
                  <a:pt x="336549" y="29197"/>
                  <a:pt x="343038" y="25404"/>
                  <a:pt x="350001" y="25404"/>
                </a:cubicBezTo>
                <a:close/>
                <a:moveTo>
                  <a:pt x="140881" y="25404"/>
                </a:moveTo>
                <a:cubicBezTo>
                  <a:pt x="147931" y="25404"/>
                  <a:pt x="154426" y="29197"/>
                  <a:pt x="157911" y="35202"/>
                </a:cubicBezTo>
                <a:lnTo>
                  <a:pt x="168367" y="53219"/>
                </a:lnTo>
                <a:cubicBezTo>
                  <a:pt x="170981" y="57723"/>
                  <a:pt x="171615" y="62939"/>
                  <a:pt x="170189" y="67917"/>
                </a:cubicBezTo>
                <a:cubicBezTo>
                  <a:pt x="168684" y="72974"/>
                  <a:pt x="165199" y="77083"/>
                  <a:pt x="160367" y="79533"/>
                </a:cubicBezTo>
                <a:cubicBezTo>
                  <a:pt x="154981" y="82378"/>
                  <a:pt x="149673" y="85459"/>
                  <a:pt x="144446" y="88857"/>
                </a:cubicBezTo>
                <a:cubicBezTo>
                  <a:pt x="141198" y="90912"/>
                  <a:pt x="137554" y="92018"/>
                  <a:pt x="133831" y="92018"/>
                </a:cubicBezTo>
                <a:cubicBezTo>
                  <a:pt x="127019" y="92018"/>
                  <a:pt x="120999" y="88541"/>
                  <a:pt x="117514" y="82615"/>
                </a:cubicBezTo>
                <a:lnTo>
                  <a:pt x="107058" y="64519"/>
                </a:lnTo>
                <a:cubicBezTo>
                  <a:pt x="104444" y="59936"/>
                  <a:pt x="103731" y="54641"/>
                  <a:pt x="105078" y="49584"/>
                </a:cubicBezTo>
                <a:cubicBezTo>
                  <a:pt x="106424" y="44527"/>
                  <a:pt x="109672" y="40339"/>
                  <a:pt x="114266" y="37731"/>
                </a:cubicBezTo>
                <a:lnTo>
                  <a:pt x="131059" y="28012"/>
                </a:lnTo>
                <a:cubicBezTo>
                  <a:pt x="134069" y="26273"/>
                  <a:pt x="137475" y="25404"/>
                  <a:pt x="140881" y="25404"/>
                </a:cubicBezTo>
                <a:close/>
                <a:moveTo>
                  <a:pt x="235768" y="0"/>
                </a:moveTo>
                <a:lnTo>
                  <a:pt x="255156" y="0"/>
                </a:lnTo>
                <a:cubicBezTo>
                  <a:pt x="265998" y="0"/>
                  <a:pt x="274782" y="8770"/>
                  <a:pt x="274782" y="19595"/>
                </a:cubicBezTo>
                <a:lnTo>
                  <a:pt x="274782" y="40927"/>
                </a:lnTo>
                <a:cubicBezTo>
                  <a:pt x="274782" y="51278"/>
                  <a:pt x="266789" y="59416"/>
                  <a:pt x="256581" y="59416"/>
                </a:cubicBezTo>
                <a:cubicBezTo>
                  <a:pt x="255710" y="59416"/>
                  <a:pt x="254919" y="59337"/>
                  <a:pt x="254127" y="59258"/>
                </a:cubicBezTo>
                <a:cubicBezTo>
                  <a:pt x="251516" y="58863"/>
                  <a:pt x="248509" y="58547"/>
                  <a:pt x="245502" y="58547"/>
                </a:cubicBezTo>
                <a:cubicBezTo>
                  <a:pt x="242415" y="58547"/>
                  <a:pt x="239408" y="58863"/>
                  <a:pt x="236876" y="59258"/>
                </a:cubicBezTo>
                <a:cubicBezTo>
                  <a:pt x="236005" y="59337"/>
                  <a:pt x="235214" y="59416"/>
                  <a:pt x="234422" y="59416"/>
                </a:cubicBezTo>
                <a:cubicBezTo>
                  <a:pt x="224135" y="59416"/>
                  <a:pt x="216142" y="51278"/>
                  <a:pt x="216142" y="40927"/>
                </a:cubicBezTo>
                <a:lnTo>
                  <a:pt x="216142" y="19595"/>
                </a:lnTo>
                <a:cubicBezTo>
                  <a:pt x="216142" y="8770"/>
                  <a:pt x="224926" y="0"/>
                  <a:pt x="235768" y="0"/>
                </a:cubicBezTo>
                <a:close/>
              </a:path>
            </a:pathLst>
          </a:custGeom>
          <a:solidFill>
            <a:schemeClr val="bg1"/>
          </a:solidFill>
          <a:ln>
            <a:noFill/>
          </a:ln>
        </p:spPr>
      </p:sp>
      <p:sp>
        <p:nvSpPr>
          <p:cNvPr id="9" name="PA-文本框 8"/>
          <p:cNvSpPr txBox="1"/>
          <p:nvPr>
            <p:custDataLst>
              <p:tags r:id="rId5"/>
            </p:custDataLst>
          </p:nvPr>
        </p:nvSpPr>
        <p:spPr>
          <a:xfrm>
            <a:off x="944353" y="1981813"/>
            <a:ext cx="1255472" cy="400110"/>
          </a:xfrm>
          <a:prstGeom prst="rect">
            <a:avLst/>
          </a:prstGeom>
          <a:noFill/>
        </p:spPr>
        <p:txBody>
          <a:bodyPr wrap="none" rtlCol="0">
            <a:spAutoFit/>
          </a:bodyPr>
          <a:lstStyle/>
          <a:p>
            <a:r>
              <a:rPr lang="en-US" altLang="zh-CN" sz="2000" dirty="0">
                <a:solidFill>
                  <a:schemeClr val="bg1"/>
                </a:solidFill>
                <a:latin typeface="Kozuka Gothic Pr6N EL" panose="020B0200000000000000" pitchFamily="34" charset="-128"/>
                <a:ea typeface="Kozuka Gothic Pr6N EL" panose="020B0200000000000000" pitchFamily="34" charset="-128"/>
              </a:rPr>
              <a:t>THE TITLE</a:t>
            </a:r>
            <a:endParaRPr lang="zh-CN" altLang="en-US" sz="2000" dirty="0">
              <a:solidFill>
                <a:schemeClr val="bg1"/>
              </a:solidFill>
              <a:latin typeface="Kozuka Gothic Pr6N EL" panose="020B0200000000000000" pitchFamily="34" charset="-128"/>
              <a:ea typeface="Kozuka Gothic Pr6N EL" panose="020B0200000000000000" pitchFamily="34" charset="-128"/>
            </a:endParaRPr>
          </a:p>
        </p:txBody>
      </p:sp>
      <p:sp>
        <p:nvSpPr>
          <p:cNvPr id="19" name="PA-矩形 18"/>
          <p:cNvSpPr/>
          <p:nvPr>
            <p:custDataLst>
              <p:tags r:id="rId6"/>
            </p:custDataLst>
          </p:nvPr>
        </p:nvSpPr>
        <p:spPr>
          <a:xfrm>
            <a:off x="3694873" y="2510045"/>
            <a:ext cx="3173057" cy="646331"/>
          </a:xfrm>
          <a:prstGeom prst="rect">
            <a:avLst/>
          </a:prstGeom>
        </p:spPr>
        <p:txBody>
          <a:bodyPr wrap="square">
            <a:spAutoFit/>
          </a:bodyPr>
          <a:lstStyle/>
          <a:p>
            <a:r>
              <a:rPr lang="en-US" altLang="zh-CN" dirty="0">
                <a:solidFill>
                  <a:schemeClr val="tx1">
                    <a:lumMod val="65000"/>
                    <a:lumOff val="35000"/>
                  </a:schemeClr>
                </a:solidFill>
                <a:latin typeface="Kozuka Gothic Pr6N EL" panose="020B0200000000000000" pitchFamily="34" charset="-128"/>
                <a:ea typeface="Kozuka Gothic Pr6N EL" panose="020B0200000000000000" pitchFamily="34" charset="-128"/>
                <a:cs typeface="Segoe Print" panose="02000600000000000000" charset="0"/>
                <a:sym typeface="+mn-ea"/>
              </a:rPr>
              <a:t>Please fill in the text and related information you need</a:t>
            </a:r>
            <a:endParaRPr lang="zh-CN" altLang="en-US" dirty="0">
              <a:solidFill>
                <a:schemeClr val="tx1">
                  <a:lumMod val="65000"/>
                  <a:lumOff val="35000"/>
                </a:schemeClr>
              </a:solidFill>
              <a:latin typeface="Kozuka Gothic Pr6N EL" panose="020B0200000000000000" pitchFamily="34" charset="-128"/>
              <a:ea typeface="Kozuka Gothic Pr6N EL" panose="020B0200000000000000" pitchFamily="34" charset="-128"/>
              <a:cs typeface="Segoe Print" panose="02000600000000000000" charset="0"/>
              <a:sym typeface="+mn-ea"/>
            </a:endParaRPr>
          </a:p>
        </p:txBody>
      </p:sp>
      <p:grpSp>
        <p:nvGrpSpPr>
          <p:cNvPr id="3" name="组合 2"/>
          <p:cNvGrpSpPr/>
          <p:nvPr/>
        </p:nvGrpSpPr>
        <p:grpSpPr>
          <a:xfrm>
            <a:off x="3725795" y="1877586"/>
            <a:ext cx="1661074" cy="504337"/>
            <a:chOff x="3725795" y="1877586"/>
            <a:chExt cx="1661074" cy="504337"/>
          </a:xfrm>
        </p:grpSpPr>
        <p:sp>
          <p:nvSpPr>
            <p:cNvPr id="34" name="PA-idea-lightbulb-symbol_45725"/>
            <p:cNvSpPr>
              <a:spLocks noChangeAspect="1"/>
            </p:cNvSpPr>
            <p:nvPr>
              <p:custDataLst>
                <p:tags r:id="rId90"/>
              </p:custDataLst>
            </p:nvPr>
          </p:nvSpPr>
          <p:spPr bwMode="auto">
            <a:xfrm>
              <a:off x="3725795" y="1877586"/>
              <a:ext cx="448619" cy="391618"/>
            </a:xfrm>
            <a:custGeom>
              <a:avLst/>
              <a:gdLst>
                <a:gd name="connsiteX0" fmla="*/ 424975 w 608697"/>
                <a:gd name="connsiteY0" fmla="*/ 168488 h 531358"/>
                <a:gd name="connsiteX1" fmla="*/ 387604 w 608697"/>
                <a:gd name="connsiteY1" fmla="*/ 205806 h 531358"/>
                <a:gd name="connsiteX2" fmla="*/ 424975 w 608697"/>
                <a:gd name="connsiteY2" fmla="*/ 243124 h 531358"/>
                <a:gd name="connsiteX3" fmla="*/ 462346 w 608697"/>
                <a:gd name="connsiteY3" fmla="*/ 205806 h 531358"/>
                <a:gd name="connsiteX4" fmla="*/ 424975 w 608697"/>
                <a:gd name="connsiteY4" fmla="*/ 168488 h 531358"/>
                <a:gd name="connsiteX5" fmla="*/ 287947 w 608697"/>
                <a:gd name="connsiteY5" fmla="*/ 168488 h 531358"/>
                <a:gd name="connsiteX6" fmla="*/ 250576 w 608697"/>
                <a:gd name="connsiteY6" fmla="*/ 205806 h 531358"/>
                <a:gd name="connsiteX7" fmla="*/ 287947 w 608697"/>
                <a:gd name="connsiteY7" fmla="*/ 243124 h 531358"/>
                <a:gd name="connsiteX8" fmla="*/ 325318 w 608697"/>
                <a:gd name="connsiteY8" fmla="*/ 205806 h 531358"/>
                <a:gd name="connsiteX9" fmla="*/ 287947 w 608697"/>
                <a:gd name="connsiteY9" fmla="*/ 168488 h 531358"/>
                <a:gd name="connsiteX10" fmla="*/ 102356 w 608697"/>
                <a:gd name="connsiteY10" fmla="*/ 121231 h 531358"/>
                <a:gd name="connsiteX11" fmla="*/ 98850 w 608697"/>
                <a:gd name="connsiteY11" fmla="*/ 127711 h 531358"/>
                <a:gd name="connsiteX12" fmla="*/ 76842 w 608697"/>
                <a:gd name="connsiteY12" fmla="*/ 217990 h 531358"/>
                <a:gd name="connsiteX13" fmla="*/ 98850 w 608697"/>
                <a:gd name="connsiteY13" fmla="*/ 308194 h 531358"/>
                <a:gd name="connsiteX14" fmla="*/ 157488 w 608697"/>
                <a:gd name="connsiteY14" fmla="*/ 380223 h 531358"/>
                <a:gd name="connsiteX15" fmla="*/ 344668 w 608697"/>
                <a:gd name="connsiteY15" fmla="*/ 444729 h 531358"/>
                <a:gd name="connsiteX16" fmla="*/ 370257 w 608697"/>
                <a:gd name="connsiteY16" fmla="*/ 443687 h 531358"/>
                <a:gd name="connsiteX17" fmla="*/ 236717 w 608697"/>
                <a:gd name="connsiteY17" fmla="*/ 477876 h 531358"/>
                <a:gd name="connsiteX18" fmla="*/ 198072 w 608697"/>
                <a:gd name="connsiteY18" fmla="*/ 475344 h 531358"/>
                <a:gd name="connsiteX19" fmla="*/ 82437 w 608697"/>
                <a:gd name="connsiteY19" fmla="*/ 531284 h 531358"/>
                <a:gd name="connsiteX20" fmla="*/ 81542 w 608697"/>
                <a:gd name="connsiteY20" fmla="*/ 531358 h 531358"/>
                <a:gd name="connsiteX21" fmla="*/ 75051 w 608697"/>
                <a:gd name="connsiteY21" fmla="*/ 527857 h 531358"/>
                <a:gd name="connsiteX22" fmla="*/ 74753 w 608697"/>
                <a:gd name="connsiteY22" fmla="*/ 519738 h 531358"/>
                <a:gd name="connsiteX23" fmla="*/ 88778 w 608697"/>
                <a:gd name="connsiteY23" fmla="*/ 435046 h 531358"/>
                <a:gd name="connsiteX24" fmla="*/ 0 w 608697"/>
                <a:gd name="connsiteY24" fmla="*/ 282198 h 531358"/>
                <a:gd name="connsiteX25" fmla="*/ 102356 w 608697"/>
                <a:gd name="connsiteY25" fmla="*/ 121231 h 531358"/>
                <a:gd name="connsiteX26" fmla="*/ 356424 w 608697"/>
                <a:gd name="connsiteY26" fmla="*/ 0 h 531358"/>
                <a:gd name="connsiteX27" fmla="*/ 608697 w 608697"/>
                <a:gd name="connsiteY27" fmla="*/ 211244 h 531358"/>
                <a:gd name="connsiteX28" fmla="*/ 518290 w 608697"/>
                <a:gd name="connsiteY28" fmla="*/ 373401 h 531358"/>
                <a:gd name="connsiteX29" fmla="*/ 531941 w 608697"/>
                <a:gd name="connsiteY29" fmla="*/ 441109 h 531358"/>
                <a:gd name="connsiteX30" fmla="*/ 531120 w 608697"/>
                <a:gd name="connsiteY30" fmla="*/ 465391 h 531358"/>
                <a:gd name="connsiteX31" fmla="*/ 511577 w 608697"/>
                <a:gd name="connsiteY31" fmla="*/ 475894 h 531358"/>
                <a:gd name="connsiteX32" fmla="*/ 509041 w 608697"/>
                <a:gd name="connsiteY32" fmla="*/ 475745 h 531358"/>
                <a:gd name="connsiteX33" fmla="*/ 391408 w 608697"/>
                <a:gd name="connsiteY33" fmla="*/ 420476 h 531358"/>
                <a:gd name="connsiteX34" fmla="*/ 356424 w 608697"/>
                <a:gd name="connsiteY34" fmla="*/ 422487 h 531358"/>
                <a:gd name="connsiteX35" fmla="*/ 104225 w 608697"/>
                <a:gd name="connsiteY35" fmla="*/ 211244 h 531358"/>
                <a:gd name="connsiteX36" fmla="*/ 356424 w 608697"/>
                <a:gd name="connsiteY36" fmla="*/ 0 h 531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8697" h="531358">
                  <a:moveTo>
                    <a:pt x="424975" y="168488"/>
                  </a:moveTo>
                  <a:cubicBezTo>
                    <a:pt x="404312" y="168488"/>
                    <a:pt x="387604" y="185248"/>
                    <a:pt x="387604" y="205806"/>
                  </a:cubicBezTo>
                  <a:cubicBezTo>
                    <a:pt x="387604" y="226439"/>
                    <a:pt x="404312" y="243124"/>
                    <a:pt x="424975" y="243124"/>
                  </a:cubicBezTo>
                  <a:cubicBezTo>
                    <a:pt x="445562" y="243124"/>
                    <a:pt x="462346" y="226439"/>
                    <a:pt x="462346" y="205806"/>
                  </a:cubicBezTo>
                  <a:cubicBezTo>
                    <a:pt x="462346" y="185248"/>
                    <a:pt x="445637" y="168488"/>
                    <a:pt x="424975" y="168488"/>
                  </a:cubicBezTo>
                  <a:close/>
                  <a:moveTo>
                    <a:pt x="287947" y="168488"/>
                  </a:moveTo>
                  <a:cubicBezTo>
                    <a:pt x="267285" y="168488"/>
                    <a:pt x="250576" y="185248"/>
                    <a:pt x="250576" y="205806"/>
                  </a:cubicBezTo>
                  <a:cubicBezTo>
                    <a:pt x="250576" y="226439"/>
                    <a:pt x="267285" y="243124"/>
                    <a:pt x="287947" y="243124"/>
                  </a:cubicBezTo>
                  <a:cubicBezTo>
                    <a:pt x="308610" y="243124"/>
                    <a:pt x="325318" y="226439"/>
                    <a:pt x="325318" y="205806"/>
                  </a:cubicBezTo>
                  <a:cubicBezTo>
                    <a:pt x="325318" y="185248"/>
                    <a:pt x="308610" y="168488"/>
                    <a:pt x="287947" y="168488"/>
                  </a:cubicBezTo>
                  <a:close/>
                  <a:moveTo>
                    <a:pt x="102356" y="121231"/>
                  </a:moveTo>
                  <a:cubicBezTo>
                    <a:pt x="101162" y="123317"/>
                    <a:pt x="99969" y="125477"/>
                    <a:pt x="98850" y="127711"/>
                  </a:cubicBezTo>
                  <a:cubicBezTo>
                    <a:pt x="84227" y="156240"/>
                    <a:pt x="76842" y="186631"/>
                    <a:pt x="76842" y="217990"/>
                  </a:cubicBezTo>
                  <a:cubicBezTo>
                    <a:pt x="76842" y="249275"/>
                    <a:pt x="84227" y="279666"/>
                    <a:pt x="98850" y="308194"/>
                  </a:cubicBezTo>
                  <a:cubicBezTo>
                    <a:pt x="112726" y="335308"/>
                    <a:pt x="132496" y="359516"/>
                    <a:pt x="157488" y="380223"/>
                  </a:cubicBezTo>
                  <a:cubicBezTo>
                    <a:pt x="207845" y="421787"/>
                    <a:pt x="274317" y="444729"/>
                    <a:pt x="344668" y="444729"/>
                  </a:cubicBezTo>
                  <a:cubicBezTo>
                    <a:pt x="353173" y="444729"/>
                    <a:pt x="361752" y="444357"/>
                    <a:pt x="370257" y="443687"/>
                  </a:cubicBezTo>
                  <a:cubicBezTo>
                    <a:pt x="332209" y="465288"/>
                    <a:pt x="286254" y="477876"/>
                    <a:pt x="236717" y="477876"/>
                  </a:cubicBezTo>
                  <a:cubicBezTo>
                    <a:pt x="223736" y="477876"/>
                    <a:pt x="210755" y="477057"/>
                    <a:pt x="198072" y="475344"/>
                  </a:cubicBezTo>
                  <a:cubicBezTo>
                    <a:pt x="160397" y="499478"/>
                    <a:pt x="110637" y="528155"/>
                    <a:pt x="82437" y="531284"/>
                  </a:cubicBezTo>
                  <a:cubicBezTo>
                    <a:pt x="82138" y="531358"/>
                    <a:pt x="81840" y="531358"/>
                    <a:pt x="81542" y="531358"/>
                  </a:cubicBezTo>
                  <a:cubicBezTo>
                    <a:pt x="78930" y="531358"/>
                    <a:pt x="76469" y="530017"/>
                    <a:pt x="75051" y="527857"/>
                  </a:cubicBezTo>
                  <a:cubicBezTo>
                    <a:pt x="73410" y="525399"/>
                    <a:pt x="73335" y="522271"/>
                    <a:pt x="74753" y="519738"/>
                  </a:cubicBezTo>
                  <a:cubicBezTo>
                    <a:pt x="75051" y="519291"/>
                    <a:pt x="99223" y="476014"/>
                    <a:pt x="88778" y="435046"/>
                  </a:cubicBezTo>
                  <a:cubicBezTo>
                    <a:pt x="32303" y="397653"/>
                    <a:pt x="0" y="342160"/>
                    <a:pt x="0" y="282198"/>
                  </a:cubicBezTo>
                  <a:cubicBezTo>
                    <a:pt x="0" y="215532"/>
                    <a:pt x="40584" y="156538"/>
                    <a:pt x="102356" y="121231"/>
                  </a:cubicBezTo>
                  <a:close/>
                  <a:moveTo>
                    <a:pt x="356424" y="0"/>
                  </a:moveTo>
                  <a:cubicBezTo>
                    <a:pt x="495540" y="0"/>
                    <a:pt x="608697" y="94747"/>
                    <a:pt x="608697" y="211244"/>
                  </a:cubicBezTo>
                  <a:cubicBezTo>
                    <a:pt x="608697" y="274408"/>
                    <a:pt x="575802" y="333178"/>
                    <a:pt x="518290" y="373401"/>
                  </a:cubicBezTo>
                  <a:cubicBezTo>
                    <a:pt x="512845" y="406324"/>
                    <a:pt x="531717" y="440811"/>
                    <a:pt x="531941" y="441109"/>
                  </a:cubicBezTo>
                  <a:cubicBezTo>
                    <a:pt x="536267" y="448781"/>
                    <a:pt x="535969" y="458092"/>
                    <a:pt x="531120" y="465391"/>
                  </a:cubicBezTo>
                  <a:cubicBezTo>
                    <a:pt x="526794" y="472021"/>
                    <a:pt x="519484" y="475894"/>
                    <a:pt x="511577" y="475894"/>
                  </a:cubicBezTo>
                  <a:cubicBezTo>
                    <a:pt x="510756" y="475894"/>
                    <a:pt x="509936" y="475894"/>
                    <a:pt x="509041" y="475745"/>
                  </a:cubicBezTo>
                  <a:cubicBezTo>
                    <a:pt x="484574" y="473064"/>
                    <a:pt x="444966" y="454442"/>
                    <a:pt x="391408" y="420476"/>
                  </a:cubicBezTo>
                  <a:cubicBezTo>
                    <a:pt x="379920" y="421817"/>
                    <a:pt x="368135" y="422487"/>
                    <a:pt x="356424" y="422487"/>
                  </a:cubicBezTo>
                  <a:cubicBezTo>
                    <a:pt x="217382" y="422487"/>
                    <a:pt x="104225" y="327741"/>
                    <a:pt x="104225" y="211244"/>
                  </a:cubicBezTo>
                  <a:cubicBezTo>
                    <a:pt x="104225" y="94747"/>
                    <a:pt x="217382" y="0"/>
                    <a:pt x="356424" y="0"/>
                  </a:cubicBezTo>
                  <a:close/>
                </a:path>
              </a:pathLst>
            </a:custGeom>
            <a:solidFill>
              <a:schemeClr val="bg1"/>
            </a:solidFill>
            <a:ln>
              <a:noFill/>
            </a:ln>
          </p:spPr>
          <p:txBody>
            <a:bodyPr/>
            <a:lstStyle/>
            <a:p>
              <a:endParaRPr lang="zh-CN" altLang="en-US"/>
            </a:p>
          </p:txBody>
        </p:sp>
        <p:sp>
          <p:nvSpPr>
            <p:cNvPr id="21" name="PA-文本框 20"/>
            <p:cNvSpPr txBox="1"/>
            <p:nvPr>
              <p:custDataLst>
                <p:tags r:id="rId91"/>
              </p:custDataLst>
            </p:nvPr>
          </p:nvSpPr>
          <p:spPr>
            <a:xfrm>
              <a:off x="4131397" y="1981813"/>
              <a:ext cx="1255472" cy="400110"/>
            </a:xfrm>
            <a:prstGeom prst="rect">
              <a:avLst/>
            </a:prstGeom>
            <a:noFill/>
          </p:spPr>
          <p:txBody>
            <a:bodyPr wrap="none" rtlCol="0">
              <a:spAutoFit/>
            </a:bodyPr>
            <a:lstStyle/>
            <a:p>
              <a:r>
                <a:rPr lang="en-US" altLang="zh-CN" sz="2000" dirty="0">
                  <a:solidFill>
                    <a:schemeClr val="bg1"/>
                  </a:solidFill>
                  <a:latin typeface="Kozuka Gothic Pr6N EL" panose="020B0200000000000000" pitchFamily="34" charset="-128"/>
                  <a:ea typeface="Kozuka Gothic Pr6N EL" panose="020B0200000000000000" pitchFamily="34" charset="-128"/>
                </a:rPr>
                <a:t>THE TITLE</a:t>
              </a:r>
              <a:endParaRPr lang="zh-CN" altLang="en-US" sz="2000" dirty="0">
                <a:solidFill>
                  <a:schemeClr val="bg1"/>
                </a:solidFill>
                <a:latin typeface="Kozuka Gothic Pr6N EL" panose="020B0200000000000000" pitchFamily="34" charset="-128"/>
                <a:ea typeface="Kozuka Gothic Pr6N EL" panose="020B0200000000000000" pitchFamily="34" charset="-128"/>
              </a:endParaRPr>
            </a:p>
          </p:txBody>
        </p:sp>
      </p:grpSp>
      <p:sp>
        <p:nvSpPr>
          <p:cNvPr id="22" name="PA-矩形 21"/>
          <p:cNvSpPr/>
          <p:nvPr>
            <p:custDataLst>
              <p:tags r:id="rId7"/>
            </p:custDataLst>
          </p:nvPr>
        </p:nvSpPr>
        <p:spPr>
          <a:xfrm>
            <a:off x="538751" y="4477277"/>
            <a:ext cx="3173057" cy="646331"/>
          </a:xfrm>
          <a:prstGeom prst="rect">
            <a:avLst/>
          </a:prstGeom>
        </p:spPr>
        <p:txBody>
          <a:bodyPr wrap="square">
            <a:spAutoFit/>
          </a:bodyPr>
          <a:lstStyle/>
          <a:p>
            <a:r>
              <a:rPr lang="en-US" altLang="zh-CN" dirty="0">
                <a:solidFill>
                  <a:schemeClr val="tx1">
                    <a:lumMod val="65000"/>
                    <a:lumOff val="35000"/>
                  </a:schemeClr>
                </a:solidFill>
                <a:latin typeface="Kozuka Gothic Pr6N EL" panose="020B0200000000000000" pitchFamily="34" charset="-128"/>
                <a:ea typeface="Kozuka Gothic Pr6N EL" panose="020B0200000000000000" pitchFamily="34" charset="-128"/>
                <a:cs typeface="Segoe Print" panose="02000600000000000000" charset="0"/>
                <a:sym typeface="+mn-ea"/>
              </a:rPr>
              <a:t>Please fill in the text and related information you need</a:t>
            </a:r>
            <a:endParaRPr lang="zh-CN" altLang="en-US" dirty="0">
              <a:solidFill>
                <a:schemeClr val="tx1">
                  <a:lumMod val="65000"/>
                  <a:lumOff val="35000"/>
                </a:schemeClr>
              </a:solidFill>
              <a:latin typeface="Kozuka Gothic Pr6N EL" panose="020B0200000000000000" pitchFamily="34" charset="-128"/>
              <a:ea typeface="Kozuka Gothic Pr6N EL" panose="020B0200000000000000" pitchFamily="34" charset="-128"/>
              <a:cs typeface="Segoe Print" panose="02000600000000000000" charset="0"/>
              <a:sym typeface="+mn-ea"/>
            </a:endParaRPr>
          </a:p>
        </p:txBody>
      </p:sp>
      <p:grpSp>
        <p:nvGrpSpPr>
          <p:cNvPr id="4" name="组合 3"/>
          <p:cNvGrpSpPr/>
          <p:nvPr/>
        </p:nvGrpSpPr>
        <p:grpSpPr>
          <a:xfrm>
            <a:off x="569673" y="3852370"/>
            <a:ext cx="1661074" cy="496785"/>
            <a:chOff x="569673" y="3852370"/>
            <a:chExt cx="1661074" cy="496785"/>
          </a:xfrm>
        </p:grpSpPr>
        <p:sp>
          <p:nvSpPr>
            <p:cNvPr id="35" name="PA-idea-lightbulb-symbol_45725"/>
            <p:cNvSpPr>
              <a:spLocks noChangeAspect="1"/>
            </p:cNvSpPr>
            <p:nvPr>
              <p:custDataLst>
                <p:tags r:id="rId88"/>
              </p:custDataLst>
            </p:nvPr>
          </p:nvSpPr>
          <p:spPr bwMode="auto">
            <a:xfrm>
              <a:off x="569673" y="3852370"/>
              <a:ext cx="448619" cy="376515"/>
            </a:xfrm>
            <a:custGeom>
              <a:avLst/>
              <a:gdLst>
                <a:gd name="T0" fmla="*/ 325000 h 606722"/>
                <a:gd name="T1" fmla="*/ 325000 h 606722"/>
                <a:gd name="T2" fmla="*/ 325000 h 606722"/>
                <a:gd name="T3" fmla="*/ 325000 h 606722"/>
                <a:gd name="T4" fmla="*/ 325000 h 606722"/>
                <a:gd name="T5" fmla="*/ 325000 h 606722"/>
                <a:gd name="T6" fmla="*/ 325000 h 606722"/>
                <a:gd name="T7" fmla="*/ 325000 h 606722"/>
                <a:gd name="T8" fmla="*/ 325000 h 606722"/>
                <a:gd name="T9" fmla="*/ 325000 h 606722"/>
                <a:gd name="T10" fmla="*/ 325000 h 606722"/>
                <a:gd name="T11" fmla="*/ 325000 h 606722"/>
                <a:gd name="T12" fmla="*/ 325000 h 606722"/>
                <a:gd name="T13" fmla="*/ 325000 h 606722"/>
                <a:gd name="T14" fmla="*/ 325000 h 606722"/>
                <a:gd name="T15" fmla="*/ 325000 h 606722"/>
                <a:gd name="T16" fmla="*/ 325000 h 606722"/>
                <a:gd name="T17" fmla="*/ 325000 h 606722"/>
                <a:gd name="T18" fmla="*/ 325000 h 606722"/>
                <a:gd name="T19" fmla="*/ 325000 h 606722"/>
                <a:gd name="T20" fmla="*/ 325000 h 606722"/>
                <a:gd name="T21" fmla="*/ 325000 h 606722"/>
                <a:gd name="T22" fmla="*/ 325000 h 606722"/>
                <a:gd name="T23" fmla="*/ 325000 h 606722"/>
                <a:gd name="T24" fmla="*/ 325000 h 606722"/>
                <a:gd name="T25" fmla="*/ 325000 h 606722"/>
                <a:gd name="T26" fmla="*/ 325000 h 606722"/>
                <a:gd name="T27" fmla="*/ 325000 h 606722"/>
                <a:gd name="T28" fmla="*/ 325000 h 606722"/>
                <a:gd name="T29" fmla="*/ 325000 h 606722"/>
                <a:gd name="T30" fmla="*/ 325000 h 606722"/>
                <a:gd name="T31" fmla="*/ 325000 h 606722"/>
                <a:gd name="T32" fmla="*/ 325000 h 606722"/>
                <a:gd name="T33" fmla="*/ 325000 h 606722"/>
                <a:gd name="T34" fmla="*/ 325000 h 606722"/>
                <a:gd name="T35" fmla="*/ 325000 h 606722"/>
                <a:gd name="T36" fmla="*/ 325000 h 606722"/>
                <a:gd name="T37" fmla="*/ 325000 h 606722"/>
                <a:gd name="T38" fmla="*/ 325000 h 606722"/>
                <a:gd name="T39" fmla="*/ 325000 h 606722"/>
                <a:gd name="T40" fmla="*/ 325000 h 606722"/>
                <a:gd name="T41" fmla="*/ 325000 h 606722"/>
                <a:gd name="T42" fmla="*/ 325000 h 606722"/>
                <a:gd name="T43" fmla="*/ 325000 h 606722"/>
                <a:gd name="T44" fmla="*/ 325000 h 606722"/>
                <a:gd name="T45" fmla="*/ 325000 h 606722"/>
                <a:gd name="T46" fmla="*/ 325000 h 606722"/>
                <a:gd name="T47" fmla="*/ 325000 h 606722"/>
                <a:gd name="T48" fmla="*/ 325000 h 606722"/>
                <a:gd name="T49" fmla="*/ 325000 h 606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86" h="3770">
                  <a:moveTo>
                    <a:pt x="4294" y="1829"/>
                  </a:moveTo>
                  <a:lnTo>
                    <a:pt x="3813" y="1829"/>
                  </a:lnTo>
                  <a:lnTo>
                    <a:pt x="3813" y="1570"/>
                  </a:lnTo>
                  <a:cubicBezTo>
                    <a:pt x="3813" y="705"/>
                    <a:pt x="3109" y="0"/>
                    <a:pt x="2243" y="0"/>
                  </a:cubicBezTo>
                  <a:cubicBezTo>
                    <a:pt x="1377" y="0"/>
                    <a:pt x="673" y="705"/>
                    <a:pt x="673" y="1570"/>
                  </a:cubicBezTo>
                  <a:lnTo>
                    <a:pt x="673" y="1829"/>
                  </a:lnTo>
                  <a:lnTo>
                    <a:pt x="192" y="1829"/>
                  </a:lnTo>
                  <a:cubicBezTo>
                    <a:pt x="86" y="1829"/>
                    <a:pt x="0" y="1915"/>
                    <a:pt x="0" y="2022"/>
                  </a:cubicBezTo>
                  <a:lnTo>
                    <a:pt x="0" y="3578"/>
                  </a:lnTo>
                  <a:cubicBezTo>
                    <a:pt x="0" y="3684"/>
                    <a:pt x="86" y="3770"/>
                    <a:pt x="192" y="3770"/>
                  </a:cubicBezTo>
                  <a:lnTo>
                    <a:pt x="865" y="3770"/>
                  </a:lnTo>
                  <a:cubicBezTo>
                    <a:pt x="972" y="3770"/>
                    <a:pt x="1058" y="3684"/>
                    <a:pt x="1058" y="3578"/>
                  </a:cubicBezTo>
                  <a:lnTo>
                    <a:pt x="1058" y="2833"/>
                  </a:lnTo>
                  <a:lnTo>
                    <a:pt x="1058" y="2022"/>
                  </a:lnTo>
                  <a:lnTo>
                    <a:pt x="1058" y="1570"/>
                  </a:lnTo>
                  <a:cubicBezTo>
                    <a:pt x="1058" y="917"/>
                    <a:pt x="1589" y="385"/>
                    <a:pt x="2243" y="385"/>
                  </a:cubicBezTo>
                  <a:cubicBezTo>
                    <a:pt x="2897" y="385"/>
                    <a:pt x="3429" y="917"/>
                    <a:pt x="3429" y="1570"/>
                  </a:cubicBezTo>
                  <a:lnTo>
                    <a:pt x="3429" y="2022"/>
                  </a:lnTo>
                  <a:lnTo>
                    <a:pt x="3429" y="2833"/>
                  </a:lnTo>
                  <a:lnTo>
                    <a:pt x="3429" y="3578"/>
                  </a:lnTo>
                  <a:cubicBezTo>
                    <a:pt x="3429" y="3684"/>
                    <a:pt x="3515" y="3770"/>
                    <a:pt x="3621" y="3770"/>
                  </a:cubicBezTo>
                  <a:lnTo>
                    <a:pt x="4294" y="3770"/>
                  </a:lnTo>
                  <a:cubicBezTo>
                    <a:pt x="4400" y="3770"/>
                    <a:pt x="4486" y="3684"/>
                    <a:pt x="4486" y="3578"/>
                  </a:cubicBezTo>
                  <a:lnTo>
                    <a:pt x="4486" y="2022"/>
                  </a:lnTo>
                  <a:cubicBezTo>
                    <a:pt x="4486" y="1915"/>
                    <a:pt x="4400" y="1829"/>
                    <a:pt x="4294" y="1829"/>
                  </a:cubicBezTo>
                  <a:close/>
                </a:path>
              </a:pathLst>
            </a:custGeom>
            <a:solidFill>
              <a:schemeClr val="bg1"/>
            </a:solidFill>
            <a:ln>
              <a:noFill/>
            </a:ln>
          </p:spPr>
          <p:txBody>
            <a:bodyPr/>
            <a:lstStyle/>
            <a:p>
              <a:endParaRPr lang="zh-CN" altLang="en-US"/>
            </a:p>
          </p:txBody>
        </p:sp>
        <p:sp>
          <p:nvSpPr>
            <p:cNvPr id="24" name="PA-文本框 23"/>
            <p:cNvSpPr txBox="1"/>
            <p:nvPr>
              <p:custDataLst>
                <p:tags r:id="rId89"/>
              </p:custDataLst>
            </p:nvPr>
          </p:nvSpPr>
          <p:spPr>
            <a:xfrm>
              <a:off x="975275" y="3949045"/>
              <a:ext cx="1255472" cy="400110"/>
            </a:xfrm>
            <a:prstGeom prst="rect">
              <a:avLst/>
            </a:prstGeom>
            <a:noFill/>
          </p:spPr>
          <p:txBody>
            <a:bodyPr wrap="none" rtlCol="0">
              <a:spAutoFit/>
            </a:bodyPr>
            <a:lstStyle/>
            <a:p>
              <a:r>
                <a:rPr lang="en-US" altLang="zh-CN" sz="2000" dirty="0">
                  <a:solidFill>
                    <a:schemeClr val="bg1"/>
                  </a:solidFill>
                  <a:latin typeface="Kozuka Gothic Pr6N EL" panose="020B0200000000000000" pitchFamily="34" charset="-128"/>
                  <a:ea typeface="Kozuka Gothic Pr6N EL" panose="020B0200000000000000" pitchFamily="34" charset="-128"/>
                </a:rPr>
                <a:t>THE TITLE</a:t>
              </a:r>
              <a:endParaRPr lang="zh-CN" altLang="en-US" sz="2000" dirty="0">
                <a:solidFill>
                  <a:schemeClr val="bg1"/>
                </a:solidFill>
                <a:latin typeface="Kozuka Gothic Pr6N EL" panose="020B0200000000000000" pitchFamily="34" charset="-128"/>
                <a:ea typeface="Kozuka Gothic Pr6N EL" panose="020B0200000000000000" pitchFamily="34" charset="-128"/>
              </a:endParaRPr>
            </a:p>
          </p:txBody>
        </p:sp>
      </p:grpSp>
      <p:sp>
        <p:nvSpPr>
          <p:cNvPr id="25" name="PA-矩形 24"/>
          <p:cNvSpPr/>
          <p:nvPr>
            <p:custDataLst>
              <p:tags r:id="rId8"/>
            </p:custDataLst>
          </p:nvPr>
        </p:nvSpPr>
        <p:spPr>
          <a:xfrm>
            <a:off x="3725795" y="4477277"/>
            <a:ext cx="3173057" cy="646331"/>
          </a:xfrm>
          <a:prstGeom prst="rect">
            <a:avLst/>
          </a:prstGeom>
        </p:spPr>
        <p:txBody>
          <a:bodyPr wrap="square">
            <a:spAutoFit/>
          </a:bodyPr>
          <a:lstStyle/>
          <a:p>
            <a:r>
              <a:rPr lang="en-US" altLang="zh-CN" dirty="0">
                <a:solidFill>
                  <a:schemeClr val="tx1">
                    <a:lumMod val="65000"/>
                    <a:lumOff val="35000"/>
                  </a:schemeClr>
                </a:solidFill>
                <a:latin typeface="Kozuka Gothic Pr6N EL" panose="020B0200000000000000" pitchFamily="34" charset="-128"/>
                <a:ea typeface="Kozuka Gothic Pr6N EL" panose="020B0200000000000000" pitchFamily="34" charset="-128"/>
                <a:cs typeface="Segoe Print" panose="02000600000000000000" charset="0"/>
                <a:sym typeface="+mn-ea"/>
              </a:rPr>
              <a:t>Please fill in the text and related information you need</a:t>
            </a:r>
            <a:endParaRPr lang="zh-CN" altLang="en-US" dirty="0">
              <a:solidFill>
                <a:schemeClr val="tx1">
                  <a:lumMod val="65000"/>
                  <a:lumOff val="35000"/>
                </a:schemeClr>
              </a:solidFill>
              <a:latin typeface="Kozuka Gothic Pr6N EL" panose="020B0200000000000000" pitchFamily="34" charset="-128"/>
              <a:ea typeface="Kozuka Gothic Pr6N EL" panose="020B0200000000000000" pitchFamily="34" charset="-128"/>
              <a:cs typeface="Segoe Print" panose="02000600000000000000" charset="0"/>
              <a:sym typeface="+mn-ea"/>
            </a:endParaRPr>
          </a:p>
        </p:txBody>
      </p:sp>
      <p:grpSp>
        <p:nvGrpSpPr>
          <p:cNvPr id="10" name="组合 9"/>
          <p:cNvGrpSpPr/>
          <p:nvPr/>
        </p:nvGrpSpPr>
        <p:grpSpPr>
          <a:xfrm>
            <a:off x="3756717" y="3847882"/>
            <a:ext cx="1661074" cy="501273"/>
            <a:chOff x="3756717" y="3847882"/>
            <a:chExt cx="1661074" cy="501273"/>
          </a:xfrm>
        </p:grpSpPr>
        <p:sp>
          <p:nvSpPr>
            <p:cNvPr id="36" name="PA-idea-lightbulb-symbol_45725"/>
            <p:cNvSpPr>
              <a:spLocks noChangeAspect="1"/>
            </p:cNvSpPr>
            <p:nvPr>
              <p:custDataLst>
                <p:tags r:id="rId86"/>
              </p:custDataLst>
            </p:nvPr>
          </p:nvSpPr>
          <p:spPr bwMode="auto">
            <a:xfrm>
              <a:off x="3756717" y="3847882"/>
              <a:ext cx="448619" cy="385491"/>
            </a:xfrm>
            <a:custGeom>
              <a:avLst/>
              <a:gdLst>
                <a:gd name="connsiteX0" fmla="*/ 389492 w 608271"/>
                <a:gd name="connsiteY0" fmla="*/ 248491 h 522678"/>
                <a:gd name="connsiteX1" fmla="*/ 481825 w 608271"/>
                <a:gd name="connsiteY1" fmla="*/ 293892 h 522678"/>
                <a:gd name="connsiteX2" fmla="*/ 604637 w 608271"/>
                <a:gd name="connsiteY2" fmla="*/ 486497 h 522678"/>
                <a:gd name="connsiteX3" fmla="*/ 605332 w 608271"/>
                <a:gd name="connsiteY3" fmla="*/ 510486 h 522678"/>
                <a:gd name="connsiteX4" fmla="*/ 584681 w 608271"/>
                <a:gd name="connsiteY4" fmla="*/ 522678 h 522678"/>
                <a:gd name="connsiteX5" fmla="*/ 467131 w 608271"/>
                <a:gd name="connsiteY5" fmla="*/ 522381 h 522678"/>
                <a:gd name="connsiteX6" fmla="*/ 441814 w 608271"/>
                <a:gd name="connsiteY6" fmla="*/ 507115 h 522678"/>
                <a:gd name="connsiteX7" fmla="*/ 385123 w 608271"/>
                <a:gd name="connsiteY7" fmla="*/ 423451 h 522678"/>
                <a:gd name="connsiteX8" fmla="*/ 148136 w 608271"/>
                <a:gd name="connsiteY8" fmla="*/ 432472 h 522678"/>
                <a:gd name="connsiteX9" fmla="*/ 123415 w 608271"/>
                <a:gd name="connsiteY9" fmla="*/ 423650 h 522678"/>
                <a:gd name="connsiteX10" fmla="*/ 11920 w 608271"/>
                <a:gd name="connsiteY10" fmla="*/ 325117 h 522678"/>
                <a:gd name="connsiteX11" fmla="*/ 8843 w 608271"/>
                <a:gd name="connsiteY11" fmla="*/ 275454 h 522678"/>
                <a:gd name="connsiteX12" fmla="*/ 58583 w 608271"/>
                <a:gd name="connsiteY12" fmla="*/ 272381 h 522678"/>
                <a:gd name="connsiteX13" fmla="*/ 159554 w 608271"/>
                <a:gd name="connsiteY13" fmla="*/ 361596 h 522678"/>
                <a:gd name="connsiteX14" fmla="*/ 378869 w 608271"/>
                <a:gd name="connsiteY14" fmla="*/ 319863 h 522678"/>
                <a:gd name="connsiteX15" fmla="*/ 250596 w 608271"/>
                <a:gd name="connsiteY15" fmla="*/ 333741 h 522678"/>
                <a:gd name="connsiteX16" fmla="*/ 211776 w 608271"/>
                <a:gd name="connsiteY16" fmla="*/ 302615 h 522678"/>
                <a:gd name="connsiteX17" fmla="*/ 242951 w 608271"/>
                <a:gd name="connsiteY17" fmla="*/ 263757 h 522678"/>
                <a:gd name="connsiteX18" fmla="*/ 389492 w 608271"/>
                <a:gd name="connsiteY18" fmla="*/ 248491 h 522678"/>
                <a:gd name="connsiteX19" fmla="*/ 22874 w 608271"/>
                <a:gd name="connsiteY19" fmla="*/ 158631 h 522678"/>
                <a:gd name="connsiteX20" fmla="*/ 352733 w 608271"/>
                <a:gd name="connsiteY20" fmla="*/ 158631 h 522678"/>
                <a:gd name="connsiteX21" fmla="*/ 372685 w 608271"/>
                <a:gd name="connsiteY21" fmla="*/ 178545 h 522678"/>
                <a:gd name="connsiteX22" fmla="*/ 372685 w 608271"/>
                <a:gd name="connsiteY22" fmla="*/ 223129 h 522678"/>
                <a:gd name="connsiteX23" fmla="*/ 240067 w 608271"/>
                <a:gd name="connsiteY23" fmla="*/ 237495 h 522678"/>
                <a:gd name="connsiteX24" fmla="*/ 187456 w 608271"/>
                <a:gd name="connsiteY24" fmla="*/ 281485 h 522678"/>
                <a:gd name="connsiteX25" fmla="*/ 108838 w 608271"/>
                <a:gd name="connsiteY25" fmla="*/ 281485 h 522678"/>
                <a:gd name="connsiteX26" fmla="*/ 76180 w 608271"/>
                <a:gd name="connsiteY26" fmla="*/ 252654 h 522678"/>
                <a:gd name="connsiteX27" fmla="*/ 2922 w 608271"/>
                <a:gd name="connsiteY27" fmla="*/ 246313 h 522678"/>
                <a:gd name="connsiteX28" fmla="*/ 2922 w 608271"/>
                <a:gd name="connsiteY28" fmla="*/ 178545 h 522678"/>
                <a:gd name="connsiteX29" fmla="*/ 22874 w 608271"/>
                <a:gd name="connsiteY29" fmla="*/ 158631 h 522678"/>
                <a:gd name="connsiteX30" fmla="*/ 22874 w 608271"/>
                <a:gd name="connsiteY30" fmla="*/ 0 h 522678"/>
                <a:gd name="connsiteX31" fmla="*/ 352733 w 608271"/>
                <a:gd name="connsiteY31" fmla="*/ 0 h 522678"/>
                <a:gd name="connsiteX32" fmla="*/ 372685 w 608271"/>
                <a:gd name="connsiteY32" fmla="*/ 19925 h 522678"/>
                <a:gd name="connsiteX33" fmla="*/ 372685 w 608271"/>
                <a:gd name="connsiteY33" fmla="*/ 102999 h 522678"/>
                <a:gd name="connsiteX34" fmla="*/ 352733 w 608271"/>
                <a:gd name="connsiteY34" fmla="*/ 122925 h 522678"/>
                <a:gd name="connsiteX35" fmla="*/ 22874 w 608271"/>
                <a:gd name="connsiteY35" fmla="*/ 122925 h 522678"/>
                <a:gd name="connsiteX36" fmla="*/ 2922 w 608271"/>
                <a:gd name="connsiteY36" fmla="*/ 102999 h 522678"/>
                <a:gd name="connsiteX37" fmla="*/ 2922 w 608271"/>
                <a:gd name="connsiteY37" fmla="*/ 19925 h 522678"/>
                <a:gd name="connsiteX38" fmla="*/ 22874 w 608271"/>
                <a:gd name="connsiteY38" fmla="*/ 0 h 52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8271" h="522678">
                  <a:moveTo>
                    <a:pt x="389492" y="248491"/>
                  </a:moveTo>
                  <a:cubicBezTo>
                    <a:pt x="425432" y="248491"/>
                    <a:pt x="459883" y="265442"/>
                    <a:pt x="481825" y="293892"/>
                  </a:cubicBezTo>
                  <a:lnTo>
                    <a:pt x="604637" y="486497"/>
                  </a:lnTo>
                  <a:cubicBezTo>
                    <a:pt x="609204" y="493733"/>
                    <a:pt x="609502" y="502952"/>
                    <a:pt x="605332" y="510486"/>
                  </a:cubicBezTo>
                  <a:cubicBezTo>
                    <a:pt x="601162" y="518019"/>
                    <a:pt x="593319" y="522678"/>
                    <a:pt x="584681" y="522678"/>
                  </a:cubicBezTo>
                  <a:cubicBezTo>
                    <a:pt x="569888" y="522678"/>
                    <a:pt x="467131" y="522381"/>
                    <a:pt x="467131" y="522381"/>
                  </a:cubicBezTo>
                  <a:cubicBezTo>
                    <a:pt x="457203" y="521290"/>
                    <a:pt x="447771" y="516037"/>
                    <a:pt x="441814" y="507115"/>
                  </a:cubicBezTo>
                  <a:lnTo>
                    <a:pt x="385123" y="423451"/>
                  </a:lnTo>
                  <a:lnTo>
                    <a:pt x="148136" y="432472"/>
                  </a:lnTo>
                  <a:cubicBezTo>
                    <a:pt x="138804" y="432869"/>
                    <a:pt x="129967" y="429498"/>
                    <a:pt x="123415" y="423650"/>
                  </a:cubicBezTo>
                  <a:lnTo>
                    <a:pt x="11920" y="325117"/>
                  </a:lnTo>
                  <a:cubicBezTo>
                    <a:pt x="-2674" y="312230"/>
                    <a:pt x="-4064" y="290026"/>
                    <a:pt x="8843" y="275454"/>
                  </a:cubicBezTo>
                  <a:cubicBezTo>
                    <a:pt x="21749" y="260882"/>
                    <a:pt x="44088" y="259494"/>
                    <a:pt x="58583" y="272381"/>
                  </a:cubicBezTo>
                  <a:lnTo>
                    <a:pt x="159554" y="361596"/>
                  </a:lnTo>
                  <a:lnTo>
                    <a:pt x="378869" y="319863"/>
                  </a:lnTo>
                  <a:lnTo>
                    <a:pt x="250596" y="333741"/>
                  </a:lnTo>
                  <a:cubicBezTo>
                    <a:pt x="231236" y="335823"/>
                    <a:pt x="213861" y="321846"/>
                    <a:pt x="211776" y="302615"/>
                  </a:cubicBezTo>
                  <a:cubicBezTo>
                    <a:pt x="209592" y="283285"/>
                    <a:pt x="223591" y="265838"/>
                    <a:pt x="242951" y="263757"/>
                  </a:cubicBezTo>
                  <a:cubicBezTo>
                    <a:pt x="388896" y="247896"/>
                    <a:pt x="380954" y="248491"/>
                    <a:pt x="389492" y="248491"/>
                  </a:cubicBezTo>
                  <a:close/>
                  <a:moveTo>
                    <a:pt x="22874" y="158631"/>
                  </a:moveTo>
                  <a:lnTo>
                    <a:pt x="352733" y="158631"/>
                  </a:lnTo>
                  <a:cubicBezTo>
                    <a:pt x="363751" y="158631"/>
                    <a:pt x="372685" y="167548"/>
                    <a:pt x="372685" y="178545"/>
                  </a:cubicBezTo>
                  <a:lnTo>
                    <a:pt x="372685" y="223129"/>
                  </a:lnTo>
                  <a:lnTo>
                    <a:pt x="240067" y="237495"/>
                  </a:lnTo>
                  <a:cubicBezTo>
                    <a:pt x="213861" y="240368"/>
                    <a:pt x="194107" y="258896"/>
                    <a:pt x="187456" y="281485"/>
                  </a:cubicBezTo>
                  <a:lnTo>
                    <a:pt x="108838" y="281485"/>
                  </a:lnTo>
                  <a:lnTo>
                    <a:pt x="76180" y="252654"/>
                  </a:lnTo>
                  <a:cubicBezTo>
                    <a:pt x="55930" y="234721"/>
                    <a:pt x="26249" y="231947"/>
                    <a:pt x="2922" y="246313"/>
                  </a:cubicBezTo>
                  <a:lnTo>
                    <a:pt x="2922" y="178545"/>
                  </a:lnTo>
                  <a:cubicBezTo>
                    <a:pt x="2922" y="167548"/>
                    <a:pt x="11856" y="158631"/>
                    <a:pt x="22874" y="158631"/>
                  </a:cubicBezTo>
                  <a:close/>
                  <a:moveTo>
                    <a:pt x="22874" y="0"/>
                  </a:moveTo>
                  <a:lnTo>
                    <a:pt x="352733" y="0"/>
                  </a:lnTo>
                  <a:cubicBezTo>
                    <a:pt x="363751" y="0"/>
                    <a:pt x="372685" y="8922"/>
                    <a:pt x="372685" y="19925"/>
                  </a:cubicBezTo>
                  <a:lnTo>
                    <a:pt x="372685" y="102999"/>
                  </a:lnTo>
                  <a:cubicBezTo>
                    <a:pt x="372685" y="114003"/>
                    <a:pt x="363751" y="122925"/>
                    <a:pt x="352733" y="122925"/>
                  </a:cubicBezTo>
                  <a:lnTo>
                    <a:pt x="22874" y="122925"/>
                  </a:lnTo>
                  <a:cubicBezTo>
                    <a:pt x="11856" y="122925"/>
                    <a:pt x="2922" y="114003"/>
                    <a:pt x="2922" y="102999"/>
                  </a:cubicBezTo>
                  <a:lnTo>
                    <a:pt x="2922" y="19925"/>
                  </a:lnTo>
                  <a:cubicBezTo>
                    <a:pt x="2922" y="8922"/>
                    <a:pt x="11856" y="0"/>
                    <a:pt x="22874" y="0"/>
                  </a:cubicBezTo>
                  <a:close/>
                </a:path>
              </a:pathLst>
            </a:custGeom>
            <a:solidFill>
              <a:schemeClr val="bg1"/>
            </a:solidFill>
            <a:ln>
              <a:noFill/>
            </a:ln>
          </p:spPr>
          <p:txBody>
            <a:bodyPr/>
            <a:lstStyle/>
            <a:p>
              <a:endParaRPr lang="zh-CN" altLang="en-US"/>
            </a:p>
          </p:txBody>
        </p:sp>
        <p:sp>
          <p:nvSpPr>
            <p:cNvPr id="27" name="PA-文本框 26"/>
            <p:cNvSpPr txBox="1"/>
            <p:nvPr>
              <p:custDataLst>
                <p:tags r:id="rId87"/>
              </p:custDataLst>
            </p:nvPr>
          </p:nvSpPr>
          <p:spPr>
            <a:xfrm>
              <a:off x="4162319" y="3949045"/>
              <a:ext cx="1255472" cy="400110"/>
            </a:xfrm>
            <a:prstGeom prst="rect">
              <a:avLst/>
            </a:prstGeom>
            <a:noFill/>
          </p:spPr>
          <p:txBody>
            <a:bodyPr wrap="none" rtlCol="0">
              <a:spAutoFit/>
            </a:bodyPr>
            <a:lstStyle/>
            <a:p>
              <a:r>
                <a:rPr lang="en-US" altLang="zh-CN" sz="2000" dirty="0">
                  <a:solidFill>
                    <a:schemeClr val="bg1"/>
                  </a:solidFill>
                  <a:latin typeface="Kozuka Gothic Pr6N EL" panose="020B0200000000000000" pitchFamily="34" charset="-128"/>
                  <a:ea typeface="Kozuka Gothic Pr6N EL" panose="020B0200000000000000" pitchFamily="34" charset="-128"/>
                </a:rPr>
                <a:t>THE TITLE</a:t>
              </a:r>
              <a:endParaRPr lang="zh-CN" altLang="en-US" sz="2000" dirty="0">
                <a:solidFill>
                  <a:schemeClr val="bg1"/>
                </a:solidFill>
                <a:latin typeface="Kozuka Gothic Pr6N EL" panose="020B0200000000000000" pitchFamily="34" charset="-128"/>
                <a:ea typeface="Kozuka Gothic Pr6N EL" panose="020B0200000000000000" pitchFamily="34" charset="-128"/>
              </a:endParaRPr>
            </a:p>
          </p:txBody>
        </p:sp>
      </p:grpSp>
      <p:grpSp>
        <p:nvGrpSpPr>
          <p:cNvPr id="55" name="PA-787a8965-d4a7-4354-9c56-616ca76825da"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9"/>
            </p:custDataLst>
          </p:nvPr>
        </p:nvGrpSpPr>
        <p:grpSpPr>
          <a:xfrm>
            <a:off x="7489108" y="1478708"/>
            <a:ext cx="4252913" cy="4233863"/>
            <a:chOff x="4025900" y="1355725"/>
            <a:chExt cx="4252913" cy="4233863"/>
          </a:xfrm>
        </p:grpSpPr>
        <p:sp>
          <p:nvSpPr>
            <p:cNvPr id="56" name="PA-išḻïḑé">
              <a:extLst>
                <a:ext uri="{FF2B5EF4-FFF2-40B4-BE49-F238E27FC236}">
                  <a16:creationId xmlns="" xmlns:a16="http://schemas.microsoft.com/office/drawing/2014/main" id="{B52501E6-3F76-4B6F-B9B3-E101894F023D}"/>
                </a:ext>
              </a:extLst>
            </p:cNvPr>
            <p:cNvSpPr/>
            <p:nvPr>
              <p:custDataLst>
                <p:tags r:id="rId68"/>
              </p:custDataLst>
            </p:nvPr>
          </p:nvSpPr>
          <p:spPr bwMode="auto">
            <a:xfrm>
              <a:off x="7689850" y="5000625"/>
              <a:ext cx="463550" cy="476250"/>
            </a:xfrm>
            <a:custGeom>
              <a:avLst/>
              <a:gdLst>
                <a:gd name="T0" fmla="*/ 292 w 292"/>
                <a:gd name="T1" fmla="*/ 111 h 300"/>
                <a:gd name="T2" fmla="*/ 102 w 292"/>
                <a:gd name="T3" fmla="*/ 300 h 300"/>
                <a:gd name="T4" fmla="*/ 0 w 292"/>
                <a:gd name="T5" fmla="*/ 189 h 300"/>
                <a:gd name="T6" fmla="*/ 189 w 292"/>
                <a:gd name="T7" fmla="*/ 0 h 300"/>
                <a:gd name="T8" fmla="*/ 292 w 292"/>
                <a:gd name="T9" fmla="*/ 111 h 300"/>
              </a:gdLst>
              <a:ahLst/>
              <a:cxnLst>
                <a:cxn ang="0">
                  <a:pos x="T0" y="T1"/>
                </a:cxn>
                <a:cxn ang="0">
                  <a:pos x="T2" y="T3"/>
                </a:cxn>
                <a:cxn ang="0">
                  <a:pos x="T4" y="T5"/>
                </a:cxn>
                <a:cxn ang="0">
                  <a:pos x="T6" y="T7"/>
                </a:cxn>
                <a:cxn ang="0">
                  <a:pos x="T8" y="T9"/>
                </a:cxn>
              </a:cxnLst>
              <a:rect l="0" t="0" r="r" b="b"/>
              <a:pathLst>
                <a:path w="292" h="300">
                  <a:moveTo>
                    <a:pt x="292" y="111"/>
                  </a:moveTo>
                  <a:lnTo>
                    <a:pt x="102" y="300"/>
                  </a:lnTo>
                  <a:lnTo>
                    <a:pt x="0" y="189"/>
                  </a:lnTo>
                  <a:lnTo>
                    <a:pt x="189" y="0"/>
                  </a:lnTo>
                  <a:lnTo>
                    <a:pt x="292" y="111"/>
                  </a:lnTo>
                  <a:close/>
                </a:path>
              </a:pathLst>
            </a:custGeom>
            <a:solidFill>
              <a:srgbClr val="FB2B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PA-íšḷïḋé">
              <a:extLst>
                <a:ext uri="{FF2B5EF4-FFF2-40B4-BE49-F238E27FC236}">
                  <a16:creationId xmlns="" xmlns:a16="http://schemas.microsoft.com/office/drawing/2014/main" id="{CC473BE8-8AB5-43EC-8423-C71BEE4CA077}"/>
                </a:ext>
              </a:extLst>
            </p:cNvPr>
            <p:cNvSpPr/>
            <p:nvPr>
              <p:custDataLst>
                <p:tags r:id="rId69"/>
              </p:custDataLst>
            </p:nvPr>
          </p:nvSpPr>
          <p:spPr bwMode="auto">
            <a:xfrm>
              <a:off x="5719763" y="3284538"/>
              <a:ext cx="2119313" cy="2192338"/>
            </a:xfrm>
            <a:custGeom>
              <a:avLst/>
              <a:gdLst>
                <a:gd name="T0" fmla="*/ 19 w 169"/>
                <a:gd name="T1" fmla="*/ 69 h 175"/>
                <a:gd name="T2" fmla="*/ 38 w 169"/>
                <a:gd name="T3" fmla="*/ 81 h 175"/>
                <a:gd name="T4" fmla="*/ 48 w 169"/>
                <a:gd name="T5" fmla="*/ 87 h 175"/>
                <a:gd name="T6" fmla="*/ 56 w 169"/>
                <a:gd name="T7" fmla="*/ 104 h 175"/>
                <a:gd name="T8" fmla="*/ 76 w 169"/>
                <a:gd name="T9" fmla="*/ 149 h 175"/>
                <a:gd name="T10" fmla="*/ 169 w 169"/>
                <a:gd name="T11" fmla="*/ 149 h 175"/>
                <a:gd name="T12" fmla="*/ 19 w 169"/>
                <a:gd name="T13" fmla="*/ 0 h 175"/>
                <a:gd name="T14" fmla="*/ 19 w 169"/>
                <a:gd name="T15" fmla="*/ 69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175">
                  <a:moveTo>
                    <a:pt x="19" y="69"/>
                  </a:moveTo>
                  <a:cubicBezTo>
                    <a:pt x="25" y="75"/>
                    <a:pt x="31" y="78"/>
                    <a:pt x="38" y="81"/>
                  </a:cubicBezTo>
                  <a:cubicBezTo>
                    <a:pt x="42" y="82"/>
                    <a:pt x="45" y="84"/>
                    <a:pt x="48" y="87"/>
                  </a:cubicBezTo>
                  <a:cubicBezTo>
                    <a:pt x="53" y="92"/>
                    <a:pt x="56" y="98"/>
                    <a:pt x="56" y="104"/>
                  </a:cubicBezTo>
                  <a:cubicBezTo>
                    <a:pt x="57" y="120"/>
                    <a:pt x="63" y="137"/>
                    <a:pt x="76" y="149"/>
                  </a:cubicBezTo>
                  <a:cubicBezTo>
                    <a:pt x="101" y="175"/>
                    <a:pt x="143" y="175"/>
                    <a:pt x="169" y="149"/>
                  </a:cubicBezTo>
                  <a:cubicBezTo>
                    <a:pt x="19" y="0"/>
                    <a:pt x="19" y="0"/>
                    <a:pt x="19" y="0"/>
                  </a:cubicBezTo>
                  <a:cubicBezTo>
                    <a:pt x="0" y="19"/>
                    <a:pt x="0" y="50"/>
                    <a:pt x="19" y="69"/>
                  </a:cubicBezTo>
                  <a:close/>
                </a:path>
              </a:pathLst>
            </a:custGeom>
            <a:solidFill>
              <a:srgbClr val="FB2B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PA-îṩ1iḓe">
              <a:extLst>
                <a:ext uri="{FF2B5EF4-FFF2-40B4-BE49-F238E27FC236}">
                  <a16:creationId xmlns="" xmlns:a16="http://schemas.microsoft.com/office/drawing/2014/main" id="{27DB31A9-49AA-41C0-BCB5-EB6184FB95B3}"/>
                </a:ext>
              </a:extLst>
            </p:cNvPr>
            <p:cNvSpPr/>
            <p:nvPr>
              <p:custDataLst>
                <p:tags r:id="rId70"/>
              </p:custDataLst>
            </p:nvPr>
          </p:nvSpPr>
          <p:spPr bwMode="auto">
            <a:xfrm>
              <a:off x="5607050" y="2921000"/>
              <a:ext cx="2671763" cy="2668588"/>
            </a:xfrm>
            <a:custGeom>
              <a:avLst/>
              <a:gdLst>
                <a:gd name="T0" fmla="*/ 133 w 213"/>
                <a:gd name="T1" fmla="*/ 57 h 213"/>
                <a:gd name="T2" fmla="*/ 122 w 213"/>
                <a:gd name="T3" fmla="*/ 52 h 213"/>
                <a:gd name="T4" fmla="*/ 116 w 213"/>
                <a:gd name="T5" fmla="*/ 43 h 213"/>
                <a:gd name="T6" fmla="*/ 116 w 213"/>
                <a:gd name="T7" fmla="*/ 40 h 213"/>
                <a:gd name="T8" fmla="*/ 115 w 213"/>
                <a:gd name="T9" fmla="*/ 40 h 213"/>
                <a:gd name="T10" fmla="*/ 103 w 213"/>
                <a:gd name="T11" fmla="*/ 23 h 213"/>
                <a:gd name="T12" fmla="*/ 22 w 213"/>
                <a:gd name="T13" fmla="*/ 23 h 213"/>
                <a:gd name="T14" fmla="*/ 22 w 213"/>
                <a:gd name="T15" fmla="*/ 104 h 213"/>
                <a:gd name="T16" fmla="*/ 44 w 213"/>
                <a:gd name="T17" fmla="*/ 118 h 213"/>
                <a:gd name="T18" fmla="*/ 51 w 213"/>
                <a:gd name="T19" fmla="*/ 122 h 213"/>
                <a:gd name="T20" fmla="*/ 57 w 213"/>
                <a:gd name="T21" fmla="*/ 134 h 213"/>
                <a:gd name="T22" fmla="*/ 78 w 213"/>
                <a:gd name="T23" fmla="*/ 184 h 213"/>
                <a:gd name="T24" fmla="*/ 184 w 213"/>
                <a:gd name="T25" fmla="*/ 184 h 213"/>
                <a:gd name="T26" fmla="*/ 184 w 213"/>
                <a:gd name="T27" fmla="*/ 79 h 213"/>
                <a:gd name="T28" fmla="*/ 133 w 213"/>
                <a:gd name="T29" fmla="*/ 57 h 213"/>
                <a:gd name="T30" fmla="*/ 85 w 213"/>
                <a:gd name="T31" fmla="*/ 178 h 213"/>
                <a:gd name="T32" fmla="*/ 65 w 213"/>
                <a:gd name="T33" fmla="*/ 133 h 213"/>
                <a:gd name="T34" fmla="*/ 57 w 213"/>
                <a:gd name="T35" fmla="*/ 116 h 213"/>
                <a:gd name="T36" fmla="*/ 47 w 213"/>
                <a:gd name="T37" fmla="*/ 110 h 213"/>
                <a:gd name="T38" fmla="*/ 28 w 213"/>
                <a:gd name="T39" fmla="*/ 98 h 213"/>
                <a:gd name="T40" fmla="*/ 28 w 213"/>
                <a:gd name="T41" fmla="*/ 29 h 213"/>
                <a:gd name="T42" fmla="*/ 178 w 213"/>
                <a:gd name="T43" fmla="*/ 178 h 213"/>
                <a:gd name="T44" fmla="*/ 85 w 213"/>
                <a:gd name="T45" fmla="*/ 1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3" h="213">
                  <a:moveTo>
                    <a:pt x="133" y="57"/>
                  </a:moveTo>
                  <a:cubicBezTo>
                    <a:pt x="129" y="57"/>
                    <a:pt x="125" y="55"/>
                    <a:pt x="122" y="52"/>
                  </a:cubicBezTo>
                  <a:cubicBezTo>
                    <a:pt x="119" y="49"/>
                    <a:pt x="117" y="46"/>
                    <a:pt x="116" y="43"/>
                  </a:cubicBezTo>
                  <a:cubicBezTo>
                    <a:pt x="116" y="40"/>
                    <a:pt x="116" y="40"/>
                    <a:pt x="116" y="40"/>
                  </a:cubicBezTo>
                  <a:cubicBezTo>
                    <a:pt x="115" y="40"/>
                    <a:pt x="115" y="40"/>
                    <a:pt x="115" y="40"/>
                  </a:cubicBezTo>
                  <a:cubicBezTo>
                    <a:pt x="112" y="33"/>
                    <a:pt x="108" y="28"/>
                    <a:pt x="103" y="23"/>
                  </a:cubicBezTo>
                  <a:cubicBezTo>
                    <a:pt x="81" y="0"/>
                    <a:pt x="44" y="0"/>
                    <a:pt x="22" y="23"/>
                  </a:cubicBezTo>
                  <a:cubicBezTo>
                    <a:pt x="0" y="45"/>
                    <a:pt x="0" y="82"/>
                    <a:pt x="22" y="104"/>
                  </a:cubicBezTo>
                  <a:cubicBezTo>
                    <a:pt x="28" y="110"/>
                    <a:pt x="36" y="115"/>
                    <a:pt x="44" y="118"/>
                  </a:cubicBezTo>
                  <a:cubicBezTo>
                    <a:pt x="47" y="119"/>
                    <a:pt x="49" y="120"/>
                    <a:pt x="51" y="122"/>
                  </a:cubicBezTo>
                  <a:cubicBezTo>
                    <a:pt x="54" y="125"/>
                    <a:pt x="56" y="129"/>
                    <a:pt x="57" y="134"/>
                  </a:cubicBezTo>
                  <a:cubicBezTo>
                    <a:pt x="57" y="153"/>
                    <a:pt x="65" y="171"/>
                    <a:pt x="78" y="184"/>
                  </a:cubicBezTo>
                  <a:cubicBezTo>
                    <a:pt x="107" y="213"/>
                    <a:pt x="155" y="213"/>
                    <a:pt x="184" y="184"/>
                  </a:cubicBezTo>
                  <a:cubicBezTo>
                    <a:pt x="213" y="155"/>
                    <a:pt x="213" y="108"/>
                    <a:pt x="184" y="79"/>
                  </a:cubicBezTo>
                  <a:cubicBezTo>
                    <a:pt x="170" y="66"/>
                    <a:pt x="152" y="58"/>
                    <a:pt x="133" y="57"/>
                  </a:cubicBezTo>
                  <a:close/>
                  <a:moveTo>
                    <a:pt x="85" y="178"/>
                  </a:moveTo>
                  <a:cubicBezTo>
                    <a:pt x="72" y="166"/>
                    <a:pt x="66" y="149"/>
                    <a:pt x="65" y="133"/>
                  </a:cubicBezTo>
                  <a:cubicBezTo>
                    <a:pt x="65" y="127"/>
                    <a:pt x="62" y="121"/>
                    <a:pt x="57" y="116"/>
                  </a:cubicBezTo>
                  <a:cubicBezTo>
                    <a:pt x="54" y="113"/>
                    <a:pt x="51" y="111"/>
                    <a:pt x="47" y="110"/>
                  </a:cubicBezTo>
                  <a:cubicBezTo>
                    <a:pt x="40" y="107"/>
                    <a:pt x="34" y="104"/>
                    <a:pt x="28" y="98"/>
                  </a:cubicBezTo>
                  <a:cubicBezTo>
                    <a:pt x="9" y="79"/>
                    <a:pt x="9" y="48"/>
                    <a:pt x="28" y="29"/>
                  </a:cubicBezTo>
                  <a:cubicBezTo>
                    <a:pt x="178" y="178"/>
                    <a:pt x="178" y="178"/>
                    <a:pt x="178" y="178"/>
                  </a:cubicBezTo>
                  <a:cubicBezTo>
                    <a:pt x="152" y="204"/>
                    <a:pt x="110" y="204"/>
                    <a:pt x="85" y="178"/>
                  </a:cubicBezTo>
                  <a:close/>
                </a:path>
              </a:pathLst>
            </a:custGeom>
            <a:solidFill>
              <a:srgbClr val="FB2B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PA-ïṧ1îḋè">
              <a:extLst>
                <a:ext uri="{FF2B5EF4-FFF2-40B4-BE49-F238E27FC236}">
                  <a16:creationId xmlns="" xmlns:a16="http://schemas.microsoft.com/office/drawing/2014/main" id="{5B831FE4-025A-4AAB-BBF8-81E8BCE98D4B}"/>
                </a:ext>
              </a:extLst>
            </p:cNvPr>
            <p:cNvSpPr/>
            <p:nvPr>
              <p:custDataLst>
                <p:tags r:id="rId71"/>
              </p:custDataLst>
            </p:nvPr>
          </p:nvSpPr>
          <p:spPr bwMode="auto">
            <a:xfrm>
              <a:off x="4025900" y="1819275"/>
              <a:ext cx="301625" cy="300038"/>
            </a:xfrm>
            <a:custGeom>
              <a:avLst/>
              <a:gdLst>
                <a:gd name="T0" fmla="*/ 190 w 190"/>
                <a:gd name="T1" fmla="*/ 47 h 189"/>
                <a:gd name="T2" fmla="*/ 48 w 190"/>
                <a:gd name="T3" fmla="*/ 189 h 189"/>
                <a:gd name="T4" fmla="*/ 0 w 190"/>
                <a:gd name="T5" fmla="*/ 142 h 189"/>
                <a:gd name="T6" fmla="*/ 142 w 190"/>
                <a:gd name="T7" fmla="*/ 0 h 189"/>
                <a:gd name="T8" fmla="*/ 190 w 190"/>
                <a:gd name="T9" fmla="*/ 47 h 189"/>
              </a:gdLst>
              <a:ahLst/>
              <a:cxnLst>
                <a:cxn ang="0">
                  <a:pos x="T0" y="T1"/>
                </a:cxn>
                <a:cxn ang="0">
                  <a:pos x="T2" y="T3"/>
                </a:cxn>
                <a:cxn ang="0">
                  <a:pos x="T4" y="T5"/>
                </a:cxn>
                <a:cxn ang="0">
                  <a:pos x="T6" y="T7"/>
                </a:cxn>
                <a:cxn ang="0">
                  <a:pos x="T8" y="T9"/>
                </a:cxn>
              </a:cxnLst>
              <a:rect l="0" t="0" r="r" b="b"/>
              <a:pathLst>
                <a:path w="190" h="189">
                  <a:moveTo>
                    <a:pt x="190" y="47"/>
                  </a:moveTo>
                  <a:lnTo>
                    <a:pt x="48" y="189"/>
                  </a:lnTo>
                  <a:lnTo>
                    <a:pt x="0" y="142"/>
                  </a:lnTo>
                  <a:lnTo>
                    <a:pt x="142" y="0"/>
                  </a:lnTo>
                  <a:lnTo>
                    <a:pt x="190" y="47"/>
                  </a:lnTo>
                  <a:close/>
                </a:path>
              </a:pathLst>
            </a:custGeom>
            <a:solidFill>
              <a:srgbClr val="FB2B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PA-íSḷïḓê">
              <a:extLst>
                <a:ext uri="{FF2B5EF4-FFF2-40B4-BE49-F238E27FC236}">
                  <a16:creationId xmlns="" xmlns:a16="http://schemas.microsoft.com/office/drawing/2014/main" id="{F99D3EEC-F7A2-4974-9678-84A7C3B3AC18}"/>
                </a:ext>
              </a:extLst>
            </p:cNvPr>
            <p:cNvSpPr/>
            <p:nvPr>
              <p:custDataLst>
                <p:tags r:id="rId72"/>
              </p:custDataLst>
            </p:nvPr>
          </p:nvSpPr>
          <p:spPr bwMode="auto">
            <a:xfrm>
              <a:off x="4164013" y="1968500"/>
              <a:ext cx="301625" cy="288925"/>
            </a:xfrm>
            <a:custGeom>
              <a:avLst/>
              <a:gdLst>
                <a:gd name="T0" fmla="*/ 190 w 190"/>
                <a:gd name="T1" fmla="*/ 40 h 182"/>
                <a:gd name="T2" fmla="*/ 48 w 190"/>
                <a:gd name="T3" fmla="*/ 182 h 182"/>
                <a:gd name="T4" fmla="*/ 0 w 190"/>
                <a:gd name="T5" fmla="*/ 135 h 182"/>
                <a:gd name="T6" fmla="*/ 142 w 190"/>
                <a:gd name="T7" fmla="*/ 0 h 182"/>
                <a:gd name="T8" fmla="*/ 190 w 190"/>
                <a:gd name="T9" fmla="*/ 40 h 182"/>
              </a:gdLst>
              <a:ahLst/>
              <a:cxnLst>
                <a:cxn ang="0">
                  <a:pos x="T0" y="T1"/>
                </a:cxn>
                <a:cxn ang="0">
                  <a:pos x="T2" y="T3"/>
                </a:cxn>
                <a:cxn ang="0">
                  <a:pos x="T4" y="T5"/>
                </a:cxn>
                <a:cxn ang="0">
                  <a:pos x="T6" y="T7"/>
                </a:cxn>
                <a:cxn ang="0">
                  <a:pos x="T8" y="T9"/>
                </a:cxn>
              </a:cxnLst>
              <a:rect l="0" t="0" r="r" b="b"/>
              <a:pathLst>
                <a:path w="190" h="182">
                  <a:moveTo>
                    <a:pt x="190" y="40"/>
                  </a:moveTo>
                  <a:lnTo>
                    <a:pt x="48" y="182"/>
                  </a:lnTo>
                  <a:lnTo>
                    <a:pt x="0" y="135"/>
                  </a:lnTo>
                  <a:lnTo>
                    <a:pt x="142" y="0"/>
                  </a:lnTo>
                  <a:lnTo>
                    <a:pt x="190" y="40"/>
                  </a:lnTo>
                  <a:close/>
                </a:path>
              </a:pathLst>
            </a:custGeom>
            <a:solidFill>
              <a:srgbClr val="FB2B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PA-ïŝ1íḓè">
              <a:extLst>
                <a:ext uri="{FF2B5EF4-FFF2-40B4-BE49-F238E27FC236}">
                  <a16:creationId xmlns="" xmlns:a16="http://schemas.microsoft.com/office/drawing/2014/main" id="{C7BA4FCE-E28E-4455-9AAB-13F9D8438A1F}"/>
                </a:ext>
              </a:extLst>
            </p:cNvPr>
            <p:cNvSpPr/>
            <p:nvPr>
              <p:custDataLst>
                <p:tags r:id="rId73"/>
              </p:custDataLst>
            </p:nvPr>
          </p:nvSpPr>
          <p:spPr bwMode="auto">
            <a:xfrm>
              <a:off x="4302125" y="2106613"/>
              <a:ext cx="301625" cy="288925"/>
            </a:xfrm>
            <a:custGeom>
              <a:avLst/>
              <a:gdLst>
                <a:gd name="T0" fmla="*/ 190 w 190"/>
                <a:gd name="T1" fmla="*/ 40 h 182"/>
                <a:gd name="T2" fmla="*/ 47 w 190"/>
                <a:gd name="T3" fmla="*/ 182 h 182"/>
                <a:gd name="T4" fmla="*/ 0 w 190"/>
                <a:gd name="T5" fmla="*/ 142 h 182"/>
                <a:gd name="T6" fmla="*/ 142 w 190"/>
                <a:gd name="T7" fmla="*/ 0 h 182"/>
                <a:gd name="T8" fmla="*/ 190 w 190"/>
                <a:gd name="T9" fmla="*/ 40 h 182"/>
              </a:gdLst>
              <a:ahLst/>
              <a:cxnLst>
                <a:cxn ang="0">
                  <a:pos x="T0" y="T1"/>
                </a:cxn>
                <a:cxn ang="0">
                  <a:pos x="T2" y="T3"/>
                </a:cxn>
                <a:cxn ang="0">
                  <a:pos x="T4" y="T5"/>
                </a:cxn>
                <a:cxn ang="0">
                  <a:pos x="T6" y="T7"/>
                </a:cxn>
                <a:cxn ang="0">
                  <a:pos x="T8" y="T9"/>
                </a:cxn>
              </a:cxnLst>
              <a:rect l="0" t="0" r="r" b="b"/>
              <a:pathLst>
                <a:path w="190" h="182">
                  <a:moveTo>
                    <a:pt x="190" y="40"/>
                  </a:moveTo>
                  <a:lnTo>
                    <a:pt x="47" y="182"/>
                  </a:lnTo>
                  <a:lnTo>
                    <a:pt x="0" y="142"/>
                  </a:lnTo>
                  <a:lnTo>
                    <a:pt x="142" y="0"/>
                  </a:lnTo>
                  <a:lnTo>
                    <a:pt x="190" y="40"/>
                  </a:lnTo>
                  <a:close/>
                </a:path>
              </a:pathLst>
            </a:custGeom>
            <a:solidFill>
              <a:srgbClr val="FB2B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PA-îśļïḓe">
              <a:extLst>
                <a:ext uri="{FF2B5EF4-FFF2-40B4-BE49-F238E27FC236}">
                  <a16:creationId xmlns="" xmlns:a16="http://schemas.microsoft.com/office/drawing/2014/main" id="{F5D68C06-0605-465C-A5E9-98F05EC5F28C}"/>
                </a:ext>
              </a:extLst>
            </p:cNvPr>
            <p:cNvSpPr/>
            <p:nvPr>
              <p:custDataLst>
                <p:tags r:id="rId74"/>
              </p:custDataLst>
            </p:nvPr>
          </p:nvSpPr>
          <p:spPr bwMode="auto">
            <a:xfrm>
              <a:off x="4703763" y="2032000"/>
              <a:ext cx="1793875" cy="1790700"/>
            </a:xfrm>
            <a:custGeom>
              <a:avLst/>
              <a:gdLst>
                <a:gd name="T0" fmla="*/ 1130 w 1130"/>
                <a:gd name="T1" fmla="*/ 963 h 1128"/>
                <a:gd name="T2" fmla="*/ 972 w 1130"/>
                <a:gd name="T3" fmla="*/ 1128 h 1128"/>
                <a:gd name="T4" fmla="*/ 0 w 1130"/>
                <a:gd name="T5" fmla="*/ 166 h 1128"/>
                <a:gd name="T6" fmla="*/ 166 w 1130"/>
                <a:gd name="T7" fmla="*/ 0 h 1128"/>
                <a:gd name="T8" fmla="*/ 1130 w 1130"/>
                <a:gd name="T9" fmla="*/ 963 h 1128"/>
              </a:gdLst>
              <a:ahLst/>
              <a:cxnLst>
                <a:cxn ang="0">
                  <a:pos x="T0" y="T1"/>
                </a:cxn>
                <a:cxn ang="0">
                  <a:pos x="T2" y="T3"/>
                </a:cxn>
                <a:cxn ang="0">
                  <a:pos x="T4" y="T5"/>
                </a:cxn>
                <a:cxn ang="0">
                  <a:pos x="T6" y="T7"/>
                </a:cxn>
                <a:cxn ang="0">
                  <a:pos x="T8" y="T9"/>
                </a:cxn>
              </a:cxnLst>
              <a:rect l="0" t="0" r="r" b="b"/>
              <a:pathLst>
                <a:path w="1130" h="1128">
                  <a:moveTo>
                    <a:pt x="1130" y="963"/>
                  </a:moveTo>
                  <a:lnTo>
                    <a:pt x="972" y="1128"/>
                  </a:lnTo>
                  <a:lnTo>
                    <a:pt x="0" y="166"/>
                  </a:lnTo>
                  <a:lnTo>
                    <a:pt x="166" y="0"/>
                  </a:lnTo>
                  <a:lnTo>
                    <a:pt x="1130" y="963"/>
                  </a:lnTo>
                  <a:close/>
                </a:path>
              </a:pathLst>
            </a:custGeom>
            <a:solidFill>
              <a:srgbClr val="FB2B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PA-íŝļïḓè">
              <a:extLst>
                <a:ext uri="{FF2B5EF4-FFF2-40B4-BE49-F238E27FC236}">
                  <a16:creationId xmlns="" xmlns:a16="http://schemas.microsoft.com/office/drawing/2014/main" id="{C0E7C18C-AF07-42F4-94C7-4E3278C2F67B}"/>
                </a:ext>
              </a:extLst>
            </p:cNvPr>
            <p:cNvSpPr/>
            <p:nvPr>
              <p:custDataLst>
                <p:tags r:id="rId75"/>
              </p:custDataLst>
            </p:nvPr>
          </p:nvSpPr>
          <p:spPr bwMode="auto">
            <a:xfrm>
              <a:off x="6121400" y="3435350"/>
              <a:ext cx="639763" cy="638175"/>
            </a:xfrm>
            <a:custGeom>
              <a:avLst/>
              <a:gdLst>
                <a:gd name="T0" fmla="*/ 41 w 51"/>
                <a:gd name="T1" fmla="*/ 9 h 51"/>
                <a:gd name="T2" fmla="*/ 41 w 51"/>
                <a:gd name="T3" fmla="*/ 42 h 51"/>
                <a:gd name="T4" fmla="*/ 9 w 51"/>
                <a:gd name="T5" fmla="*/ 42 h 51"/>
                <a:gd name="T6" fmla="*/ 9 w 51"/>
                <a:gd name="T7" fmla="*/ 9 h 51"/>
                <a:gd name="T8" fmla="*/ 41 w 51"/>
                <a:gd name="T9" fmla="*/ 9 h 51"/>
              </a:gdLst>
              <a:ahLst/>
              <a:cxnLst>
                <a:cxn ang="0">
                  <a:pos x="T0" y="T1"/>
                </a:cxn>
                <a:cxn ang="0">
                  <a:pos x="T2" y="T3"/>
                </a:cxn>
                <a:cxn ang="0">
                  <a:pos x="T4" y="T5"/>
                </a:cxn>
                <a:cxn ang="0">
                  <a:pos x="T6" y="T7"/>
                </a:cxn>
                <a:cxn ang="0">
                  <a:pos x="T8" y="T9"/>
                </a:cxn>
              </a:cxnLst>
              <a:rect l="0" t="0" r="r" b="b"/>
              <a:pathLst>
                <a:path w="51" h="51">
                  <a:moveTo>
                    <a:pt x="41" y="9"/>
                  </a:moveTo>
                  <a:cubicBezTo>
                    <a:pt x="51" y="18"/>
                    <a:pt x="51" y="33"/>
                    <a:pt x="41" y="42"/>
                  </a:cubicBezTo>
                  <a:cubicBezTo>
                    <a:pt x="32" y="51"/>
                    <a:pt x="18" y="51"/>
                    <a:pt x="9" y="42"/>
                  </a:cubicBezTo>
                  <a:cubicBezTo>
                    <a:pt x="0" y="33"/>
                    <a:pt x="0" y="18"/>
                    <a:pt x="9" y="9"/>
                  </a:cubicBezTo>
                  <a:cubicBezTo>
                    <a:pt x="18" y="0"/>
                    <a:pt x="32" y="0"/>
                    <a:pt x="41" y="9"/>
                  </a:cubicBezTo>
                  <a:close/>
                </a:path>
              </a:pathLst>
            </a:custGeom>
            <a:solidFill>
              <a:srgbClr val="FB2B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PA-iṡľîḋé">
              <a:extLst>
                <a:ext uri="{FF2B5EF4-FFF2-40B4-BE49-F238E27FC236}">
                  <a16:creationId xmlns="" xmlns:a16="http://schemas.microsoft.com/office/drawing/2014/main" id="{35076827-665D-467B-AE24-915B60411415}"/>
                </a:ext>
              </a:extLst>
            </p:cNvPr>
            <p:cNvSpPr/>
            <p:nvPr>
              <p:custDataLst>
                <p:tags r:id="rId76"/>
              </p:custDataLst>
            </p:nvPr>
          </p:nvSpPr>
          <p:spPr bwMode="auto">
            <a:xfrm>
              <a:off x="4025900" y="1355725"/>
              <a:ext cx="990600" cy="976313"/>
            </a:xfrm>
            <a:custGeom>
              <a:avLst/>
              <a:gdLst>
                <a:gd name="T0" fmla="*/ 624 w 624"/>
                <a:gd name="T1" fmla="*/ 394 h 615"/>
                <a:gd name="T2" fmla="*/ 395 w 624"/>
                <a:gd name="T3" fmla="*/ 615 h 615"/>
                <a:gd name="T4" fmla="*/ 0 w 624"/>
                <a:gd name="T5" fmla="*/ 300 h 615"/>
                <a:gd name="T6" fmla="*/ 300 w 624"/>
                <a:gd name="T7" fmla="*/ 0 h 615"/>
                <a:gd name="T8" fmla="*/ 624 w 624"/>
                <a:gd name="T9" fmla="*/ 394 h 615"/>
              </a:gdLst>
              <a:ahLst/>
              <a:cxnLst>
                <a:cxn ang="0">
                  <a:pos x="T0" y="T1"/>
                </a:cxn>
                <a:cxn ang="0">
                  <a:pos x="T2" y="T3"/>
                </a:cxn>
                <a:cxn ang="0">
                  <a:pos x="T4" y="T5"/>
                </a:cxn>
                <a:cxn ang="0">
                  <a:pos x="T6" y="T7"/>
                </a:cxn>
                <a:cxn ang="0">
                  <a:pos x="T8" y="T9"/>
                </a:cxn>
              </a:cxnLst>
              <a:rect l="0" t="0" r="r" b="b"/>
              <a:pathLst>
                <a:path w="624" h="615">
                  <a:moveTo>
                    <a:pt x="624" y="394"/>
                  </a:moveTo>
                  <a:lnTo>
                    <a:pt x="395" y="615"/>
                  </a:lnTo>
                  <a:lnTo>
                    <a:pt x="0" y="300"/>
                  </a:lnTo>
                  <a:lnTo>
                    <a:pt x="300" y="0"/>
                  </a:lnTo>
                  <a:lnTo>
                    <a:pt x="624" y="394"/>
                  </a:lnTo>
                  <a:close/>
                </a:path>
              </a:pathLst>
            </a:custGeom>
            <a:solidFill>
              <a:srgbClr val="FB2B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PA-iśļîḑè">
              <a:extLst>
                <a:ext uri="{FF2B5EF4-FFF2-40B4-BE49-F238E27FC236}">
                  <a16:creationId xmlns="" xmlns:a16="http://schemas.microsoft.com/office/drawing/2014/main" id="{8BA4AD1A-4BE8-4CF6-B6A0-31A94F1F48AD}"/>
                </a:ext>
              </a:extLst>
            </p:cNvPr>
            <p:cNvSpPr/>
            <p:nvPr>
              <p:custDataLst>
                <p:tags r:id="rId77"/>
              </p:custDataLst>
            </p:nvPr>
          </p:nvSpPr>
          <p:spPr bwMode="auto">
            <a:xfrm>
              <a:off x="4879975" y="2206625"/>
              <a:ext cx="325438" cy="325438"/>
            </a:xfrm>
            <a:custGeom>
              <a:avLst/>
              <a:gdLst>
                <a:gd name="T0" fmla="*/ 205 w 205"/>
                <a:gd name="T1" fmla="*/ 40 h 205"/>
                <a:gd name="T2" fmla="*/ 47 w 205"/>
                <a:gd name="T3" fmla="*/ 205 h 205"/>
                <a:gd name="T4" fmla="*/ 0 w 205"/>
                <a:gd name="T5" fmla="*/ 166 h 205"/>
                <a:gd name="T6" fmla="*/ 165 w 205"/>
                <a:gd name="T7" fmla="*/ 0 h 205"/>
                <a:gd name="T8" fmla="*/ 205 w 205"/>
                <a:gd name="T9" fmla="*/ 40 h 205"/>
              </a:gdLst>
              <a:ahLst/>
              <a:cxnLst>
                <a:cxn ang="0">
                  <a:pos x="T0" y="T1"/>
                </a:cxn>
                <a:cxn ang="0">
                  <a:pos x="T2" y="T3"/>
                </a:cxn>
                <a:cxn ang="0">
                  <a:pos x="T4" y="T5"/>
                </a:cxn>
                <a:cxn ang="0">
                  <a:pos x="T6" y="T7"/>
                </a:cxn>
                <a:cxn ang="0">
                  <a:pos x="T8" y="T9"/>
                </a:cxn>
              </a:cxnLst>
              <a:rect l="0" t="0" r="r" b="b"/>
              <a:pathLst>
                <a:path w="205" h="205">
                  <a:moveTo>
                    <a:pt x="205" y="40"/>
                  </a:moveTo>
                  <a:lnTo>
                    <a:pt x="47" y="205"/>
                  </a:lnTo>
                  <a:lnTo>
                    <a:pt x="0" y="166"/>
                  </a:lnTo>
                  <a:lnTo>
                    <a:pt x="165" y="0"/>
                  </a:lnTo>
                  <a:lnTo>
                    <a:pt x="205" y="40"/>
                  </a:lnTo>
                  <a:close/>
                </a:path>
              </a:pathLst>
            </a:custGeom>
            <a:solidFill>
              <a:srgbClr val="FB2B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PA-ïṥ1ïdé">
              <a:extLst>
                <a:ext uri="{FF2B5EF4-FFF2-40B4-BE49-F238E27FC236}">
                  <a16:creationId xmlns="" xmlns:a16="http://schemas.microsoft.com/office/drawing/2014/main" id="{AF17BE9C-85D8-4571-939E-EBF720186171}"/>
                </a:ext>
              </a:extLst>
            </p:cNvPr>
            <p:cNvSpPr/>
            <p:nvPr>
              <p:custDataLst>
                <p:tags r:id="rId78"/>
              </p:custDataLst>
            </p:nvPr>
          </p:nvSpPr>
          <p:spPr bwMode="auto">
            <a:xfrm>
              <a:off x="5130800" y="2444750"/>
              <a:ext cx="325438" cy="338138"/>
            </a:xfrm>
            <a:custGeom>
              <a:avLst/>
              <a:gdLst>
                <a:gd name="T0" fmla="*/ 205 w 205"/>
                <a:gd name="T1" fmla="*/ 48 h 213"/>
                <a:gd name="T2" fmla="*/ 39 w 205"/>
                <a:gd name="T3" fmla="*/ 213 h 213"/>
                <a:gd name="T4" fmla="*/ 0 w 205"/>
                <a:gd name="T5" fmla="*/ 166 h 213"/>
                <a:gd name="T6" fmla="*/ 165 w 205"/>
                <a:gd name="T7" fmla="*/ 0 h 213"/>
                <a:gd name="T8" fmla="*/ 205 w 205"/>
                <a:gd name="T9" fmla="*/ 48 h 213"/>
              </a:gdLst>
              <a:ahLst/>
              <a:cxnLst>
                <a:cxn ang="0">
                  <a:pos x="T0" y="T1"/>
                </a:cxn>
                <a:cxn ang="0">
                  <a:pos x="T2" y="T3"/>
                </a:cxn>
                <a:cxn ang="0">
                  <a:pos x="T4" y="T5"/>
                </a:cxn>
                <a:cxn ang="0">
                  <a:pos x="T6" y="T7"/>
                </a:cxn>
                <a:cxn ang="0">
                  <a:pos x="T8" y="T9"/>
                </a:cxn>
              </a:cxnLst>
              <a:rect l="0" t="0" r="r" b="b"/>
              <a:pathLst>
                <a:path w="205" h="213">
                  <a:moveTo>
                    <a:pt x="205" y="48"/>
                  </a:moveTo>
                  <a:lnTo>
                    <a:pt x="39" y="213"/>
                  </a:lnTo>
                  <a:lnTo>
                    <a:pt x="0" y="166"/>
                  </a:lnTo>
                  <a:lnTo>
                    <a:pt x="165" y="0"/>
                  </a:lnTo>
                  <a:lnTo>
                    <a:pt x="205" y="48"/>
                  </a:lnTo>
                  <a:close/>
                </a:path>
              </a:pathLst>
            </a:custGeom>
            <a:solidFill>
              <a:srgbClr val="FB2B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PA-îśļîḍè">
              <a:extLst>
                <a:ext uri="{FF2B5EF4-FFF2-40B4-BE49-F238E27FC236}">
                  <a16:creationId xmlns="" xmlns:a16="http://schemas.microsoft.com/office/drawing/2014/main" id="{F10D3A60-D15E-466B-A99B-3B15B5815269}"/>
                </a:ext>
              </a:extLst>
            </p:cNvPr>
            <p:cNvSpPr/>
            <p:nvPr>
              <p:custDataLst>
                <p:tags r:id="rId79"/>
              </p:custDataLst>
            </p:nvPr>
          </p:nvSpPr>
          <p:spPr bwMode="auto">
            <a:xfrm>
              <a:off x="5368925" y="2695575"/>
              <a:ext cx="338138" cy="325438"/>
            </a:xfrm>
            <a:custGeom>
              <a:avLst/>
              <a:gdLst>
                <a:gd name="T0" fmla="*/ 213 w 213"/>
                <a:gd name="T1" fmla="*/ 47 h 205"/>
                <a:gd name="T2" fmla="*/ 47 w 213"/>
                <a:gd name="T3" fmla="*/ 205 h 205"/>
                <a:gd name="T4" fmla="*/ 0 w 213"/>
                <a:gd name="T5" fmla="*/ 166 h 205"/>
                <a:gd name="T6" fmla="*/ 166 w 213"/>
                <a:gd name="T7" fmla="*/ 0 h 205"/>
                <a:gd name="T8" fmla="*/ 213 w 213"/>
                <a:gd name="T9" fmla="*/ 47 h 205"/>
              </a:gdLst>
              <a:ahLst/>
              <a:cxnLst>
                <a:cxn ang="0">
                  <a:pos x="T0" y="T1"/>
                </a:cxn>
                <a:cxn ang="0">
                  <a:pos x="T2" y="T3"/>
                </a:cxn>
                <a:cxn ang="0">
                  <a:pos x="T4" y="T5"/>
                </a:cxn>
                <a:cxn ang="0">
                  <a:pos x="T6" y="T7"/>
                </a:cxn>
                <a:cxn ang="0">
                  <a:pos x="T8" y="T9"/>
                </a:cxn>
              </a:cxnLst>
              <a:rect l="0" t="0" r="r" b="b"/>
              <a:pathLst>
                <a:path w="213" h="205">
                  <a:moveTo>
                    <a:pt x="213" y="47"/>
                  </a:moveTo>
                  <a:lnTo>
                    <a:pt x="47" y="205"/>
                  </a:lnTo>
                  <a:lnTo>
                    <a:pt x="0" y="166"/>
                  </a:lnTo>
                  <a:lnTo>
                    <a:pt x="166" y="0"/>
                  </a:lnTo>
                  <a:lnTo>
                    <a:pt x="213" y="47"/>
                  </a:lnTo>
                  <a:close/>
                </a:path>
              </a:pathLst>
            </a:custGeom>
            <a:solidFill>
              <a:srgbClr val="FB2B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PA-îSḻiḍé">
              <a:extLst>
                <a:ext uri="{FF2B5EF4-FFF2-40B4-BE49-F238E27FC236}">
                  <a16:creationId xmlns="" xmlns:a16="http://schemas.microsoft.com/office/drawing/2014/main" id="{7CC9C6AD-BF3F-4597-BB07-BCDE01DDB0C3}"/>
                </a:ext>
              </a:extLst>
            </p:cNvPr>
            <p:cNvSpPr/>
            <p:nvPr>
              <p:custDataLst>
                <p:tags r:id="rId80"/>
              </p:custDataLst>
            </p:nvPr>
          </p:nvSpPr>
          <p:spPr bwMode="auto">
            <a:xfrm>
              <a:off x="5619750" y="2946400"/>
              <a:ext cx="325438" cy="325438"/>
            </a:xfrm>
            <a:custGeom>
              <a:avLst/>
              <a:gdLst>
                <a:gd name="T0" fmla="*/ 205 w 205"/>
                <a:gd name="T1" fmla="*/ 39 h 205"/>
                <a:gd name="T2" fmla="*/ 39 w 205"/>
                <a:gd name="T3" fmla="*/ 205 h 205"/>
                <a:gd name="T4" fmla="*/ 0 w 205"/>
                <a:gd name="T5" fmla="*/ 166 h 205"/>
                <a:gd name="T6" fmla="*/ 166 w 205"/>
                <a:gd name="T7" fmla="*/ 0 h 205"/>
                <a:gd name="T8" fmla="*/ 205 w 205"/>
                <a:gd name="T9" fmla="*/ 39 h 205"/>
              </a:gdLst>
              <a:ahLst/>
              <a:cxnLst>
                <a:cxn ang="0">
                  <a:pos x="T0" y="T1"/>
                </a:cxn>
                <a:cxn ang="0">
                  <a:pos x="T2" y="T3"/>
                </a:cxn>
                <a:cxn ang="0">
                  <a:pos x="T4" y="T5"/>
                </a:cxn>
                <a:cxn ang="0">
                  <a:pos x="T6" y="T7"/>
                </a:cxn>
                <a:cxn ang="0">
                  <a:pos x="T8" y="T9"/>
                </a:cxn>
              </a:cxnLst>
              <a:rect l="0" t="0" r="r" b="b"/>
              <a:pathLst>
                <a:path w="205" h="205">
                  <a:moveTo>
                    <a:pt x="205" y="39"/>
                  </a:moveTo>
                  <a:lnTo>
                    <a:pt x="39" y="205"/>
                  </a:lnTo>
                  <a:lnTo>
                    <a:pt x="0" y="166"/>
                  </a:lnTo>
                  <a:lnTo>
                    <a:pt x="166" y="0"/>
                  </a:lnTo>
                  <a:lnTo>
                    <a:pt x="205" y="39"/>
                  </a:lnTo>
                  <a:close/>
                </a:path>
              </a:pathLst>
            </a:custGeom>
            <a:solidFill>
              <a:srgbClr val="FB2B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PA-îŝliḑè">
              <a:extLst>
                <a:ext uri="{FF2B5EF4-FFF2-40B4-BE49-F238E27FC236}">
                  <a16:creationId xmlns="" xmlns:a16="http://schemas.microsoft.com/office/drawing/2014/main" id="{1C9BEF3C-CFE3-4700-9254-8BBE6F9D5654}"/>
                </a:ext>
              </a:extLst>
            </p:cNvPr>
            <p:cNvSpPr/>
            <p:nvPr>
              <p:custDataLst>
                <p:tags r:id="rId81"/>
              </p:custDataLst>
            </p:nvPr>
          </p:nvSpPr>
          <p:spPr bwMode="auto">
            <a:xfrm>
              <a:off x="5870575" y="3184525"/>
              <a:ext cx="325438" cy="338138"/>
            </a:xfrm>
            <a:custGeom>
              <a:avLst/>
              <a:gdLst>
                <a:gd name="T0" fmla="*/ 205 w 205"/>
                <a:gd name="T1" fmla="*/ 47 h 213"/>
                <a:gd name="T2" fmla="*/ 39 w 205"/>
                <a:gd name="T3" fmla="*/ 213 h 213"/>
                <a:gd name="T4" fmla="*/ 0 w 205"/>
                <a:gd name="T5" fmla="*/ 166 h 213"/>
                <a:gd name="T6" fmla="*/ 166 w 205"/>
                <a:gd name="T7" fmla="*/ 0 h 213"/>
                <a:gd name="T8" fmla="*/ 205 w 205"/>
                <a:gd name="T9" fmla="*/ 47 h 213"/>
              </a:gdLst>
              <a:ahLst/>
              <a:cxnLst>
                <a:cxn ang="0">
                  <a:pos x="T0" y="T1"/>
                </a:cxn>
                <a:cxn ang="0">
                  <a:pos x="T2" y="T3"/>
                </a:cxn>
                <a:cxn ang="0">
                  <a:pos x="T4" y="T5"/>
                </a:cxn>
                <a:cxn ang="0">
                  <a:pos x="T6" y="T7"/>
                </a:cxn>
                <a:cxn ang="0">
                  <a:pos x="T8" y="T9"/>
                </a:cxn>
              </a:cxnLst>
              <a:rect l="0" t="0" r="r" b="b"/>
              <a:pathLst>
                <a:path w="205" h="213">
                  <a:moveTo>
                    <a:pt x="205" y="47"/>
                  </a:moveTo>
                  <a:lnTo>
                    <a:pt x="39" y="213"/>
                  </a:lnTo>
                  <a:lnTo>
                    <a:pt x="0" y="166"/>
                  </a:lnTo>
                  <a:lnTo>
                    <a:pt x="166" y="0"/>
                  </a:lnTo>
                  <a:lnTo>
                    <a:pt x="205" y="47"/>
                  </a:lnTo>
                  <a:close/>
                </a:path>
              </a:pathLst>
            </a:custGeom>
            <a:solidFill>
              <a:srgbClr val="FB2B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PA-ísľíḋè">
              <a:extLst>
                <a:ext uri="{FF2B5EF4-FFF2-40B4-BE49-F238E27FC236}">
                  <a16:creationId xmlns="" xmlns:a16="http://schemas.microsoft.com/office/drawing/2014/main" id="{DF2A0A51-D4CF-4919-83E5-74C41B395D80}"/>
                </a:ext>
              </a:extLst>
            </p:cNvPr>
            <p:cNvSpPr/>
            <p:nvPr>
              <p:custDataLst>
                <p:tags r:id="rId82"/>
              </p:custDataLst>
            </p:nvPr>
          </p:nvSpPr>
          <p:spPr bwMode="auto">
            <a:xfrm>
              <a:off x="6948488" y="4273550"/>
              <a:ext cx="565150" cy="563563"/>
            </a:xfrm>
            <a:custGeom>
              <a:avLst/>
              <a:gdLst>
                <a:gd name="T0" fmla="*/ 356 w 356"/>
                <a:gd name="T1" fmla="*/ 71 h 355"/>
                <a:gd name="T2" fmla="*/ 71 w 356"/>
                <a:gd name="T3" fmla="*/ 355 h 355"/>
                <a:gd name="T4" fmla="*/ 0 w 356"/>
                <a:gd name="T5" fmla="*/ 284 h 355"/>
                <a:gd name="T6" fmla="*/ 285 w 356"/>
                <a:gd name="T7" fmla="*/ 0 h 355"/>
                <a:gd name="T8" fmla="*/ 356 w 356"/>
                <a:gd name="T9" fmla="*/ 71 h 355"/>
              </a:gdLst>
              <a:ahLst/>
              <a:cxnLst>
                <a:cxn ang="0">
                  <a:pos x="T0" y="T1"/>
                </a:cxn>
                <a:cxn ang="0">
                  <a:pos x="T2" y="T3"/>
                </a:cxn>
                <a:cxn ang="0">
                  <a:pos x="T4" y="T5"/>
                </a:cxn>
                <a:cxn ang="0">
                  <a:pos x="T6" y="T7"/>
                </a:cxn>
                <a:cxn ang="0">
                  <a:pos x="T8" y="T9"/>
                </a:cxn>
              </a:cxnLst>
              <a:rect l="0" t="0" r="r" b="b"/>
              <a:pathLst>
                <a:path w="356" h="355">
                  <a:moveTo>
                    <a:pt x="356" y="71"/>
                  </a:moveTo>
                  <a:lnTo>
                    <a:pt x="71" y="355"/>
                  </a:lnTo>
                  <a:lnTo>
                    <a:pt x="0" y="284"/>
                  </a:lnTo>
                  <a:lnTo>
                    <a:pt x="285" y="0"/>
                  </a:lnTo>
                  <a:lnTo>
                    <a:pt x="356" y="71"/>
                  </a:lnTo>
                  <a:close/>
                </a:path>
              </a:pathLst>
            </a:custGeom>
            <a:solidFill>
              <a:srgbClr val="FB2B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PA-ïşḷiďè">
              <a:extLst>
                <a:ext uri="{FF2B5EF4-FFF2-40B4-BE49-F238E27FC236}">
                  <a16:creationId xmlns="" xmlns:a16="http://schemas.microsoft.com/office/drawing/2014/main" id="{8622B59B-CA5C-40D2-8FD1-2A44088242CE}"/>
                </a:ext>
              </a:extLst>
            </p:cNvPr>
            <p:cNvSpPr/>
            <p:nvPr>
              <p:custDataLst>
                <p:tags r:id="rId83"/>
              </p:custDataLst>
            </p:nvPr>
          </p:nvSpPr>
          <p:spPr bwMode="auto">
            <a:xfrm>
              <a:off x="4352925" y="1681163"/>
              <a:ext cx="112713" cy="112713"/>
            </a:xfrm>
            <a:custGeom>
              <a:avLst/>
              <a:gdLst>
                <a:gd name="T0" fmla="*/ 8 w 9"/>
                <a:gd name="T1" fmla="*/ 1 h 9"/>
                <a:gd name="T2" fmla="*/ 8 w 9"/>
                <a:gd name="T3" fmla="*/ 7 h 9"/>
                <a:gd name="T4" fmla="*/ 2 w 9"/>
                <a:gd name="T5" fmla="*/ 7 h 9"/>
                <a:gd name="T6" fmla="*/ 2 w 9"/>
                <a:gd name="T7" fmla="*/ 1 h 9"/>
                <a:gd name="T8" fmla="*/ 8 w 9"/>
                <a:gd name="T9" fmla="*/ 1 h 9"/>
              </a:gdLst>
              <a:ahLst/>
              <a:cxnLst>
                <a:cxn ang="0">
                  <a:pos x="T0" y="T1"/>
                </a:cxn>
                <a:cxn ang="0">
                  <a:pos x="T2" y="T3"/>
                </a:cxn>
                <a:cxn ang="0">
                  <a:pos x="T4" y="T5"/>
                </a:cxn>
                <a:cxn ang="0">
                  <a:pos x="T6" y="T7"/>
                </a:cxn>
                <a:cxn ang="0">
                  <a:pos x="T8" y="T9"/>
                </a:cxn>
              </a:cxnLst>
              <a:rect l="0" t="0" r="r" b="b"/>
              <a:pathLst>
                <a:path w="9" h="9">
                  <a:moveTo>
                    <a:pt x="8" y="1"/>
                  </a:moveTo>
                  <a:cubicBezTo>
                    <a:pt x="9" y="3"/>
                    <a:pt x="9" y="6"/>
                    <a:pt x="8" y="7"/>
                  </a:cubicBezTo>
                  <a:cubicBezTo>
                    <a:pt x="6" y="9"/>
                    <a:pt x="3" y="9"/>
                    <a:pt x="2" y="7"/>
                  </a:cubicBezTo>
                  <a:cubicBezTo>
                    <a:pt x="0" y="6"/>
                    <a:pt x="0" y="3"/>
                    <a:pt x="2" y="1"/>
                  </a:cubicBezTo>
                  <a:cubicBezTo>
                    <a:pt x="3" y="0"/>
                    <a:pt x="6" y="0"/>
                    <a:pt x="8" y="1"/>
                  </a:cubicBezTo>
                  <a:close/>
                </a:path>
              </a:pathLst>
            </a:custGeom>
            <a:solidFill>
              <a:srgbClr val="FB2B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PA-ïṥḷidè">
              <a:extLst>
                <a:ext uri="{FF2B5EF4-FFF2-40B4-BE49-F238E27FC236}">
                  <a16:creationId xmlns="" xmlns:a16="http://schemas.microsoft.com/office/drawing/2014/main" id="{51BAEDFF-6344-4CDE-A136-55BDE86F7873}"/>
                </a:ext>
              </a:extLst>
            </p:cNvPr>
            <p:cNvSpPr/>
            <p:nvPr>
              <p:custDataLst>
                <p:tags r:id="rId84"/>
              </p:custDataLst>
            </p:nvPr>
          </p:nvSpPr>
          <p:spPr bwMode="auto">
            <a:xfrm>
              <a:off x="4491038" y="1819275"/>
              <a:ext cx="112713" cy="112713"/>
            </a:xfrm>
            <a:custGeom>
              <a:avLst/>
              <a:gdLst>
                <a:gd name="T0" fmla="*/ 8 w 9"/>
                <a:gd name="T1" fmla="*/ 1 h 9"/>
                <a:gd name="T2" fmla="*/ 8 w 9"/>
                <a:gd name="T3" fmla="*/ 7 h 9"/>
                <a:gd name="T4" fmla="*/ 2 w 9"/>
                <a:gd name="T5" fmla="*/ 7 h 9"/>
                <a:gd name="T6" fmla="*/ 2 w 9"/>
                <a:gd name="T7" fmla="*/ 1 h 9"/>
                <a:gd name="T8" fmla="*/ 8 w 9"/>
                <a:gd name="T9" fmla="*/ 1 h 9"/>
              </a:gdLst>
              <a:ahLst/>
              <a:cxnLst>
                <a:cxn ang="0">
                  <a:pos x="T0" y="T1"/>
                </a:cxn>
                <a:cxn ang="0">
                  <a:pos x="T2" y="T3"/>
                </a:cxn>
                <a:cxn ang="0">
                  <a:pos x="T4" y="T5"/>
                </a:cxn>
                <a:cxn ang="0">
                  <a:pos x="T6" y="T7"/>
                </a:cxn>
                <a:cxn ang="0">
                  <a:pos x="T8" y="T9"/>
                </a:cxn>
              </a:cxnLst>
              <a:rect l="0" t="0" r="r" b="b"/>
              <a:pathLst>
                <a:path w="9" h="9">
                  <a:moveTo>
                    <a:pt x="8" y="1"/>
                  </a:moveTo>
                  <a:cubicBezTo>
                    <a:pt x="9" y="3"/>
                    <a:pt x="9" y="6"/>
                    <a:pt x="8" y="7"/>
                  </a:cubicBezTo>
                  <a:cubicBezTo>
                    <a:pt x="6" y="9"/>
                    <a:pt x="3" y="9"/>
                    <a:pt x="2" y="7"/>
                  </a:cubicBezTo>
                  <a:cubicBezTo>
                    <a:pt x="0" y="6"/>
                    <a:pt x="0" y="3"/>
                    <a:pt x="2" y="1"/>
                  </a:cubicBezTo>
                  <a:cubicBezTo>
                    <a:pt x="3" y="0"/>
                    <a:pt x="6" y="0"/>
                    <a:pt x="8" y="1"/>
                  </a:cubicBezTo>
                  <a:close/>
                </a:path>
              </a:pathLst>
            </a:custGeom>
            <a:solidFill>
              <a:srgbClr val="FB2B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PA-ïṣḻïdè">
              <a:extLst>
                <a:ext uri="{FF2B5EF4-FFF2-40B4-BE49-F238E27FC236}">
                  <a16:creationId xmlns="" xmlns:a16="http://schemas.microsoft.com/office/drawing/2014/main" id="{7BF71294-2F15-469C-A5C0-1E45DD102078}"/>
                </a:ext>
              </a:extLst>
            </p:cNvPr>
            <p:cNvSpPr/>
            <p:nvPr>
              <p:custDataLst>
                <p:tags r:id="rId85"/>
              </p:custDataLst>
            </p:nvPr>
          </p:nvSpPr>
          <p:spPr bwMode="auto">
            <a:xfrm>
              <a:off x="4627563" y="1955800"/>
              <a:ext cx="114300" cy="112713"/>
            </a:xfrm>
            <a:custGeom>
              <a:avLst/>
              <a:gdLst>
                <a:gd name="T0" fmla="*/ 8 w 9"/>
                <a:gd name="T1" fmla="*/ 2 h 9"/>
                <a:gd name="T2" fmla="*/ 8 w 9"/>
                <a:gd name="T3" fmla="*/ 7 h 9"/>
                <a:gd name="T4" fmla="*/ 2 w 9"/>
                <a:gd name="T5" fmla="*/ 7 h 9"/>
                <a:gd name="T6" fmla="*/ 2 w 9"/>
                <a:gd name="T7" fmla="*/ 2 h 9"/>
                <a:gd name="T8" fmla="*/ 8 w 9"/>
                <a:gd name="T9" fmla="*/ 2 h 9"/>
              </a:gdLst>
              <a:ahLst/>
              <a:cxnLst>
                <a:cxn ang="0">
                  <a:pos x="T0" y="T1"/>
                </a:cxn>
                <a:cxn ang="0">
                  <a:pos x="T2" y="T3"/>
                </a:cxn>
                <a:cxn ang="0">
                  <a:pos x="T4" y="T5"/>
                </a:cxn>
                <a:cxn ang="0">
                  <a:pos x="T6" y="T7"/>
                </a:cxn>
                <a:cxn ang="0">
                  <a:pos x="T8" y="T9"/>
                </a:cxn>
              </a:cxnLst>
              <a:rect l="0" t="0" r="r" b="b"/>
              <a:pathLst>
                <a:path w="9" h="9">
                  <a:moveTo>
                    <a:pt x="8" y="2"/>
                  </a:moveTo>
                  <a:cubicBezTo>
                    <a:pt x="9" y="3"/>
                    <a:pt x="9" y="6"/>
                    <a:pt x="8" y="7"/>
                  </a:cubicBezTo>
                  <a:cubicBezTo>
                    <a:pt x="6" y="9"/>
                    <a:pt x="3" y="9"/>
                    <a:pt x="2" y="7"/>
                  </a:cubicBezTo>
                  <a:cubicBezTo>
                    <a:pt x="0" y="6"/>
                    <a:pt x="0" y="3"/>
                    <a:pt x="2" y="2"/>
                  </a:cubicBezTo>
                  <a:cubicBezTo>
                    <a:pt x="3" y="0"/>
                    <a:pt x="6" y="0"/>
                    <a:pt x="8" y="2"/>
                  </a:cubicBezTo>
                  <a:close/>
                </a:path>
              </a:pathLst>
            </a:custGeom>
            <a:solidFill>
              <a:srgbClr val="FB2B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74" name="PA-787a8965-d4a7-4354-9c56-616ca76825da"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0"/>
            </p:custDataLst>
          </p:nvPr>
        </p:nvGrpSpPr>
        <p:grpSpPr>
          <a:xfrm>
            <a:off x="7489108" y="1478708"/>
            <a:ext cx="4252913" cy="4233863"/>
            <a:chOff x="4025900" y="1355725"/>
            <a:chExt cx="4252913" cy="4233863"/>
          </a:xfrm>
        </p:grpSpPr>
        <p:sp>
          <p:nvSpPr>
            <p:cNvPr id="75" name="PA-išḻïḑé">
              <a:extLst>
                <a:ext uri="{FF2B5EF4-FFF2-40B4-BE49-F238E27FC236}">
                  <a16:creationId xmlns="" xmlns:a16="http://schemas.microsoft.com/office/drawing/2014/main" id="{B52501E6-3F76-4B6F-B9B3-E101894F023D}"/>
                </a:ext>
              </a:extLst>
            </p:cNvPr>
            <p:cNvSpPr/>
            <p:nvPr>
              <p:custDataLst>
                <p:tags r:id="rId50"/>
              </p:custDataLst>
            </p:nvPr>
          </p:nvSpPr>
          <p:spPr bwMode="auto">
            <a:xfrm>
              <a:off x="7689850" y="5000625"/>
              <a:ext cx="463550" cy="476250"/>
            </a:xfrm>
            <a:custGeom>
              <a:avLst/>
              <a:gdLst>
                <a:gd name="T0" fmla="*/ 292 w 292"/>
                <a:gd name="T1" fmla="*/ 111 h 300"/>
                <a:gd name="T2" fmla="*/ 102 w 292"/>
                <a:gd name="T3" fmla="*/ 300 h 300"/>
                <a:gd name="T4" fmla="*/ 0 w 292"/>
                <a:gd name="T5" fmla="*/ 189 h 300"/>
                <a:gd name="T6" fmla="*/ 189 w 292"/>
                <a:gd name="T7" fmla="*/ 0 h 300"/>
                <a:gd name="T8" fmla="*/ 292 w 292"/>
                <a:gd name="T9" fmla="*/ 111 h 300"/>
              </a:gdLst>
              <a:ahLst/>
              <a:cxnLst>
                <a:cxn ang="0">
                  <a:pos x="T0" y="T1"/>
                </a:cxn>
                <a:cxn ang="0">
                  <a:pos x="T2" y="T3"/>
                </a:cxn>
                <a:cxn ang="0">
                  <a:pos x="T4" y="T5"/>
                </a:cxn>
                <a:cxn ang="0">
                  <a:pos x="T6" y="T7"/>
                </a:cxn>
                <a:cxn ang="0">
                  <a:pos x="T8" y="T9"/>
                </a:cxn>
              </a:cxnLst>
              <a:rect l="0" t="0" r="r" b="b"/>
              <a:pathLst>
                <a:path w="292" h="300">
                  <a:moveTo>
                    <a:pt x="292" y="111"/>
                  </a:moveTo>
                  <a:lnTo>
                    <a:pt x="102" y="300"/>
                  </a:lnTo>
                  <a:lnTo>
                    <a:pt x="0" y="189"/>
                  </a:lnTo>
                  <a:lnTo>
                    <a:pt x="189" y="0"/>
                  </a:lnTo>
                  <a:lnTo>
                    <a:pt x="292" y="111"/>
                  </a:lnTo>
                  <a:close/>
                </a:path>
              </a:pathLst>
            </a:custGeom>
            <a:solidFill>
              <a:srgbClr val="24F4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PA-íšḷïḋé">
              <a:extLst>
                <a:ext uri="{FF2B5EF4-FFF2-40B4-BE49-F238E27FC236}">
                  <a16:creationId xmlns="" xmlns:a16="http://schemas.microsoft.com/office/drawing/2014/main" id="{CC473BE8-8AB5-43EC-8423-C71BEE4CA077}"/>
                </a:ext>
              </a:extLst>
            </p:cNvPr>
            <p:cNvSpPr/>
            <p:nvPr>
              <p:custDataLst>
                <p:tags r:id="rId51"/>
              </p:custDataLst>
            </p:nvPr>
          </p:nvSpPr>
          <p:spPr bwMode="auto">
            <a:xfrm>
              <a:off x="5719763" y="3284538"/>
              <a:ext cx="2119313" cy="2192338"/>
            </a:xfrm>
            <a:custGeom>
              <a:avLst/>
              <a:gdLst>
                <a:gd name="T0" fmla="*/ 19 w 169"/>
                <a:gd name="T1" fmla="*/ 69 h 175"/>
                <a:gd name="T2" fmla="*/ 38 w 169"/>
                <a:gd name="T3" fmla="*/ 81 h 175"/>
                <a:gd name="T4" fmla="*/ 48 w 169"/>
                <a:gd name="T5" fmla="*/ 87 h 175"/>
                <a:gd name="T6" fmla="*/ 56 w 169"/>
                <a:gd name="T7" fmla="*/ 104 h 175"/>
                <a:gd name="T8" fmla="*/ 76 w 169"/>
                <a:gd name="T9" fmla="*/ 149 h 175"/>
                <a:gd name="T10" fmla="*/ 169 w 169"/>
                <a:gd name="T11" fmla="*/ 149 h 175"/>
                <a:gd name="T12" fmla="*/ 19 w 169"/>
                <a:gd name="T13" fmla="*/ 0 h 175"/>
                <a:gd name="T14" fmla="*/ 19 w 169"/>
                <a:gd name="T15" fmla="*/ 69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175">
                  <a:moveTo>
                    <a:pt x="19" y="69"/>
                  </a:moveTo>
                  <a:cubicBezTo>
                    <a:pt x="25" y="75"/>
                    <a:pt x="31" y="78"/>
                    <a:pt x="38" y="81"/>
                  </a:cubicBezTo>
                  <a:cubicBezTo>
                    <a:pt x="42" y="82"/>
                    <a:pt x="45" y="84"/>
                    <a:pt x="48" y="87"/>
                  </a:cubicBezTo>
                  <a:cubicBezTo>
                    <a:pt x="53" y="92"/>
                    <a:pt x="56" y="98"/>
                    <a:pt x="56" y="104"/>
                  </a:cubicBezTo>
                  <a:cubicBezTo>
                    <a:pt x="57" y="120"/>
                    <a:pt x="63" y="137"/>
                    <a:pt x="76" y="149"/>
                  </a:cubicBezTo>
                  <a:cubicBezTo>
                    <a:pt x="101" y="175"/>
                    <a:pt x="143" y="175"/>
                    <a:pt x="169" y="149"/>
                  </a:cubicBezTo>
                  <a:cubicBezTo>
                    <a:pt x="19" y="0"/>
                    <a:pt x="19" y="0"/>
                    <a:pt x="19" y="0"/>
                  </a:cubicBezTo>
                  <a:cubicBezTo>
                    <a:pt x="0" y="19"/>
                    <a:pt x="0" y="50"/>
                    <a:pt x="19" y="69"/>
                  </a:cubicBezTo>
                  <a:close/>
                </a:path>
              </a:pathLst>
            </a:custGeom>
            <a:solidFill>
              <a:srgbClr val="24F4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PA-îṩ1iḓe">
              <a:extLst>
                <a:ext uri="{FF2B5EF4-FFF2-40B4-BE49-F238E27FC236}">
                  <a16:creationId xmlns="" xmlns:a16="http://schemas.microsoft.com/office/drawing/2014/main" id="{27DB31A9-49AA-41C0-BCB5-EB6184FB95B3}"/>
                </a:ext>
              </a:extLst>
            </p:cNvPr>
            <p:cNvSpPr/>
            <p:nvPr>
              <p:custDataLst>
                <p:tags r:id="rId52"/>
              </p:custDataLst>
            </p:nvPr>
          </p:nvSpPr>
          <p:spPr bwMode="auto">
            <a:xfrm>
              <a:off x="5607050" y="2921000"/>
              <a:ext cx="2671763" cy="2668588"/>
            </a:xfrm>
            <a:custGeom>
              <a:avLst/>
              <a:gdLst>
                <a:gd name="T0" fmla="*/ 133 w 213"/>
                <a:gd name="T1" fmla="*/ 57 h 213"/>
                <a:gd name="T2" fmla="*/ 122 w 213"/>
                <a:gd name="T3" fmla="*/ 52 h 213"/>
                <a:gd name="T4" fmla="*/ 116 w 213"/>
                <a:gd name="T5" fmla="*/ 43 h 213"/>
                <a:gd name="T6" fmla="*/ 116 w 213"/>
                <a:gd name="T7" fmla="*/ 40 h 213"/>
                <a:gd name="T8" fmla="*/ 115 w 213"/>
                <a:gd name="T9" fmla="*/ 40 h 213"/>
                <a:gd name="T10" fmla="*/ 103 w 213"/>
                <a:gd name="T11" fmla="*/ 23 h 213"/>
                <a:gd name="T12" fmla="*/ 22 w 213"/>
                <a:gd name="T13" fmla="*/ 23 h 213"/>
                <a:gd name="T14" fmla="*/ 22 w 213"/>
                <a:gd name="T15" fmla="*/ 104 h 213"/>
                <a:gd name="T16" fmla="*/ 44 w 213"/>
                <a:gd name="T17" fmla="*/ 118 h 213"/>
                <a:gd name="T18" fmla="*/ 51 w 213"/>
                <a:gd name="T19" fmla="*/ 122 h 213"/>
                <a:gd name="T20" fmla="*/ 57 w 213"/>
                <a:gd name="T21" fmla="*/ 134 h 213"/>
                <a:gd name="T22" fmla="*/ 78 w 213"/>
                <a:gd name="T23" fmla="*/ 184 h 213"/>
                <a:gd name="T24" fmla="*/ 184 w 213"/>
                <a:gd name="T25" fmla="*/ 184 h 213"/>
                <a:gd name="T26" fmla="*/ 184 w 213"/>
                <a:gd name="T27" fmla="*/ 79 h 213"/>
                <a:gd name="T28" fmla="*/ 133 w 213"/>
                <a:gd name="T29" fmla="*/ 57 h 213"/>
                <a:gd name="T30" fmla="*/ 85 w 213"/>
                <a:gd name="T31" fmla="*/ 178 h 213"/>
                <a:gd name="T32" fmla="*/ 65 w 213"/>
                <a:gd name="T33" fmla="*/ 133 h 213"/>
                <a:gd name="T34" fmla="*/ 57 w 213"/>
                <a:gd name="T35" fmla="*/ 116 h 213"/>
                <a:gd name="T36" fmla="*/ 47 w 213"/>
                <a:gd name="T37" fmla="*/ 110 h 213"/>
                <a:gd name="T38" fmla="*/ 28 w 213"/>
                <a:gd name="T39" fmla="*/ 98 h 213"/>
                <a:gd name="T40" fmla="*/ 28 w 213"/>
                <a:gd name="T41" fmla="*/ 29 h 213"/>
                <a:gd name="T42" fmla="*/ 178 w 213"/>
                <a:gd name="T43" fmla="*/ 178 h 213"/>
                <a:gd name="T44" fmla="*/ 85 w 213"/>
                <a:gd name="T45" fmla="*/ 1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3" h="213">
                  <a:moveTo>
                    <a:pt x="133" y="57"/>
                  </a:moveTo>
                  <a:cubicBezTo>
                    <a:pt x="129" y="57"/>
                    <a:pt x="125" y="55"/>
                    <a:pt x="122" y="52"/>
                  </a:cubicBezTo>
                  <a:cubicBezTo>
                    <a:pt x="119" y="49"/>
                    <a:pt x="117" y="46"/>
                    <a:pt x="116" y="43"/>
                  </a:cubicBezTo>
                  <a:cubicBezTo>
                    <a:pt x="116" y="40"/>
                    <a:pt x="116" y="40"/>
                    <a:pt x="116" y="40"/>
                  </a:cubicBezTo>
                  <a:cubicBezTo>
                    <a:pt x="115" y="40"/>
                    <a:pt x="115" y="40"/>
                    <a:pt x="115" y="40"/>
                  </a:cubicBezTo>
                  <a:cubicBezTo>
                    <a:pt x="112" y="33"/>
                    <a:pt x="108" y="28"/>
                    <a:pt x="103" y="23"/>
                  </a:cubicBezTo>
                  <a:cubicBezTo>
                    <a:pt x="81" y="0"/>
                    <a:pt x="44" y="0"/>
                    <a:pt x="22" y="23"/>
                  </a:cubicBezTo>
                  <a:cubicBezTo>
                    <a:pt x="0" y="45"/>
                    <a:pt x="0" y="82"/>
                    <a:pt x="22" y="104"/>
                  </a:cubicBezTo>
                  <a:cubicBezTo>
                    <a:pt x="28" y="110"/>
                    <a:pt x="36" y="115"/>
                    <a:pt x="44" y="118"/>
                  </a:cubicBezTo>
                  <a:cubicBezTo>
                    <a:pt x="47" y="119"/>
                    <a:pt x="49" y="120"/>
                    <a:pt x="51" y="122"/>
                  </a:cubicBezTo>
                  <a:cubicBezTo>
                    <a:pt x="54" y="125"/>
                    <a:pt x="56" y="129"/>
                    <a:pt x="57" y="134"/>
                  </a:cubicBezTo>
                  <a:cubicBezTo>
                    <a:pt x="57" y="153"/>
                    <a:pt x="65" y="171"/>
                    <a:pt x="78" y="184"/>
                  </a:cubicBezTo>
                  <a:cubicBezTo>
                    <a:pt x="107" y="213"/>
                    <a:pt x="155" y="213"/>
                    <a:pt x="184" y="184"/>
                  </a:cubicBezTo>
                  <a:cubicBezTo>
                    <a:pt x="213" y="155"/>
                    <a:pt x="213" y="108"/>
                    <a:pt x="184" y="79"/>
                  </a:cubicBezTo>
                  <a:cubicBezTo>
                    <a:pt x="170" y="66"/>
                    <a:pt x="152" y="58"/>
                    <a:pt x="133" y="57"/>
                  </a:cubicBezTo>
                  <a:close/>
                  <a:moveTo>
                    <a:pt x="85" y="178"/>
                  </a:moveTo>
                  <a:cubicBezTo>
                    <a:pt x="72" y="166"/>
                    <a:pt x="66" y="149"/>
                    <a:pt x="65" y="133"/>
                  </a:cubicBezTo>
                  <a:cubicBezTo>
                    <a:pt x="65" y="127"/>
                    <a:pt x="62" y="121"/>
                    <a:pt x="57" y="116"/>
                  </a:cubicBezTo>
                  <a:cubicBezTo>
                    <a:pt x="54" y="113"/>
                    <a:pt x="51" y="111"/>
                    <a:pt x="47" y="110"/>
                  </a:cubicBezTo>
                  <a:cubicBezTo>
                    <a:pt x="40" y="107"/>
                    <a:pt x="34" y="104"/>
                    <a:pt x="28" y="98"/>
                  </a:cubicBezTo>
                  <a:cubicBezTo>
                    <a:pt x="9" y="79"/>
                    <a:pt x="9" y="48"/>
                    <a:pt x="28" y="29"/>
                  </a:cubicBezTo>
                  <a:cubicBezTo>
                    <a:pt x="178" y="178"/>
                    <a:pt x="178" y="178"/>
                    <a:pt x="178" y="178"/>
                  </a:cubicBezTo>
                  <a:cubicBezTo>
                    <a:pt x="152" y="204"/>
                    <a:pt x="110" y="204"/>
                    <a:pt x="85" y="178"/>
                  </a:cubicBezTo>
                  <a:close/>
                </a:path>
              </a:pathLst>
            </a:custGeom>
            <a:solidFill>
              <a:srgbClr val="24F4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PA-ïṧ1îḋè">
              <a:extLst>
                <a:ext uri="{FF2B5EF4-FFF2-40B4-BE49-F238E27FC236}">
                  <a16:creationId xmlns="" xmlns:a16="http://schemas.microsoft.com/office/drawing/2014/main" id="{5B831FE4-025A-4AAB-BBF8-81E8BCE98D4B}"/>
                </a:ext>
              </a:extLst>
            </p:cNvPr>
            <p:cNvSpPr/>
            <p:nvPr>
              <p:custDataLst>
                <p:tags r:id="rId53"/>
              </p:custDataLst>
            </p:nvPr>
          </p:nvSpPr>
          <p:spPr bwMode="auto">
            <a:xfrm>
              <a:off x="4025900" y="1819275"/>
              <a:ext cx="301625" cy="300038"/>
            </a:xfrm>
            <a:custGeom>
              <a:avLst/>
              <a:gdLst>
                <a:gd name="T0" fmla="*/ 190 w 190"/>
                <a:gd name="T1" fmla="*/ 47 h 189"/>
                <a:gd name="T2" fmla="*/ 48 w 190"/>
                <a:gd name="T3" fmla="*/ 189 h 189"/>
                <a:gd name="T4" fmla="*/ 0 w 190"/>
                <a:gd name="T5" fmla="*/ 142 h 189"/>
                <a:gd name="T6" fmla="*/ 142 w 190"/>
                <a:gd name="T7" fmla="*/ 0 h 189"/>
                <a:gd name="T8" fmla="*/ 190 w 190"/>
                <a:gd name="T9" fmla="*/ 47 h 189"/>
              </a:gdLst>
              <a:ahLst/>
              <a:cxnLst>
                <a:cxn ang="0">
                  <a:pos x="T0" y="T1"/>
                </a:cxn>
                <a:cxn ang="0">
                  <a:pos x="T2" y="T3"/>
                </a:cxn>
                <a:cxn ang="0">
                  <a:pos x="T4" y="T5"/>
                </a:cxn>
                <a:cxn ang="0">
                  <a:pos x="T6" y="T7"/>
                </a:cxn>
                <a:cxn ang="0">
                  <a:pos x="T8" y="T9"/>
                </a:cxn>
              </a:cxnLst>
              <a:rect l="0" t="0" r="r" b="b"/>
              <a:pathLst>
                <a:path w="190" h="189">
                  <a:moveTo>
                    <a:pt x="190" y="47"/>
                  </a:moveTo>
                  <a:lnTo>
                    <a:pt x="48" y="189"/>
                  </a:lnTo>
                  <a:lnTo>
                    <a:pt x="0" y="142"/>
                  </a:lnTo>
                  <a:lnTo>
                    <a:pt x="142" y="0"/>
                  </a:lnTo>
                  <a:lnTo>
                    <a:pt x="190" y="47"/>
                  </a:lnTo>
                  <a:close/>
                </a:path>
              </a:pathLst>
            </a:custGeom>
            <a:solidFill>
              <a:srgbClr val="24F4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PA-íSḷïḓê">
              <a:extLst>
                <a:ext uri="{FF2B5EF4-FFF2-40B4-BE49-F238E27FC236}">
                  <a16:creationId xmlns="" xmlns:a16="http://schemas.microsoft.com/office/drawing/2014/main" id="{F99D3EEC-F7A2-4974-9678-84A7C3B3AC18}"/>
                </a:ext>
              </a:extLst>
            </p:cNvPr>
            <p:cNvSpPr/>
            <p:nvPr>
              <p:custDataLst>
                <p:tags r:id="rId54"/>
              </p:custDataLst>
            </p:nvPr>
          </p:nvSpPr>
          <p:spPr bwMode="auto">
            <a:xfrm>
              <a:off x="4164013" y="1968500"/>
              <a:ext cx="301625" cy="288925"/>
            </a:xfrm>
            <a:custGeom>
              <a:avLst/>
              <a:gdLst>
                <a:gd name="T0" fmla="*/ 190 w 190"/>
                <a:gd name="T1" fmla="*/ 40 h 182"/>
                <a:gd name="T2" fmla="*/ 48 w 190"/>
                <a:gd name="T3" fmla="*/ 182 h 182"/>
                <a:gd name="T4" fmla="*/ 0 w 190"/>
                <a:gd name="T5" fmla="*/ 135 h 182"/>
                <a:gd name="T6" fmla="*/ 142 w 190"/>
                <a:gd name="T7" fmla="*/ 0 h 182"/>
                <a:gd name="T8" fmla="*/ 190 w 190"/>
                <a:gd name="T9" fmla="*/ 40 h 182"/>
              </a:gdLst>
              <a:ahLst/>
              <a:cxnLst>
                <a:cxn ang="0">
                  <a:pos x="T0" y="T1"/>
                </a:cxn>
                <a:cxn ang="0">
                  <a:pos x="T2" y="T3"/>
                </a:cxn>
                <a:cxn ang="0">
                  <a:pos x="T4" y="T5"/>
                </a:cxn>
                <a:cxn ang="0">
                  <a:pos x="T6" y="T7"/>
                </a:cxn>
                <a:cxn ang="0">
                  <a:pos x="T8" y="T9"/>
                </a:cxn>
              </a:cxnLst>
              <a:rect l="0" t="0" r="r" b="b"/>
              <a:pathLst>
                <a:path w="190" h="182">
                  <a:moveTo>
                    <a:pt x="190" y="40"/>
                  </a:moveTo>
                  <a:lnTo>
                    <a:pt x="48" y="182"/>
                  </a:lnTo>
                  <a:lnTo>
                    <a:pt x="0" y="135"/>
                  </a:lnTo>
                  <a:lnTo>
                    <a:pt x="142" y="0"/>
                  </a:lnTo>
                  <a:lnTo>
                    <a:pt x="190" y="40"/>
                  </a:lnTo>
                  <a:close/>
                </a:path>
              </a:pathLst>
            </a:custGeom>
            <a:solidFill>
              <a:srgbClr val="24F4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PA-ïŝ1íḓè">
              <a:extLst>
                <a:ext uri="{FF2B5EF4-FFF2-40B4-BE49-F238E27FC236}">
                  <a16:creationId xmlns="" xmlns:a16="http://schemas.microsoft.com/office/drawing/2014/main" id="{C7BA4FCE-E28E-4455-9AAB-13F9D8438A1F}"/>
                </a:ext>
              </a:extLst>
            </p:cNvPr>
            <p:cNvSpPr/>
            <p:nvPr>
              <p:custDataLst>
                <p:tags r:id="rId55"/>
              </p:custDataLst>
            </p:nvPr>
          </p:nvSpPr>
          <p:spPr bwMode="auto">
            <a:xfrm>
              <a:off x="4302125" y="2106613"/>
              <a:ext cx="301625" cy="288925"/>
            </a:xfrm>
            <a:custGeom>
              <a:avLst/>
              <a:gdLst>
                <a:gd name="T0" fmla="*/ 190 w 190"/>
                <a:gd name="T1" fmla="*/ 40 h 182"/>
                <a:gd name="T2" fmla="*/ 47 w 190"/>
                <a:gd name="T3" fmla="*/ 182 h 182"/>
                <a:gd name="T4" fmla="*/ 0 w 190"/>
                <a:gd name="T5" fmla="*/ 142 h 182"/>
                <a:gd name="T6" fmla="*/ 142 w 190"/>
                <a:gd name="T7" fmla="*/ 0 h 182"/>
                <a:gd name="T8" fmla="*/ 190 w 190"/>
                <a:gd name="T9" fmla="*/ 40 h 182"/>
              </a:gdLst>
              <a:ahLst/>
              <a:cxnLst>
                <a:cxn ang="0">
                  <a:pos x="T0" y="T1"/>
                </a:cxn>
                <a:cxn ang="0">
                  <a:pos x="T2" y="T3"/>
                </a:cxn>
                <a:cxn ang="0">
                  <a:pos x="T4" y="T5"/>
                </a:cxn>
                <a:cxn ang="0">
                  <a:pos x="T6" y="T7"/>
                </a:cxn>
                <a:cxn ang="0">
                  <a:pos x="T8" y="T9"/>
                </a:cxn>
              </a:cxnLst>
              <a:rect l="0" t="0" r="r" b="b"/>
              <a:pathLst>
                <a:path w="190" h="182">
                  <a:moveTo>
                    <a:pt x="190" y="40"/>
                  </a:moveTo>
                  <a:lnTo>
                    <a:pt x="47" y="182"/>
                  </a:lnTo>
                  <a:lnTo>
                    <a:pt x="0" y="142"/>
                  </a:lnTo>
                  <a:lnTo>
                    <a:pt x="142" y="0"/>
                  </a:lnTo>
                  <a:lnTo>
                    <a:pt x="190" y="40"/>
                  </a:lnTo>
                  <a:close/>
                </a:path>
              </a:pathLst>
            </a:custGeom>
            <a:solidFill>
              <a:srgbClr val="24F4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PA-îśļïḓe">
              <a:extLst>
                <a:ext uri="{FF2B5EF4-FFF2-40B4-BE49-F238E27FC236}">
                  <a16:creationId xmlns="" xmlns:a16="http://schemas.microsoft.com/office/drawing/2014/main" id="{F5D68C06-0605-465C-A5E9-98F05EC5F28C}"/>
                </a:ext>
              </a:extLst>
            </p:cNvPr>
            <p:cNvSpPr/>
            <p:nvPr>
              <p:custDataLst>
                <p:tags r:id="rId56"/>
              </p:custDataLst>
            </p:nvPr>
          </p:nvSpPr>
          <p:spPr bwMode="auto">
            <a:xfrm>
              <a:off x="4703763" y="2032000"/>
              <a:ext cx="1793875" cy="1790700"/>
            </a:xfrm>
            <a:custGeom>
              <a:avLst/>
              <a:gdLst>
                <a:gd name="T0" fmla="*/ 1130 w 1130"/>
                <a:gd name="T1" fmla="*/ 963 h 1128"/>
                <a:gd name="T2" fmla="*/ 972 w 1130"/>
                <a:gd name="T3" fmla="*/ 1128 h 1128"/>
                <a:gd name="T4" fmla="*/ 0 w 1130"/>
                <a:gd name="T5" fmla="*/ 166 h 1128"/>
                <a:gd name="T6" fmla="*/ 166 w 1130"/>
                <a:gd name="T7" fmla="*/ 0 h 1128"/>
                <a:gd name="T8" fmla="*/ 1130 w 1130"/>
                <a:gd name="T9" fmla="*/ 963 h 1128"/>
              </a:gdLst>
              <a:ahLst/>
              <a:cxnLst>
                <a:cxn ang="0">
                  <a:pos x="T0" y="T1"/>
                </a:cxn>
                <a:cxn ang="0">
                  <a:pos x="T2" y="T3"/>
                </a:cxn>
                <a:cxn ang="0">
                  <a:pos x="T4" y="T5"/>
                </a:cxn>
                <a:cxn ang="0">
                  <a:pos x="T6" y="T7"/>
                </a:cxn>
                <a:cxn ang="0">
                  <a:pos x="T8" y="T9"/>
                </a:cxn>
              </a:cxnLst>
              <a:rect l="0" t="0" r="r" b="b"/>
              <a:pathLst>
                <a:path w="1130" h="1128">
                  <a:moveTo>
                    <a:pt x="1130" y="963"/>
                  </a:moveTo>
                  <a:lnTo>
                    <a:pt x="972" y="1128"/>
                  </a:lnTo>
                  <a:lnTo>
                    <a:pt x="0" y="166"/>
                  </a:lnTo>
                  <a:lnTo>
                    <a:pt x="166" y="0"/>
                  </a:lnTo>
                  <a:lnTo>
                    <a:pt x="1130" y="963"/>
                  </a:lnTo>
                  <a:close/>
                </a:path>
              </a:pathLst>
            </a:custGeom>
            <a:solidFill>
              <a:srgbClr val="24F4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PA-íŝļïḓè">
              <a:extLst>
                <a:ext uri="{FF2B5EF4-FFF2-40B4-BE49-F238E27FC236}">
                  <a16:creationId xmlns="" xmlns:a16="http://schemas.microsoft.com/office/drawing/2014/main" id="{C0E7C18C-AF07-42F4-94C7-4E3278C2F67B}"/>
                </a:ext>
              </a:extLst>
            </p:cNvPr>
            <p:cNvSpPr/>
            <p:nvPr>
              <p:custDataLst>
                <p:tags r:id="rId57"/>
              </p:custDataLst>
            </p:nvPr>
          </p:nvSpPr>
          <p:spPr bwMode="auto">
            <a:xfrm>
              <a:off x="6121400" y="3435350"/>
              <a:ext cx="639763" cy="638175"/>
            </a:xfrm>
            <a:custGeom>
              <a:avLst/>
              <a:gdLst>
                <a:gd name="T0" fmla="*/ 41 w 51"/>
                <a:gd name="T1" fmla="*/ 9 h 51"/>
                <a:gd name="T2" fmla="*/ 41 w 51"/>
                <a:gd name="T3" fmla="*/ 42 h 51"/>
                <a:gd name="T4" fmla="*/ 9 w 51"/>
                <a:gd name="T5" fmla="*/ 42 h 51"/>
                <a:gd name="T6" fmla="*/ 9 w 51"/>
                <a:gd name="T7" fmla="*/ 9 h 51"/>
                <a:gd name="T8" fmla="*/ 41 w 51"/>
                <a:gd name="T9" fmla="*/ 9 h 51"/>
              </a:gdLst>
              <a:ahLst/>
              <a:cxnLst>
                <a:cxn ang="0">
                  <a:pos x="T0" y="T1"/>
                </a:cxn>
                <a:cxn ang="0">
                  <a:pos x="T2" y="T3"/>
                </a:cxn>
                <a:cxn ang="0">
                  <a:pos x="T4" y="T5"/>
                </a:cxn>
                <a:cxn ang="0">
                  <a:pos x="T6" y="T7"/>
                </a:cxn>
                <a:cxn ang="0">
                  <a:pos x="T8" y="T9"/>
                </a:cxn>
              </a:cxnLst>
              <a:rect l="0" t="0" r="r" b="b"/>
              <a:pathLst>
                <a:path w="51" h="51">
                  <a:moveTo>
                    <a:pt x="41" y="9"/>
                  </a:moveTo>
                  <a:cubicBezTo>
                    <a:pt x="51" y="18"/>
                    <a:pt x="51" y="33"/>
                    <a:pt x="41" y="42"/>
                  </a:cubicBezTo>
                  <a:cubicBezTo>
                    <a:pt x="32" y="51"/>
                    <a:pt x="18" y="51"/>
                    <a:pt x="9" y="42"/>
                  </a:cubicBezTo>
                  <a:cubicBezTo>
                    <a:pt x="0" y="33"/>
                    <a:pt x="0" y="18"/>
                    <a:pt x="9" y="9"/>
                  </a:cubicBezTo>
                  <a:cubicBezTo>
                    <a:pt x="18" y="0"/>
                    <a:pt x="32" y="0"/>
                    <a:pt x="41" y="9"/>
                  </a:cubicBezTo>
                  <a:close/>
                </a:path>
              </a:pathLst>
            </a:custGeom>
            <a:solidFill>
              <a:srgbClr val="24F4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PA-iṡľîḋé">
              <a:extLst>
                <a:ext uri="{FF2B5EF4-FFF2-40B4-BE49-F238E27FC236}">
                  <a16:creationId xmlns="" xmlns:a16="http://schemas.microsoft.com/office/drawing/2014/main" id="{35076827-665D-467B-AE24-915B60411415}"/>
                </a:ext>
              </a:extLst>
            </p:cNvPr>
            <p:cNvSpPr/>
            <p:nvPr>
              <p:custDataLst>
                <p:tags r:id="rId58"/>
              </p:custDataLst>
            </p:nvPr>
          </p:nvSpPr>
          <p:spPr bwMode="auto">
            <a:xfrm>
              <a:off x="4025900" y="1355725"/>
              <a:ext cx="990600" cy="976313"/>
            </a:xfrm>
            <a:custGeom>
              <a:avLst/>
              <a:gdLst>
                <a:gd name="T0" fmla="*/ 624 w 624"/>
                <a:gd name="T1" fmla="*/ 394 h 615"/>
                <a:gd name="T2" fmla="*/ 395 w 624"/>
                <a:gd name="T3" fmla="*/ 615 h 615"/>
                <a:gd name="T4" fmla="*/ 0 w 624"/>
                <a:gd name="T5" fmla="*/ 300 h 615"/>
                <a:gd name="T6" fmla="*/ 300 w 624"/>
                <a:gd name="T7" fmla="*/ 0 h 615"/>
                <a:gd name="T8" fmla="*/ 624 w 624"/>
                <a:gd name="T9" fmla="*/ 394 h 615"/>
              </a:gdLst>
              <a:ahLst/>
              <a:cxnLst>
                <a:cxn ang="0">
                  <a:pos x="T0" y="T1"/>
                </a:cxn>
                <a:cxn ang="0">
                  <a:pos x="T2" y="T3"/>
                </a:cxn>
                <a:cxn ang="0">
                  <a:pos x="T4" y="T5"/>
                </a:cxn>
                <a:cxn ang="0">
                  <a:pos x="T6" y="T7"/>
                </a:cxn>
                <a:cxn ang="0">
                  <a:pos x="T8" y="T9"/>
                </a:cxn>
              </a:cxnLst>
              <a:rect l="0" t="0" r="r" b="b"/>
              <a:pathLst>
                <a:path w="624" h="615">
                  <a:moveTo>
                    <a:pt x="624" y="394"/>
                  </a:moveTo>
                  <a:lnTo>
                    <a:pt x="395" y="615"/>
                  </a:lnTo>
                  <a:lnTo>
                    <a:pt x="0" y="300"/>
                  </a:lnTo>
                  <a:lnTo>
                    <a:pt x="300" y="0"/>
                  </a:lnTo>
                  <a:lnTo>
                    <a:pt x="624" y="394"/>
                  </a:lnTo>
                  <a:close/>
                </a:path>
              </a:pathLst>
            </a:custGeom>
            <a:solidFill>
              <a:srgbClr val="24F4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PA-iśļîḑè">
              <a:extLst>
                <a:ext uri="{FF2B5EF4-FFF2-40B4-BE49-F238E27FC236}">
                  <a16:creationId xmlns="" xmlns:a16="http://schemas.microsoft.com/office/drawing/2014/main" id="{8BA4AD1A-4BE8-4CF6-B6A0-31A94F1F48AD}"/>
                </a:ext>
              </a:extLst>
            </p:cNvPr>
            <p:cNvSpPr/>
            <p:nvPr>
              <p:custDataLst>
                <p:tags r:id="rId59"/>
              </p:custDataLst>
            </p:nvPr>
          </p:nvSpPr>
          <p:spPr bwMode="auto">
            <a:xfrm>
              <a:off x="4879975" y="2206625"/>
              <a:ext cx="325438" cy="325438"/>
            </a:xfrm>
            <a:custGeom>
              <a:avLst/>
              <a:gdLst>
                <a:gd name="T0" fmla="*/ 205 w 205"/>
                <a:gd name="T1" fmla="*/ 40 h 205"/>
                <a:gd name="T2" fmla="*/ 47 w 205"/>
                <a:gd name="T3" fmla="*/ 205 h 205"/>
                <a:gd name="T4" fmla="*/ 0 w 205"/>
                <a:gd name="T5" fmla="*/ 166 h 205"/>
                <a:gd name="T6" fmla="*/ 165 w 205"/>
                <a:gd name="T7" fmla="*/ 0 h 205"/>
                <a:gd name="T8" fmla="*/ 205 w 205"/>
                <a:gd name="T9" fmla="*/ 40 h 205"/>
              </a:gdLst>
              <a:ahLst/>
              <a:cxnLst>
                <a:cxn ang="0">
                  <a:pos x="T0" y="T1"/>
                </a:cxn>
                <a:cxn ang="0">
                  <a:pos x="T2" y="T3"/>
                </a:cxn>
                <a:cxn ang="0">
                  <a:pos x="T4" y="T5"/>
                </a:cxn>
                <a:cxn ang="0">
                  <a:pos x="T6" y="T7"/>
                </a:cxn>
                <a:cxn ang="0">
                  <a:pos x="T8" y="T9"/>
                </a:cxn>
              </a:cxnLst>
              <a:rect l="0" t="0" r="r" b="b"/>
              <a:pathLst>
                <a:path w="205" h="205">
                  <a:moveTo>
                    <a:pt x="205" y="40"/>
                  </a:moveTo>
                  <a:lnTo>
                    <a:pt x="47" y="205"/>
                  </a:lnTo>
                  <a:lnTo>
                    <a:pt x="0" y="166"/>
                  </a:lnTo>
                  <a:lnTo>
                    <a:pt x="165" y="0"/>
                  </a:lnTo>
                  <a:lnTo>
                    <a:pt x="205" y="40"/>
                  </a:lnTo>
                  <a:close/>
                </a:path>
              </a:pathLst>
            </a:custGeom>
            <a:solidFill>
              <a:srgbClr val="24F4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PA-ïṥ1ïdé">
              <a:extLst>
                <a:ext uri="{FF2B5EF4-FFF2-40B4-BE49-F238E27FC236}">
                  <a16:creationId xmlns="" xmlns:a16="http://schemas.microsoft.com/office/drawing/2014/main" id="{AF17BE9C-85D8-4571-939E-EBF720186171}"/>
                </a:ext>
              </a:extLst>
            </p:cNvPr>
            <p:cNvSpPr/>
            <p:nvPr>
              <p:custDataLst>
                <p:tags r:id="rId60"/>
              </p:custDataLst>
            </p:nvPr>
          </p:nvSpPr>
          <p:spPr bwMode="auto">
            <a:xfrm>
              <a:off x="5130800" y="2444750"/>
              <a:ext cx="325438" cy="338138"/>
            </a:xfrm>
            <a:custGeom>
              <a:avLst/>
              <a:gdLst>
                <a:gd name="T0" fmla="*/ 205 w 205"/>
                <a:gd name="T1" fmla="*/ 48 h 213"/>
                <a:gd name="T2" fmla="*/ 39 w 205"/>
                <a:gd name="T3" fmla="*/ 213 h 213"/>
                <a:gd name="T4" fmla="*/ 0 w 205"/>
                <a:gd name="T5" fmla="*/ 166 h 213"/>
                <a:gd name="T6" fmla="*/ 165 w 205"/>
                <a:gd name="T7" fmla="*/ 0 h 213"/>
                <a:gd name="T8" fmla="*/ 205 w 205"/>
                <a:gd name="T9" fmla="*/ 48 h 213"/>
              </a:gdLst>
              <a:ahLst/>
              <a:cxnLst>
                <a:cxn ang="0">
                  <a:pos x="T0" y="T1"/>
                </a:cxn>
                <a:cxn ang="0">
                  <a:pos x="T2" y="T3"/>
                </a:cxn>
                <a:cxn ang="0">
                  <a:pos x="T4" y="T5"/>
                </a:cxn>
                <a:cxn ang="0">
                  <a:pos x="T6" y="T7"/>
                </a:cxn>
                <a:cxn ang="0">
                  <a:pos x="T8" y="T9"/>
                </a:cxn>
              </a:cxnLst>
              <a:rect l="0" t="0" r="r" b="b"/>
              <a:pathLst>
                <a:path w="205" h="213">
                  <a:moveTo>
                    <a:pt x="205" y="48"/>
                  </a:moveTo>
                  <a:lnTo>
                    <a:pt x="39" y="213"/>
                  </a:lnTo>
                  <a:lnTo>
                    <a:pt x="0" y="166"/>
                  </a:lnTo>
                  <a:lnTo>
                    <a:pt x="165" y="0"/>
                  </a:lnTo>
                  <a:lnTo>
                    <a:pt x="205" y="48"/>
                  </a:lnTo>
                  <a:close/>
                </a:path>
              </a:pathLst>
            </a:custGeom>
            <a:solidFill>
              <a:srgbClr val="24F4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PA-îśļîḍè">
              <a:extLst>
                <a:ext uri="{FF2B5EF4-FFF2-40B4-BE49-F238E27FC236}">
                  <a16:creationId xmlns="" xmlns:a16="http://schemas.microsoft.com/office/drawing/2014/main" id="{F10D3A60-D15E-466B-A99B-3B15B5815269}"/>
                </a:ext>
              </a:extLst>
            </p:cNvPr>
            <p:cNvSpPr/>
            <p:nvPr>
              <p:custDataLst>
                <p:tags r:id="rId61"/>
              </p:custDataLst>
            </p:nvPr>
          </p:nvSpPr>
          <p:spPr bwMode="auto">
            <a:xfrm>
              <a:off x="5368925" y="2695575"/>
              <a:ext cx="338138" cy="325438"/>
            </a:xfrm>
            <a:custGeom>
              <a:avLst/>
              <a:gdLst>
                <a:gd name="T0" fmla="*/ 213 w 213"/>
                <a:gd name="T1" fmla="*/ 47 h 205"/>
                <a:gd name="T2" fmla="*/ 47 w 213"/>
                <a:gd name="T3" fmla="*/ 205 h 205"/>
                <a:gd name="T4" fmla="*/ 0 w 213"/>
                <a:gd name="T5" fmla="*/ 166 h 205"/>
                <a:gd name="T6" fmla="*/ 166 w 213"/>
                <a:gd name="T7" fmla="*/ 0 h 205"/>
                <a:gd name="T8" fmla="*/ 213 w 213"/>
                <a:gd name="T9" fmla="*/ 47 h 205"/>
              </a:gdLst>
              <a:ahLst/>
              <a:cxnLst>
                <a:cxn ang="0">
                  <a:pos x="T0" y="T1"/>
                </a:cxn>
                <a:cxn ang="0">
                  <a:pos x="T2" y="T3"/>
                </a:cxn>
                <a:cxn ang="0">
                  <a:pos x="T4" y="T5"/>
                </a:cxn>
                <a:cxn ang="0">
                  <a:pos x="T6" y="T7"/>
                </a:cxn>
                <a:cxn ang="0">
                  <a:pos x="T8" y="T9"/>
                </a:cxn>
              </a:cxnLst>
              <a:rect l="0" t="0" r="r" b="b"/>
              <a:pathLst>
                <a:path w="213" h="205">
                  <a:moveTo>
                    <a:pt x="213" y="47"/>
                  </a:moveTo>
                  <a:lnTo>
                    <a:pt x="47" y="205"/>
                  </a:lnTo>
                  <a:lnTo>
                    <a:pt x="0" y="166"/>
                  </a:lnTo>
                  <a:lnTo>
                    <a:pt x="166" y="0"/>
                  </a:lnTo>
                  <a:lnTo>
                    <a:pt x="213" y="47"/>
                  </a:lnTo>
                  <a:close/>
                </a:path>
              </a:pathLst>
            </a:custGeom>
            <a:solidFill>
              <a:srgbClr val="24F4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PA-îSḻiḍé">
              <a:extLst>
                <a:ext uri="{FF2B5EF4-FFF2-40B4-BE49-F238E27FC236}">
                  <a16:creationId xmlns="" xmlns:a16="http://schemas.microsoft.com/office/drawing/2014/main" id="{7CC9C6AD-BF3F-4597-BB07-BCDE01DDB0C3}"/>
                </a:ext>
              </a:extLst>
            </p:cNvPr>
            <p:cNvSpPr/>
            <p:nvPr>
              <p:custDataLst>
                <p:tags r:id="rId62"/>
              </p:custDataLst>
            </p:nvPr>
          </p:nvSpPr>
          <p:spPr bwMode="auto">
            <a:xfrm>
              <a:off x="5619750" y="2946400"/>
              <a:ext cx="325438" cy="325438"/>
            </a:xfrm>
            <a:custGeom>
              <a:avLst/>
              <a:gdLst>
                <a:gd name="T0" fmla="*/ 205 w 205"/>
                <a:gd name="T1" fmla="*/ 39 h 205"/>
                <a:gd name="T2" fmla="*/ 39 w 205"/>
                <a:gd name="T3" fmla="*/ 205 h 205"/>
                <a:gd name="T4" fmla="*/ 0 w 205"/>
                <a:gd name="T5" fmla="*/ 166 h 205"/>
                <a:gd name="T6" fmla="*/ 166 w 205"/>
                <a:gd name="T7" fmla="*/ 0 h 205"/>
                <a:gd name="T8" fmla="*/ 205 w 205"/>
                <a:gd name="T9" fmla="*/ 39 h 205"/>
              </a:gdLst>
              <a:ahLst/>
              <a:cxnLst>
                <a:cxn ang="0">
                  <a:pos x="T0" y="T1"/>
                </a:cxn>
                <a:cxn ang="0">
                  <a:pos x="T2" y="T3"/>
                </a:cxn>
                <a:cxn ang="0">
                  <a:pos x="T4" y="T5"/>
                </a:cxn>
                <a:cxn ang="0">
                  <a:pos x="T6" y="T7"/>
                </a:cxn>
                <a:cxn ang="0">
                  <a:pos x="T8" y="T9"/>
                </a:cxn>
              </a:cxnLst>
              <a:rect l="0" t="0" r="r" b="b"/>
              <a:pathLst>
                <a:path w="205" h="205">
                  <a:moveTo>
                    <a:pt x="205" y="39"/>
                  </a:moveTo>
                  <a:lnTo>
                    <a:pt x="39" y="205"/>
                  </a:lnTo>
                  <a:lnTo>
                    <a:pt x="0" y="166"/>
                  </a:lnTo>
                  <a:lnTo>
                    <a:pt x="166" y="0"/>
                  </a:lnTo>
                  <a:lnTo>
                    <a:pt x="205" y="39"/>
                  </a:lnTo>
                  <a:close/>
                </a:path>
              </a:pathLst>
            </a:custGeom>
            <a:solidFill>
              <a:srgbClr val="24F4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PA-îŝliḑè">
              <a:extLst>
                <a:ext uri="{FF2B5EF4-FFF2-40B4-BE49-F238E27FC236}">
                  <a16:creationId xmlns="" xmlns:a16="http://schemas.microsoft.com/office/drawing/2014/main" id="{1C9BEF3C-CFE3-4700-9254-8BBE6F9D5654}"/>
                </a:ext>
              </a:extLst>
            </p:cNvPr>
            <p:cNvSpPr/>
            <p:nvPr>
              <p:custDataLst>
                <p:tags r:id="rId63"/>
              </p:custDataLst>
            </p:nvPr>
          </p:nvSpPr>
          <p:spPr bwMode="auto">
            <a:xfrm>
              <a:off x="5870575" y="3184525"/>
              <a:ext cx="325438" cy="338138"/>
            </a:xfrm>
            <a:custGeom>
              <a:avLst/>
              <a:gdLst>
                <a:gd name="T0" fmla="*/ 205 w 205"/>
                <a:gd name="T1" fmla="*/ 47 h 213"/>
                <a:gd name="T2" fmla="*/ 39 w 205"/>
                <a:gd name="T3" fmla="*/ 213 h 213"/>
                <a:gd name="T4" fmla="*/ 0 w 205"/>
                <a:gd name="T5" fmla="*/ 166 h 213"/>
                <a:gd name="T6" fmla="*/ 166 w 205"/>
                <a:gd name="T7" fmla="*/ 0 h 213"/>
                <a:gd name="T8" fmla="*/ 205 w 205"/>
                <a:gd name="T9" fmla="*/ 47 h 213"/>
              </a:gdLst>
              <a:ahLst/>
              <a:cxnLst>
                <a:cxn ang="0">
                  <a:pos x="T0" y="T1"/>
                </a:cxn>
                <a:cxn ang="0">
                  <a:pos x="T2" y="T3"/>
                </a:cxn>
                <a:cxn ang="0">
                  <a:pos x="T4" y="T5"/>
                </a:cxn>
                <a:cxn ang="0">
                  <a:pos x="T6" y="T7"/>
                </a:cxn>
                <a:cxn ang="0">
                  <a:pos x="T8" y="T9"/>
                </a:cxn>
              </a:cxnLst>
              <a:rect l="0" t="0" r="r" b="b"/>
              <a:pathLst>
                <a:path w="205" h="213">
                  <a:moveTo>
                    <a:pt x="205" y="47"/>
                  </a:moveTo>
                  <a:lnTo>
                    <a:pt x="39" y="213"/>
                  </a:lnTo>
                  <a:lnTo>
                    <a:pt x="0" y="166"/>
                  </a:lnTo>
                  <a:lnTo>
                    <a:pt x="166" y="0"/>
                  </a:lnTo>
                  <a:lnTo>
                    <a:pt x="205" y="47"/>
                  </a:lnTo>
                  <a:close/>
                </a:path>
              </a:pathLst>
            </a:custGeom>
            <a:solidFill>
              <a:srgbClr val="24F4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PA-ísľíḋè">
              <a:extLst>
                <a:ext uri="{FF2B5EF4-FFF2-40B4-BE49-F238E27FC236}">
                  <a16:creationId xmlns="" xmlns:a16="http://schemas.microsoft.com/office/drawing/2014/main" id="{DF2A0A51-D4CF-4919-83E5-74C41B395D80}"/>
                </a:ext>
              </a:extLst>
            </p:cNvPr>
            <p:cNvSpPr/>
            <p:nvPr>
              <p:custDataLst>
                <p:tags r:id="rId64"/>
              </p:custDataLst>
            </p:nvPr>
          </p:nvSpPr>
          <p:spPr bwMode="auto">
            <a:xfrm>
              <a:off x="6948488" y="4273550"/>
              <a:ext cx="565150" cy="563563"/>
            </a:xfrm>
            <a:custGeom>
              <a:avLst/>
              <a:gdLst>
                <a:gd name="T0" fmla="*/ 356 w 356"/>
                <a:gd name="T1" fmla="*/ 71 h 355"/>
                <a:gd name="T2" fmla="*/ 71 w 356"/>
                <a:gd name="T3" fmla="*/ 355 h 355"/>
                <a:gd name="T4" fmla="*/ 0 w 356"/>
                <a:gd name="T5" fmla="*/ 284 h 355"/>
                <a:gd name="T6" fmla="*/ 285 w 356"/>
                <a:gd name="T7" fmla="*/ 0 h 355"/>
                <a:gd name="T8" fmla="*/ 356 w 356"/>
                <a:gd name="T9" fmla="*/ 71 h 355"/>
              </a:gdLst>
              <a:ahLst/>
              <a:cxnLst>
                <a:cxn ang="0">
                  <a:pos x="T0" y="T1"/>
                </a:cxn>
                <a:cxn ang="0">
                  <a:pos x="T2" y="T3"/>
                </a:cxn>
                <a:cxn ang="0">
                  <a:pos x="T4" y="T5"/>
                </a:cxn>
                <a:cxn ang="0">
                  <a:pos x="T6" y="T7"/>
                </a:cxn>
                <a:cxn ang="0">
                  <a:pos x="T8" y="T9"/>
                </a:cxn>
              </a:cxnLst>
              <a:rect l="0" t="0" r="r" b="b"/>
              <a:pathLst>
                <a:path w="356" h="355">
                  <a:moveTo>
                    <a:pt x="356" y="71"/>
                  </a:moveTo>
                  <a:lnTo>
                    <a:pt x="71" y="355"/>
                  </a:lnTo>
                  <a:lnTo>
                    <a:pt x="0" y="284"/>
                  </a:lnTo>
                  <a:lnTo>
                    <a:pt x="285" y="0"/>
                  </a:lnTo>
                  <a:lnTo>
                    <a:pt x="356" y="71"/>
                  </a:lnTo>
                  <a:close/>
                </a:path>
              </a:pathLst>
            </a:custGeom>
            <a:solidFill>
              <a:srgbClr val="24F4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PA-ïşḷiďè">
              <a:extLst>
                <a:ext uri="{FF2B5EF4-FFF2-40B4-BE49-F238E27FC236}">
                  <a16:creationId xmlns="" xmlns:a16="http://schemas.microsoft.com/office/drawing/2014/main" id="{8622B59B-CA5C-40D2-8FD1-2A44088242CE}"/>
                </a:ext>
              </a:extLst>
            </p:cNvPr>
            <p:cNvSpPr/>
            <p:nvPr>
              <p:custDataLst>
                <p:tags r:id="rId65"/>
              </p:custDataLst>
            </p:nvPr>
          </p:nvSpPr>
          <p:spPr bwMode="auto">
            <a:xfrm>
              <a:off x="4352925" y="1681163"/>
              <a:ext cx="112713" cy="112713"/>
            </a:xfrm>
            <a:custGeom>
              <a:avLst/>
              <a:gdLst>
                <a:gd name="T0" fmla="*/ 8 w 9"/>
                <a:gd name="T1" fmla="*/ 1 h 9"/>
                <a:gd name="T2" fmla="*/ 8 w 9"/>
                <a:gd name="T3" fmla="*/ 7 h 9"/>
                <a:gd name="T4" fmla="*/ 2 w 9"/>
                <a:gd name="T5" fmla="*/ 7 h 9"/>
                <a:gd name="T6" fmla="*/ 2 w 9"/>
                <a:gd name="T7" fmla="*/ 1 h 9"/>
                <a:gd name="T8" fmla="*/ 8 w 9"/>
                <a:gd name="T9" fmla="*/ 1 h 9"/>
              </a:gdLst>
              <a:ahLst/>
              <a:cxnLst>
                <a:cxn ang="0">
                  <a:pos x="T0" y="T1"/>
                </a:cxn>
                <a:cxn ang="0">
                  <a:pos x="T2" y="T3"/>
                </a:cxn>
                <a:cxn ang="0">
                  <a:pos x="T4" y="T5"/>
                </a:cxn>
                <a:cxn ang="0">
                  <a:pos x="T6" y="T7"/>
                </a:cxn>
                <a:cxn ang="0">
                  <a:pos x="T8" y="T9"/>
                </a:cxn>
              </a:cxnLst>
              <a:rect l="0" t="0" r="r" b="b"/>
              <a:pathLst>
                <a:path w="9" h="9">
                  <a:moveTo>
                    <a:pt x="8" y="1"/>
                  </a:moveTo>
                  <a:cubicBezTo>
                    <a:pt x="9" y="3"/>
                    <a:pt x="9" y="6"/>
                    <a:pt x="8" y="7"/>
                  </a:cubicBezTo>
                  <a:cubicBezTo>
                    <a:pt x="6" y="9"/>
                    <a:pt x="3" y="9"/>
                    <a:pt x="2" y="7"/>
                  </a:cubicBezTo>
                  <a:cubicBezTo>
                    <a:pt x="0" y="6"/>
                    <a:pt x="0" y="3"/>
                    <a:pt x="2" y="1"/>
                  </a:cubicBezTo>
                  <a:cubicBezTo>
                    <a:pt x="3" y="0"/>
                    <a:pt x="6" y="0"/>
                    <a:pt x="8" y="1"/>
                  </a:cubicBezTo>
                  <a:close/>
                </a:path>
              </a:pathLst>
            </a:custGeom>
            <a:solidFill>
              <a:srgbClr val="24F4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PA-ïṥḷidè">
              <a:extLst>
                <a:ext uri="{FF2B5EF4-FFF2-40B4-BE49-F238E27FC236}">
                  <a16:creationId xmlns="" xmlns:a16="http://schemas.microsoft.com/office/drawing/2014/main" id="{51BAEDFF-6344-4CDE-A136-55BDE86F7873}"/>
                </a:ext>
              </a:extLst>
            </p:cNvPr>
            <p:cNvSpPr/>
            <p:nvPr>
              <p:custDataLst>
                <p:tags r:id="rId66"/>
              </p:custDataLst>
            </p:nvPr>
          </p:nvSpPr>
          <p:spPr bwMode="auto">
            <a:xfrm>
              <a:off x="4491038" y="1819275"/>
              <a:ext cx="112713" cy="112713"/>
            </a:xfrm>
            <a:custGeom>
              <a:avLst/>
              <a:gdLst>
                <a:gd name="T0" fmla="*/ 8 w 9"/>
                <a:gd name="T1" fmla="*/ 1 h 9"/>
                <a:gd name="T2" fmla="*/ 8 w 9"/>
                <a:gd name="T3" fmla="*/ 7 h 9"/>
                <a:gd name="T4" fmla="*/ 2 w 9"/>
                <a:gd name="T5" fmla="*/ 7 h 9"/>
                <a:gd name="T6" fmla="*/ 2 w 9"/>
                <a:gd name="T7" fmla="*/ 1 h 9"/>
                <a:gd name="T8" fmla="*/ 8 w 9"/>
                <a:gd name="T9" fmla="*/ 1 h 9"/>
              </a:gdLst>
              <a:ahLst/>
              <a:cxnLst>
                <a:cxn ang="0">
                  <a:pos x="T0" y="T1"/>
                </a:cxn>
                <a:cxn ang="0">
                  <a:pos x="T2" y="T3"/>
                </a:cxn>
                <a:cxn ang="0">
                  <a:pos x="T4" y="T5"/>
                </a:cxn>
                <a:cxn ang="0">
                  <a:pos x="T6" y="T7"/>
                </a:cxn>
                <a:cxn ang="0">
                  <a:pos x="T8" y="T9"/>
                </a:cxn>
              </a:cxnLst>
              <a:rect l="0" t="0" r="r" b="b"/>
              <a:pathLst>
                <a:path w="9" h="9">
                  <a:moveTo>
                    <a:pt x="8" y="1"/>
                  </a:moveTo>
                  <a:cubicBezTo>
                    <a:pt x="9" y="3"/>
                    <a:pt x="9" y="6"/>
                    <a:pt x="8" y="7"/>
                  </a:cubicBezTo>
                  <a:cubicBezTo>
                    <a:pt x="6" y="9"/>
                    <a:pt x="3" y="9"/>
                    <a:pt x="2" y="7"/>
                  </a:cubicBezTo>
                  <a:cubicBezTo>
                    <a:pt x="0" y="6"/>
                    <a:pt x="0" y="3"/>
                    <a:pt x="2" y="1"/>
                  </a:cubicBezTo>
                  <a:cubicBezTo>
                    <a:pt x="3" y="0"/>
                    <a:pt x="6" y="0"/>
                    <a:pt x="8" y="1"/>
                  </a:cubicBezTo>
                  <a:close/>
                </a:path>
              </a:pathLst>
            </a:custGeom>
            <a:solidFill>
              <a:srgbClr val="24F4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PA-ïṣḻïdè">
              <a:extLst>
                <a:ext uri="{FF2B5EF4-FFF2-40B4-BE49-F238E27FC236}">
                  <a16:creationId xmlns="" xmlns:a16="http://schemas.microsoft.com/office/drawing/2014/main" id="{7BF71294-2F15-469C-A5C0-1E45DD102078}"/>
                </a:ext>
              </a:extLst>
            </p:cNvPr>
            <p:cNvSpPr/>
            <p:nvPr>
              <p:custDataLst>
                <p:tags r:id="rId67"/>
              </p:custDataLst>
            </p:nvPr>
          </p:nvSpPr>
          <p:spPr bwMode="auto">
            <a:xfrm>
              <a:off x="4627563" y="1955800"/>
              <a:ext cx="114300" cy="112713"/>
            </a:xfrm>
            <a:custGeom>
              <a:avLst/>
              <a:gdLst>
                <a:gd name="T0" fmla="*/ 8 w 9"/>
                <a:gd name="T1" fmla="*/ 2 h 9"/>
                <a:gd name="T2" fmla="*/ 8 w 9"/>
                <a:gd name="T3" fmla="*/ 7 h 9"/>
                <a:gd name="T4" fmla="*/ 2 w 9"/>
                <a:gd name="T5" fmla="*/ 7 h 9"/>
                <a:gd name="T6" fmla="*/ 2 w 9"/>
                <a:gd name="T7" fmla="*/ 2 h 9"/>
                <a:gd name="T8" fmla="*/ 8 w 9"/>
                <a:gd name="T9" fmla="*/ 2 h 9"/>
              </a:gdLst>
              <a:ahLst/>
              <a:cxnLst>
                <a:cxn ang="0">
                  <a:pos x="T0" y="T1"/>
                </a:cxn>
                <a:cxn ang="0">
                  <a:pos x="T2" y="T3"/>
                </a:cxn>
                <a:cxn ang="0">
                  <a:pos x="T4" y="T5"/>
                </a:cxn>
                <a:cxn ang="0">
                  <a:pos x="T6" y="T7"/>
                </a:cxn>
                <a:cxn ang="0">
                  <a:pos x="T8" y="T9"/>
                </a:cxn>
              </a:cxnLst>
              <a:rect l="0" t="0" r="r" b="b"/>
              <a:pathLst>
                <a:path w="9" h="9">
                  <a:moveTo>
                    <a:pt x="8" y="2"/>
                  </a:moveTo>
                  <a:cubicBezTo>
                    <a:pt x="9" y="3"/>
                    <a:pt x="9" y="6"/>
                    <a:pt x="8" y="7"/>
                  </a:cubicBezTo>
                  <a:cubicBezTo>
                    <a:pt x="6" y="9"/>
                    <a:pt x="3" y="9"/>
                    <a:pt x="2" y="7"/>
                  </a:cubicBezTo>
                  <a:cubicBezTo>
                    <a:pt x="0" y="6"/>
                    <a:pt x="0" y="3"/>
                    <a:pt x="2" y="2"/>
                  </a:cubicBezTo>
                  <a:cubicBezTo>
                    <a:pt x="3" y="0"/>
                    <a:pt x="6" y="0"/>
                    <a:pt x="8" y="2"/>
                  </a:cubicBezTo>
                  <a:close/>
                </a:path>
              </a:pathLst>
            </a:custGeom>
            <a:solidFill>
              <a:srgbClr val="24F4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93" name="PA-787a8965-d4a7-4354-9c56-616ca76825da"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1"/>
            </p:custDataLst>
          </p:nvPr>
        </p:nvGrpSpPr>
        <p:grpSpPr>
          <a:xfrm>
            <a:off x="7489108" y="1478708"/>
            <a:ext cx="4252913" cy="4233863"/>
            <a:chOff x="4025900" y="1355725"/>
            <a:chExt cx="4252913" cy="4233863"/>
          </a:xfrm>
        </p:grpSpPr>
        <p:sp>
          <p:nvSpPr>
            <p:cNvPr id="94" name="PA-išḻïḑé">
              <a:extLst>
                <a:ext uri="{FF2B5EF4-FFF2-40B4-BE49-F238E27FC236}">
                  <a16:creationId xmlns="" xmlns:a16="http://schemas.microsoft.com/office/drawing/2014/main" id="{B52501E6-3F76-4B6F-B9B3-E101894F023D}"/>
                </a:ext>
              </a:extLst>
            </p:cNvPr>
            <p:cNvSpPr/>
            <p:nvPr>
              <p:custDataLst>
                <p:tags r:id="rId32"/>
              </p:custDataLst>
            </p:nvPr>
          </p:nvSpPr>
          <p:spPr bwMode="auto">
            <a:xfrm>
              <a:off x="7689850" y="5000625"/>
              <a:ext cx="463550" cy="476250"/>
            </a:xfrm>
            <a:custGeom>
              <a:avLst/>
              <a:gdLst>
                <a:gd name="T0" fmla="*/ 292 w 292"/>
                <a:gd name="T1" fmla="*/ 111 h 300"/>
                <a:gd name="T2" fmla="*/ 102 w 292"/>
                <a:gd name="T3" fmla="*/ 300 h 300"/>
                <a:gd name="T4" fmla="*/ 0 w 292"/>
                <a:gd name="T5" fmla="*/ 189 h 300"/>
                <a:gd name="T6" fmla="*/ 189 w 292"/>
                <a:gd name="T7" fmla="*/ 0 h 300"/>
                <a:gd name="T8" fmla="*/ 292 w 292"/>
                <a:gd name="T9" fmla="*/ 111 h 300"/>
              </a:gdLst>
              <a:ahLst/>
              <a:cxnLst>
                <a:cxn ang="0">
                  <a:pos x="T0" y="T1"/>
                </a:cxn>
                <a:cxn ang="0">
                  <a:pos x="T2" y="T3"/>
                </a:cxn>
                <a:cxn ang="0">
                  <a:pos x="T4" y="T5"/>
                </a:cxn>
                <a:cxn ang="0">
                  <a:pos x="T6" y="T7"/>
                </a:cxn>
                <a:cxn ang="0">
                  <a:pos x="T8" y="T9"/>
                </a:cxn>
              </a:cxnLst>
              <a:rect l="0" t="0" r="r" b="b"/>
              <a:pathLst>
                <a:path w="292" h="300">
                  <a:moveTo>
                    <a:pt x="292" y="111"/>
                  </a:moveTo>
                  <a:lnTo>
                    <a:pt x="102" y="300"/>
                  </a:lnTo>
                  <a:lnTo>
                    <a:pt x="0" y="189"/>
                  </a:lnTo>
                  <a:lnTo>
                    <a:pt x="189" y="0"/>
                  </a:lnTo>
                  <a:lnTo>
                    <a:pt x="292" y="1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PA-íšḷïḋé">
              <a:extLst>
                <a:ext uri="{FF2B5EF4-FFF2-40B4-BE49-F238E27FC236}">
                  <a16:creationId xmlns="" xmlns:a16="http://schemas.microsoft.com/office/drawing/2014/main" id="{CC473BE8-8AB5-43EC-8423-C71BEE4CA077}"/>
                </a:ext>
              </a:extLst>
            </p:cNvPr>
            <p:cNvSpPr/>
            <p:nvPr>
              <p:custDataLst>
                <p:tags r:id="rId33"/>
              </p:custDataLst>
            </p:nvPr>
          </p:nvSpPr>
          <p:spPr bwMode="auto">
            <a:xfrm>
              <a:off x="5719763" y="3284538"/>
              <a:ext cx="2119313" cy="2192338"/>
            </a:xfrm>
            <a:custGeom>
              <a:avLst/>
              <a:gdLst>
                <a:gd name="T0" fmla="*/ 19 w 169"/>
                <a:gd name="T1" fmla="*/ 69 h 175"/>
                <a:gd name="T2" fmla="*/ 38 w 169"/>
                <a:gd name="T3" fmla="*/ 81 h 175"/>
                <a:gd name="T4" fmla="*/ 48 w 169"/>
                <a:gd name="T5" fmla="*/ 87 h 175"/>
                <a:gd name="T6" fmla="*/ 56 w 169"/>
                <a:gd name="T7" fmla="*/ 104 h 175"/>
                <a:gd name="T8" fmla="*/ 76 w 169"/>
                <a:gd name="T9" fmla="*/ 149 h 175"/>
                <a:gd name="T10" fmla="*/ 169 w 169"/>
                <a:gd name="T11" fmla="*/ 149 h 175"/>
                <a:gd name="T12" fmla="*/ 19 w 169"/>
                <a:gd name="T13" fmla="*/ 0 h 175"/>
                <a:gd name="T14" fmla="*/ 19 w 169"/>
                <a:gd name="T15" fmla="*/ 69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175">
                  <a:moveTo>
                    <a:pt x="19" y="69"/>
                  </a:moveTo>
                  <a:cubicBezTo>
                    <a:pt x="25" y="75"/>
                    <a:pt x="31" y="78"/>
                    <a:pt x="38" y="81"/>
                  </a:cubicBezTo>
                  <a:cubicBezTo>
                    <a:pt x="42" y="82"/>
                    <a:pt x="45" y="84"/>
                    <a:pt x="48" y="87"/>
                  </a:cubicBezTo>
                  <a:cubicBezTo>
                    <a:pt x="53" y="92"/>
                    <a:pt x="56" y="98"/>
                    <a:pt x="56" y="104"/>
                  </a:cubicBezTo>
                  <a:cubicBezTo>
                    <a:pt x="57" y="120"/>
                    <a:pt x="63" y="137"/>
                    <a:pt x="76" y="149"/>
                  </a:cubicBezTo>
                  <a:cubicBezTo>
                    <a:pt x="101" y="175"/>
                    <a:pt x="143" y="175"/>
                    <a:pt x="169" y="149"/>
                  </a:cubicBezTo>
                  <a:cubicBezTo>
                    <a:pt x="19" y="0"/>
                    <a:pt x="19" y="0"/>
                    <a:pt x="19" y="0"/>
                  </a:cubicBezTo>
                  <a:cubicBezTo>
                    <a:pt x="0" y="19"/>
                    <a:pt x="0" y="50"/>
                    <a:pt x="19" y="69"/>
                  </a:cubicBezTo>
                  <a:close/>
                </a:path>
              </a:pathLst>
            </a:custGeom>
            <a:solidFill>
              <a:srgbClr val="D96E8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PA-îṩ1iḓe">
              <a:extLst>
                <a:ext uri="{FF2B5EF4-FFF2-40B4-BE49-F238E27FC236}">
                  <a16:creationId xmlns="" xmlns:a16="http://schemas.microsoft.com/office/drawing/2014/main" id="{27DB31A9-49AA-41C0-BCB5-EB6184FB95B3}"/>
                </a:ext>
              </a:extLst>
            </p:cNvPr>
            <p:cNvSpPr/>
            <p:nvPr>
              <p:custDataLst>
                <p:tags r:id="rId34"/>
              </p:custDataLst>
            </p:nvPr>
          </p:nvSpPr>
          <p:spPr bwMode="auto">
            <a:xfrm>
              <a:off x="5607050" y="2921000"/>
              <a:ext cx="2671763" cy="2668588"/>
            </a:xfrm>
            <a:custGeom>
              <a:avLst/>
              <a:gdLst>
                <a:gd name="T0" fmla="*/ 133 w 213"/>
                <a:gd name="T1" fmla="*/ 57 h 213"/>
                <a:gd name="T2" fmla="*/ 122 w 213"/>
                <a:gd name="T3" fmla="*/ 52 h 213"/>
                <a:gd name="T4" fmla="*/ 116 w 213"/>
                <a:gd name="T5" fmla="*/ 43 h 213"/>
                <a:gd name="T6" fmla="*/ 116 w 213"/>
                <a:gd name="T7" fmla="*/ 40 h 213"/>
                <a:gd name="T8" fmla="*/ 115 w 213"/>
                <a:gd name="T9" fmla="*/ 40 h 213"/>
                <a:gd name="T10" fmla="*/ 103 w 213"/>
                <a:gd name="T11" fmla="*/ 23 h 213"/>
                <a:gd name="T12" fmla="*/ 22 w 213"/>
                <a:gd name="T13" fmla="*/ 23 h 213"/>
                <a:gd name="T14" fmla="*/ 22 w 213"/>
                <a:gd name="T15" fmla="*/ 104 h 213"/>
                <a:gd name="T16" fmla="*/ 44 w 213"/>
                <a:gd name="T17" fmla="*/ 118 h 213"/>
                <a:gd name="T18" fmla="*/ 51 w 213"/>
                <a:gd name="T19" fmla="*/ 122 h 213"/>
                <a:gd name="T20" fmla="*/ 57 w 213"/>
                <a:gd name="T21" fmla="*/ 134 h 213"/>
                <a:gd name="T22" fmla="*/ 78 w 213"/>
                <a:gd name="T23" fmla="*/ 184 h 213"/>
                <a:gd name="T24" fmla="*/ 184 w 213"/>
                <a:gd name="T25" fmla="*/ 184 h 213"/>
                <a:gd name="T26" fmla="*/ 184 w 213"/>
                <a:gd name="T27" fmla="*/ 79 h 213"/>
                <a:gd name="T28" fmla="*/ 133 w 213"/>
                <a:gd name="T29" fmla="*/ 57 h 213"/>
                <a:gd name="T30" fmla="*/ 85 w 213"/>
                <a:gd name="T31" fmla="*/ 178 h 213"/>
                <a:gd name="T32" fmla="*/ 65 w 213"/>
                <a:gd name="T33" fmla="*/ 133 h 213"/>
                <a:gd name="T34" fmla="*/ 57 w 213"/>
                <a:gd name="T35" fmla="*/ 116 h 213"/>
                <a:gd name="T36" fmla="*/ 47 w 213"/>
                <a:gd name="T37" fmla="*/ 110 h 213"/>
                <a:gd name="T38" fmla="*/ 28 w 213"/>
                <a:gd name="T39" fmla="*/ 98 h 213"/>
                <a:gd name="T40" fmla="*/ 28 w 213"/>
                <a:gd name="T41" fmla="*/ 29 h 213"/>
                <a:gd name="T42" fmla="*/ 178 w 213"/>
                <a:gd name="T43" fmla="*/ 178 h 213"/>
                <a:gd name="T44" fmla="*/ 85 w 213"/>
                <a:gd name="T45" fmla="*/ 1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3" h="213">
                  <a:moveTo>
                    <a:pt x="133" y="57"/>
                  </a:moveTo>
                  <a:cubicBezTo>
                    <a:pt x="129" y="57"/>
                    <a:pt x="125" y="55"/>
                    <a:pt x="122" y="52"/>
                  </a:cubicBezTo>
                  <a:cubicBezTo>
                    <a:pt x="119" y="49"/>
                    <a:pt x="117" y="46"/>
                    <a:pt x="116" y="43"/>
                  </a:cubicBezTo>
                  <a:cubicBezTo>
                    <a:pt x="116" y="40"/>
                    <a:pt x="116" y="40"/>
                    <a:pt x="116" y="40"/>
                  </a:cubicBezTo>
                  <a:cubicBezTo>
                    <a:pt x="115" y="40"/>
                    <a:pt x="115" y="40"/>
                    <a:pt x="115" y="40"/>
                  </a:cubicBezTo>
                  <a:cubicBezTo>
                    <a:pt x="112" y="33"/>
                    <a:pt x="108" y="28"/>
                    <a:pt x="103" y="23"/>
                  </a:cubicBezTo>
                  <a:cubicBezTo>
                    <a:pt x="81" y="0"/>
                    <a:pt x="44" y="0"/>
                    <a:pt x="22" y="23"/>
                  </a:cubicBezTo>
                  <a:cubicBezTo>
                    <a:pt x="0" y="45"/>
                    <a:pt x="0" y="82"/>
                    <a:pt x="22" y="104"/>
                  </a:cubicBezTo>
                  <a:cubicBezTo>
                    <a:pt x="28" y="110"/>
                    <a:pt x="36" y="115"/>
                    <a:pt x="44" y="118"/>
                  </a:cubicBezTo>
                  <a:cubicBezTo>
                    <a:pt x="47" y="119"/>
                    <a:pt x="49" y="120"/>
                    <a:pt x="51" y="122"/>
                  </a:cubicBezTo>
                  <a:cubicBezTo>
                    <a:pt x="54" y="125"/>
                    <a:pt x="56" y="129"/>
                    <a:pt x="57" y="134"/>
                  </a:cubicBezTo>
                  <a:cubicBezTo>
                    <a:pt x="57" y="153"/>
                    <a:pt x="65" y="171"/>
                    <a:pt x="78" y="184"/>
                  </a:cubicBezTo>
                  <a:cubicBezTo>
                    <a:pt x="107" y="213"/>
                    <a:pt x="155" y="213"/>
                    <a:pt x="184" y="184"/>
                  </a:cubicBezTo>
                  <a:cubicBezTo>
                    <a:pt x="213" y="155"/>
                    <a:pt x="213" y="108"/>
                    <a:pt x="184" y="79"/>
                  </a:cubicBezTo>
                  <a:cubicBezTo>
                    <a:pt x="170" y="66"/>
                    <a:pt x="152" y="58"/>
                    <a:pt x="133" y="57"/>
                  </a:cubicBezTo>
                  <a:close/>
                  <a:moveTo>
                    <a:pt x="85" y="178"/>
                  </a:moveTo>
                  <a:cubicBezTo>
                    <a:pt x="72" y="166"/>
                    <a:pt x="66" y="149"/>
                    <a:pt x="65" y="133"/>
                  </a:cubicBezTo>
                  <a:cubicBezTo>
                    <a:pt x="65" y="127"/>
                    <a:pt x="62" y="121"/>
                    <a:pt x="57" y="116"/>
                  </a:cubicBezTo>
                  <a:cubicBezTo>
                    <a:pt x="54" y="113"/>
                    <a:pt x="51" y="111"/>
                    <a:pt x="47" y="110"/>
                  </a:cubicBezTo>
                  <a:cubicBezTo>
                    <a:pt x="40" y="107"/>
                    <a:pt x="34" y="104"/>
                    <a:pt x="28" y="98"/>
                  </a:cubicBezTo>
                  <a:cubicBezTo>
                    <a:pt x="9" y="79"/>
                    <a:pt x="9" y="48"/>
                    <a:pt x="28" y="29"/>
                  </a:cubicBezTo>
                  <a:cubicBezTo>
                    <a:pt x="178" y="178"/>
                    <a:pt x="178" y="178"/>
                    <a:pt x="178" y="178"/>
                  </a:cubicBezTo>
                  <a:cubicBezTo>
                    <a:pt x="152" y="204"/>
                    <a:pt x="110" y="204"/>
                    <a:pt x="85" y="178"/>
                  </a:cubicBezTo>
                  <a:close/>
                </a:path>
              </a:pathLst>
            </a:custGeom>
            <a:solidFill>
              <a:srgbClr val="09306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PA-ïṧ1îḋè">
              <a:extLst>
                <a:ext uri="{FF2B5EF4-FFF2-40B4-BE49-F238E27FC236}">
                  <a16:creationId xmlns="" xmlns:a16="http://schemas.microsoft.com/office/drawing/2014/main" id="{5B831FE4-025A-4AAB-BBF8-81E8BCE98D4B}"/>
                </a:ext>
              </a:extLst>
            </p:cNvPr>
            <p:cNvSpPr/>
            <p:nvPr>
              <p:custDataLst>
                <p:tags r:id="rId35"/>
              </p:custDataLst>
            </p:nvPr>
          </p:nvSpPr>
          <p:spPr bwMode="auto">
            <a:xfrm>
              <a:off x="4025900" y="1819275"/>
              <a:ext cx="301625" cy="300038"/>
            </a:xfrm>
            <a:custGeom>
              <a:avLst/>
              <a:gdLst>
                <a:gd name="T0" fmla="*/ 190 w 190"/>
                <a:gd name="T1" fmla="*/ 47 h 189"/>
                <a:gd name="T2" fmla="*/ 48 w 190"/>
                <a:gd name="T3" fmla="*/ 189 h 189"/>
                <a:gd name="T4" fmla="*/ 0 w 190"/>
                <a:gd name="T5" fmla="*/ 142 h 189"/>
                <a:gd name="T6" fmla="*/ 142 w 190"/>
                <a:gd name="T7" fmla="*/ 0 h 189"/>
                <a:gd name="T8" fmla="*/ 190 w 190"/>
                <a:gd name="T9" fmla="*/ 47 h 189"/>
              </a:gdLst>
              <a:ahLst/>
              <a:cxnLst>
                <a:cxn ang="0">
                  <a:pos x="T0" y="T1"/>
                </a:cxn>
                <a:cxn ang="0">
                  <a:pos x="T2" y="T3"/>
                </a:cxn>
                <a:cxn ang="0">
                  <a:pos x="T4" y="T5"/>
                </a:cxn>
                <a:cxn ang="0">
                  <a:pos x="T6" y="T7"/>
                </a:cxn>
                <a:cxn ang="0">
                  <a:pos x="T8" y="T9"/>
                </a:cxn>
              </a:cxnLst>
              <a:rect l="0" t="0" r="r" b="b"/>
              <a:pathLst>
                <a:path w="190" h="189">
                  <a:moveTo>
                    <a:pt x="190" y="47"/>
                  </a:moveTo>
                  <a:lnTo>
                    <a:pt x="48" y="189"/>
                  </a:lnTo>
                  <a:lnTo>
                    <a:pt x="0" y="142"/>
                  </a:lnTo>
                  <a:lnTo>
                    <a:pt x="142" y="0"/>
                  </a:lnTo>
                  <a:lnTo>
                    <a:pt x="190"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PA-íSḷïḓê">
              <a:extLst>
                <a:ext uri="{FF2B5EF4-FFF2-40B4-BE49-F238E27FC236}">
                  <a16:creationId xmlns="" xmlns:a16="http://schemas.microsoft.com/office/drawing/2014/main" id="{F99D3EEC-F7A2-4974-9678-84A7C3B3AC18}"/>
                </a:ext>
              </a:extLst>
            </p:cNvPr>
            <p:cNvSpPr/>
            <p:nvPr>
              <p:custDataLst>
                <p:tags r:id="rId36"/>
              </p:custDataLst>
            </p:nvPr>
          </p:nvSpPr>
          <p:spPr bwMode="auto">
            <a:xfrm>
              <a:off x="4164013" y="1968500"/>
              <a:ext cx="301625" cy="288925"/>
            </a:xfrm>
            <a:custGeom>
              <a:avLst/>
              <a:gdLst>
                <a:gd name="T0" fmla="*/ 190 w 190"/>
                <a:gd name="T1" fmla="*/ 40 h 182"/>
                <a:gd name="T2" fmla="*/ 48 w 190"/>
                <a:gd name="T3" fmla="*/ 182 h 182"/>
                <a:gd name="T4" fmla="*/ 0 w 190"/>
                <a:gd name="T5" fmla="*/ 135 h 182"/>
                <a:gd name="T6" fmla="*/ 142 w 190"/>
                <a:gd name="T7" fmla="*/ 0 h 182"/>
                <a:gd name="T8" fmla="*/ 190 w 190"/>
                <a:gd name="T9" fmla="*/ 40 h 182"/>
              </a:gdLst>
              <a:ahLst/>
              <a:cxnLst>
                <a:cxn ang="0">
                  <a:pos x="T0" y="T1"/>
                </a:cxn>
                <a:cxn ang="0">
                  <a:pos x="T2" y="T3"/>
                </a:cxn>
                <a:cxn ang="0">
                  <a:pos x="T4" y="T5"/>
                </a:cxn>
                <a:cxn ang="0">
                  <a:pos x="T6" y="T7"/>
                </a:cxn>
                <a:cxn ang="0">
                  <a:pos x="T8" y="T9"/>
                </a:cxn>
              </a:cxnLst>
              <a:rect l="0" t="0" r="r" b="b"/>
              <a:pathLst>
                <a:path w="190" h="182">
                  <a:moveTo>
                    <a:pt x="190" y="40"/>
                  </a:moveTo>
                  <a:lnTo>
                    <a:pt x="48" y="182"/>
                  </a:lnTo>
                  <a:lnTo>
                    <a:pt x="0" y="135"/>
                  </a:lnTo>
                  <a:lnTo>
                    <a:pt x="142" y="0"/>
                  </a:lnTo>
                  <a:lnTo>
                    <a:pt x="190" y="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PA-ïŝ1íḓè">
              <a:extLst>
                <a:ext uri="{FF2B5EF4-FFF2-40B4-BE49-F238E27FC236}">
                  <a16:creationId xmlns="" xmlns:a16="http://schemas.microsoft.com/office/drawing/2014/main" id="{C7BA4FCE-E28E-4455-9AAB-13F9D8438A1F}"/>
                </a:ext>
              </a:extLst>
            </p:cNvPr>
            <p:cNvSpPr/>
            <p:nvPr>
              <p:custDataLst>
                <p:tags r:id="rId37"/>
              </p:custDataLst>
            </p:nvPr>
          </p:nvSpPr>
          <p:spPr bwMode="auto">
            <a:xfrm>
              <a:off x="4302125" y="2106613"/>
              <a:ext cx="301625" cy="288925"/>
            </a:xfrm>
            <a:custGeom>
              <a:avLst/>
              <a:gdLst>
                <a:gd name="T0" fmla="*/ 190 w 190"/>
                <a:gd name="T1" fmla="*/ 40 h 182"/>
                <a:gd name="T2" fmla="*/ 47 w 190"/>
                <a:gd name="T3" fmla="*/ 182 h 182"/>
                <a:gd name="T4" fmla="*/ 0 w 190"/>
                <a:gd name="T5" fmla="*/ 142 h 182"/>
                <a:gd name="T6" fmla="*/ 142 w 190"/>
                <a:gd name="T7" fmla="*/ 0 h 182"/>
                <a:gd name="T8" fmla="*/ 190 w 190"/>
                <a:gd name="T9" fmla="*/ 40 h 182"/>
              </a:gdLst>
              <a:ahLst/>
              <a:cxnLst>
                <a:cxn ang="0">
                  <a:pos x="T0" y="T1"/>
                </a:cxn>
                <a:cxn ang="0">
                  <a:pos x="T2" y="T3"/>
                </a:cxn>
                <a:cxn ang="0">
                  <a:pos x="T4" y="T5"/>
                </a:cxn>
                <a:cxn ang="0">
                  <a:pos x="T6" y="T7"/>
                </a:cxn>
                <a:cxn ang="0">
                  <a:pos x="T8" y="T9"/>
                </a:cxn>
              </a:cxnLst>
              <a:rect l="0" t="0" r="r" b="b"/>
              <a:pathLst>
                <a:path w="190" h="182">
                  <a:moveTo>
                    <a:pt x="190" y="40"/>
                  </a:moveTo>
                  <a:lnTo>
                    <a:pt x="47" y="182"/>
                  </a:lnTo>
                  <a:lnTo>
                    <a:pt x="0" y="142"/>
                  </a:lnTo>
                  <a:lnTo>
                    <a:pt x="142" y="0"/>
                  </a:lnTo>
                  <a:lnTo>
                    <a:pt x="190" y="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PA-îśļïḓe">
              <a:extLst>
                <a:ext uri="{FF2B5EF4-FFF2-40B4-BE49-F238E27FC236}">
                  <a16:creationId xmlns="" xmlns:a16="http://schemas.microsoft.com/office/drawing/2014/main" id="{F5D68C06-0605-465C-A5E9-98F05EC5F28C}"/>
                </a:ext>
              </a:extLst>
            </p:cNvPr>
            <p:cNvSpPr/>
            <p:nvPr>
              <p:custDataLst>
                <p:tags r:id="rId38"/>
              </p:custDataLst>
            </p:nvPr>
          </p:nvSpPr>
          <p:spPr bwMode="auto">
            <a:xfrm>
              <a:off x="4703763" y="2032000"/>
              <a:ext cx="1793875" cy="1790700"/>
            </a:xfrm>
            <a:custGeom>
              <a:avLst/>
              <a:gdLst>
                <a:gd name="T0" fmla="*/ 1130 w 1130"/>
                <a:gd name="T1" fmla="*/ 963 h 1128"/>
                <a:gd name="T2" fmla="*/ 972 w 1130"/>
                <a:gd name="T3" fmla="*/ 1128 h 1128"/>
                <a:gd name="T4" fmla="*/ 0 w 1130"/>
                <a:gd name="T5" fmla="*/ 166 h 1128"/>
                <a:gd name="T6" fmla="*/ 166 w 1130"/>
                <a:gd name="T7" fmla="*/ 0 h 1128"/>
                <a:gd name="T8" fmla="*/ 1130 w 1130"/>
                <a:gd name="T9" fmla="*/ 963 h 1128"/>
              </a:gdLst>
              <a:ahLst/>
              <a:cxnLst>
                <a:cxn ang="0">
                  <a:pos x="T0" y="T1"/>
                </a:cxn>
                <a:cxn ang="0">
                  <a:pos x="T2" y="T3"/>
                </a:cxn>
                <a:cxn ang="0">
                  <a:pos x="T4" y="T5"/>
                </a:cxn>
                <a:cxn ang="0">
                  <a:pos x="T6" y="T7"/>
                </a:cxn>
                <a:cxn ang="0">
                  <a:pos x="T8" y="T9"/>
                </a:cxn>
              </a:cxnLst>
              <a:rect l="0" t="0" r="r" b="b"/>
              <a:pathLst>
                <a:path w="1130" h="1128">
                  <a:moveTo>
                    <a:pt x="1130" y="963"/>
                  </a:moveTo>
                  <a:lnTo>
                    <a:pt x="972" y="1128"/>
                  </a:lnTo>
                  <a:lnTo>
                    <a:pt x="0" y="166"/>
                  </a:lnTo>
                  <a:lnTo>
                    <a:pt x="166" y="0"/>
                  </a:lnTo>
                  <a:lnTo>
                    <a:pt x="1130" y="963"/>
                  </a:lnTo>
                  <a:close/>
                </a:path>
              </a:pathLst>
            </a:custGeom>
            <a:solidFill>
              <a:srgbClr val="BF0A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PA-íŝļïḓè">
              <a:extLst>
                <a:ext uri="{FF2B5EF4-FFF2-40B4-BE49-F238E27FC236}">
                  <a16:creationId xmlns="" xmlns:a16="http://schemas.microsoft.com/office/drawing/2014/main" id="{C0E7C18C-AF07-42F4-94C7-4E3278C2F67B}"/>
                </a:ext>
              </a:extLst>
            </p:cNvPr>
            <p:cNvSpPr/>
            <p:nvPr>
              <p:custDataLst>
                <p:tags r:id="rId39"/>
              </p:custDataLst>
            </p:nvPr>
          </p:nvSpPr>
          <p:spPr bwMode="auto">
            <a:xfrm>
              <a:off x="6121400" y="3435350"/>
              <a:ext cx="639763" cy="638175"/>
            </a:xfrm>
            <a:custGeom>
              <a:avLst/>
              <a:gdLst>
                <a:gd name="T0" fmla="*/ 41 w 51"/>
                <a:gd name="T1" fmla="*/ 9 h 51"/>
                <a:gd name="T2" fmla="*/ 41 w 51"/>
                <a:gd name="T3" fmla="*/ 42 h 51"/>
                <a:gd name="T4" fmla="*/ 9 w 51"/>
                <a:gd name="T5" fmla="*/ 42 h 51"/>
                <a:gd name="T6" fmla="*/ 9 w 51"/>
                <a:gd name="T7" fmla="*/ 9 h 51"/>
                <a:gd name="T8" fmla="*/ 41 w 51"/>
                <a:gd name="T9" fmla="*/ 9 h 51"/>
              </a:gdLst>
              <a:ahLst/>
              <a:cxnLst>
                <a:cxn ang="0">
                  <a:pos x="T0" y="T1"/>
                </a:cxn>
                <a:cxn ang="0">
                  <a:pos x="T2" y="T3"/>
                </a:cxn>
                <a:cxn ang="0">
                  <a:pos x="T4" y="T5"/>
                </a:cxn>
                <a:cxn ang="0">
                  <a:pos x="T6" y="T7"/>
                </a:cxn>
                <a:cxn ang="0">
                  <a:pos x="T8" y="T9"/>
                </a:cxn>
              </a:cxnLst>
              <a:rect l="0" t="0" r="r" b="b"/>
              <a:pathLst>
                <a:path w="51" h="51">
                  <a:moveTo>
                    <a:pt x="41" y="9"/>
                  </a:moveTo>
                  <a:cubicBezTo>
                    <a:pt x="51" y="18"/>
                    <a:pt x="51" y="33"/>
                    <a:pt x="41" y="42"/>
                  </a:cubicBezTo>
                  <a:cubicBezTo>
                    <a:pt x="32" y="51"/>
                    <a:pt x="18" y="51"/>
                    <a:pt x="9" y="42"/>
                  </a:cubicBezTo>
                  <a:cubicBezTo>
                    <a:pt x="0" y="33"/>
                    <a:pt x="0" y="18"/>
                    <a:pt x="9" y="9"/>
                  </a:cubicBezTo>
                  <a:cubicBezTo>
                    <a:pt x="18" y="0"/>
                    <a:pt x="32" y="0"/>
                    <a:pt x="41"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PA-iṡľîḋé">
              <a:extLst>
                <a:ext uri="{FF2B5EF4-FFF2-40B4-BE49-F238E27FC236}">
                  <a16:creationId xmlns="" xmlns:a16="http://schemas.microsoft.com/office/drawing/2014/main" id="{35076827-665D-467B-AE24-915B60411415}"/>
                </a:ext>
              </a:extLst>
            </p:cNvPr>
            <p:cNvSpPr/>
            <p:nvPr>
              <p:custDataLst>
                <p:tags r:id="rId40"/>
              </p:custDataLst>
            </p:nvPr>
          </p:nvSpPr>
          <p:spPr bwMode="auto">
            <a:xfrm>
              <a:off x="4025900" y="1355725"/>
              <a:ext cx="990600" cy="976313"/>
            </a:xfrm>
            <a:custGeom>
              <a:avLst/>
              <a:gdLst>
                <a:gd name="T0" fmla="*/ 624 w 624"/>
                <a:gd name="T1" fmla="*/ 394 h 615"/>
                <a:gd name="T2" fmla="*/ 395 w 624"/>
                <a:gd name="T3" fmla="*/ 615 h 615"/>
                <a:gd name="T4" fmla="*/ 0 w 624"/>
                <a:gd name="T5" fmla="*/ 300 h 615"/>
                <a:gd name="T6" fmla="*/ 300 w 624"/>
                <a:gd name="T7" fmla="*/ 0 h 615"/>
                <a:gd name="T8" fmla="*/ 624 w 624"/>
                <a:gd name="T9" fmla="*/ 394 h 615"/>
              </a:gdLst>
              <a:ahLst/>
              <a:cxnLst>
                <a:cxn ang="0">
                  <a:pos x="T0" y="T1"/>
                </a:cxn>
                <a:cxn ang="0">
                  <a:pos x="T2" y="T3"/>
                </a:cxn>
                <a:cxn ang="0">
                  <a:pos x="T4" y="T5"/>
                </a:cxn>
                <a:cxn ang="0">
                  <a:pos x="T6" y="T7"/>
                </a:cxn>
                <a:cxn ang="0">
                  <a:pos x="T8" y="T9"/>
                </a:cxn>
              </a:cxnLst>
              <a:rect l="0" t="0" r="r" b="b"/>
              <a:pathLst>
                <a:path w="624" h="615">
                  <a:moveTo>
                    <a:pt x="624" y="394"/>
                  </a:moveTo>
                  <a:lnTo>
                    <a:pt x="395" y="615"/>
                  </a:lnTo>
                  <a:lnTo>
                    <a:pt x="0" y="300"/>
                  </a:lnTo>
                  <a:lnTo>
                    <a:pt x="300" y="0"/>
                  </a:lnTo>
                  <a:lnTo>
                    <a:pt x="624" y="394"/>
                  </a:lnTo>
                  <a:close/>
                </a:path>
              </a:pathLst>
            </a:custGeom>
            <a:solidFill>
              <a:srgbClr val="09306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PA-iśļîḑè">
              <a:extLst>
                <a:ext uri="{FF2B5EF4-FFF2-40B4-BE49-F238E27FC236}">
                  <a16:creationId xmlns="" xmlns:a16="http://schemas.microsoft.com/office/drawing/2014/main" id="{8BA4AD1A-4BE8-4CF6-B6A0-31A94F1F48AD}"/>
                </a:ext>
              </a:extLst>
            </p:cNvPr>
            <p:cNvSpPr/>
            <p:nvPr>
              <p:custDataLst>
                <p:tags r:id="rId41"/>
              </p:custDataLst>
            </p:nvPr>
          </p:nvSpPr>
          <p:spPr bwMode="auto">
            <a:xfrm>
              <a:off x="4879975" y="2206625"/>
              <a:ext cx="325438" cy="325438"/>
            </a:xfrm>
            <a:custGeom>
              <a:avLst/>
              <a:gdLst>
                <a:gd name="T0" fmla="*/ 205 w 205"/>
                <a:gd name="T1" fmla="*/ 40 h 205"/>
                <a:gd name="T2" fmla="*/ 47 w 205"/>
                <a:gd name="T3" fmla="*/ 205 h 205"/>
                <a:gd name="T4" fmla="*/ 0 w 205"/>
                <a:gd name="T5" fmla="*/ 166 h 205"/>
                <a:gd name="T6" fmla="*/ 165 w 205"/>
                <a:gd name="T7" fmla="*/ 0 h 205"/>
                <a:gd name="T8" fmla="*/ 205 w 205"/>
                <a:gd name="T9" fmla="*/ 40 h 205"/>
              </a:gdLst>
              <a:ahLst/>
              <a:cxnLst>
                <a:cxn ang="0">
                  <a:pos x="T0" y="T1"/>
                </a:cxn>
                <a:cxn ang="0">
                  <a:pos x="T2" y="T3"/>
                </a:cxn>
                <a:cxn ang="0">
                  <a:pos x="T4" y="T5"/>
                </a:cxn>
                <a:cxn ang="0">
                  <a:pos x="T6" y="T7"/>
                </a:cxn>
                <a:cxn ang="0">
                  <a:pos x="T8" y="T9"/>
                </a:cxn>
              </a:cxnLst>
              <a:rect l="0" t="0" r="r" b="b"/>
              <a:pathLst>
                <a:path w="205" h="205">
                  <a:moveTo>
                    <a:pt x="205" y="40"/>
                  </a:moveTo>
                  <a:lnTo>
                    <a:pt x="47" y="205"/>
                  </a:lnTo>
                  <a:lnTo>
                    <a:pt x="0" y="166"/>
                  </a:lnTo>
                  <a:lnTo>
                    <a:pt x="165" y="0"/>
                  </a:lnTo>
                  <a:lnTo>
                    <a:pt x="205" y="4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PA-ïṥ1ïdé">
              <a:extLst>
                <a:ext uri="{FF2B5EF4-FFF2-40B4-BE49-F238E27FC236}">
                  <a16:creationId xmlns="" xmlns:a16="http://schemas.microsoft.com/office/drawing/2014/main" id="{AF17BE9C-85D8-4571-939E-EBF720186171}"/>
                </a:ext>
              </a:extLst>
            </p:cNvPr>
            <p:cNvSpPr/>
            <p:nvPr>
              <p:custDataLst>
                <p:tags r:id="rId42"/>
              </p:custDataLst>
            </p:nvPr>
          </p:nvSpPr>
          <p:spPr bwMode="auto">
            <a:xfrm>
              <a:off x="5130800" y="2444750"/>
              <a:ext cx="325438" cy="338138"/>
            </a:xfrm>
            <a:custGeom>
              <a:avLst/>
              <a:gdLst>
                <a:gd name="T0" fmla="*/ 205 w 205"/>
                <a:gd name="T1" fmla="*/ 48 h 213"/>
                <a:gd name="T2" fmla="*/ 39 w 205"/>
                <a:gd name="T3" fmla="*/ 213 h 213"/>
                <a:gd name="T4" fmla="*/ 0 w 205"/>
                <a:gd name="T5" fmla="*/ 166 h 213"/>
                <a:gd name="T6" fmla="*/ 165 w 205"/>
                <a:gd name="T7" fmla="*/ 0 h 213"/>
                <a:gd name="T8" fmla="*/ 205 w 205"/>
                <a:gd name="T9" fmla="*/ 48 h 213"/>
              </a:gdLst>
              <a:ahLst/>
              <a:cxnLst>
                <a:cxn ang="0">
                  <a:pos x="T0" y="T1"/>
                </a:cxn>
                <a:cxn ang="0">
                  <a:pos x="T2" y="T3"/>
                </a:cxn>
                <a:cxn ang="0">
                  <a:pos x="T4" y="T5"/>
                </a:cxn>
                <a:cxn ang="0">
                  <a:pos x="T6" y="T7"/>
                </a:cxn>
                <a:cxn ang="0">
                  <a:pos x="T8" y="T9"/>
                </a:cxn>
              </a:cxnLst>
              <a:rect l="0" t="0" r="r" b="b"/>
              <a:pathLst>
                <a:path w="205" h="213">
                  <a:moveTo>
                    <a:pt x="205" y="48"/>
                  </a:moveTo>
                  <a:lnTo>
                    <a:pt x="39" y="213"/>
                  </a:lnTo>
                  <a:lnTo>
                    <a:pt x="0" y="166"/>
                  </a:lnTo>
                  <a:lnTo>
                    <a:pt x="165" y="0"/>
                  </a:lnTo>
                  <a:lnTo>
                    <a:pt x="205" y="48"/>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PA-îśļîḍè">
              <a:extLst>
                <a:ext uri="{FF2B5EF4-FFF2-40B4-BE49-F238E27FC236}">
                  <a16:creationId xmlns="" xmlns:a16="http://schemas.microsoft.com/office/drawing/2014/main" id="{F10D3A60-D15E-466B-A99B-3B15B5815269}"/>
                </a:ext>
              </a:extLst>
            </p:cNvPr>
            <p:cNvSpPr/>
            <p:nvPr>
              <p:custDataLst>
                <p:tags r:id="rId43"/>
              </p:custDataLst>
            </p:nvPr>
          </p:nvSpPr>
          <p:spPr bwMode="auto">
            <a:xfrm>
              <a:off x="5368925" y="2695575"/>
              <a:ext cx="338138" cy="325438"/>
            </a:xfrm>
            <a:custGeom>
              <a:avLst/>
              <a:gdLst>
                <a:gd name="T0" fmla="*/ 213 w 213"/>
                <a:gd name="T1" fmla="*/ 47 h 205"/>
                <a:gd name="T2" fmla="*/ 47 w 213"/>
                <a:gd name="T3" fmla="*/ 205 h 205"/>
                <a:gd name="T4" fmla="*/ 0 w 213"/>
                <a:gd name="T5" fmla="*/ 166 h 205"/>
                <a:gd name="T6" fmla="*/ 166 w 213"/>
                <a:gd name="T7" fmla="*/ 0 h 205"/>
                <a:gd name="T8" fmla="*/ 213 w 213"/>
                <a:gd name="T9" fmla="*/ 47 h 205"/>
              </a:gdLst>
              <a:ahLst/>
              <a:cxnLst>
                <a:cxn ang="0">
                  <a:pos x="T0" y="T1"/>
                </a:cxn>
                <a:cxn ang="0">
                  <a:pos x="T2" y="T3"/>
                </a:cxn>
                <a:cxn ang="0">
                  <a:pos x="T4" y="T5"/>
                </a:cxn>
                <a:cxn ang="0">
                  <a:pos x="T6" y="T7"/>
                </a:cxn>
                <a:cxn ang="0">
                  <a:pos x="T8" y="T9"/>
                </a:cxn>
              </a:cxnLst>
              <a:rect l="0" t="0" r="r" b="b"/>
              <a:pathLst>
                <a:path w="213" h="205">
                  <a:moveTo>
                    <a:pt x="213" y="47"/>
                  </a:moveTo>
                  <a:lnTo>
                    <a:pt x="47" y="205"/>
                  </a:lnTo>
                  <a:lnTo>
                    <a:pt x="0" y="166"/>
                  </a:lnTo>
                  <a:lnTo>
                    <a:pt x="166" y="0"/>
                  </a:lnTo>
                  <a:lnTo>
                    <a:pt x="213" y="47"/>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PA-îSḻiḍé">
              <a:extLst>
                <a:ext uri="{FF2B5EF4-FFF2-40B4-BE49-F238E27FC236}">
                  <a16:creationId xmlns="" xmlns:a16="http://schemas.microsoft.com/office/drawing/2014/main" id="{7CC9C6AD-BF3F-4597-BB07-BCDE01DDB0C3}"/>
                </a:ext>
              </a:extLst>
            </p:cNvPr>
            <p:cNvSpPr/>
            <p:nvPr>
              <p:custDataLst>
                <p:tags r:id="rId44"/>
              </p:custDataLst>
            </p:nvPr>
          </p:nvSpPr>
          <p:spPr bwMode="auto">
            <a:xfrm>
              <a:off x="5619750" y="2946400"/>
              <a:ext cx="325438" cy="325438"/>
            </a:xfrm>
            <a:custGeom>
              <a:avLst/>
              <a:gdLst>
                <a:gd name="T0" fmla="*/ 205 w 205"/>
                <a:gd name="T1" fmla="*/ 39 h 205"/>
                <a:gd name="T2" fmla="*/ 39 w 205"/>
                <a:gd name="T3" fmla="*/ 205 h 205"/>
                <a:gd name="T4" fmla="*/ 0 w 205"/>
                <a:gd name="T5" fmla="*/ 166 h 205"/>
                <a:gd name="T6" fmla="*/ 166 w 205"/>
                <a:gd name="T7" fmla="*/ 0 h 205"/>
                <a:gd name="T8" fmla="*/ 205 w 205"/>
                <a:gd name="T9" fmla="*/ 39 h 205"/>
              </a:gdLst>
              <a:ahLst/>
              <a:cxnLst>
                <a:cxn ang="0">
                  <a:pos x="T0" y="T1"/>
                </a:cxn>
                <a:cxn ang="0">
                  <a:pos x="T2" y="T3"/>
                </a:cxn>
                <a:cxn ang="0">
                  <a:pos x="T4" y="T5"/>
                </a:cxn>
                <a:cxn ang="0">
                  <a:pos x="T6" y="T7"/>
                </a:cxn>
                <a:cxn ang="0">
                  <a:pos x="T8" y="T9"/>
                </a:cxn>
              </a:cxnLst>
              <a:rect l="0" t="0" r="r" b="b"/>
              <a:pathLst>
                <a:path w="205" h="205">
                  <a:moveTo>
                    <a:pt x="205" y="39"/>
                  </a:moveTo>
                  <a:lnTo>
                    <a:pt x="39" y="205"/>
                  </a:lnTo>
                  <a:lnTo>
                    <a:pt x="0" y="166"/>
                  </a:lnTo>
                  <a:lnTo>
                    <a:pt x="166" y="0"/>
                  </a:lnTo>
                  <a:lnTo>
                    <a:pt x="205" y="39"/>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PA-îŝliḑè">
              <a:extLst>
                <a:ext uri="{FF2B5EF4-FFF2-40B4-BE49-F238E27FC236}">
                  <a16:creationId xmlns="" xmlns:a16="http://schemas.microsoft.com/office/drawing/2014/main" id="{1C9BEF3C-CFE3-4700-9254-8BBE6F9D5654}"/>
                </a:ext>
              </a:extLst>
            </p:cNvPr>
            <p:cNvSpPr/>
            <p:nvPr>
              <p:custDataLst>
                <p:tags r:id="rId45"/>
              </p:custDataLst>
            </p:nvPr>
          </p:nvSpPr>
          <p:spPr bwMode="auto">
            <a:xfrm>
              <a:off x="5870575" y="3184525"/>
              <a:ext cx="325438" cy="338138"/>
            </a:xfrm>
            <a:custGeom>
              <a:avLst/>
              <a:gdLst>
                <a:gd name="T0" fmla="*/ 205 w 205"/>
                <a:gd name="T1" fmla="*/ 47 h 213"/>
                <a:gd name="T2" fmla="*/ 39 w 205"/>
                <a:gd name="T3" fmla="*/ 213 h 213"/>
                <a:gd name="T4" fmla="*/ 0 w 205"/>
                <a:gd name="T5" fmla="*/ 166 h 213"/>
                <a:gd name="T6" fmla="*/ 166 w 205"/>
                <a:gd name="T7" fmla="*/ 0 h 213"/>
                <a:gd name="T8" fmla="*/ 205 w 205"/>
                <a:gd name="T9" fmla="*/ 47 h 213"/>
              </a:gdLst>
              <a:ahLst/>
              <a:cxnLst>
                <a:cxn ang="0">
                  <a:pos x="T0" y="T1"/>
                </a:cxn>
                <a:cxn ang="0">
                  <a:pos x="T2" y="T3"/>
                </a:cxn>
                <a:cxn ang="0">
                  <a:pos x="T4" y="T5"/>
                </a:cxn>
                <a:cxn ang="0">
                  <a:pos x="T6" y="T7"/>
                </a:cxn>
                <a:cxn ang="0">
                  <a:pos x="T8" y="T9"/>
                </a:cxn>
              </a:cxnLst>
              <a:rect l="0" t="0" r="r" b="b"/>
              <a:pathLst>
                <a:path w="205" h="213">
                  <a:moveTo>
                    <a:pt x="205" y="47"/>
                  </a:moveTo>
                  <a:lnTo>
                    <a:pt x="39" y="213"/>
                  </a:lnTo>
                  <a:lnTo>
                    <a:pt x="0" y="166"/>
                  </a:lnTo>
                  <a:lnTo>
                    <a:pt x="166" y="0"/>
                  </a:lnTo>
                  <a:lnTo>
                    <a:pt x="205" y="47"/>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PA-ísľíḋè">
              <a:extLst>
                <a:ext uri="{FF2B5EF4-FFF2-40B4-BE49-F238E27FC236}">
                  <a16:creationId xmlns="" xmlns:a16="http://schemas.microsoft.com/office/drawing/2014/main" id="{DF2A0A51-D4CF-4919-83E5-74C41B395D80}"/>
                </a:ext>
              </a:extLst>
            </p:cNvPr>
            <p:cNvSpPr/>
            <p:nvPr>
              <p:custDataLst>
                <p:tags r:id="rId46"/>
              </p:custDataLst>
            </p:nvPr>
          </p:nvSpPr>
          <p:spPr bwMode="auto">
            <a:xfrm>
              <a:off x="6948488" y="4273550"/>
              <a:ext cx="565150" cy="563563"/>
            </a:xfrm>
            <a:custGeom>
              <a:avLst/>
              <a:gdLst>
                <a:gd name="T0" fmla="*/ 356 w 356"/>
                <a:gd name="T1" fmla="*/ 71 h 355"/>
                <a:gd name="T2" fmla="*/ 71 w 356"/>
                <a:gd name="T3" fmla="*/ 355 h 355"/>
                <a:gd name="T4" fmla="*/ 0 w 356"/>
                <a:gd name="T5" fmla="*/ 284 h 355"/>
                <a:gd name="T6" fmla="*/ 285 w 356"/>
                <a:gd name="T7" fmla="*/ 0 h 355"/>
                <a:gd name="T8" fmla="*/ 356 w 356"/>
                <a:gd name="T9" fmla="*/ 71 h 355"/>
              </a:gdLst>
              <a:ahLst/>
              <a:cxnLst>
                <a:cxn ang="0">
                  <a:pos x="T0" y="T1"/>
                </a:cxn>
                <a:cxn ang="0">
                  <a:pos x="T2" y="T3"/>
                </a:cxn>
                <a:cxn ang="0">
                  <a:pos x="T4" y="T5"/>
                </a:cxn>
                <a:cxn ang="0">
                  <a:pos x="T6" y="T7"/>
                </a:cxn>
                <a:cxn ang="0">
                  <a:pos x="T8" y="T9"/>
                </a:cxn>
              </a:cxnLst>
              <a:rect l="0" t="0" r="r" b="b"/>
              <a:pathLst>
                <a:path w="356" h="355">
                  <a:moveTo>
                    <a:pt x="356" y="71"/>
                  </a:moveTo>
                  <a:lnTo>
                    <a:pt x="71" y="355"/>
                  </a:lnTo>
                  <a:lnTo>
                    <a:pt x="0" y="284"/>
                  </a:lnTo>
                  <a:lnTo>
                    <a:pt x="285" y="0"/>
                  </a:lnTo>
                  <a:lnTo>
                    <a:pt x="356" y="7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PA-ïşḷiďè">
              <a:extLst>
                <a:ext uri="{FF2B5EF4-FFF2-40B4-BE49-F238E27FC236}">
                  <a16:creationId xmlns="" xmlns:a16="http://schemas.microsoft.com/office/drawing/2014/main" id="{8622B59B-CA5C-40D2-8FD1-2A44088242CE}"/>
                </a:ext>
              </a:extLst>
            </p:cNvPr>
            <p:cNvSpPr/>
            <p:nvPr>
              <p:custDataLst>
                <p:tags r:id="rId47"/>
              </p:custDataLst>
            </p:nvPr>
          </p:nvSpPr>
          <p:spPr bwMode="auto">
            <a:xfrm>
              <a:off x="4352925" y="1681163"/>
              <a:ext cx="112713" cy="112713"/>
            </a:xfrm>
            <a:custGeom>
              <a:avLst/>
              <a:gdLst>
                <a:gd name="T0" fmla="*/ 8 w 9"/>
                <a:gd name="T1" fmla="*/ 1 h 9"/>
                <a:gd name="T2" fmla="*/ 8 w 9"/>
                <a:gd name="T3" fmla="*/ 7 h 9"/>
                <a:gd name="T4" fmla="*/ 2 w 9"/>
                <a:gd name="T5" fmla="*/ 7 h 9"/>
                <a:gd name="T6" fmla="*/ 2 w 9"/>
                <a:gd name="T7" fmla="*/ 1 h 9"/>
                <a:gd name="T8" fmla="*/ 8 w 9"/>
                <a:gd name="T9" fmla="*/ 1 h 9"/>
              </a:gdLst>
              <a:ahLst/>
              <a:cxnLst>
                <a:cxn ang="0">
                  <a:pos x="T0" y="T1"/>
                </a:cxn>
                <a:cxn ang="0">
                  <a:pos x="T2" y="T3"/>
                </a:cxn>
                <a:cxn ang="0">
                  <a:pos x="T4" y="T5"/>
                </a:cxn>
                <a:cxn ang="0">
                  <a:pos x="T6" y="T7"/>
                </a:cxn>
                <a:cxn ang="0">
                  <a:pos x="T8" y="T9"/>
                </a:cxn>
              </a:cxnLst>
              <a:rect l="0" t="0" r="r" b="b"/>
              <a:pathLst>
                <a:path w="9" h="9">
                  <a:moveTo>
                    <a:pt x="8" y="1"/>
                  </a:moveTo>
                  <a:cubicBezTo>
                    <a:pt x="9" y="3"/>
                    <a:pt x="9" y="6"/>
                    <a:pt x="8" y="7"/>
                  </a:cubicBezTo>
                  <a:cubicBezTo>
                    <a:pt x="6" y="9"/>
                    <a:pt x="3" y="9"/>
                    <a:pt x="2" y="7"/>
                  </a:cubicBezTo>
                  <a:cubicBezTo>
                    <a:pt x="0" y="6"/>
                    <a:pt x="0" y="3"/>
                    <a:pt x="2" y="1"/>
                  </a:cubicBezTo>
                  <a:cubicBezTo>
                    <a:pt x="3" y="0"/>
                    <a:pt x="6" y="0"/>
                    <a:pt x="8"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PA-ïṥḷidè">
              <a:extLst>
                <a:ext uri="{FF2B5EF4-FFF2-40B4-BE49-F238E27FC236}">
                  <a16:creationId xmlns="" xmlns:a16="http://schemas.microsoft.com/office/drawing/2014/main" id="{51BAEDFF-6344-4CDE-A136-55BDE86F7873}"/>
                </a:ext>
              </a:extLst>
            </p:cNvPr>
            <p:cNvSpPr/>
            <p:nvPr>
              <p:custDataLst>
                <p:tags r:id="rId48"/>
              </p:custDataLst>
            </p:nvPr>
          </p:nvSpPr>
          <p:spPr bwMode="auto">
            <a:xfrm>
              <a:off x="4491038" y="1819275"/>
              <a:ext cx="112713" cy="112713"/>
            </a:xfrm>
            <a:custGeom>
              <a:avLst/>
              <a:gdLst>
                <a:gd name="T0" fmla="*/ 8 w 9"/>
                <a:gd name="T1" fmla="*/ 1 h 9"/>
                <a:gd name="T2" fmla="*/ 8 w 9"/>
                <a:gd name="T3" fmla="*/ 7 h 9"/>
                <a:gd name="T4" fmla="*/ 2 w 9"/>
                <a:gd name="T5" fmla="*/ 7 h 9"/>
                <a:gd name="T6" fmla="*/ 2 w 9"/>
                <a:gd name="T7" fmla="*/ 1 h 9"/>
                <a:gd name="T8" fmla="*/ 8 w 9"/>
                <a:gd name="T9" fmla="*/ 1 h 9"/>
              </a:gdLst>
              <a:ahLst/>
              <a:cxnLst>
                <a:cxn ang="0">
                  <a:pos x="T0" y="T1"/>
                </a:cxn>
                <a:cxn ang="0">
                  <a:pos x="T2" y="T3"/>
                </a:cxn>
                <a:cxn ang="0">
                  <a:pos x="T4" y="T5"/>
                </a:cxn>
                <a:cxn ang="0">
                  <a:pos x="T6" y="T7"/>
                </a:cxn>
                <a:cxn ang="0">
                  <a:pos x="T8" y="T9"/>
                </a:cxn>
              </a:cxnLst>
              <a:rect l="0" t="0" r="r" b="b"/>
              <a:pathLst>
                <a:path w="9" h="9">
                  <a:moveTo>
                    <a:pt x="8" y="1"/>
                  </a:moveTo>
                  <a:cubicBezTo>
                    <a:pt x="9" y="3"/>
                    <a:pt x="9" y="6"/>
                    <a:pt x="8" y="7"/>
                  </a:cubicBezTo>
                  <a:cubicBezTo>
                    <a:pt x="6" y="9"/>
                    <a:pt x="3" y="9"/>
                    <a:pt x="2" y="7"/>
                  </a:cubicBezTo>
                  <a:cubicBezTo>
                    <a:pt x="0" y="6"/>
                    <a:pt x="0" y="3"/>
                    <a:pt x="2" y="1"/>
                  </a:cubicBezTo>
                  <a:cubicBezTo>
                    <a:pt x="3" y="0"/>
                    <a:pt x="6" y="0"/>
                    <a:pt x="8"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PA-ïṣḻïdè">
              <a:extLst>
                <a:ext uri="{FF2B5EF4-FFF2-40B4-BE49-F238E27FC236}">
                  <a16:creationId xmlns="" xmlns:a16="http://schemas.microsoft.com/office/drawing/2014/main" id="{7BF71294-2F15-469C-A5C0-1E45DD102078}"/>
                </a:ext>
              </a:extLst>
            </p:cNvPr>
            <p:cNvSpPr/>
            <p:nvPr>
              <p:custDataLst>
                <p:tags r:id="rId49"/>
              </p:custDataLst>
            </p:nvPr>
          </p:nvSpPr>
          <p:spPr bwMode="auto">
            <a:xfrm>
              <a:off x="4627563" y="1955800"/>
              <a:ext cx="114300" cy="112713"/>
            </a:xfrm>
            <a:custGeom>
              <a:avLst/>
              <a:gdLst>
                <a:gd name="T0" fmla="*/ 8 w 9"/>
                <a:gd name="T1" fmla="*/ 2 h 9"/>
                <a:gd name="T2" fmla="*/ 8 w 9"/>
                <a:gd name="T3" fmla="*/ 7 h 9"/>
                <a:gd name="T4" fmla="*/ 2 w 9"/>
                <a:gd name="T5" fmla="*/ 7 h 9"/>
                <a:gd name="T6" fmla="*/ 2 w 9"/>
                <a:gd name="T7" fmla="*/ 2 h 9"/>
                <a:gd name="T8" fmla="*/ 8 w 9"/>
                <a:gd name="T9" fmla="*/ 2 h 9"/>
              </a:gdLst>
              <a:ahLst/>
              <a:cxnLst>
                <a:cxn ang="0">
                  <a:pos x="T0" y="T1"/>
                </a:cxn>
                <a:cxn ang="0">
                  <a:pos x="T2" y="T3"/>
                </a:cxn>
                <a:cxn ang="0">
                  <a:pos x="T4" y="T5"/>
                </a:cxn>
                <a:cxn ang="0">
                  <a:pos x="T6" y="T7"/>
                </a:cxn>
                <a:cxn ang="0">
                  <a:pos x="T8" y="T9"/>
                </a:cxn>
              </a:cxnLst>
              <a:rect l="0" t="0" r="r" b="b"/>
              <a:pathLst>
                <a:path w="9" h="9">
                  <a:moveTo>
                    <a:pt x="8" y="2"/>
                  </a:moveTo>
                  <a:cubicBezTo>
                    <a:pt x="9" y="3"/>
                    <a:pt x="9" y="6"/>
                    <a:pt x="8" y="7"/>
                  </a:cubicBezTo>
                  <a:cubicBezTo>
                    <a:pt x="6" y="9"/>
                    <a:pt x="3" y="9"/>
                    <a:pt x="2" y="7"/>
                  </a:cubicBezTo>
                  <a:cubicBezTo>
                    <a:pt x="0" y="6"/>
                    <a:pt x="0" y="3"/>
                    <a:pt x="2" y="2"/>
                  </a:cubicBezTo>
                  <a:cubicBezTo>
                    <a:pt x="3" y="0"/>
                    <a:pt x="6" y="0"/>
                    <a:pt x="8"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41" name="PA-矩形 40"/>
          <p:cNvSpPr/>
          <p:nvPr>
            <p:custDataLst>
              <p:tags r:id="rId12"/>
            </p:custDataLst>
          </p:nvPr>
        </p:nvSpPr>
        <p:spPr>
          <a:xfrm>
            <a:off x="9903558" y="1352283"/>
            <a:ext cx="2077813" cy="646331"/>
          </a:xfrm>
          <a:prstGeom prst="rect">
            <a:avLst/>
          </a:prstGeom>
        </p:spPr>
        <p:txBody>
          <a:bodyPr wrap="none">
            <a:spAutoFit/>
          </a:bodyPr>
          <a:lstStyle/>
          <a:p>
            <a:r>
              <a:rPr lang="zh-CN" altLang="en-US" sz="3600" b="1" dirty="0">
                <a:latin typeface="Batang" panose="02030600000101010101" pitchFamily="18" charset="-127"/>
                <a:ea typeface="Batang" panose="02030600000101010101" pitchFamily="18" charset="-127"/>
              </a:rPr>
              <a:t>Personal</a:t>
            </a:r>
            <a:endParaRPr lang="zh-CN" altLang="en-US" sz="2800" b="1" dirty="0">
              <a:latin typeface="Batang" panose="02030600000101010101" pitchFamily="18" charset="-127"/>
              <a:ea typeface="Batang" panose="02030600000101010101" pitchFamily="18" charset="-127"/>
            </a:endParaRPr>
          </a:p>
        </p:txBody>
      </p:sp>
      <p:grpSp>
        <p:nvGrpSpPr>
          <p:cNvPr id="23" name="PA-787a8965-d4a7-4354-9c56-616ca76825da"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3"/>
            </p:custDataLst>
          </p:nvPr>
        </p:nvGrpSpPr>
        <p:grpSpPr>
          <a:xfrm>
            <a:off x="7489108" y="1478708"/>
            <a:ext cx="4252913" cy="4233863"/>
            <a:chOff x="4025900" y="1355725"/>
            <a:chExt cx="4252913" cy="4233863"/>
          </a:xfrm>
        </p:grpSpPr>
        <p:sp>
          <p:nvSpPr>
            <p:cNvPr id="26" name="PA-išḻïḑé">
              <a:extLst>
                <a:ext uri="{FF2B5EF4-FFF2-40B4-BE49-F238E27FC236}">
                  <a16:creationId xmlns="" xmlns:a16="http://schemas.microsoft.com/office/drawing/2014/main" id="{B52501E6-3F76-4B6F-B9B3-E101894F023D}"/>
                </a:ext>
              </a:extLst>
            </p:cNvPr>
            <p:cNvSpPr/>
            <p:nvPr>
              <p:custDataLst>
                <p:tags r:id="rId14"/>
              </p:custDataLst>
            </p:nvPr>
          </p:nvSpPr>
          <p:spPr bwMode="auto">
            <a:xfrm>
              <a:off x="7689850" y="5000625"/>
              <a:ext cx="463550" cy="476250"/>
            </a:xfrm>
            <a:custGeom>
              <a:avLst/>
              <a:gdLst>
                <a:gd name="T0" fmla="*/ 292 w 292"/>
                <a:gd name="T1" fmla="*/ 111 h 300"/>
                <a:gd name="T2" fmla="*/ 102 w 292"/>
                <a:gd name="T3" fmla="*/ 300 h 300"/>
                <a:gd name="T4" fmla="*/ 0 w 292"/>
                <a:gd name="T5" fmla="*/ 189 h 300"/>
                <a:gd name="T6" fmla="*/ 189 w 292"/>
                <a:gd name="T7" fmla="*/ 0 h 300"/>
                <a:gd name="T8" fmla="*/ 292 w 292"/>
                <a:gd name="T9" fmla="*/ 111 h 300"/>
              </a:gdLst>
              <a:ahLst/>
              <a:cxnLst>
                <a:cxn ang="0">
                  <a:pos x="T0" y="T1"/>
                </a:cxn>
                <a:cxn ang="0">
                  <a:pos x="T2" y="T3"/>
                </a:cxn>
                <a:cxn ang="0">
                  <a:pos x="T4" y="T5"/>
                </a:cxn>
                <a:cxn ang="0">
                  <a:pos x="T6" y="T7"/>
                </a:cxn>
                <a:cxn ang="0">
                  <a:pos x="T8" y="T9"/>
                </a:cxn>
              </a:cxnLst>
              <a:rect l="0" t="0" r="r" b="b"/>
              <a:pathLst>
                <a:path w="292" h="300">
                  <a:moveTo>
                    <a:pt x="292" y="111"/>
                  </a:moveTo>
                  <a:lnTo>
                    <a:pt x="102" y="300"/>
                  </a:lnTo>
                  <a:lnTo>
                    <a:pt x="0" y="189"/>
                  </a:lnTo>
                  <a:lnTo>
                    <a:pt x="189" y="0"/>
                  </a:lnTo>
                  <a:lnTo>
                    <a:pt x="292" y="1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PA-íšḷïḋé">
              <a:extLst>
                <a:ext uri="{FF2B5EF4-FFF2-40B4-BE49-F238E27FC236}">
                  <a16:creationId xmlns="" xmlns:a16="http://schemas.microsoft.com/office/drawing/2014/main" id="{CC473BE8-8AB5-43EC-8423-C71BEE4CA077}"/>
                </a:ext>
              </a:extLst>
            </p:cNvPr>
            <p:cNvSpPr/>
            <p:nvPr>
              <p:custDataLst>
                <p:tags r:id="rId15"/>
              </p:custDataLst>
            </p:nvPr>
          </p:nvSpPr>
          <p:spPr bwMode="auto">
            <a:xfrm>
              <a:off x="5719763" y="3284538"/>
              <a:ext cx="2119313" cy="2192338"/>
            </a:xfrm>
            <a:custGeom>
              <a:avLst/>
              <a:gdLst>
                <a:gd name="T0" fmla="*/ 19 w 169"/>
                <a:gd name="T1" fmla="*/ 69 h 175"/>
                <a:gd name="T2" fmla="*/ 38 w 169"/>
                <a:gd name="T3" fmla="*/ 81 h 175"/>
                <a:gd name="T4" fmla="*/ 48 w 169"/>
                <a:gd name="T5" fmla="*/ 87 h 175"/>
                <a:gd name="T6" fmla="*/ 56 w 169"/>
                <a:gd name="T7" fmla="*/ 104 h 175"/>
                <a:gd name="T8" fmla="*/ 76 w 169"/>
                <a:gd name="T9" fmla="*/ 149 h 175"/>
                <a:gd name="T10" fmla="*/ 169 w 169"/>
                <a:gd name="T11" fmla="*/ 149 h 175"/>
                <a:gd name="T12" fmla="*/ 19 w 169"/>
                <a:gd name="T13" fmla="*/ 0 h 175"/>
                <a:gd name="T14" fmla="*/ 19 w 169"/>
                <a:gd name="T15" fmla="*/ 69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175">
                  <a:moveTo>
                    <a:pt x="19" y="69"/>
                  </a:moveTo>
                  <a:cubicBezTo>
                    <a:pt x="25" y="75"/>
                    <a:pt x="31" y="78"/>
                    <a:pt x="38" y="81"/>
                  </a:cubicBezTo>
                  <a:cubicBezTo>
                    <a:pt x="42" y="82"/>
                    <a:pt x="45" y="84"/>
                    <a:pt x="48" y="87"/>
                  </a:cubicBezTo>
                  <a:cubicBezTo>
                    <a:pt x="53" y="92"/>
                    <a:pt x="56" y="98"/>
                    <a:pt x="56" y="104"/>
                  </a:cubicBezTo>
                  <a:cubicBezTo>
                    <a:pt x="57" y="120"/>
                    <a:pt x="63" y="137"/>
                    <a:pt x="76" y="149"/>
                  </a:cubicBezTo>
                  <a:cubicBezTo>
                    <a:pt x="101" y="175"/>
                    <a:pt x="143" y="175"/>
                    <a:pt x="169" y="149"/>
                  </a:cubicBezTo>
                  <a:cubicBezTo>
                    <a:pt x="19" y="0"/>
                    <a:pt x="19" y="0"/>
                    <a:pt x="19" y="0"/>
                  </a:cubicBezTo>
                  <a:cubicBezTo>
                    <a:pt x="0" y="19"/>
                    <a:pt x="0" y="50"/>
                    <a:pt x="19" y="69"/>
                  </a:cubicBezTo>
                  <a:close/>
                </a:path>
              </a:pathLst>
            </a:custGeom>
            <a:solidFill>
              <a:srgbClr val="D96E8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PA-îṩ1iḓe">
              <a:extLst>
                <a:ext uri="{FF2B5EF4-FFF2-40B4-BE49-F238E27FC236}">
                  <a16:creationId xmlns="" xmlns:a16="http://schemas.microsoft.com/office/drawing/2014/main" id="{27DB31A9-49AA-41C0-BCB5-EB6184FB95B3}"/>
                </a:ext>
              </a:extLst>
            </p:cNvPr>
            <p:cNvSpPr/>
            <p:nvPr>
              <p:custDataLst>
                <p:tags r:id="rId16"/>
              </p:custDataLst>
            </p:nvPr>
          </p:nvSpPr>
          <p:spPr bwMode="auto">
            <a:xfrm>
              <a:off x="5607050" y="2921000"/>
              <a:ext cx="2671763" cy="2668588"/>
            </a:xfrm>
            <a:custGeom>
              <a:avLst/>
              <a:gdLst>
                <a:gd name="T0" fmla="*/ 133 w 213"/>
                <a:gd name="T1" fmla="*/ 57 h 213"/>
                <a:gd name="T2" fmla="*/ 122 w 213"/>
                <a:gd name="T3" fmla="*/ 52 h 213"/>
                <a:gd name="T4" fmla="*/ 116 w 213"/>
                <a:gd name="T5" fmla="*/ 43 h 213"/>
                <a:gd name="T6" fmla="*/ 116 w 213"/>
                <a:gd name="T7" fmla="*/ 40 h 213"/>
                <a:gd name="T8" fmla="*/ 115 w 213"/>
                <a:gd name="T9" fmla="*/ 40 h 213"/>
                <a:gd name="T10" fmla="*/ 103 w 213"/>
                <a:gd name="T11" fmla="*/ 23 h 213"/>
                <a:gd name="T12" fmla="*/ 22 w 213"/>
                <a:gd name="T13" fmla="*/ 23 h 213"/>
                <a:gd name="T14" fmla="*/ 22 w 213"/>
                <a:gd name="T15" fmla="*/ 104 h 213"/>
                <a:gd name="T16" fmla="*/ 44 w 213"/>
                <a:gd name="T17" fmla="*/ 118 h 213"/>
                <a:gd name="T18" fmla="*/ 51 w 213"/>
                <a:gd name="T19" fmla="*/ 122 h 213"/>
                <a:gd name="T20" fmla="*/ 57 w 213"/>
                <a:gd name="T21" fmla="*/ 134 h 213"/>
                <a:gd name="T22" fmla="*/ 78 w 213"/>
                <a:gd name="T23" fmla="*/ 184 h 213"/>
                <a:gd name="T24" fmla="*/ 184 w 213"/>
                <a:gd name="T25" fmla="*/ 184 h 213"/>
                <a:gd name="T26" fmla="*/ 184 w 213"/>
                <a:gd name="T27" fmla="*/ 79 h 213"/>
                <a:gd name="T28" fmla="*/ 133 w 213"/>
                <a:gd name="T29" fmla="*/ 57 h 213"/>
                <a:gd name="T30" fmla="*/ 85 w 213"/>
                <a:gd name="T31" fmla="*/ 178 h 213"/>
                <a:gd name="T32" fmla="*/ 65 w 213"/>
                <a:gd name="T33" fmla="*/ 133 h 213"/>
                <a:gd name="T34" fmla="*/ 57 w 213"/>
                <a:gd name="T35" fmla="*/ 116 h 213"/>
                <a:gd name="T36" fmla="*/ 47 w 213"/>
                <a:gd name="T37" fmla="*/ 110 h 213"/>
                <a:gd name="T38" fmla="*/ 28 w 213"/>
                <a:gd name="T39" fmla="*/ 98 h 213"/>
                <a:gd name="T40" fmla="*/ 28 w 213"/>
                <a:gd name="T41" fmla="*/ 29 h 213"/>
                <a:gd name="T42" fmla="*/ 178 w 213"/>
                <a:gd name="T43" fmla="*/ 178 h 213"/>
                <a:gd name="T44" fmla="*/ 85 w 213"/>
                <a:gd name="T45" fmla="*/ 1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3" h="213">
                  <a:moveTo>
                    <a:pt x="133" y="57"/>
                  </a:moveTo>
                  <a:cubicBezTo>
                    <a:pt x="129" y="57"/>
                    <a:pt x="125" y="55"/>
                    <a:pt x="122" y="52"/>
                  </a:cubicBezTo>
                  <a:cubicBezTo>
                    <a:pt x="119" y="49"/>
                    <a:pt x="117" y="46"/>
                    <a:pt x="116" y="43"/>
                  </a:cubicBezTo>
                  <a:cubicBezTo>
                    <a:pt x="116" y="40"/>
                    <a:pt x="116" y="40"/>
                    <a:pt x="116" y="40"/>
                  </a:cubicBezTo>
                  <a:cubicBezTo>
                    <a:pt x="115" y="40"/>
                    <a:pt x="115" y="40"/>
                    <a:pt x="115" y="40"/>
                  </a:cubicBezTo>
                  <a:cubicBezTo>
                    <a:pt x="112" y="33"/>
                    <a:pt x="108" y="28"/>
                    <a:pt x="103" y="23"/>
                  </a:cubicBezTo>
                  <a:cubicBezTo>
                    <a:pt x="81" y="0"/>
                    <a:pt x="44" y="0"/>
                    <a:pt x="22" y="23"/>
                  </a:cubicBezTo>
                  <a:cubicBezTo>
                    <a:pt x="0" y="45"/>
                    <a:pt x="0" y="82"/>
                    <a:pt x="22" y="104"/>
                  </a:cubicBezTo>
                  <a:cubicBezTo>
                    <a:pt x="28" y="110"/>
                    <a:pt x="36" y="115"/>
                    <a:pt x="44" y="118"/>
                  </a:cubicBezTo>
                  <a:cubicBezTo>
                    <a:pt x="47" y="119"/>
                    <a:pt x="49" y="120"/>
                    <a:pt x="51" y="122"/>
                  </a:cubicBezTo>
                  <a:cubicBezTo>
                    <a:pt x="54" y="125"/>
                    <a:pt x="56" y="129"/>
                    <a:pt x="57" y="134"/>
                  </a:cubicBezTo>
                  <a:cubicBezTo>
                    <a:pt x="57" y="153"/>
                    <a:pt x="65" y="171"/>
                    <a:pt x="78" y="184"/>
                  </a:cubicBezTo>
                  <a:cubicBezTo>
                    <a:pt x="107" y="213"/>
                    <a:pt x="155" y="213"/>
                    <a:pt x="184" y="184"/>
                  </a:cubicBezTo>
                  <a:cubicBezTo>
                    <a:pt x="213" y="155"/>
                    <a:pt x="213" y="108"/>
                    <a:pt x="184" y="79"/>
                  </a:cubicBezTo>
                  <a:cubicBezTo>
                    <a:pt x="170" y="66"/>
                    <a:pt x="152" y="58"/>
                    <a:pt x="133" y="57"/>
                  </a:cubicBezTo>
                  <a:close/>
                  <a:moveTo>
                    <a:pt x="85" y="178"/>
                  </a:moveTo>
                  <a:cubicBezTo>
                    <a:pt x="72" y="166"/>
                    <a:pt x="66" y="149"/>
                    <a:pt x="65" y="133"/>
                  </a:cubicBezTo>
                  <a:cubicBezTo>
                    <a:pt x="65" y="127"/>
                    <a:pt x="62" y="121"/>
                    <a:pt x="57" y="116"/>
                  </a:cubicBezTo>
                  <a:cubicBezTo>
                    <a:pt x="54" y="113"/>
                    <a:pt x="51" y="111"/>
                    <a:pt x="47" y="110"/>
                  </a:cubicBezTo>
                  <a:cubicBezTo>
                    <a:pt x="40" y="107"/>
                    <a:pt x="34" y="104"/>
                    <a:pt x="28" y="98"/>
                  </a:cubicBezTo>
                  <a:cubicBezTo>
                    <a:pt x="9" y="79"/>
                    <a:pt x="9" y="48"/>
                    <a:pt x="28" y="29"/>
                  </a:cubicBezTo>
                  <a:cubicBezTo>
                    <a:pt x="178" y="178"/>
                    <a:pt x="178" y="178"/>
                    <a:pt x="178" y="178"/>
                  </a:cubicBezTo>
                  <a:cubicBezTo>
                    <a:pt x="152" y="204"/>
                    <a:pt x="110" y="204"/>
                    <a:pt x="85" y="178"/>
                  </a:cubicBezTo>
                  <a:close/>
                </a:path>
              </a:pathLst>
            </a:custGeom>
            <a:solidFill>
              <a:srgbClr val="09306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PA-ïṧ1îḋè">
              <a:extLst>
                <a:ext uri="{FF2B5EF4-FFF2-40B4-BE49-F238E27FC236}">
                  <a16:creationId xmlns="" xmlns:a16="http://schemas.microsoft.com/office/drawing/2014/main" id="{5B831FE4-025A-4AAB-BBF8-81E8BCE98D4B}"/>
                </a:ext>
              </a:extLst>
            </p:cNvPr>
            <p:cNvSpPr/>
            <p:nvPr>
              <p:custDataLst>
                <p:tags r:id="rId17"/>
              </p:custDataLst>
            </p:nvPr>
          </p:nvSpPr>
          <p:spPr bwMode="auto">
            <a:xfrm>
              <a:off x="4025900" y="1819275"/>
              <a:ext cx="301625" cy="300038"/>
            </a:xfrm>
            <a:custGeom>
              <a:avLst/>
              <a:gdLst>
                <a:gd name="T0" fmla="*/ 190 w 190"/>
                <a:gd name="T1" fmla="*/ 47 h 189"/>
                <a:gd name="T2" fmla="*/ 48 w 190"/>
                <a:gd name="T3" fmla="*/ 189 h 189"/>
                <a:gd name="T4" fmla="*/ 0 w 190"/>
                <a:gd name="T5" fmla="*/ 142 h 189"/>
                <a:gd name="T6" fmla="*/ 142 w 190"/>
                <a:gd name="T7" fmla="*/ 0 h 189"/>
                <a:gd name="T8" fmla="*/ 190 w 190"/>
                <a:gd name="T9" fmla="*/ 47 h 189"/>
              </a:gdLst>
              <a:ahLst/>
              <a:cxnLst>
                <a:cxn ang="0">
                  <a:pos x="T0" y="T1"/>
                </a:cxn>
                <a:cxn ang="0">
                  <a:pos x="T2" y="T3"/>
                </a:cxn>
                <a:cxn ang="0">
                  <a:pos x="T4" y="T5"/>
                </a:cxn>
                <a:cxn ang="0">
                  <a:pos x="T6" y="T7"/>
                </a:cxn>
                <a:cxn ang="0">
                  <a:pos x="T8" y="T9"/>
                </a:cxn>
              </a:cxnLst>
              <a:rect l="0" t="0" r="r" b="b"/>
              <a:pathLst>
                <a:path w="190" h="189">
                  <a:moveTo>
                    <a:pt x="190" y="47"/>
                  </a:moveTo>
                  <a:lnTo>
                    <a:pt x="48" y="189"/>
                  </a:lnTo>
                  <a:lnTo>
                    <a:pt x="0" y="142"/>
                  </a:lnTo>
                  <a:lnTo>
                    <a:pt x="142" y="0"/>
                  </a:lnTo>
                  <a:lnTo>
                    <a:pt x="190"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PA-íSḷïḓê">
              <a:extLst>
                <a:ext uri="{FF2B5EF4-FFF2-40B4-BE49-F238E27FC236}">
                  <a16:creationId xmlns="" xmlns:a16="http://schemas.microsoft.com/office/drawing/2014/main" id="{F99D3EEC-F7A2-4974-9678-84A7C3B3AC18}"/>
                </a:ext>
              </a:extLst>
            </p:cNvPr>
            <p:cNvSpPr/>
            <p:nvPr>
              <p:custDataLst>
                <p:tags r:id="rId18"/>
              </p:custDataLst>
            </p:nvPr>
          </p:nvSpPr>
          <p:spPr bwMode="auto">
            <a:xfrm>
              <a:off x="4164013" y="1968500"/>
              <a:ext cx="301625" cy="288925"/>
            </a:xfrm>
            <a:custGeom>
              <a:avLst/>
              <a:gdLst>
                <a:gd name="T0" fmla="*/ 190 w 190"/>
                <a:gd name="T1" fmla="*/ 40 h 182"/>
                <a:gd name="T2" fmla="*/ 48 w 190"/>
                <a:gd name="T3" fmla="*/ 182 h 182"/>
                <a:gd name="T4" fmla="*/ 0 w 190"/>
                <a:gd name="T5" fmla="*/ 135 h 182"/>
                <a:gd name="T6" fmla="*/ 142 w 190"/>
                <a:gd name="T7" fmla="*/ 0 h 182"/>
                <a:gd name="T8" fmla="*/ 190 w 190"/>
                <a:gd name="T9" fmla="*/ 40 h 182"/>
              </a:gdLst>
              <a:ahLst/>
              <a:cxnLst>
                <a:cxn ang="0">
                  <a:pos x="T0" y="T1"/>
                </a:cxn>
                <a:cxn ang="0">
                  <a:pos x="T2" y="T3"/>
                </a:cxn>
                <a:cxn ang="0">
                  <a:pos x="T4" y="T5"/>
                </a:cxn>
                <a:cxn ang="0">
                  <a:pos x="T6" y="T7"/>
                </a:cxn>
                <a:cxn ang="0">
                  <a:pos x="T8" y="T9"/>
                </a:cxn>
              </a:cxnLst>
              <a:rect l="0" t="0" r="r" b="b"/>
              <a:pathLst>
                <a:path w="190" h="182">
                  <a:moveTo>
                    <a:pt x="190" y="40"/>
                  </a:moveTo>
                  <a:lnTo>
                    <a:pt x="48" y="182"/>
                  </a:lnTo>
                  <a:lnTo>
                    <a:pt x="0" y="135"/>
                  </a:lnTo>
                  <a:lnTo>
                    <a:pt x="142" y="0"/>
                  </a:lnTo>
                  <a:lnTo>
                    <a:pt x="190" y="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PA-ïŝ1íḓè">
              <a:extLst>
                <a:ext uri="{FF2B5EF4-FFF2-40B4-BE49-F238E27FC236}">
                  <a16:creationId xmlns="" xmlns:a16="http://schemas.microsoft.com/office/drawing/2014/main" id="{C7BA4FCE-E28E-4455-9AAB-13F9D8438A1F}"/>
                </a:ext>
              </a:extLst>
            </p:cNvPr>
            <p:cNvSpPr/>
            <p:nvPr>
              <p:custDataLst>
                <p:tags r:id="rId19"/>
              </p:custDataLst>
            </p:nvPr>
          </p:nvSpPr>
          <p:spPr bwMode="auto">
            <a:xfrm>
              <a:off x="4302125" y="2106613"/>
              <a:ext cx="301625" cy="288925"/>
            </a:xfrm>
            <a:custGeom>
              <a:avLst/>
              <a:gdLst>
                <a:gd name="T0" fmla="*/ 190 w 190"/>
                <a:gd name="T1" fmla="*/ 40 h 182"/>
                <a:gd name="T2" fmla="*/ 47 w 190"/>
                <a:gd name="T3" fmla="*/ 182 h 182"/>
                <a:gd name="T4" fmla="*/ 0 w 190"/>
                <a:gd name="T5" fmla="*/ 142 h 182"/>
                <a:gd name="T6" fmla="*/ 142 w 190"/>
                <a:gd name="T7" fmla="*/ 0 h 182"/>
                <a:gd name="T8" fmla="*/ 190 w 190"/>
                <a:gd name="T9" fmla="*/ 40 h 182"/>
              </a:gdLst>
              <a:ahLst/>
              <a:cxnLst>
                <a:cxn ang="0">
                  <a:pos x="T0" y="T1"/>
                </a:cxn>
                <a:cxn ang="0">
                  <a:pos x="T2" y="T3"/>
                </a:cxn>
                <a:cxn ang="0">
                  <a:pos x="T4" y="T5"/>
                </a:cxn>
                <a:cxn ang="0">
                  <a:pos x="T6" y="T7"/>
                </a:cxn>
                <a:cxn ang="0">
                  <a:pos x="T8" y="T9"/>
                </a:cxn>
              </a:cxnLst>
              <a:rect l="0" t="0" r="r" b="b"/>
              <a:pathLst>
                <a:path w="190" h="182">
                  <a:moveTo>
                    <a:pt x="190" y="40"/>
                  </a:moveTo>
                  <a:lnTo>
                    <a:pt x="47" y="182"/>
                  </a:lnTo>
                  <a:lnTo>
                    <a:pt x="0" y="142"/>
                  </a:lnTo>
                  <a:lnTo>
                    <a:pt x="142" y="0"/>
                  </a:lnTo>
                  <a:lnTo>
                    <a:pt x="190" y="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PA-îśļïḓe">
              <a:extLst>
                <a:ext uri="{FF2B5EF4-FFF2-40B4-BE49-F238E27FC236}">
                  <a16:creationId xmlns="" xmlns:a16="http://schemas.microsoft.com/office/drawing/2014/main" id="{F5D68C06-0605-465C-A5E9-98F05EC5F28C}"/>
                </a:ext>
              </a:extLst>
            </p:cNvPr>
            <p:cNvSpPr/>
            <p:nvPr>
              <p:custDataLst>
                <p:tags r:id="rId20"/>
              </p:custDataLst>
            </p:nvPr>
          </p:nvSpPr>
          <p:spPr bwMode="auto">
            <a:xfrm>
              <a:off x="4703763" y="2032000"/>
              <a:ext cx="1793875" cy="1790700"/>
            </a:xfrm>
            <a:custGeom>
              <a:avLst/>
              <a:gdLst>
                <a:gd name="T0" fmla="*/ 1130 w 1130"/>
                <a:gd name="T1" fmla="*/ 963 h 1128"/>
                <a:gd name="T2" fmla="*/ 972 w 1130"/>
                <a:gd name="T3" fmla="*/ 1128 h 1128"/>
                <a:gd name="T4" fmla="*/ 0 w 1130"/>
                <a:gd name="T5" fmla="*/ 166 h 1128"/>
                <a:gd name="T6" fmla="*/ 166 w 1130"/>
                <a:gd name="T7" fmla="*/ 0 h 1128"/>
                <a:gd name="T8" fmla="*/ 1130 w 1130"/>
                <a:gd name="T9" fmla="*/ 963 h 1128"/>
              </a:gdLst>
              <a:ahLst/>
              <a:cxnLst>
                <a:cxn ang="0">
                  <a:pos x="T0" y="T1"/>
                </a:cxn>
                <a:cxn ang="0">
                  <a:pos x="T2" y="T3"/>
                </a:cxn>
                <a:cxn ang="0">
                  <a:pos x="T4" y="T5"/>
                </a:cxn>
                <a:cxn ang="0">
                  <a:pos x="T6" y="T7"/>
                </a:cxn>
                <a:cxn ang="0">
                  <a:pos x="T8" y="T9"/>
                </a:cxn>
              </a:cxnLst>
              <a:rect l="0" t="0" r="r" b="b"/>
              <a:pathLst>
                <a:path w="1130" h="1128">
                  <a:moveTo>
                    <a:pt x="1130" y="963"/>
                  </a:moveTo>
                  <a:lnTo>
                    <a:pt x="972" y="1128"/>
                  </a:lnTo>
                  <a:lnTo>
                    <a:pt x="0" y="166"/>
                  </a:lnTo>
                  <a:lnTo>
                    <a:pt x="166" y="0"/>
                  </a:lnTo>
                  <a:lnTo>
                    <a:pt x="1130" y="963"/>
                  </a:lnTo>
                  <a:close/>
                </a:path>
              </a:pathLst>
            </a:custGeom>
            <a:solidFill>
              <a:srgbClr val="BF0A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PA-íŝļïḓè">
              <a:extLst>
                <a:ext uri="{FF2B5EF4-FFF2-40B4-BE49-F238E27FC236}">
                  <a16:creationId xmlns="" xmlns:a16="http://schemas.microsoft.com/office/drawing/2014/main" id="{C0E7C18C-AF07-42F4-94C7-4E3278C2F67B}"/>
                </a:ext>
              </a:extLst>
            </p:cNvPr>
            <p:cNvSpPr/>
            <p:nvPr>
              <p:custDataLst>
                <p:tags r:id="rId21"/>
              </p:custDataLst>
            </p:nvPr>
          </p:nvSpPr>
          <p:spPr bwMode="auto">
            <a:xfrm>
              <a:off x="6121400" y="3435350"/>
              <a:ext cx="639763" cy="638175"/>
            </a:xfrm>
            <a:custGeom>
              <a:avLst/>
              <a:gdLst>
                <a:gd name="T0" fmla="*/ 41 w 51"/>
                <a:gd name="T1" fmla="*/ 9 h 51"/>
                <a:gd name="T2" fmla="*/ 41 w 51"/>
                <a:gd name="T3" fmla="*/ 42 h 51"/>
                <a:gd name="T4" fmla="*/ 9 w 51"/>
                <a:gd name="T5" fmla="*/ 42 h 51"/>
                <a:gd name="T6" fmla="*/ 9 w 51"/>
                <a:gd name="T7" fmla="*/ 9 h 51"/>
                <a:gd name="T8" fmla="*/ 41 w 51"/>
                <a:gd name="T9" fmla="*/ 9 h 51"/>
              </a:gdLst>
              <a:ahLst/>
              <a:cxnLst>
                <a:cxn ang="0">
                  <a:pos x="T0" y="T1"/>
                </a:cxn>
                <a:cxn ang="0">
                  <a:pos x="T2" y="T3"/>
                </a:cxn>
                <a:cxn ang="0">
                  <a:pos x="T4" y="T5"/>
                </a:cxn>
                <a:cxn ang="0">
                  <a:pos x="T6" y="T7"/>
                </a:cxn>
                <a:cxn ang="0">
                  <a:pos x="T8" y="T9"/>
                </a:cxn>
              </a:cxnLst>
              <a:rect l="0" t="0" r="r" b="b"/>
              <a:pathLst>
                <a:path w="51" h="51">
                  <a:moveTo>
                    <a:pt x="41" y="9"/>
                  </a:moveTo>
                  <a:cubicBezTo>
                    <a:pt x="51" y="18"/>
                    <a:pt x="51" y="33"/>
                    <a:pt x="41" y="42"/>
                  </a:cubicBezTo>
                  <a:cubicBezTo>
                    <a:pt x="32" y="51"/>
                    <a:pt x="18" y="51"/>
                    <a:pt x="9" y="42"/>
                  </a:cubicBezTo>
                  <a:cubicBezTo>
                    <a:pt x="0" y="33"/>
                    <a:pt x="0" y="18"/>
                    <a:pt x="9" y="9"/>
                  </a:cubicBezTo>
                  <a:cubicBezTo>
                    <a:pt x="18" y="0"/>
                    <a:pt x="32" y="0"/>
                    <a:pt x="41"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PA-iṡľîḋé">
              <a:extLst>
                <a:ext uri="{FF2B5EF4-FFF2-40B4-BE49-F238E27FC236}">
                  <a16:creationId xmlns="" xmlns:a16="http://schemas.microsoft.com/office/drawing/2014/main" id="{35076827-665D-467B-AE24-915B60411415}"/>
                </a:ext>
              </a:extLst>
            </p:cNvPr>
            <p:cNvSpPr/>
            <p:nvPr>
              <p:custDataLst>
                <p:tags r:id="rId22"/>
              </p:custDataLst>
            </p:nvPr>
          </p:nvSpPr>
          <p:spPr bwMode="auto">
            <a:xfrm>
              <a:off x="4025900" y="1355725"/>
              <a:ext cx="990600" cy="976313"/>
            </a:xfrm>
            <a:custGeom>
              <a:avLst/>
              <a:gdLst>
                <a:gd name="T0" fmla="*/ 624 w 624"/>
                <a:gd name="T1" fmla="*/ 394 h 615"/>
                <a:gd name="T2" fmla="*/ 395 w 624"/>
                <a:gd name="T3" fmla="*/ 615 h 615"/>
                <a:gd name="T4" fmla="*/ 0 w 624"/>
                <a:gd name="T5" fmla="*/ 300 h 615"/>
                <a:gd name="T6" fmla="*/ 300 w 624"/>
                <a:gd name="T7" fmla="*/ 0 h 615"/>
                <a:gd name="T8" fmla="*/ 624 w 624"/>
                <a:gd name="T9" fmla="*/ 394 h 615"/>
              </a:gdLst>
              <a:ahLst/>
              <a:cxnLst>
                <a:cxn ang="0">
                  <a:pos x="T0" y="T1"/>
                </a:cxn>
                <a:cxn ang="0">
                  <a:pos x="T2" y="T3"/>
                </a:cxn>
                <a:cxn ang="0">
                  <a:pos x="T4" y="T5"/>
                </a:cxn>
                <a:cxn ang="0">
                  <a:pos x="T6" y="T7"/>
                </a:cxn>
                <a:cxn ang="0">
                  <a:pos x="T8" y="T9"/>
                </a:cxn>
              </a:cxnLst>
              <a:rect l="0" t="0" r="r" b="b"/>
              <a:pathLst>
                <a:path w="624" h="615">
                  <a:moveTo>
                    <a:pt x="624" y="394"/>
                  </a:moveTo>
                  <a:lnTo>
                    <a:pt x="395" y="615"/>
                  </a:lnTo>
                  <a:lnTo>
                    <a:pt x="0" y="300"/>
                  </a:lnTo>
                  <a:lnTo>
                    <a:pt x="300" y="0"/>
                  </a:lnTo>
                  <a:lnTo>
                    <a:pt x="624" y="394"/>
                  </a:lnTo>
                  <a:close/>
                </a:path>
              </a:pathLst>
            </a:custGeom>
            <a:solidFill>
              <a:srgbClr val="09306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PA-iśļîḑè">
              <a:extLst>
                <a:ext uri="{FF2B5EF4-FFF2-40B4-BE49-F238E27FC236}">
                  <a16:creationId xmlns="" xmlns:a16="http://schemas.microsoft.com/office/drawing/2014/main" id="{8BA4AD1A-4BE8-4CF6-B6A0-31A94F1F48AD}"/>
                </a:ext>
              </a:extLst>
            </p:cNvPr>
            <p:cNvSpPr/>
            <p:nvPr>
              <p:custDataLst>
                <p:tags r:id="rId23"/>
              </p:custDataLst>
            </p:nvPr>
          </p:nvSpPr>
          <p:spPr bwMode="auto">
            <a:xfrm>
              <a:off x="4879975" y="2206625"/>
              <a:ext cx="325438" cy="325438"/>
            </a:xfrm>
            <a:custGeom>
              <a:avLst/>
              <a:gdLst>
                <a:gd name="T0" fmla="*/ 205 w 205"/>
                <a:gd name="T1" fmla="*/ 40 h 205"/>
                <a:gd name="T2" fmla="*/ 47 w 205"/>
                <a:gd name="T3" fmla="*/ 205 h 205"/>
                <a:gd name="T4" fmla="*/ 0 w 205"/>
                <a:gd name="T5" fmla="*/ 166 h 205"/>
                <a:gd name="T6" fmla="*/ 165 w 205"/>
                <a:gd name="T7" fmla="*/ 0 h 205"/>
                <a:gd name="T8" fmla="*/ 205 w 205"/>
                <a:gd name="T9" fmla="*/ 40 h 205"/>
              </a:gdLst>
              <a:ahLst/>
              <a:cxnLst>
                <a:cxn ang="0">
                  <a:pos x="T0" y="T1"/>
                </a:cxn>
                <a:cxn ang="0">
                  <a:pos x="T2" y="T3"/>
                </a:cxn>
                <a:cxn ang="0">
                  <a:pos x="T4" y="T5"/>
                </a:cxn>
                <a:cxn ang="0">
                  <a:pos x="T6" y="T7"/>
                </a:cxn>
                <a:cxn ang="0">
                  <a:pos x="T8" y="T9"/>
                </a:cxn>
              </a:cxnLst>
              <a:rect l="0" t="0" r="r" b="b"/>
              <a:pathLst>
                <a:path w="205" h="205">
                  <a:moveTo>
                    <a:pt x="205" y="40"/>
                  </a:moveTo>
                  <a:lnTo>
                    <a:pt x="47" y="205"/>
                  </a:lnTo>
                  <a:lnTo>
                    <a:pt x="0" y="166"/>
                  </a:lnTo>
                  <a:lnTo>
                    <a:pt x="165" y="0"/>
                  </a:lnTo>
                  <a:lnTo>
                    <a:pt x="205" y="4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PA-ïṥ1ïdé">
              <a:extLst>
                <a:ext uri="{FF2B5EF4-FFF2-40B4-BE49-F238E27FC236}">
                  <a16:creationId xmlns="" xmlns:a16="http://schemas.microsoft.com/office/drawing/2014/main" id="{AF17BE9C-85D8-4571-939E-EBF720186171}"/>
                </a:ext>
              </a:extLst>
            </p:cNvPr>
            <p:cNvSpPr/>
            <p:nvPr>
              <p:custDataLst>
                <p:tags r:id="rId24"/>
              </p:custDataLst>
            </p:nvPr>
          </p:nvSpPr>
          <p:spPr bwMode="auto">
            <a:xfrm>
              <a:off x="5130800" y="2444750"/>
              <a:ext cx="325438" cy="338138"/>
            </a:xfrm>
            <a:custGeom>
              <a:avLst/>
              <a:gdLst>
                <a:gd name="T0" fmla="*/ 205 w 205"/>
                <a:gd name="T1" fmla="*/ 48 h 213"/>
                <a:gd name="T2" fmla="*/ 39 w 205"/>
                <a:gd name="T3" fmla="*/ 213 h 213"/>
                <a:gd name="T4" fmla="*/ 0 w 205"/>
                <a:gd name="T5" fmla="*/ 166 h 213"/>
                <a:gd name="T6" fmla="*/ 165 w 205"/>
                <a:gd name="T7" fmla="*/ 0 h 213"/>
                <a:gd name="T8" fmla="*/ 205 w 205"/>
                <a:gd name="T9" fmla="*/ 48 h 213"/>
              </a:gdLst>
              <a:ahLst/>
              <a:cxnLst>
                <a:cxn ang="0">
                  <a:pos x="T0" y="T1"/>
                </a:cxn>
                <a:cxn ang="0">
                  <a:pos x="T2" y="T3"/>
                </a:cxn>
                <a:cxn ang="0">
                  <a:pos x="T4" y="T5"/>
                </a:cxn>
                <a:cxn ang="0">
                  <a:pos x="T6" y="T7"/>
                </a:cxn>
                <a:cxn ang="0">
                  <a:pos x="T8" y="T9"/>
                </a:cxn>
              </a:cxnLst>
              <a:rect l="0" t="0" r="r" b="b"/>
              <a:pathLst>
                <a:path w="205" h="213">
                  <a:moveTo>
                    <a:pt x="205" y="48"/>
                  </a:moveTo>
                  <a:lnTo>
                    <a:pt x="39" y="213"/>
                  </a:lnTo>
                  <a:lnTo>
                    <a:pt x="0" y="166"/>
                  </a:lnTo>
                  <a:lnTo>
                    <a:pt x="165" y="0"/>
                  </a:lnTo>
                  <a:lnTo>
                    <a:pt x="205" y="48"/>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PA-îśļîḍè">
              <a:extLst>
                <a:ext uri="{FF2B5EF4-FFF2-40B4-BE49-F238E27FC236}">
                  <a16:creationId xmlns="" xmlns:a16="http://schemas.microsoft.com/office/drawing/2014/main" id="{F10D3A60-D15E-466B-A99B-3B15B5815269}"/>
                </a:ext>
              </a:extLst>
            </p:cNvPr>
            <p:cNvSpPr/>
            <p:nvPr>
              <p:custDataLst>
                <p:tags r:id="rId25"/>
              </p:custDataLst>
            </p:nvPr>
          </p:nvSpPr>
          <p:spPr bwMode="auto">
            <a:xfrm>
              <a:off x="5368925" y="2695575"/>
              <a:ext cx="338138" cy="325438"/>
            </a:xfrm>
            <a:custGeom>
              <a:avLst/>
              <a:gdLst>
                <a:gd name="T0" fmla="*/ 213 w 213"/>
                <a:gd name="T1" fmla="*/ 47 h 205"/>
                <a:gd name="T2" fmla="*/ 47 w 213"/>
                <a:gd name="T3" fmla="*/ 205 h 205"/>
                <a:gd name="T4" fmla="*/ 0 w 213"/>
                <a:gd name="T5" fmla="*/ 166 h 205"/>
                <a:gd name="T6" fmla="*/ 166 w 213"/>
                <a:gd name="T7" fmla="*/ 0 h 205"/>
                <a:gd name="T8" fmla="*/ 213 w 213"/>
                <a:gd name="T9" fmla="*/ 47 h 205"/>
              </a:gdLst>
              <a:ahLst/>
              <a:cxnLst>
                <a:cxn ang="0">
                  <a:pos x="T0" y="T1"/>
                </a:cxn>
                <a:cxn ang="0">
                  <a:pos x="T2" y="T3"/>
                </a:cxn>
                <a:cxn ang="0">
                  <a:pos x="T4" y="T5"/>
                </a:cxn>
                <a:cxn ang="0">
                  <a:pos x="T6" y="T7"/>
                </a:cxn>
                <a:cxn ang="0">
                  <a:pos x="T8" y="T9"/>
                </a:cxn>
              </a:cxnLst>
              <a:rect l="0" t="0" r="r" b="b"/>
              <a:pathLst>
                <a:path w="213" h="205">
                  <a:moveTo>
                    <a:pt x="213" y="47"/>
                  </a:moveTo>
                  <a:lnTo>
                    <a:pt x="47" y="205"/>
                  </a:lnTo>
                  <a:lnTo>
                    <a:pt x="0" y="166"/>
                  </a:lnTo>
                  <a:lnTo>
                    <a:pt x="166" y="0"/>
                  </a:lnTo>
                  <a:lnTo>
                    <a:pt x="213" y="47"/>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PA-îSḻiḍé">
              <a:extLst>
                <a:ext uri="{FF2B5EF4-FFF2-40B4-BE49-F238E27FC236}">
                  <a16:creationId xmlns="" xmlns:a16="http://schemas.microsoft.com/office/drawing/2014/main" id="{7CC9C6AD-BF3F-4597-BB07-BCDE01DDB0C3}"/>
                </a:ext>
              </a:extLst>
            </p:cNvPr>
            <p:cNvSpPr/>
            <p:nvPr>
              <p:custDataLst>
                <p:tags r:id="rId26"/>
              </p:custDataLst>
            </p:nvPr>
          </p:nvSpPr>
          <p:spPr bwMode="auto">
            <a:xfrm>
              <a:off x="5619750" y="2946400"/>
              <a:ext cx="325438" cy="325438"/>
            </a:xfrm>
            <a:custGeom>
              <a:avLst/>
              <a:gdLst>
                <a:gd name="T0" fmla="*/ 205 w 205"/>
                <a:gd name="T1" fmla="*/ 39 h 205"/>
                <a:gd name="T2" fmla="*/ 39 w 205"/>
                <a:gd name="T3" fmla="*/ 205 h 205"/>
                <a:gd name="T4" fmla="*/ 0 w 205"/>
                <a:gd name="T5" fmla="*/ 166 h 205"/>
                <a:gd name="T6" fmla="*/ 166 w 205"/>
                <a:gd name="T7" fmla="*/ 0 h 205"/>
                <a:gd name="T8" fmla="*/ 205 w 205"/>
                <a:gd name="T9" fmla="*/ 39 h 205"/>
              </a:gdLst>
              <a:ahLst/>
              <a:cxnLst>
                <a:cxn ang="0">
                  <a:pos x="T0" y="T1"/>
                </a:cxn>
                <a:cxn ang="0">
                  <a:pos x="T2" y="T3"/>
                </a:cxn>
                <a:cxn ang="0">
                  <a:pos x="T4" y="T5"/>
                </a:cxn>
                <a:cxn ang="0">
                  <a:pos x="T6" y="T7"/>
                </a:cxn>
                <a:cxn ang="0">
                  <a:pos x="T8" y="T9"/>
                </a:cxn>
              </a:cxnLst>
              <a:rect l="0" t="0" r="r" b="b"/>
              <a:pathLst>
                <a:path w="205" h="205">
                  <a:moveTo>
                    <a:pt x="205" y="39"/>
                  </a:moveTo>
                  <a:lnTo>
                    <a:pt x="39" y="205"/>
                  </a:lnTo>
                  <a:lnTo>
                    <a:pt x="0" y="166"/>
                  </a:lnTo>
                  <a:lnTo>
                    <a:pt x="166" y="0"/>
                  </a:lnTo>
                  <a:lnTo>
                    <a:pt x="205" y="39"/>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PA-îŝliḑè">
              <a:extLst>
                <a:ext uri="{FF2B5EF4-FFF2-40B4-BE49-F238E27FC236}">
                  <a16:creationId xmlns="" xmlns:a16="http://schemas.microsoft.com/office/drawing/2014/main" id="{1C9BEF3C-CFE3-4700-9254-8BBE6F9D5654}"/>
                </a:ext>
              </a:extLst>
            </p:cNvPr>
            <p:cNvSpPr/>
            <p:nvPr>
              <p:custDataLst>
                <p:tags r:id="rId27"/>
              </p:custDataLst>
            </p:nvPr>
          </p:nvSpPr>
          <p:spPr bwMode="auto">
            <a:xfrm>
              <a:off x="5870575" y="3184525"/>
              <a:ext cx="325438" cy="338138"/>
            </a:xfrm>
            <a:custGeom>
              <a:avLst/>
              <a:gdLst>
                <a:gd name="T0" fmla="*/ 205 w 205"/>
                <a:gd name="T1" fmla="*/ 47 h 213"/>
                <a:gd name="T2" fmla="*/ 39 w 205"/>
                <a:gd name="T3" fmla="*/ 213 h 213"/>
                <a:gd name="T4" fmla="*/ 0 w 205"/>
                <a:gd name="T5" fmla="*/ 166 h 213"/>
                <a:gd name="T6" fmla="*/ 166 w 205"/>
                <a:gd name="T7" fmla="*/ 0 h 213"/>
                <a:gd name="T8" fmla="*/ 205 w 205"/>
                <a:gd name="T9" fmla="*/ 47 h 213"/>
              </a:gdLst>
              <a:ahLst/>
              <a:cxnLst>
                <a:cxn ang="0">
                  <a:pos x="T0" y="T1"/>
                </a:cxn>
                <a:cxn ang="0">
                  <a:pos x="T2" y="T3"/>
                </a:cxn>
                <a:cxn ang="0">
                  <a:pos x="T4" y="T5"/>
                </a:cxn>
                <a:cxn ang="0">
                  <a:pos x="T6" y="T7"/>
                </a:cxn>
                <a:cxn ang="0">
                  <a:pos x="T8" y="T9"/>
                </a:cxn>
              </a:cxnLst>
              <a:rect l="0" t="0" r="r" b="b"/>
              <a:pathLst>
                <a:path w="205" h="213">
                  <a:moveTo>
                    <a:pt x="205" y="47"/>
                  </a:moveTo>
                  <a:lnTo>
                    <a:pt x="39" y="213"/>
                  </a:lnTo>
                  <a:lnTo>
                    <a:pt x="0" y="166"/>
                  </a:lnTo>
                  <a:lnTo>
                    <a:pt x="166" y="0"/>
                  </a:lnTo>
                  <a:lnTo>
                    <a:pt x="205" y="47"/>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PA-ísľíḋè">
              <a:extLst>
                <a:ext uri="{FF2B5EF4-FFF2-40B4-BE49-F238E27FC236}">
                  <a16:creationId xmlns="" xmlns:a16="http://schemas.microsoft.com/office/drawing/2014/main" id="{DF2A0A51-D4CF-4919-83E5-74C41B395D80}"/>
                </a:ext>
              </a:extLst>
            </p:cNvPr>
            <p:cNvSpPr/>
            <p:nvPr>
              <p:custDataLst>
                <p:tags r:id="rId28"/>
              </p:custDataLst>
            </p:nvPr>
          </p:nvSpPr>
          <p:spPr bwMode="auto">
            <a:xfrm>
              <a:off x="6948488" y="4273550"/>
              <a:ext cx="565150" cy="563563"/>
            </a:xfrm>
            <a:custGeom>
              <a:avLst/>
              <a:gdLst>
                <a:gd name="T0" fmla="*/ 356 w 356"/>
                <a:gd name="T1" fmla="*/ 71 h 355"/>
                <a:gd name="T2" fmla="*/ 71 w 356"/>
                <a:gd name="T3" fmla="*/ 355 h 355"/>
                <a:gd name="T4" fmla="*/ 0 w 356"/>
                <a:gd name="T5" fmla="*/ 284 h 355"/>
                <a:gd name="T6" fmla="*/ 285 w 356"/>
                <a:gd name="T7" fmla="*/ 0 h 355"/>
                <a:gd name="T8" fmla="*/ 356 w 356"/>
                <a:gd name="T9" fmla="*/ 71 h 355"/>
              </a:gdLst>
              <a:ahLst/>
              <a:cxnLst>
                <a:cxn ang="0">
                  <a:pos x="T0" y="T1"/>
                </a:cxn>
                <a:cxn ang="0">
                  <a:pos x="T2" y="T3"/>
                </a:cxn>
                <a:cxn ang="0">
                  <a:pos x="T4" y="T5"/>
                </a:cxn>
                <a:cxn ang="0">
                  <a:pos x="T6" y="T7"/>
                </a:cxn>
                <a:cxn ang="0">
                  <a:pos x="T8" y="T9"/>
                </a:cxn>
              </a:cxnLst>
              <a:rect l="0" t="0" r="r" b="b"/>
              <a:pathLst>
                <a:path w="356" h="355">
                  <a:moveTo>
                    <a:pt x="356" y="71"/>
                  </a:moveTo>
                  <a:lnTo>
                    <a:pt x="71" y="355"/>
                  </a:lnTo>
                  <a:lnTo>
                    <a:pt x="0" y="284"/>
                  </a:lnTo>
                  <a:lnTo>
                    <a:pt x="285" y="0"/>
                  </a:lnTo>
                  <a:lnTo>
                    <a:pt x="356" y="7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PA-ïşḷiďè">
              <a:extLst>
                <a:ext uri="{FF2B5EF4-FFF2-40B4-BE49-F238E27FC236}">
                  <a16:creationId xmlns="" xmlns:a16="http://schemas.microsoft.com/office/drawing/2014/main" id="{8622B59B-CA5C-40D2-8FD1-2A44088242CE}"/>
                </a:ext>
              </a:extLst>
            </p:cNvPr>
            <p:cNvSpPr/>
            <p:nvPr>
              <p:custDataLst>
                <p:tags r:id="rId29"/>
              </p:custDataLst>
            </p:nvPr>
          </p:nvSpPr>
          <p:spPr bwMode="auto">
            <a:xfrm>
              <a:off x="4352925" y="1681163"/>
              <a:ext cx="112713" cy="112713"/>
            </a:xfrm>
            <a:custGeom>
              <a:avLst/>
              <a:gdLst>
                <a:gd name="T0" fmla="*/ 8 w 9"/>
                <a:gd name="T1" fmla="*/ 1 h 9"/>
                <a:gd name="T2" fmla="*/ 8 w 9"/>
                <a:gd name="T3" fmla="*/ 7 h 9"/>
                <a:gd name="T4" fmla="*/ 2 w 9"/>
                <a:gd name="T5" fmla="*/ 7 h 9"/>
                <a:gd name="T6" fmla="*/ 2 w 9"/>
                <a:gd name="T7" fmla="*/ 1 h 9"/>
                <a:gd name="T8" fmla="*/ 8 w 9"/>
                <a:gd name="T9" fmla="*/ 1 h 9"/>
              </a:gdLst>
              <a:ahLst/>
              <a:cxnLst>
                <a:cxn ang="0">
                  <a:pos x="T0" y="T1"/>
                </a:cxn>
                <a:cxn ang="0">
                  <a:pos x="T2" y="T3"/>
                </a:cxn>
                <a:cxn ang="0">
                  <a:pos x="T4" y="T5"/>
                </a:cxn>
                <a:cxn ang="0">
                  <a:pos x="T6" y="T7"/>
                </a:cxn>
                <a:cxn ang="0">
                  <a:pos x="T8" y="T9"/>
                </a:cxn>
              </a:cxnLst>
              <a:rect l="0" t="0" r="r" b="b"/>
              <a:pathLst>
                <a:path w="9" h="9">
                  <a:moveTo>
                    <a:pt x="8" y="1"/>
                  </a:moveTo>
                  <a:cubicBezTo>
                    <a:pt x="9" y="3"/>
                    <a:pt x="9" y="6"/>
                    <a:pt x="8" y="7"/>
                  </a:cubicBezTo>
                  <a:cubicBezTo>
                    <a:pt x="6" y="9"/>
                    <a:pt x="3" y="9"/>
                    <a:pt x="2" y="7"/>
                  </a:cubicBezTo>
                  <a:cubicBezTo>
                    <a:pt x="0" y="6"/>
                    <a:pt x="0" y="3"/>
                    <a:pt x="2" y="1"/>
                  </a:cubicBezTo>
                  <a:cubicBezTo>
                    <a:pt x="3" y="0"/>
                    <a:pt x="6" y="0"/>
                    <a:pt x="8"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PA-ïṥḷidè">
              <a:extLst>
                <a:ext uri="{FF2B5EF4-FFF2-40B4-BE49-F238E27FC236}">
                  <a16:creationId xmlns="" xmlns:a16="http://schemas.microsoft.com/office/drawing/2014/main" id="{51BAEDFF-6344-4CDE-A136-55BDE86F7873}"/>
                </a:ext>
              </a:extLst>
            </p:cNvPr>
            <p:cNvSpPr/>
            <p:nvPr>
              <p:custDataLst>
                <p:tags r:id="rId30"/>
              </p:custDataLst>
            </p:nvPr>
          </p:nvSpPr>
          <p:spPr bwMode="auto">
            <a:xfrm>
              <a:off x="4491038" y="1819275"/>
              <a:ext cx="112713" cy="112713"/>
            </a:xfrm>
            <a:custGeom>
              <a:avLst/>
              <a:gdLst>
                <a:gd name="T0" fmla="*/ 8 w 9"/>
                <a:gd name="T1" fmla="*/ 1 h 9"/>
                <a:gd name="T2" fmla="*/ 8 w 9"/>
                <a:gd name="T3" fmla="*/ 7 h 9"/>
                <a:gd name="T4" fmla="*/ 2 w 9"/>
                <a:gd name="T5" fmla="*/ 7 h 9"/>
                <a:gd name="T6" fmla="*/ 2 w 9"/>
                <a:gd name="T7" fmla="*/ 1 h 9"/>
                <a:gd name="T8" fmla="*/ 8 w 9"/>
                <a:gd name="T9" fmla="*/ 1 h 9"/>
              </a:gdLst>
              <a:ahLst/>
              <a:cxnLst>
                <a:cxn ang="0">
                  <a:pos x="T0" y="T1"/>
                </a:cxn>
                <a:cxn ang="0">
                  <a:pos x="T2" y="T3"/>
                </a:cxn>
                <a:cxn ang="0">
                  <a:pos x="T4" y="T5"/>
                </a:cxn>
                <a:cxn ang="0">
                  <a:pos x="T6" y="T7"/>
                </a:cxn>
                <a:cxn ang="0">
                  <a:pos x="T8" y="T9"/>
                </a:cxn>
              </a:cxnLst>
              <a:rect l="0" t="0" r="r" b="b"/>
              <a:pathLst>
                <a:path w="9" h="9">
                  <a:moveTo>
                    <a:pt x="8" y="1"/>
                  </a:moveTo>
                  <a:cubicBezTo>
                    <a:pt x="9" y="3"/>
                    <a:pt x="9" y="6"/>
                    <a:pt x="8" y="7"/>
                  </a:cubicBezTo>
                  <a:cubicBezTo>
                    <a:pt x="6" y="9"/>
                    <a:pt x="3" y="9"/>
                    <a:pt x="2" y="7"/>
                  </a:cubicBezTo>
                  <a:cubicBezTo>
                    <a:pt x="0" y="6"/>
                    <a:pt x="0" y="3"/>
                    <a:pt x="2" y="1"/>
                  </a:cubicBezTo>
                  <a:cubicBezTo>
                    <a:pt x="3" y="0"/>
                    <a:pt x="6" y="0"/>
                    <a:pt x="8"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PA-ïṣḻïdè">
              <a:extLst>
                <a:ext uri="{FF2B5EF4-FFF2-40B4-BE49-F238E27FC236}">
                  <a16:creationId xmlns="" xmlns:a16="http://schemas.microsoft.com/office/drawing/2014/main" id="{7BF71294-2F15-469C-A5C0-1E45DD102078}"/>
                </a:ext>
              </a:extLst>
            </p:cNvPr>
            <p:cNvSpPr/>
            <p:nvPr>
              <p:custDataLst>
                <p:tags r:id="rId31"/>
              </p:custDataLst>
            </p:nvPr>
          </p:nvSpPr>
          <p:spPr bwMode="auto">
            <a:xfrm>
              <a:off x="4627563" y="1955800"/>
              <a:ext cx="114300" cy="112713"/>
            </a:xfrm>
            <a:custGeom>
              <a:avLst/>
              <a:gdLst>
                <a:gd name="T0" fmla="*/ 8 w 9"/>
                <a:gd name="T1" fmla="*/ 2 h 9"/>
                <a:gd name="T2" fmla="*/ 8 w 9"/>
                <a:gd name="T3" fmla="*/ 7 h 9"/>
                <a:gd name="T4" fmla="*/ 2 w 9"/>
                <a:gd name="T5" fmla="*/ 7 h 9"/>
                <a:gd name="T6" fmla="*/ 2 w 9"/>
                <a:gd name="T7" fmla="*/ 2 h 9"/>
                <a:gd name="T8" fmla="*/ 8 w 9"/>
                <a:gd name="T9" fmla="*/ 2 h 9"/>
              </a:gdLst>
              <a:ahLst/>
              <a:cxnLst>
                <a:cxn ang="0">
                  <a:pos x="T0" y="T1"/>
                </a:cxn>
                <a:cxn ang="0">
                  <a:pos x="T2" y="T3"/>
                </a:cxn>
                <a:cxn ang="0">
                  <a:pos x="T4" y="T5"/>
                </a:cxn>
                <a:cxn ang="0">
                  <a:pos x="T6" y="T7"/>
                </a:cxn>
                <a:cxn ang="0">
                  <a:pos x="T8" y="T9"/>
                </a:cxn>
              </a:cxnLst>
              <a:rect l="0" t="0" r="r" b="b"/>
              <a:pathLst>
                <a:path w="9" h="9">
                  <a:moveTo>
                    <a:pt x="8" y="2"/>
                  </a:moveTo>
                  <a:cubicBezTo>
                    <a:pt x="9" y="3"/>
                    <a:pt x="9" y="6"/>
                    <a:pt x="8" y="7"/>
                  </a:cubicBezTo>
                  <a:cubicBezTo>
                    <a:pt x="6" y="9"/>
                    <a:pt x="3" y="9"/>
                    <a:pt x="2" y="7"/>
                  </a:cubicBezTo>
                  <a:cubicBezTo>
                    <a:pt x="0" y="6"/>
                    <a:pt x="0" y="3"/>
                    <a:pt x="2" y="2"/>
                  </a:cubicBezTo>
                  <a:cubicBezTo>
                    <a:pt x="3" y="0"/>
                    <a:pt x="6" y="0"/>
                    <a:pt x="8"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2" name="矩形 1"/>
          <p:cNvSpPr/>
          <p:nvPr/>
        </p:nvSpPr>
        <p:spPr>
          <a:xfrm>
            <a:off x="10330381" y="1736031"/>
            <a:ext cx="1571264" cy="461665"/>
          </a:xfrm>
          <a:prstGeom prst="rect">
            <a:avLst/>
          </a:prstGeom>
        </p:spPr>
        <p:txBody>
          <a:bodyPr wrap="none">
            <a:spAutoFit/>
          </a:bodyPr>
          <a:lstStyle/>
          <a:p>
            <a:r>
              <a:rPr lang="zh-CN" altLang="en-US" sz="2400" dirty="0">
                <a:latin typeface="Batang" panose="02030600000101010101" pitchFamily="18" charset="-127"/>
                <a:ea typeface="Batang" panose="02030600000101010101" pitchFamily="18" charset="-127"/>
              </a:rPr>
              <a:t>strengths</a:t>
            </a:r>
          </a:p>
        </p:txBody>
      </p:sp>
    </p:spTree>
    <p:custDataLst>
      <p:tags r:id="rId1"/>
    </p:custDataLst>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repeatCount="9999000" accel="50000" decel="50000" fill="hold" nodeType="withEffect">
                                  <p:stCondLst>
                                    <p:cond delay="0"/>
                                  </p:stCondLst>
                                  <p:childTnLst>
                                    <p:animMotion origin="layout" path="M 1.45833E-6 1.11111E-6 L 0.00398 -0.00023 L 1.45833E-6 1.11111E-6" pathEditMode="relative" ptsTypes="">
                                      <p:cBhvr>
                                        <p:cTn id="6" dur="417" fill="hold"/>
                                        <p:tgtEl>
                                          <p:spTgt spid="23"/>
                                        </p:tgtEl>
                                        <p:attrNameLst>
                                          <p:attrName>ppt_x</p:attrName>
                                          <p:attrName>ppt_y</p:attrName>
                                        </p:attrNameLst>
                                      </p:cBhvr>
                                    </p:animMotion>
                                    <p:anim from="visible" to="visible" calcmode="discrete" valueType="num">
                                      <p:cBhvr>
                                        <p:cTn id="7" dur="83" fill="hold">
                                          <p:stCondLst>
                                            <p:cond delay="417"/>
                                          </p:stCondLst>
                                        </p:cTn>
                                        <p:tgtEl>
                                          <p:spTgt spid="23"/>
                                        </p:tgtEl>
                                        <p:attrNameLst>
                                          <p:attrName>style.visibility</p:attrName>
                                        </p:attrNameLst>
                                      </p:cBhvr>
                                    </p:anim>
                                  </p:childTnLst>
                                </p:cTn>
                              </p:par>
                              <p:par>
                                <p:cTn id="8" presetID="0" presetClass="entr" presetSubtype="0" repeatCount="9999000"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 to="" calcmode="lin" valueType="num">
                                      <p:cBhvr>
                                        <p:cTn id="10" dur="1042" fill="hold">
                                          <p:stCondLst>
                                            <p:cond delay="0"/>
                                          </p:stCondLst>
                                        </p:cTn>
                                        <p:tgtEl>
                                          <p:spTgt spid="55"/>
                                        </p:tgtEl>
                                        <p:attrNameLst>
                                          <p:attrName>ppt_h</p:attrName>
                                        </p:attrNameLst>
                                      </p:cBhvr>
                                      <p:tavLst>
                                        <p:tav tm="0">
                                          <p:val>
                                            <p:strVal val="#ppt_h"/>
                                          </p:val>
                                        </p:tav>
                                        <p:tav tm="10000">
                                          <p:val>
                                            <p:strVal val="#ppt_h*1.2"/>
                                          </p:val>
                                        </p:tav>
                                        <p:tav tm="30000">
                                          <p:val>
                                            <p:strVal val="#ppt_h*0.9"/>
                                          </p:val>
                                        </p:tav>
                                        <p:tav tm="65000">
                                          <p:val>
                                            <p:strVal val="#ppt_h*1.1"/>
                                          </p:val>
                                        </p:tav>
                                        <p:tav tm="100000">
                                          <p:val>
                                            <p:strVal val="#ppt_h"/>
                                          </p:val>
                                        </p:tav>
                                      </p:tavLst>
                                    </p:anim>
                                    <p:anim to="" calcmode="lin" valueType="num">
                                      <p:cBhvr>
                                        <p:cTn id="11" dur="1042" fill="hold">
                                          <p:stCondLst>
                                            <p:cond delay="0"/>
                                          </p:stCondLst>
                                        </p:cTn>
                                        <p:tgtEl>
                                          <p:spTgt spid="55"/>
                                        </p:tgtEl>
                                        <p:attrNameLst>
                                          <p:attrName>ppt_w</p:attrName>
                                        </p:attrNameLst>
                                      </p:cBhvr>
                                      <p:tavLst>
                                        <p:tav tm="0">
                                          <p:val>
                                            <p:strVal val="#ppt_w"/>
                                          </p:val>
                                        </p:tav>
                                        <p:tav tm="10000">
                                          <p:val>
                                            <p:strVal val="#ppt_w*1.2"/>
                                          </p:val>
                                        </p:tav>
                                        <p:tav tm="30000">
                                          <p:val>
                                            <p:strVal val="#ppt_w*0.9"/>
                                          </p:val>
                                        </p:tav>
                                        <p:tav tm="65000">
                                          <p:val>
                                            <p:strVal val="#ppt_w*1.1"/>
                                          </p:val>
                                        </p:tav>
                                        <p:tav tm="100000">
                                          <p:val>
                                            <p:strVal val="#ppt_w"/>
                                          </p:val>
                                        </p:tav>
                                      </p:tavLst>
                                    </p:anim>
                                    <p:anim to="" calcmode="lin" valueType="num">
                                      <p:cBhvr>
                                        <p:cTn id="12" dur="1042" fill="hold">
                                          <p:stCondLst>
                                            <p:cond delay="0"/>
                                          </p:stCondLst>
                                        </p:cTn>
                                        <p:tgtEl>
                                          <p:spTgt spid="55"/>
                                        </p:tgtEl>
                                        <p:attrNameLst>
                                          <p:attrName>style.opacity</p:attrName>
                                        </p:attrNameLst>
                                      </p:cBhvr>
                                      <p:tavLst>
                                        <p:tav tm="0">
                                          <p:val>
                                            <p:strVal val="1"/>
                                          </p:val>
                                        </p:tav>
                                        <p:tav tm="100000">
                                          <p:val>
                                            <p:strVal val="0"/>
                                          </p:val>
                                        </p:tav>
                                      </p:tavLst>
                                    </p:anim>
                                    <p:anim from="visible" to="visible" calcmode="discrete" valueType="num">
                                      <p:cBhvr>
                                        <p:cTn id="13" dur="208" fill="hold">
                                          <p:stCondLst>
                                            <p:cond delay="1042"/>
                                          </p:stCondLst>
                                        </p:cTn>
                                        <p:tgtEl>
                                          <p:spTgt spid="55"/>
                                        </p:tgtEl>
                                        <p:attrNameLst>
                                          <p:attrName>style.visibility</p:attrName>
                                        </p:attrNameLst>
                                      </p:cBhvr>
                                    </p:anim>
                                  </p:childTnLst>
                                </p:cTn>
                              </p:par>
                              <p:par>
                                <p:cTn id="14" presetID="0" presetClass="entr" presetSubtype="0" repeatCount="9999000" fill="hold" nodeType="withEffect">
                                  <p:stCondLst>
                                    <p:cond delay="0"/>
                                  </p:stCondLst>
                                  <p:childTnLst>
                                    <p:anim from="hidden" to="hidden" calcmode="discrete" valueType="num">
                                      <p:cBhvr>
                                        <p:cTn id="15" dur="50" fill="hold">
                                          <p:stCondLst>
                                            <p:cond delay="0"/>
                                          </p:stCondLst>
                                        </p:cTn>
                                        <p:tgtEl>
                                          <p:spTgt spid="74"/>
                                        </p:tgtEl>
                                        <p:attrNameLst>
                                          <p:attrName>style.visibility</p:attrName>
                                        </p:attrNameLst>
                                      </p:cBhvr>
                                    </p:anim>
                                    <p:set>
                                      <p:cBhvr>
                                        <p:cTn id="16" dur="1" fill="hold">
                                          <p:stCondLst>
                                            <p:cond delay="50"/>
                                          </p:stCondLst>
                                        </p:cTn>
                                        <p:tgtEl>
                                          <p:spTgt spid="74"/>
                                        </p:tgtEl>
                                        <p:attrNameLst>
                                          <p:attrName>style.visibility</p:attrName>
                                        </p:attrNameLst>
                                      </p:cBhvr>
                                      <p:to>
                                        <p:strVal val="visible"/>
                                      </p:to>
                                    </p:set>
                                    <p:anim to="" calcmode="lin" valueType="num">
                                      <p:cBhvr>
                                        <p:cTn id="17" dur="500" fill="hold">
                                          <p:stCondLst>
                                            <p:cond delay="50"/>
                                          </p:stCondLst>
                                        </p:cTn>
                                        <p:tgtEl>
                                          <p:spTgt spid="74"/>
                                        </p:tgtEl>
                                        <p:attrNameLst>
                                          <p:attrName>ppt_h</p:attrName>
                                        </p:attrNameLst>
                                      </p:cBhvr>
                                      <p:tavLst>
                                        <p:tav tm="0">
                                          <p:val>
                                            <p:strVal val="#ppt_h"/>
                                          </p:val>
                                        </p:tav>
                                        <p:tav tm="10000">
                                          <p:val>
                                            <p:strVal val="#ppt_h*1.2"/>
                                          </p:val>
                                        </p:tav>
                                        <p:tav tm="30000">
                                          <p:val>
                                            <p:strVal val="#ppt_h*0.9"/>
                                          </p:val>
                                        </p:tav>
                                        <p:tav tm="65000">
                                          <p:val>
                                            <p:strVal val="#ppt_h*1.1"/>
                                          </p:val>
                                        </p:tav>
                                        <p:tav tm="100000">
                                          <p:val>
                                            <p:strVal val="#ppt_h"/>
                                          </p:val>
                                        </p:tav>
                                      </p:tavLst>
                                    </p:anim>
                                    <p:anim to="" calcmode="lin" valueType="num">
                                      <p:cBhvr>
                                        <p:cTn id="18" dur="500" fill="hold">
                                          <p:stCondLst>
                                            <p:cond delay="50"/>
                                          </p:stCondLst>
                                        </p:cTn>
                                        <p:tgtEl>
                                          <p:spTgt spid="74"/>
                                        </p:tgtEl>
                                        <p:attrNameLst>
                                          <p:attrName>ppt_w</p:attrName>
                                        </p:attrNameLst>
                                      </p:cBhvr>
                                      <p:tavLst>
                                        <p:tav tm="0">
                                          <p:val>
                                            <p:strVal val="#ppt_w"/>
                                          </p:val>
                                        </p:tav>
                                        <p:tav tm="10000">
                                          <p:val>
                                            <p:strVal val="#ppt_w*1.2"/>
                                          </p:val>
                                        </p:tav>
                                        <p:tav tm="30000">
                                          <p:val>
                                            <p:strVal val="#ppt_w*0.9"/>
                                          </p:val>
                                        </p:tav>
                                        <p:tav tm="65000">
                                          <p:val>
                                            <p:strVal val="#ppt_w*1.1"/>
                                          </p:val>
                                        </p:tav>
                                        <p:tav tm="100000">
                                          <p:val>
                                            <p:strVal val="#ppt_w"/>
                                          </p:val>
                                        </p:tav>
                                      </p:tavLst>
                                    </p:anim>
                                    <p:anim to="" calcmode="lin" valueType="num">
                                      <p:cBhvr>
                                        <p:cTn id="19" dur="500" fill="hold">
                                          <p:stCondLst>
                                            <p:cond delay="50"/>
                                          </p:stCondLst>
                                        </p:cTn>
                                        <p:tgtEl>
                                          <p:spTgt spid="74"/>
                                        </p:tgtEl>
                                        <p:attrNameLst>
                                          <p:attrName>style.opacity</p:attrName>
                                        </p:attrNameLst>
                                      </p:cBhvr>
                                      <p:tavLst>
                                        <p:tav tm="0">
                                          <p:val>
                                            <p:strVal val="1"/>
                                          </p:val>
                                        </p:tav>
                                        <p:tav tm="100000">
                                          <p:val>
                                            <p:strVal val="0"/>
                                          </p:val>
                                        </p:tav>
                                      </p:tavLst>
                                    </p:anim>
                                    <p:anim from="visible" to="visible" calcmode="discrete" valueType="num">
                                      <p:cBhvr>
                                        <p:cTn id="20" dur="50" fill="hold">
                                          <p:stCondLst>
                                            <p:cond delay="550"/>
                                          </p:stCondLst>
                                        </p:cTn>
                                        <p:tgtEl>
                                          <p:spTgt spid="74"/>
                                        </p:tgtEl>
                                        <p:attrNameLst>
                                          <p:attrName>style.visibility</p:attrName>
                                        </p:attrNameLst>
                                      </p:cBhvr>
                                    </p:anim>
                                  </p:childTnLst>
                                </p:cTn>
                              </p:par>
                              <p:par>
                                <p:cTn id="21" presetID="0" presetClass="entr" presetSubtype="0" repeatCount="9999000" fill="hold" nodeType="withEffect">
                                  <p:stCondLst>
                                    <p:cond delay="0"/>
                                  </p:stCondLst>
                                  <p:childTnLst>
                                    <p:anim from="hidden" to="hidden" calcmode="discrete" valueType="num">
                                      <p:cBhvr>
                                        <p:cTn id="22" dur="100" fill="hold">
                                          <p:stCondLst>
                                            <p:cond delay="0"/>
                                          </p:stCondLst>
                                        </p:cTn>
                                        <p:tgtEl>
                                          <p:spTgt spid="93"/>
                                        </p:tgtEl>
                                        <p:attrNameLst>
                                          <p:attrName>style.visibility</p:attrName>
                                        </p:attrNameLst>
                                      </p:cBhvr>
                                    </p:anim>
                                    <p:set>
                                      <p:cBhvr>
                                        <p:cTn id="23" dur="1" fill="hold">
                                          <p:stCondLst>
                                            <p:cond delay="100"/>
                                          </p:stCondLst>
                                        </p:cTn>
                                        <p:tgtEl>
                                          <p:spTgt spid="93"/>
                                        </p:tgtEl>
                                        <p:attrNameLst>
                                          <p:attrName>style.visibility</p:attrName>
                                        </p:attrNameLst>
                                      </p:cBhvr>
                                      <p:to>
                                        <p:strVal val="visible"/>
                                      </p:to>
                                    </p:set>
                                    <p:anim to="" calcmode="lin" valueType="num">
                                      <p:cBhvr>
                                        <p:cTn id="24" dur="500" fill="hold">
                                          <p:stCondLst>
                                            <p:cond delay="100"/>
                                          </p:stCondLst>
                                        </p:cTn>
                                        <p:tgtEl>
                                          <p:spTgt spid="93"/>
                                        </p:tgtEl>
                                        <p:attrNameLst>
                                          <p:attrName>ppt_h</p:attrName>
                                        </p:attrNameLst>
                                      </p:cBhvr>
                                      <p:tavLst>
                                        <p:tav tm="0">
                                          <p:val>
                                            <p:strVal val="#ppt_h"/>
                                          </p:val>
                                        </p:tav>
                                        <p:tav tm="10000">
                                          <p:val>
                                            <p:strVal val="#ppt_h*1.2"/>
                                          </p:val>
                                        </p:tav>
                                        <p:tav tm="30000">
                                          <p:val>
                                            <p:strVal val="#ppt_h*0.9"/>
                                          </p:val>
                                        </p:tav>
                                        <p:tav tm="65000">
                                          <p:val>
                                            <p:strVal val="#ppt_h*1.1"/>
                                          </p:val>
                                        </p:tav>
                                        <p:tav tm="100000">
                                          <p:val>
                                            <p:strVal val="#ppt_h"/>
                                          </p:val>
                                        </p:tav>
                                      </p:tavLst>
                                    </p:anim>
                                    <p:anim to="" calcmode="lin" valueType="num">
                                      <p:cBhvr>
                                        <p:cTn id="25" dur="500" fill="hold">
                                          <p:stCondLst>
                                            <p:cond delay="100"/>
                                          </p:stCondLst>
                                        </p:cTn>
                                        <p:tgtEl>
                                          <p:spTgt spid="93"/>
                                        </p:tgtEl>
                                        <p:attrNameLst>
                                          <p:attrName>ppt_w</p:attrName>
                                        </p:attrNameLst>
                                      </p:cBhvr>
                                      <p:tavLst>
                                        <p:tav tm="0">
                                          <p:val>
                                            <p:strVal val="#ppt_w"/>
                                          </p:val>
                                        </p:tav>
                                        <p:tav tm="10000">
                                          <p:val>
                                            <p:strVal val="#ppt_w*1.2"/>
                                          </p:val>
                                        </p:tav>
                                        <p:tav tm="30000">
                                          <p:val>
                                            <p:strVal val="#ppt_w*0.9"/>
                                          </p:val>
                                        </p:tav>
                                        <p:tav tm="65000">
                                          <p:val>
                                            <p:strVal val="#ppt_w*1.1"/>
                                          </p:val>
                                        </p:tav>
                                        <p:tav tm="100000">
                                          <p:val>
                                            <p:strVal val="#ppt_w"/>
                                          </p:val>
                                        </p:tav>
                                      </p:tavLst>
                                    </p:anim>
                                    <p:anim to="" calcmode="lin" valueType="num">
                                      <p:cBhvr>
                                        <p:cTn id="26" dur="500" fill="hold">
                                          <p:stCondLst>
                                            <p:cond delay="100"/>
                                          </p:stCondLst>
                                        </p:cTn>
                                        <p:tgtEl>
                                          <p:spTgt spid="93"/>
                                        </p:tgtEl>
                                        <p:attrNameLst>
                                          <p:attrName>style.opacity</p:attrName>
                                        </p:attrNameLst>
                                      </p:cBhvr>
                                      <p:tavLst>
                                        <p:tav tm="0">
                                          <p:val>
                                            <p:strVal val="1"/>
                                          </p:val>
                                        </p:tav>
                                        <p:tav tm="100000">
                                          <p:val>
                                            <p:strVal val="0"/>
                                          </p:val>
                                        </p:tav>
                                      </p:tavLst>
                                    </p:anim>
                                  </p:childTnLst>
                                </p:cTn>
                              </p:par>
                              <p:par>
                                <p:cTn id="27" presetID="10" presetClass="entr" presetSubtype="0" fill="hold" grpId="0" nodeType="with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500"/>
                                        <p:tgtEl>
                                          <p:spTgt spid="4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par>
                                <p:cTn id="33" presetID="1" presetClass="entr" presetSubtype="0" fill="hold" grpId="0" nodeType="withEffect">
                                  <p:stCondLst>
                                    <p:cond delay="1000"/>
                                  </p:stCondLst>
                                  <p:iterate type="lt">
                                    <p:tmAbs val="400"/>
                                  </p:iterate>
                                  <p:childTnLst>
                                    <p:set>
                                      <p:cBhvr>
                                        <p:cTn id="34" dur="1" fill="hold">
                                          <p:stCondLst>
                                            <p:cond delay="0"/>
                                          </p:stCondLst>
                                        </p:cTn>
                                        <p:tgtEl>
                                          <p:spTgt spid="7"/>
                                        </p:tgtEl>
                                        <p:attrNameLst>
                                          <p:attrName>style.visibility</p:attrName>
                                        </p:attrNameLst>
                                      </p:cBhvr>
                                      <p:to>
                                        <p:strVal val="visible"/>
                                      </p:to>
                                    </p:set>
                                  </p:childTnLst>
                                </p:cTn>
                              </p:par>
                              <p:par>
                                <p:cTn id="35" presetID="47" presetClass="entr" presetSubtype="0" fill="hold" nodeType="withEffect">
                                  <p:stCondLst>
                                    <p:cond delay="150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par>
                                <p:cTn id="40" presetID="47" presetClass="entr" presetSubtype="0" fill="hold" grpId="4" nodeType="withEffect">
                                  <p:stCondLst>
                                    <p:cond delay="15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50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1000"/>
                                        <p:tgtEl>
                                          <p:spTgt spid="5"/>
                                        </p:tgtEl>
                                      </p:cBhvr>
                                    </p:animEffect>
                                    <p:anim calcmode="lin" valueType="num">
                                      <p:cBhvr>
                                        <p:cTn id="48" dur="1000" fill="hold"/>
                                        <p:tgtEl>
                                          <p:spTgt spid="5"/>
                                        </p:tgtEl>
                                        <p:attrNameLst>
                                          <p:attrName>ppt_x</p:attrName>
                                        </p:attrNameLst>
                                      </p:cBhvr>
                                      <p:tavLst>
                                        <p:tav tm="0">
                                          <p:val>
                                            <p:strVal val="#ppt_x"/>
                                          </p:val>
                                        </p:tav>
                                        <p:tav tm="100000">
                                          <p:val>
                                            <p:strVal val="#ppt_x"/>
                                          </p:val>
                                        </p:tav>
                                      </p:tavLst>
                                    </p:anim>
                                    <p:anim calcmode="lin" valueType="num">
                                      <p:cBhvr>
                                        <p:cTn id="49" dur="1000" fill="hold"/>
                                        <p:tgtEl>
                                          <p:spTgt spid="5"/>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2000"/>
                                  </p:stCondLst>
                                  <p:childTnLst>
                                    <p:set>
                                      <p:cBhvr>
                                        <p:cTn id="51" dur="1" fill="hold">
                                          <p:stCondLst>
                                            <p:cond delay="0"/>
                                          </p:stCondLst>
                                        </p:cTn>
                                        <p:tgtEl>
                                          <p:spTgt spid="3"/>
                                        </p:tgtEl>
                                        <p:attrNameLst>
                                          <p:attrName>style.visibility</p:attrName>
                                        </p:attrNameLst>
                                      </p:cBhvr>
                                      <p:to>
                                        <p:strVal val="visible"/>
                                      </p:to>
                                    </p:set>
                                    <p:animEffect transition="in" filter="fade">
                                      <p:cBhvr>
                                        <p:cTn id="52" dur="1000"/>
                                        <p:tgtEl>
                                          <p:spTgt spid="3"/>
                                        </p:tgtEl>
                                      </p:cBhvr>
                                    </p:animEffect>
                                    <p:anim calcmode="lin" valueType="num">
                                      <p:cBhvr>
                                        <p:cTn id="53" dur="1000" fill="hold"/>
                                        <p:tgtEl>
                                          <p:spTgt spid="3"/>
                                        </p:tgtEl>
                                        <p:attrNameLst>
                                          <p:attrName>ppt_x</p:attrName>
                                        </p:attrNameLst>
                                      </p:cBhvr>
                                      <p:tavLst>
                                        <p:tav tm="0">
                                          <p:val>
                                            <p:strVal val="#ppt_x"/>
                                          </p:val>
                                        </p:tav>
                                        <p:tav tm="100000">
                                          <p:val>
                                            <p:strVal val="#ppt_x"/>
                                          </p:val>
                                        </p:tav>
                                      </p:tavLst>
                                    </p:anim>
                                    <p:anim calcmode="lin" valueType="num">
                                      <p:cBhvr>
                                        <p:cTn id="54" dur="1000" fill="hold"/>
                                        <p:tgtEl>
                                          <p:spTgt spid="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00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1000"/>
                                        <p:tgtEl>
                                          <p:spTgt spid="19"/>
                                        </p:tgtEl>
                                      </p:cBhvr>
                                    </p:animEffect>
                                    <p:anim calcmode="lin" valueType="num">
                                      <p:cBhvr>
                                        <p:cTn id="58" dur="1000" fill="hold"/>
                                        <p:tgtEl>
                                          <p:spTgt spid="19"/>
                                        </p:tgtEl>
                                        <p:attrNameLst>
                                          <p:attrName>ppt_x</p:attrName>
                                        </p:attrNameLst>
                                      </p:cBhvr>
                                      <p:tavLst>
                                        <p:tav tm="0">
                                          <p:val>
                                            <p:strVal val="#ppt_x"/>
                                          </p:val>
                                        </p:tav>
                                        <p:tav tm="100000">
                                          <p:val>
                                            <p:strVal val="#ppt_x"/>
                                          </p:val>
                                        </p:tav>
                                      </p:tavLst>
                                    </p:anim>
                                    <p:anim calcmode="lin" valueType="num">
                                      <p:cBhvr>
                                        <p:cTn id="59" dur="1000" fill="hold"/>
                                        <p:tgtEl>
                                          <p:spTgt spid="19"/>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200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1000"/>
                                        <p:tgtEl>
                                          <p:spTgt spid="4"/>
                                        </p:tgtEl>
                                      </p:cBhvr>
                                    </p:animEffect>
                                    <p:anim calcmode="lin" valueType="num">
                                      <p:cBhvr>
                                        <p:cTn id="63" dur="1000" fill="hold"/>
                                        <p:tgtEl>
                                          <p:spTgt spid="4"/>
                                        </p:tgtEl>
                                        <p:attrNameLst>
                                          <p:attrName>ppt_x</p:attrName>
                                        </p:attrNameLst>
                                      </p:cBhvr>
                                      <p:tavLst>
                                        <p:tav tm="0">
                                          <p:val>
                                            <p:strVal val="#ppt_x"/>
                                          </p:val>
                                        </p:tav>
                                        <p:tav tm="100000">
                                          <p:val>
                                            <p:strVal val="#ppt_x"/>
                                          </p:val>
                                        </p:tav>
                                      </p:tavLst>
                                    </p:anim>
                                    <p:anim calcmode="lin" valueType="num">
                                      <p:cBhvr>
                                        <p:cTn id="64" dur="1000" fill="hold"/>
                                        <p:tgtEl>
                                          <p:spTgt spid="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50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1000"/>
                                        <p:tgtEl>
                                          <p:spTgt spid="22"/>
                                        </p:tgtEl>
                                      </p:cBhvr>
                                    </p:animEffect>
                                    <p:anim calcmode="lin" valueType="num">
                                      <p:cBhvr>
                                        <p:cTn id="68" dur="1000" fill="hold"/>
                                        <p:tgtEl>
                                          <p:spTgt spid="22"/>
                                        </p:tgtEl>
                                        <p:attrNameLst>
                                          <p:attrName>ppt_x</p:attrName>
                                        </p:attrNameLst>
                                      </p:cBhvr>
                                      <p:tavLst>
                                        <p:tav tm="0">
                                          <p:val>
                                            <p:strVal val="#ppt_x"/>
                                          </p:val>
                                        </p:tav>
                                        <p:tav tm="100000">
                                          <p:val>
                                            <p:strVal val="#ppt_x"/>
                                          </p:val>
                                        </p:tav>
                                      </p:tavLst>
                                    </p:anim>
                                    <p:anim calcmode="lin" valueType="num">
                                      <p:cBhvr>
                                        <p:cTn id="69" dur="1000" fill="hold"/>
                                        <p:tgtEl>
                                          <p:spTgt spid="22"/>
                                        </p:tgtEl>
                                        <p:attrNameLst>
                                          <p:attrName>ppt_y</p:attrName>
                                        </p:attrNameLst>
                                      </p:cBhvr>
                                      <p:tavLst>
                                        <p:tav tm="0">
                                          <p:val>
                                            <p:strVal val="#ppt_y+.1"/>
                                          </p:val>
                                        </p:tav>
                                        <p:tav tm="100000">
                                          <p:val>
                                            <p:strVal val="#ppt_y"/>
                                          </p:val>
                                        </p:tav>
                                      </p:tavLst>
                                    </p:anim>
                                  </p:childTnLst>
                                </p:cTn>
                              </p:par>
                              <p:par>
                                <p:cTn id="70" presetID="47" presetClass="entr" presetSubtype="0" fill="hold" nodeType="withEffect">
                                  <p:stCondLst>
                                    <p:cond delay="3000"/>
                                  </p:stCondLst>
                                  <p:childTnLst>
                                    <p:set>
                                      <p:cBhvr>
                                        <p:cTn id="71" dur="1" fill="hold">
                                          <p:stCondLst>
                                            <p:cond delay="0"/>
                                          </p:stCondLst>
                                        </p:cTn>
                                        <p:tgtEl>
                                          <p:spTgt spid="10"/>
                                        </p:tgtEl>
                                        <p:attrNameLst>
                                          <p:attrName>style.visibility</p:attrName>
                                        </p:attrNameLst>
                                      </p:cBhvr>
                                      <p:to>
                                        <p:strVal val="visible"/>
                                      </p:to>
                                    </p:set>
                                    <p:animEffect transition="in" filter="fade">
                                      <p:cBhvr>
                                        <p:cTn id="72" dur="1000"/>
                                        <p:tgtEl>
                                          <p:spTgt spid="10"/>
                                        </p:tgtEl>
                                      </p:cBhvr>
                                    </p:animEffect>
                                    <p:anim calcmode="lin" valueType="num">
                                      <p:cBhvr>
                                        <p:cTn id="73" dur="1000" fill="hold"/>
                                        <p:tgtEl>
                                          <p:spTgt spid="10"/>
                                        </p:tgtEl>
                                        <p:attrNameLst>
                                          <p:attrName>ppt_x</p:attrName>
                                        </p:attrNameLst>
                                      </p:cBhvr>
                                      <p:tavLst>
                                        <p:tav tm="0">
                                          <p:val>
                                            <p:strVal val="#ppt_x"/>
                                          </p:val>
                                        </p:tav>
                                        <p:tav tm="100000">
                                          <p:val>
                                            <p:strVal val="#ppt_x"/>
                                          </p:val>
                                        </p:tav>
                                      </p:tavLst>
                                    </p:anim>
                                    <p:anim calcmode="lin" valueType="num">
                                      <p:cBhvr>
                                        <p:cTn id="74" dur="1000" fill="hold"/>
                                        <p:tgtEl>
                                          <p:spTgt spid="1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3000"/>
                                  </p:stCondLst>
                                  <p:childTnLst>
                                    <p:set>
                                      <p:cBhvr>
                                        <p:cTn id="76" dur="1" fill="hold">
                                          <p:stCondLst>
                                            <p:cond delay="0"/>
                                          </p:stCondLst>
                                        </p:cTn>
                                        <p:tgtEl>
                                          <p:spTgt spid="25"/>
                                        </p:tgtEl>
                                        <p:attrNameLst>
                                          <p:attrName>style.visibility</p:attrName>
                                        </p:attrNameLst>
                                      </p:cBhvr>
                                      <p:to>
                                        <p:strVal val="visible"/>
                                      </p:to>
                                    </p:set>
                                    <p:animEffect transition="in" filter="fade">
                                      <p:cBhvr>
                                        <p:cTn id="77" dur="1000"/>
                                        <p:tgtEl>
                                          <p:spTgt spid="25"/>
                                        </p:tgtEl>
                                      </p:cBhvr>
                                    </p:animEffect>
                                    <p:anim calcmode="lin" valueType="num">
                                      <p:cBhvr>
                                        <p:cTn id="78" dur="1000" fill="hold"/>
                                        <p:tgtEl>
                                          <p:spTgt spid="25"/>
                                        </p:tgtEl>
                                        <p:attrNameLst>
                                          <p:attrName>ppt_x</p:attrName>
                                        </p:attrNameLst>
                                      </p:cBhvr>
                                      <p:tavLst>
                                        <p:tav tm="0">
                                          <p:val>
                                            <p:strVal val="#ppt_x"/>
                                          </p:val>
                                        </p:tav>
                                        <p:tav tm="100000">
                                          <p:val>
                                            <p:strVal val="#ppt_x"/>
                                          </p:val>
                                        </p:tav>
                                      </p:tavLst>
                                    </p:anim>
                                    <p:anim calcmode="lin" valueType="num">
                                      <p:cBhvr>
                                        <p:cTn id="7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P spid="9" grpId="4"/>
      <p:bldP spid="19" grpId="0"/>
      <p:bldP spid="22" grpId="0"/>
      <p:bldP spid="25" grpId="0"/>
      <p:bldP spid="41"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26194" r="20776"/>
          <a:stretch/>
        </p:blipFill>
        <p:spPr>
          <a:xfrm>
            <a:off x="3680859" y="0"/>
            <a:ext cx="5033479" cy="6858000"/>
          </a:xfrm>
          <a:prstGeom prst="rect">
            <a:avLst/>
          </a:prstGeom>
        </p:spPr>
      </p:pic>
      <p:sp>
        <p:nvSpPr>
          <p:cNvPr id="4" name="流程图: 接点 3"/>
          <p:cNvSpPr/>
          <p:nvPr/>
        </p:nvSpPr>
        <p:spPr>
          <a:xfrm>
            <a:off x="3124200" y="622934"/>
            <a:ext cx="6129655" cy="6129655"/>
          </a:xfrm>
          <a:prstGeom prst="flowChartConnector">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4">
            <a:extLst>
              <a:ext uri="{28A0092B-C50C-407E-A947-70E740481C1C}">
                <a14:useLocalDpi xmlns:a14="http://schemas.microsoft.com/office/drawing/2010/main" val="0"/>
              </a:ext>
            </a:extLst>
          </a:blip>
          <a:srcRect t="21276" b="22305"/>
          <a:stretch/>
        </p:blipFill>
        <p:spPr>
          <a:xfrm>
            <a:off x="3124200" y="1930401"/>
            <a:ext cx="6145301" cy="3467100"/>
          </a:xfrm>
          <a:prstGeom prst="rect">
            <a:avLst/>
          </a:prstGeom>
        </p:spPr>
      </p:pic>
      <p:sp>
        <p:nvSpPr>
          <p:cNvPr id="7" name="文本框 6"/>
          <p:cNvSpPr txBox="1"/>
          <p:nvPr/>
        </p:nvSpPr>
        <p:spPr>
          <a:xfrm>
            <a:off x="300039" y="921394"/>
            <a:ext cx="1408591" cy="369332"/>
          </a:xfrm>
          <a:prstGeom prst="rect">
            <a:avLst/>
          </a:prstGeom>
          <a:noFill/>
        </p:spPr>
        <p:txBody>
          <a:bodyPr wrap="none" rtlCol="0">
            <a:spAutoFit/>
          </a:bodyPr>
          <a:lstStyle/>
          <a:p>
            <a:r>
              <a:rPr lang="en-US" altLang="zh-CN" b="1" dirty="0">
                <a:solidFill>
                  <a:srgbClr val="F3B7B6"/>
                </a:solidFill>
                <a:latin typeface="Adobe Garamond Pro" panose="02020502060506020403" pitchFamily="18" charset="0"/>
                <a:ea typeface="Adobe Gothic Std B" panose="020B0800000000000000" pitchFamily="34" charset="-128"/>
                <a:cs typeface="Adobe Arabic" panose="02040503050201020203" pitchFamily="18" charset="-78"/>
              </a:rPr>
              <a:t>THE TITLE</a:t>
            </a:r>
            <a:endParaRPr lang="zh-CN" altLang="en-US" b="1" dirty="0">
              <a:solidFill>
                <a:srgbClr val="F3B7B6"/>
              </a:solidFill>
              <a:latin typeface="Adobe Garamond Pro" panose="02020502060506020403" pitchFamily="18" charset="0"/>
              <a:ea typeface="Kozuka Gothic Pr6N B" panose="020B0800000000000000" pitchFamily="34" charset="-128"/>
              <a:cs typeface="Adobe Arabic" panose="02040503050201020203" pitchFamily="18" charset="-78"/>
            </a:endParaRPr>
          </a:p>
        </p:txBody>
      </p:sp>
      <p:sp>
        <p:nvSpPr>
          <p:cNvPr id="15" name="文本框 14"/>
          <p:cNvSpPr txBox="1"/>
          <p:nvPr/>
        </p:nvSpPr>
        <p:spPr>
          <a:xfrm>
            <a:off x="242571" y="3503095"/>
            <a:ext cx="1408591" cy="369332"/>
          </a:xfrm>
          <a:prstGeom prst="rect">
            <a:avLst/>
          </a:prstGeom>
          <a:noFill/>
        </p:spPr>
        <p:txBody>
          <a:bodyPr wrap="none" rtlCol="0">
            <a:spAutoFit/>
          </a:bodyPr>
          <a:lstStyle/>
          <a:p>
            <a:r>
              <a:rPr lang="en-US" altLang="zh-CN" b="1" dirty="0">
                <a:solidFill>
                  <a:srgbClr val="F3B7B6"/>
                </a:solidFill>
                <a:latin typeface="Adobe Garamond Pro" panose="02020502060506020403" pitchFamily="18" charset="0"/>
                <a:ea typeface="Kozuka Gothic Pr6N EL" panose="020B0200000000000000" pitchFamily="34" charset="-128"/>
                <a:cs typeface="Adobe Devanagari" panose="02040503050201020203" pitchFamily="18" charset="0"/>
              </a:rPr>
              <a:t>THE TITLE</a:t>
            </a:r>
            <a:endParaRPr lang="zh-CN" altLang="en-US" b="1" dirty="0">
              <a:solidFill>
                <a:srgbClr val="F3B7B6"/>
              </a:solidFill>
              <a:latin typeface="Adobe Garamond Pro" panose="02020502060506020403" pitchFamily="18" charset="0"/>
              <a:ea typeface="Kozuka Gothic Pr6N EL" panose="020B0200000000000000" pitchFamily="34" charset="-128"/>
              <a:cs typeface="Adobe Devanagari" panose="02040503050201020203" pitchFamily="18" charset="0"/>
            </a:endParaRPr>
          </a:p>
        </p:txBody>
      </p:sp>
      <p:sp>
        <p:nvSpPr>
          <p:cNvPr id="8" name="文本框 7"/>
          <p:cNvSpPr txBox="1"/>
          <p:nvPr/>
        </p:nvSpPr>
        <p:spPr>
          <a:xfrm>
            <a:off x="9269501" y="1024890"/>
            <a:ext cx="184731" cy="369332"/>
          </a:xfrm>
          <a:prstGeom prst="rect">
            <a:avLst/>
          </a:prstGeom>
          <a:noFill/>
        </p:spPr>
        <p:txBody>
          <a:bodyPr wrap="none" rtlCol="0">
            <a:spAutoFit/>
          </a:bodyPr>
          <a:lstStyle/>
          <a:p>
            <a:endParaRPr lang="zh-CN" altLang="en-US" dirty="0"/>
          </a:p>
        </p:txBody>
      </p:sp>
      <p:sp>
        <p:nvSpPr>
          <p:cNvPr id="19" name="文本框 18"/>
          <p:cNvSpPr txBox="1"/>
          <p:nvPr/>
        </p:nvSpPr>
        <p:spPr>
          <a:xfrm>
            <a:off x="242571" y="1319074"/>
            <a:ext cx="2741929" cy="1754326"/>
          </a:xfrm>
          <a:prstGeom prst="rect">
            <a:avLst/>
          </a:prstGeom>
          <a:noFill/>
        </p:spPr>
        <p:txBody>
          <a:bodyPr wrap="square" rtlCol="0">
            <a:spAutoFit/>
          </a:bodyPr>
          <a:lstStyle/>
          <a:p>
            <a:pPr algn="just"/>
            <a:r>
              <a:rPr lang="zh-CN" altLang="en-US" dirty="0">
                <a:solidFill>
                  <a:schemeClr val="tx1">
                    <a:lumMod val="65000"/>
                    <a:lumOff val="35000"/>
                  </a:schemeClr>
                </a:solidFill>
                <a:latin typeface="Adobe Devanagari" panose="02040503050201020203" pitchFamily="18" charset="0"/>
                <a:ea typeface="Kozuka Gothic Pr6N EL" panose="020B0200000000000000" pitchFamily="34" charset="-128"/>
                <a:cs typeface="Adobe Devanagari" panose="02040503050201020203" pitchFamily="18" charset="0"/>
                <a:sym typeface="+mn-ea"/>
              </a:rPr>
              <a:t>You can enter anything that is relevant to this chapter to make a simple cut into the title to help the audience understand what you are talking about.</a:t>
            </a:r>
          </a:p>
        </p:txBody>
      </p:sp>
      <p:sp>
        <p:nvSpPr>
          <p:cNvPr id="20" name="文本框 19"/>
          <p:cNvSpPr txBox="1"/>
          <p:nvPr/>
        </p:nvSpPr>
        <p:spPr>
          <a:xfrm>
            <a:off x="242571" y="3845280"/>
            <a:ext cx="2741929" cy="1754326"/>
          </a:xfrm>
          <a:prstGeom prst="rect">
            <a:avLst/>
          </a:prstGeom>
          <a:noFill/>
        </p:spPr>
        <p:txBody>
          <a:bodyPr wrap="square" rtlCol="0">
            <a:spAutoFit/>
          </a:bodyPr>
          <a:lstStyle/>
          <a:p>
            <a:pPr algn="just"/>
            <a:r>
              <a:rPr lang="zh-CN" altLang="en-US" dirty="0">
                <a:solidFill>
                  <a:schemeClr val="tx1">
                    <a:lumMod val="65000"/>
                    <a:lumOff val="35000"/>
                  </a:schemeClr>
                </a:solidFill>
                <a:latin typeface="Adobe Devanagari" panose="02040503050201020203" pitchFamily="18" charset="0"/>
                <a:ea typeface="Kozuka Gothic Pr6N EL" panose="020B0200000000000000" pitchFamily="34" charset="-128"/>
                <a:cs typeface="Adobe Devanagari" panose="02040503050201020203" pitchFamily="18" charset="0"/>
                <a:sym typeface="+mn-ea"/>
              </a:rPr>
              <a:t>You can enter anything that is relevant to this chapter to make a simple cut into the title to help the audience understand what you are talking about.</a:t>
            </a:r>
          </a:p>
        </p:txBody>
      </p:sp>
      <p:sp>
        <p:nvSpPr>
          <p:cNvPr id="9" name="矩形 8"/>
          <p:cNvSpPr/>
          <p:nvPr/>
        </p:nvSpPr>
        <p:spPr>
          <a:xfrm>
            <a:off x="9302637" y="728345"/>
            <a:ext cx="2660763" cy="5632311"/>
          </a:xfrm>
          <a:prstGeom prst="rect">
            <a:avLst/>
          </a:prstGeom>
        </p:spPr>
        <p:txBody>
          <a:bodyPr wrap="square">
            <a:spAutoFit/>
          </a:bodyPr>
          <a:lstStyle/>
          <a:p>
            <a:pPr algn="just"/>
            <a:r>
              <a:rPr lang="zh-CN" altLang="en-US" dirty="0">
                <a:solidFill>
                  <a:schemeClr val="tx1">
                    <a:lumMod val="65000"/>
                    <a:lumOff val="35000"/>
                  </a:schemeClr>
                </a:solidFill>
                <a:latin typeface="Adobe Devanagari" panose="02040503050201020203" pitchFamily="18" charset="0"/>
                <a:ea typeface="Kozuka Gothic Pr6N EL" panose="020B0200000000000000" pitchFamily="34" charset="-128"/>
                <a:cs typeface="Adobe Devanagari" panose="02040503050201020203" pitchFamily="18" charset="0"/>
              </a:rPr>
              <a:t>Please enter a long content here, which can be text, pictures and other relevant content. It can be used to introduce yourself better, so that the person watching the PPT can grasp your information quickly. If you don't need it, delete it yourself. Please enter a long content here, which can be text, pictures and other relevant content. It can be used to introduce yourself better, so that the person watching the PPT can grasp your information quickly. If you don't need it, delete it yourself.</a:t>
            </a:r>
          </a:p>
          <a:p>
            <a:pPr algn="just"/>
            <a:endParaRPr lang="zh-CN" altLang="en-US" dirty="0">
              <a:solidFill>
                <a:schemeClr val="tx1">
                  <a:lumMod val="65000"/>
                  <a:lumOff val="35000"/>
                </a:schemeClr>
              </a:solidFill>
              <a:latin typeface="Adobe Devanagari" panose="02040503050201020203" pitchFamily="18" charset="0"/>
              <a:ea typeface="Kozuka Gothic Pr6N EL" panose="020B0200000000000000" pitchFamily="34" charset="-128"/>
              <a:cs typeface="Adobe Devanagari" panose="02040503050201020203" pitchFamily="18" charset="0"/>
            </a:endParaRPr>
          </a:p>
        </p:txBody>
      </p:sp>
      <p:sp>
        <p:nvSpPr>
          <p:cNvPr id="14" name="文本框 13"/>
          <p:cNvSpPr txBox="1"/>
          <p:nvPr/>
        </p:nvSpPr>
        <p:spPr>
          <a:xfrm>
            <a:off x="4821122" y="3486905"/>
            <a:ext cx="2751455" cy="460375"/>
          </a:xfrm>
          <a:prstGeom prst="rect">
            <a:avLst/>
          </a:prstGeom>
          <a:noFill/>
        </p:spPr>
        <p:txBody>
          <a:bodyPr wrap="none" rtlCol="0" anchor="t">
            <a:spAutoFit/>
          </a:bodyPr>
          <a:lstStyle/>
          <a:p>
            <a:pPr algn="ctr"/>
            <a:r>
              <a:rPr lang="en-US" altLang="zh-CN" sz="2400" dirty="0">
                <a:solidFill>
                  <a:schemeClr val="bg1"/>
                </a:solidFill>
                <a:latin typeface="Segoe Print" panose="02000600000000000000" charset="0"/>
                <a:ea typeface="BatangChe" panose="02030609000101010101" charset="-127"/>
                <a:cs typeface="Segoe Print" panose="02000600000000000000" charset="0"/>
                <a:sym typeface="+mn-ea"/>
              </a:rPr>
              <a:t>SUBTITLE</a:t>
            </a:r>
            <a:r>
              <a:rPr lang="zh-CN" altLang="en-US" sz="2400" dirty="0">
                <a:solidFill>
                  <a:schemeClr val="bg1"/>
                </a:solidFill>
                <a:latin typeface="Segoe Print" panose="02000600000000000000" charset="0"/>
                <a:ea typeface="BatangChe" panose="02030609000101010101" charset="-127"/>
                <a:cs typeface="Segoe Print" panose="02000600000000000000" charset="0"/>
                <a:sym typeface="+mn-ea"/>
              </a:rPr>
              <a:t> </a:t>
            </a:r>
            <a:r>
              <a:rPr lang="en-US" altLang="zh-CN" sz="2400" dirty="0">
                <a:solidFill>
                  <a:schemeClr val="bg1"/>
                </a:solidFill>
                <a:latin typeface="Segoe Print" panose="02000600000000000000" charset="0"/>
                <a:ea typeface="BatangChe" panose="02030609000101010101" charset="-127"/>
                <a:cs typeface="Segoe Print" panose="02000600000000000000" charset="0"/>
                <a:sym typeface="+mn-ea"/>
              </a:rPr>
              <a:t>HERE</a:t>
            </a:r>
          </a:p>
        </p:txBody>
      </p:sp>
      <p:sp>
        <p:nvSpPr>
          <p:cNvPr id="13" name="文本框 12"/>
          <p:cNvSpPr txBox="1"/>
          <p:nvPr/>
        </p:nvSpPr>
        <p:spPr>
          <a:xfrm>
            <a:off x="4096905" y="3793768"/>
            <a:ext cx="4251485" cy="369332"/>
          </a:xfrm>
          <a:prstGeom prst="rect">
            <a:avLst/>
          </a:prstGeom>
          <a:noFill/>
        </p:spPr>
        <p:txBody>
          <a:bodyPr wrap="none" rtlCol="0">
            <a:spAutoFit/>
          </a:bodyPr>
          <a:lstStyle/>
          <a:p>
            <a:pPr marL="0" lvl="0" indent="0" algn="l" eaLnBrk="1" hangingPunct="1">
              <a:lnSpc>
                <a:spcPct val="100000"/>
              </a:lnSpc>
              <a:spcBef>
                <a:spcPct val="0"/>
              </a:spcBef>
              <a:buNone/>
            </a:pPr>
            <a:r>
              <a:rPr lang="en-US" altLang="zh-CN" dirty="0">
                <a:solidFill>
                  <a:schemeClr val="bg1"/>
                </a:solidFill>
                <a:latin typeface="Segoe Print" panose="02000600000000000000" charset="0"/>
                <a:cs typeface="Segoe Print" panose="02000600000000000000" charset="0"/>
                <a:sym typeface="+mn-ea"/>
              </a:rPr>
              <a:t>CLICK TO ADD YOUR TEXT HERE</a:t>
            </a:r>
          </a:p>
        </p:txBody>
      </p:sp>
      <p:sp>
        <p:nvSpPr>
          <p:cNvPr id="12" name="文本框 11"/>
          <p:cNvSpPr txBox="1"/>
          <p:nvPr/>
        </p:nvSpPr>
        <p:spPr>
          <a:xfrm>
            <a:off x="3980537" y="2378909"/>
            <a:ext cx="4432624" cy="1107996"/>
          </a:xfrm>
          <a:prstGeom prst="rect">
            <a:avLst/>
          </a:prstGeom>
          <a:noFill/>
        </p:spPr>
        <p:txBody>
          <a:bodyPr wrap="none" rtlCol="0">
            <a:spAutoFit/>
          </a:bodyPr>
          <a:lstStyle/>
          <a:p>
            <a:pPr algn="ctr"/>
            <a:r>
              <a:rPr lang="zh-CN" altLang="en-US" sz="6600" b="1" dirty="0">
                <a:solidFill>
                  <a:schemeClr val="bg1"/>
                </a:solidFill>
                <a:latin typeface="黑体" panose="02010609060101010101" pitchFamily="49" charset="-122"/>
                <a:ea typeface="黑体" panose="02010609060101010101" pitchFamily="49" charset="-122"/>
                <a:cs typeface="Segoe Print" panose="02000600000000000000" charset="0"/>
              </a:rPr>
              <a:t>核心竞争力</a:t>
            </a:r>
            <a:endParaRPr lang="en-US" altLang="zh-CN" sz="6600" b="1" dirty="0">
              <a:solidFill>
                <a:schemeClr val="bg1"/>
              </a:solidFill>
              <a:latin typeface="黑体" panose="02010609060101010101" pitchFamily="49" charset="-122"/>
              <a:ea typeface="黑体" panose="02010609060101010101" pitchFamily="49" charset="-122"/>
              <a:cs typeface="Segoe Print" panose="02000600000000000000" charset="0"/>
            </a:endParaRPr>
          </a:p>
        </p:txBody>
      </p:sp>
      <p:sp>
        <p:nvSpPr>
          <p:cNvPr id="16" name="椭圆 15"/>
          <p:cNvSpPr/>
          <p:nvPr/>
        </p:nvSpPr>
        <p:spPr>
          <a:xfrm>
            <a:off x="6030736" y="278768"/>
            <a:ext cx="610235" cy="593090"/>
          </a:xfrm>
          <a:prstGeom prst="ellipse">
            <a:avLst/>
          </a:prstGeom>
          <a:solidFill>
            <a:srgbClr val="F3B8B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Tree>
    <p:custDataLst>
      <p:tags r:id="rId1"/>
    </p:custDataLst>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withEffect">
                                  <p:stCondLst>
                                    <p:cond delay="0"/>
                                  </p:stCondLst>
                                  <p:childTnLst>
                                    <p:animMotion origin="layout" path="M -0.01549 0.00694 C 0.12526 0.00694 0.24063 0.20532 0.24063 0.45254 C 0.24063 0.69907 0.12526 0.90069 -0.01549 0.90069 C -0.15638 0.90069 -0.2694 0.69907 -0.2694 0.45254 C -0.2694 0.20532 -0.15638 0.00694 -0.01549 0.00694 Z " pathEditMode="relative" rAng="0" ptsTypes="AAAAA">
                                      <p:cBhvr>
                                        <p:cTn id="6" dur="2000" fill="hold"/>
                                        <p:tgtEl>
                                          <p:spTgt spid="16"/>
                                        </p:tgtEl>
                                        <p:attrNameLst>
                                          <p:attrName>ppt_x</p:attrName>
                                          <p:attrName>ppt_y</p:attrName>
                                        </p:attrNameLst>
                                      </p:cBhvr>
                                      <p:rCtr x="104" y="44676"/>
                                    </p:animMotion>
                                  </p:childTnLst>
                                </p:cTn>
                              </p:par>
                              <p:par>
                                <p:cTn id="7" presetID="1" presetClass="entr" presetSubtype="0" fill="hold" grpId="0" nodeType="withEffect">
                                  <p:stCondLst>
                                    <p:cond delay="2000"/>
                                  </p:stCondLst>
                                  <p:iterate type="lt">
                                    <p:tmAbs val="200"/>
                                  </p:iterate>
                                  <p:childTnLst>
                                    <p:set>
                                      <p:cBhvr>
                                        <p:cTn id="8" dur="1" fill="hold">
                                          <p:stCondLst>
                                            <p:cond delay="0"/>
                                          </p:stCondLst>
                                        </p:cTn>
                                        <p:tgtEl>
                                          <p:spTgt spid="12"/>
                                        </p:tgtEl>
                                        <p:attrNameLst>
                                          <p:attrName>style.visibility</p:attrName>
                                        </p:attrNameLst>
                                      </p:cBhvr>
                                      <p:to>
                                        <p:strVal val="visible"/>
                                      </p:to>
                                    </p:set>
                                  </p:childTnLst>
                                </p:cTn>
                              </p:par>
                            </p:childTnLst>
                          </p:cTn>
                        </p:par>
                        <p:par>
                          <p:cTn id="9" fill="hold">
                            <p:stCondLst>
                              <p:cond delay="2801"/>
                            </p:stCondLst>
                            <p:childTnLst>
                              <p:par>
                                <p:cTn id="10" presetID="29" presetClass="entr" presetSubtype="0"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1000" fill="hold"/>
                                        <p:tgtEl>
                                          <p:spTgt spid="14"/>
                                        </p:tgtEl>
                                        <p:attrNameLst>
                                          <p:attrName>ppt_x</p:attrName>
                                        </p:attrNameLst>
                                      </p:cBhvr>
                                      <p:tavLst>
                                        <p:tav tm="0">
                                          <p:val>
                                            <p:strVal val="#ppt_x-.2"/>
                                          </p:val>
                                        </p:tav>
                                        <p:tav tm="100000">
                                          <p:val>
                                            <p:strVal val="#ppt_x"/>
                                          </p:val>
                                        </p:tav>
                                      </p:tavLst>
                                    </p:anim>
                                    <p:anim calcmode="lin" valueType="num">
                                      <p:cBhvr>
                                        <p:cTn id="13"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4"/>
                                        </p:tgtEl>
                                      </p:cBhvr>
                                    </p:animEffect>
                                  </p:childTnLst>
                                </p:cTn>
                              </p:par>
                            </p:childTnLst>
                          </p:cTn>
                        </p:par>
                        <p:par>
                          <p:cTn id="15" fill="hold">
                            <p:stCondLst>
                              <p:cond delay="3801"/>
                            </p:stCondLst>
                            <p:childTnLst>
                              <p:par>
                                <p:cTn id="16" presetID="29"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1000" fill="hold"/>
                                        <p:tgtEl>
                                          <p:spTgt spid="13"/>
                                        </p:tgtEl>
                                        <p:attrNameLst>
                                          <p:attrName>ppt_x</p:attrName>
                                        </p:attrNameLst>
                                      </p:cBhvr>
                                      <p:tavLst>
                                        <p:tav tm="0">
                                          <p:val>
                                            <p:strVal val="#ppt_x-.2"/>
                                          </p:val>
                                        </p:tav>
                                        <p:tav tm="100000">
                                          <p:val>
                                            <p:strVal val="#ppt_x"/>
                                          </p:val>
                                        </p:tav>
                                      </p:tavLst>
                                    </p:anim>
                                    <p:anim calcmode="lin" valueType="num">
                                      <p:cBhvr>
                                        <p:cTn id="19"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0" dur="1000"/>
                                        <p:tgtEl>
                                          <p:spTgt spid="13"/>
                                        </p:tgtEl>
                                      </p:cBhvr>
                                    </p:animEffect>
                                  </p:childTnLst>
                                </p:cTn>
                              </p:par>
                            </p:childTnLst>
                          </p:cTn>
                        </p:par>
                        <p:par>
                          <p:cTn id="21" fill="hold">
                            <p:stCondLst>
                              <p:cond delay="4801"/>
                            </p:stCondLst>
                            <p:childTnLst>
                              <p:par>
                                <p:cTn id="22" presetID="0" presetClass="path" presetSubtype="0" accel="50000" decel="50000" fill="hold" grpId="1" nodeType="afterEffect">
                                  <p:stCondLst>
                                    <p:cond delay="0"/>
                                  </p:stCondLst>
                                  <p:childTnLst>
                                    <p:animMotion origin="layout" path="M -1.45833E-6 2.22222E-6 L -1.45833E-6 0.96134 " pathEditMode="relative" rAng="0" ptsTypes="AA">
                                      <p:cBhvr>
                                        <p:cTn id="23" dur="2000" fill="hold"/>
                                        <p:tgtEl>
                                          <p:spTgt spid="16"/>
                                        </p:tgtEl>
                                        <p:attrNameLst>
                                          <p:attrName>ppt_x</p:attrName>
                                          <p:attrName>ppt_y</p:attrName>
                                        </p:attrNameLst>
                                      </p:cBhvr>
                                      <p:rCtr x="0" y="48056"/>
                                    </p:animMotion>
                                  </p:childTnLst>
                                </p:cTn>
                              </p:par>
                            </p:childTnLst>
                          </p:cTn>
                        </p:par>
                        <p:par>
                          <p:cTn id="24" fill="hold">
                            <p:stCondLst>
                              <p:cond delay="6801"/>
                            </p:stCondLst>
                            <p:childTnLst>
                              <p:par>
                                <p:cTn id="25" presetID="47"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childTnLst>
                          </p:cTn>
                        </p:par>
                        <p:par>
                          <p:cTn id="35" fill="hold">
                            <p:stCondLst>
                              <p:cond delay="7801"/>
                            </p:stCondLst>
                            <p:childTnLst>
                              <p:par>
                                <p:cTn id="36" presetID="47"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anim calcmode="lin" valueType="num">
                                      <p:cBhvr>
                                        <p:cTn id="39" dur="1000" fill="hold"/>
                                        <p:tgtEl>
                                          <p:spTgt spid="15"/>
                                        </p:tgtEl>
                                        <p:attrNameLst>
                                          <p:attrName>ppt_x</p:attrName>
                                        </p:attrNameLst>
                                      </p:cBhvr>
                                      <p:tavLst>
                                        <p:tav tm="0">
                                          <p:val>
                                            <p:strVal val="#ppt_x"/>
                                          </p:val>
                                        </p:tav>
                                        <p:tav tm="100000">
                                          <p:val>
                                            <p:strVal val="#ppt_x"/>
                                          </p:val>
                                        </p:tav>
                                      </p:tavLst>
                                    </p:anim>
                                    <p:anim calcmode="lin" valueType="num">
                                      <p:cBhvr>
                                        <p:cTn id="40" dur="1000" fill="hold"/>
                                        <p:tgtEl>
                                          <p:spTgt spid="1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1000"/>
                                        <p:tgtEl>
                                          <p:spTgt spid="20"/>
                                        </p:tgtEl>
                                      </p:cBhvr>
                                    </p:animEffect>
                                    <p:anim calcmode="lin" valueType="num">
                                      <p:cBhvr>
                                        <p:cTn id="44" dur="1000" fill="hold"/>
                                        <p:tgtEl>
                                          <p:spTgt spid="20"/>
                                        </p:tgtEl>
                                        <p:attrNameLst>
                                          <p:attrName>ppt_x</p:attrName>
                                        </p:attrNameLst>
                                      </p:cBhvr>
                                      <p:tavLst>
                                        <p:tav tm="0">
                                          <p:val>
                                            <p:strVal val="#ppt_x"/>
                                          </p:val>
                                        </p:tav>
                                        <p:tav tm="100000">
                                          <p:val>
                                            <p:strVal val="#ppt_x"/>
                                          </p:val>
                                        </p:tav>
                                      </p:tavLst>
                                    </p:anim>
                                    <p:anim calcmode="lin" valueType="num">
                                      <p:cBhvr>
                                        <p:cTn id="45" dur="1000" fill="hold"/>
                                        <p:tgtEl>
                                          <p:spTgt spid="20"/>
                                        </p:tgtEl>
                                        <p:attrNameLst>
                                          <p:attrName>ppt_y</p:attrName>
                                        </p:attrNameLst>
                                      </p:cBhvr>
                                      <p:tavLst>
                                        <p:tav tm="0">
                                          <p:val>
                                            <p:strVal val="#ppt_y+.1"/>
                                          </p:val>
                                        </p:tav>
                                        <p:tav tm="100000">
                                          <p:val>
                                            <p:strVal val="#ppt_y"/>
                                          </p:val>
                                        </p:tav>
                                      </p:tavLst>
                                    </p:anim>
                                  </p:childTnLst>
                                </p:cTn>
                              </p:par>
                            </p:childTnLst>
                          </p:cTn>
                        </p:par>
                        <p:par>
                          <p:cTn id="46" fill="hold">
                            <p:stCondLst>
                              <p:cond delay="8801"/>
                            </p:stCondLst>
                            <p:childTnLst>
                              <p:par>
                                <p:cTn id="47" presetID="22" presetClass="entr" presetSubtype="4" fill="hold" grpId="1"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down)">
                                      <p:cBhvr>
                                        <p:cTn id="4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p:bldP spid="19" grpId="0"/>
      <p:bldP spid="20" grpId="0"/>
      <p:bldP spid="9" grpId="1"/>
      <p:bldP spid="14" grpId="0"/>
      <p:bldP spid="13" grpId="0"/>
      <p:bldP spid="12" grpId="0"/>
      <p:bldP spid="16" grpId="0" bldLvl="0" animBg="1"/>
      <p:bldP spid="16"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4126874" y="1792417"/>
            <a:ext cx="3938252" cy="4176472"/>
            <a:chOff x="4126874" y="1792417"/>
            <a:chExt cx="3938252" cy="4176472"/>
          </a:xfrm>
        </p:grpSpPr>
        <p:sp>
          <p:nvSpPr>
            <p:cNvPr id="5" name="ïṥľiďe">
              <a:extLst>
                <a:ext uri="{FF2B5EF4-FFF2-40B4-BE49-F238E27FC236}">
                  <a16:creationId xmlns="" xmlns:a16="http://schemas.microsoft.com/office/drawing/2014/main" id="{375830E0-8CFD-46A1-9FBB-6F463AECA42E}"/>
                </a:ext>
              </a:extLst>
            </p:cNvPr>
            <p:cNvSpPr/>
            <p:nvPr/>
          </p:nvSpPr>
          <p:spPr bwMode="auto">
            <a:xfrm>
              <a:off x="4126874" y="2745301"/>
              <a:ext cx="3872363" cy="2270703"/>
            </a:xfrm>
            <a:custGeom>
              <a:avLst/>
              <a:gdLst>
                <a:gd name="T0" fmla="*/ 109 w 1085"/>
                <a:gd name="T1" fmla="*/ 638 h 638"/>
                <a:gd name="T2" fmla="*/ 109 w 1085"/>
                <a:gd name="T3" fmla="*/ 638 h 638"/>
                <a:gd name="T4" fmla="*/ 45 w 1085"/>
                <a:gd name="T5" fmla="*/ 612 h 638"/>
                <a:gd name="T6" fmla="*/ 483 w 1085"/>
                <a:gd name="T7" fmla="*/ 199 h 638"/>
                <a:gd name="T8" fmla="*/ 995 w 1085"/>
                <a:gd name="T9" fmla="*/ 0 h 638"/>
                <a:gd name="T10" fmla="*/ 1059 w 1085"/>
                <a:gd name="T11" fmla="*/ 26 h 638"/>
                <a:gd name="T12" fmla="*/ 957 w 1085"/>
                <a:gd name="T13" fmla="*/ 201 h 638"/>
                <a:gd name="T14" fmla="*/ 621 w 1085"/>
                <a:gd name="T15" fmla="*/ 439 h 638"/>
                <a:gd name="T16" fmla="*/ 109 w 1085"/>
                <a:gd name="T17" fmla="*/ 638 h 638"/>
                <a:gd name="T18" fmla="*/ 995 w 1085"/>
                <a:gd name="T19" fmla="*/ 20 h 638"/>
                <a:gd name="T20" fmla="*/ 493 w 1085"/>
                <a:gd name="T21" fmla="*/ 217 h 638"/>
                <a:gd name="T22" fmla="*/ 62 w 1085"/>
                <a:gd name="T23" fmla="*/ 602 h 638"/>
                <a:gd name="T24" fmla="*/ 109 w 1085"/>
                <a:gd name="T25" fmla="*/ 618 h 638"/>
                <a:gd name="T26" fmla="*/ 611 w 1085"/>
                <a:gd name="T27" fmla="*/ 421 h 638"/>
                <a:gd name="T28" fmla="*/ 943 w 1085"/>
                <a:gd name="T29" fmla="*/ 186 h 638"/>
                <a:gd name="T30" fmla="*/ 1042 w 1085"/>
                <a:gd name="T31" fmla="*/ 36 h 638"/>
                <a:gd name="T32" fmla="*/ 995 w 1085"/>
                <a:gd name="T33" fmla="*/ 20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85" h="638">
                  <a:moveTo>
                    <a:pt x="109" y="638"/>
                  </a:moveTo>
                  <a:cubicBezTo>
                    <a:pt x="109" y="638"/>
                    <a:pt x="109" y="638"/>
                    <a:pt x="109" y="638"/>
                  </a:cubicBezTo>
                  <a:cubicBezTo>
                    <a:pt x="76" y="638"/>
                    <a:pt x="54" y="629"/>
                    <a:pt x="45" y="612"/>
                  </a:cubicBezTo>
                  <a:cubicBezTo>
                    <a:pt x="0" y="534"/>
                    <a:pt x="237" y="342"/>
                    <a:pt x="483" y="199"/>
                  </a:cubicBezTo>
                  <a:cubicBezTo>
                    <a:pt x="693" y="78"/>
                    <a:pt x="893" y="0"/>
                    <a:pt x="995" y="0"/>
                  </a:cubicBezTo>
                  <a:cubicBezTo>
                    <a:pt x="1028" y="0"/>
                    <a:pt x="1050" y="9"/>
                    <a:pt x="1059" y="26"/>
                  </a:cubicBezTo>
                  <a:cubicBezTo>
                    <a:pt x="1085" y="70"/>
                    <a:pt x="1018" y="145"/>
                    <a:pt x="957" y="201"/>
                  </a:cubicBezTo>
                  <a:cubicBezTo>
                    <a:pt x="874" y="277"/>
                    <a:pt x="755" y="361"/>
                    <a:pt x="621" y="439"/>
                  </a:cubicBezTo>
                  <a:cubicBezTo>
                    <a:pt x="411" y="560"/>
                    <a:pt x="211" y="638"/>
                    <a:pt x="109" y="638"/>
                  </a:cubicBezTo>
                  <a:close/>
                  <a:moveTo>
                    <a:pt x="995" y="20"/>
                  </a:moveTo>
                  <a:cubicBezTo>
                    <a:pt x="898" y="20"/>
                    <a:pt x="697" y="99"/>
                    <a:pt x="493" y="217"/>
                  </a:cubicBezTo>
                  <a:cubicBezTo>
                    <a:pt x="204" y="384"/>
                    <a:pt x="34" y="554"/>
                    <a:pt x="62" y="602"/>
                  </a:cubicBezTo>
                  <a:cubicBezTo>
                    <a:pt x="69" y="615"/>
                    <a:pt x="92" y="618"/>
                    <a:pt x="109" y="618"/>
                  </a:cubicBezTo>
                  <a:cubicBezTo>
                    <a:pt x="206" y="618"/>
                    <a:pt x="407" y="539"/>
                    <a:pt x="611" y="421"/>
                  </a:cubicBezTo>
                  <a:cubicBezTo>
                    <a:pt x="744" y="345"/>
                    <a:pt x="862" y="261"/>
                    <a:pt x="943" y="186"/>
                  </a:cubicBezTo>
                  <a:cubicBezTo>
                    <a:pt x="1019" y="117"/>
                    <a:pt x="1056" y="60"/>
                    <a:pt x="1042" y="36"/>
                  </a:cubicBezTo>
                  <a:cubicBezTo>
                    <a:pt x="1035" y="23"/>
                    <a:pt x="1012" y="20"/>
                    <a:pt x="995" y="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 name="iṩ1îḓè">
              <a:extLst>
                <a:ext uri="{FF2B5EF4-FFF2-40B4-BE49-F238E27FC236}">
                  <a16:creationId xmlns="" xmlns:a16="http://schemas.microsoft.com/office/drawing/2014/main" id="{E6701698-1C26-4001-9BC6-9EE052A25DC2}"/>
                </a:ext>
              </a:extLst>
            </p:cNvPr>
            <p:cNvSpPr/>
            <p:nvPr/>
          </p:nvSpPr>
          <p:spPr bwMode="auto">
            <a:xfrm>
              <a:off x="5601817" y="1792417"/>
              <a:ext cx="983296" cy="4176472"/>
            </a:xfrm>
            <a:custGeom>
              <a:avLst/>
              <a:gdLst>
                <a:gd name="T0" fmla="*/ 138 w 276"/>
                <a:gd name="T1" fmla="*/ 1172 h 1172"/>
                <a:gd name="T2" fmla="*/ 0 w 276"/>
                <a:gd name="T3" fmla="*/ 586 h 1172"/>
                <a:gd name="T4" fmla="*/ 138 w 276"/>
                <a:gd name="T5" fmla="*/ 0 h 1172"/>
                <a:gd name="T6" fmla="*/ 276 w 276"/>
                <a:gd name="T7" fmla="*/ 586 h 1172"/>
                <a:gd name="T8" fmla="*/ 138 w 276"/>
                <a:gd name="T9" fmla="*/ 1172 h 1172"/>
                <a:gd name="T10" fmla="*/ 138 w 276"/>
                <a:gd name="T11" fmla="*/ 20 h 1172"/>
                <a:gd name="T12" fmla="*/ 20 w 276"/>
                <a:gd name="T13" fmla="*/ 586 h 1172"/>
                <a:gd name="T14" fmla="*/ 138 w 276"/>
                <a:gd name="T15" fmla="*/ 1152 h 1172"/>
                <a:gd name="T16" fmla="*/ 256 w 276"/>
                <a:gd name="T17" fmla="*/ 586 h 1172"/>
                <a:gd name="T18" fmla="*/ 138 w 276"/>
                <a:gd name="T19" fmla="*/ 20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6" h="1172">
                  <a:moveTo>
                    <a:pt x="138" y="1172"/>
                  </a:moveTo>
                  <a:cubicBezTo>
                    <a:pt x="48" y="1172"/>
                    <a:pt x="0" y="870"/>
                    <a:pt x="0" y="586"/>
                  </a:cubicBezTo>
                  <a:cubicBezTo>
                    <a:pt x="0" y="302"/>
                    <a:pt x="48" y="0"/>
                    <a:pt x="138" y="0"/>
                  </a:cubicBezTo>
                  <a:cubicBezTo>
                    <a:pt x="228" y="0"/>
                    <a:pt x="276" y="302"/>
                    <a:pt x="276" y="586"/>
                  </a:cubicBezTo>
                  <a:cubicBezTo>
                    <a:pt x="276" y="870"/>
                    <a:pt x="228" y="1172"/>
                    <a:pt x="138" y="1172"/>
                  </a:cubicBezTo>
                  <a:close/>
                  <a:moveTo>
                    <a:pt x="138" y="20"/>
                  </a:moveTo>
                  <a:cubicBezTo>
                    <a:pt x="82" y="20"/>
                    <a:pt x="20" y="252"/>
                    <a:pt x="20" y="586"/>
                  </a:cubicBezTo>
                  <a:cubicBezTo>
                    <a:pt x="20" y="920"/>
                    <a:pt x="82" y="1152"/>
                    <a:pt x="138" y="1152"/>
                  </a:cubicBezTo>
                  <a:cubicBezTo>
                    <a:pt x="194" y="1152"/>
                    <a:pt x="256" y="920"/>
                    <a:pt x="256" y="586"/>
                  </a:cubicBezTo>
                  <a:cubicBezTo>
                    <a:pt x="256" y="252"/>
                    <a:pt x="194" y="20"/>
                    <a:pt x="138" y="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p>
          </p:txBody>
        </p:sp>
        <p:sp>
          <p:nvSpPr>
            <p:cNvPr id="4" name="îṩḷîde">
              <a:extLst>
                <a:ext uri="{FF2B5EF4-FFF2-40B4-BE49-F238E27FC236}">
                  <a16:creationId xmlns="" xmlns:a16="http://schemas.microsoft.com/office/drawing/2014/main" id="{B36D1B59-BBD6-4C13-99F0-5FE14DB6B3EA}"/>
                </a:ext>
              </a:extLst>
            </p:cNvPr>
            <p:cNvSpPr/>
            <p:nvPr/>
          </p:nvSpPr>
          <p:spPr bwMode="auto">
            <a:xfrm>
              <a:off x="4192763" y="2745301"/>
              <a:ext cx="3872363" cy="2270703"/>
            </a:xfrm>
            <a:custGeom>
              <a:avLst/>
              <a:gdLst>
                <a:gd name="T0" fmla="*/ 976 w 1085"/>
                <a:gd name="T1" fmla="*/ 638 h 638"/>
                <a:gd name="T2" fmla="*/ 464 w 1085"/>
                <a:gd name="T3" fmla="*/ 439 h 638"/>
                <a:gd name="T4" fmla="*/ 128 w 1085"/>
                <a:gd name="T5" fmla="*/ 201 h 638"/>
                <a:gd name="T6" fmla="*/ 26 w 1085"/>
                <a:gd name="T7" fmla="*/ 26 h 638"/>
                <a:gd name="T8" fmla="*/ 90 w 1085"/>
                <a:gd name="T9" fmla="*/ 0 h 638"/>
                <a:gd name="T10" fmla="*/ 602 w 1085"/>
                <a:gd name="T11" fmla="*/ 199 h 638"/>
                <a:gd name="T12" fmla="*/ 1040 w 1085"/>
                <a:gd name="T13" fmla="*/ 612 h 638"/>
                <a:gd name="T14" fmla="*/ 976 w 1085"/>
                <a:gd name="T15" fmla="*/ 638 h 638"/>
                <a:gd name="T16" fmla="*/ 90 w 1085"/>
                <a:gd name="T17" fmla="*/ 20 h 638"/>
                <a:gd name="T18" fmla="*/ 43 w 1085"/>
                <a:gd name="T19" fmla="*/ 36 h 638"/>
                <a:gd name="T20" fmla="*/ 142 w 1085"/>
                <a:gd name="T21" fmla="*/ 186 h 638"/>
                <a:gd name="T22" fmla="*/ 474 w 1085"/>
                <a:gd name="T23" fmla="*/ 421 h 638"/>
                <a:gd name="T24" fmla="*/ 976 w 1085"/>
                <a:gd name="T25" fmla="*/ 618 h 638"/>
                <a:gd name="T26" fmla="*/ 1023 w 1085"/>
                <a:gd name="T27" fmla="*/ 602 h 638"/>
                <a:gd name="T28" fmla="*/ 592 w 1085"/>
                <a:gd name="T29" fmla="*/ 217 h 638"/>
                <a:gd name="T30" fmla="*/ 90 w 1085"/>
                <a:gd name="T31" fmla="*/ 20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5" h="638">
                  <a:moveTo>
                    <a:pt x="976" y="638"/>
                  </a:moveTo>
                  <a:cubicBezTo>
                    <a:pt x="874" y="638"/>
                    <a:pt x="674" y="560"/>
                    <a:pt x="464" y="439"/>
                  </a:cubicBezTo>
                  <a:cubicBezTo>
                    <a:pt x="330" y="361"/>
                    <a:pt x="211" y="277"/>
                    <a:pt x="128" y="201"/>
                  </a:cubicBezTo>
                  <a:cubicBezTo>
                    <a:pt x="67" y="145"/>
                    <a:pt x="0" y="70"/>
                    <a:pt x="26" y="26"/>
                  </a:cubicBezTo>
                  <a:cubicBezTo>
                    <a:pt x="35" y="9"/>
                    <a:pt x="57" y="0"/>
                    <a:pt x="90" y="0"/>
                  </a:cubicBezTo>
                  <a:cubicBezTo>
                    <a:pt x="192" y="0"/>
                    <a:pt x="392" y="78"/>
                    <a:pt x="602" y="199"/>
                  </a:cubicBezTo>
                  <a:cubicBezTo>
                    <a:pt x="848" y="342"/>
                    <a:pt x="1085" y="534"/>
                    <a:pt x="1040" y="612"/>
                  </a:cubicBezTo>
                  <a:cubicBezTo>
                    <a:pt x="1031" y="629"/>
                    <a:pt x="1009" y="638"/>
                    <a:pt x="976" y="638"/>
                  </a:cubicBezTo>
                  <a:close/>
                  <a:moveTo>
                    <a:pt x="90" y="20"/>
                  </a:moveTo>
                  <a:cubicBezTo>
                    <a:pt x="73" y="20"/>
                    <a:pt x="50" y="23"/>
                    <a:pt x="43" y="36"/>
                  </a:cubicBezTo>
                  <a:cubicBezTo>
                    <a:pt x="29" y="60"/>
                    <a:pt x="66" y="117"/>
                    <a:pt x="142" y="186"/>
                  </a:cubicBezTo>
                  <a:cubicBezTo>
                    <a:pt x="223" y="261"/>
                    <a:pt x="341" y="345"/>
                    <a:pt x="474" y="421"/>
                  </a:cubicBezTo>
                  <a:cubicBezTo>
                    <a:pt x="678" y="539"/>
                    <a:pt x="879" y="618"/>
                    <a:pt x="976" y="618"/>
                  </a:cubicBezTo>
                  <a:cubicBezTo>
                    <a:pt x="993" y="618"/>
                    <a:pt x="1016" y="615"/>
                    <a:pt x="1023" y="602"/>
                  </a:cubicBezTo>
                  <a:cubicBezTo>
                    <a:pt x="1051" y="554"/>
                    <a:pt x="881" y="384"/>
                    <a:pt x="592" y="217"/>
                  </a:cubicBezTo>
                  <a:cubicBezTo>
                    <a:pt x="388" y="99"/>
                    <a:pt x="187" y="20"/>
                    <a:pt x="90" y="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 name="îś1iḍé">
              <a:extLst>
                <a:ext uri="{FF2B5EF4-FFF2-40B4-BE49-F238E27FC236}">
                  <a16:creationId xmlns="" xmlns:a16="http://schemas.microsoft.com/office/drawing/2014/main" id="{BB0E8E56-666A-466B-B561-F8A47A6690E7}"/>
                </a:ext>
              </a:extLst>
            </p:cNvPr>
            <p:cNvSpPr/>
            <p:nvPr/>
          </p:nvSpPr>
          <p:spPr bwMode="auto">
            <a:xfrm>
              <a:off x="5865381" y="3652571"/>
              <a:ext cx="456168" cy="456168"/>
            </a:xfrm>
            <a:prstGeom prst="ellipse">
              <a:avLst/>
            </a:prstGeom>
            <a:solidFill>
              <a:srgbClr val="F6BF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 name="îšḷiḍe">
              <a:extLst>
                <a:ext uri="{FF2B5EF4-FFF2-40B4-BE49-F238E27FC236}">
                  <a16:creationId xmlns="" xmlns:a16="http://schemas.microsoft.com/office/drawing/2014/main" id="{052BAC04-1513-4C43-B396-F718379E0B0C}"/>
                </a:ext>
              </a:extLst>
            </p:cNvPr>
            <p:cNvSpPr/>
            <p:nvPr/>
          </p:nvSpPr>
          <p:spPr bwMode="auto">
            <a:xfrm>
              <a:off x="5829903" y="3617089"/>
              <a:ext cx="527128" cy="527128"/>
            </a:xfrm>
            <a:custGeom>
              <a:avLst/>
              <a:gdLst>
                <a:gd name="T0" fmla="*/ 74 w 148"/>
                <a:gd name="T1" fmla="*/ 148 h 148"/>
                <a:gd name="T2" fmla="*/ 0 w 148"/>
                <a:gd name="T3" fmla="*/ 74 h 148"/>
                <a:gd name="T4" fmla="*/ 74 w 148"/>
                <a:gd name="T5" fmla="*/ 0 h 148"/>
                <a:gd name="T6" fmla="*/ 148 w 148"/>
                <a:gd name="T7" fmla="*/ 74 h 148"/>
                <a:gd name="T8" fmla="*/ 74 w 148"/>
                <a:gd name="T9" fmla="*/ 148 h 148"/>
                <a:gd name="T10" fmla="*/ 74 w 148"/>
                <a:gd name="T11" fmla="*/ 20 h 148"/>
                <a:gd name="T12" fmla="*/ 20 w 148"/>
                <a:gd name="T13" fmla="*/ 74 h 148"/>
                <a:gd name="T14" fmla="*/ 74 w 148"/>
                <a:gd name="T15" fmla="*/ 128 h 148"/>
                <a:gd name="T16" fmla="*/ 128 w 148"/>
                <a:gd name="T17" fmla="*/ 74 h 148"/>
                <a:gd name="T18" fmla="*/ 74 w 148"/>
                <a:gd name="T19" fmla="*/ 2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48">
                  <a:moveTo>
                    <a:pt x="74" y="148"/>
                  </a:moveTo>
                  <a:cubicBezTo>
                    <a:pt x="33" y="148"/>
                    <a:pt x="0" y="115"/>
                    <a:pt x="0" y="74"/>
                  </a:cubicBezTo>
                  <a:cubicBezTo>
                    <a:pt x="0" y="33"/>
                    <a:pt x="33" y="0"/>
                    <a:pt x="74" y="0"/>
                  </a:cubicBezTo>
                  <a:cubicBezTo>
                    <a:pt x="115" y="0"/>
                    <a:pt x="148" y="33"/>
                    <a:pt x="148" y="74"/>
                  </a:cubicBezTo>
                  <a:cubicBezTo>
                    <a:pt x="148" y="115"/>
                    <a:pt x="115" y="148"/>
                    <a:pt x="74" y="148"/>
                  </a:cubicBezTo>
                  <a:close/>
                  <a:moveTo>
                    <a:pt x="74" y="20"/>
                  </a:moveTo>
                  <a:cubicBezTo>
                    <a:pt x="44" y="20"/>
                    <a:pt x="20" y="44"/>
                    <a:pt x="20" y="74"/>
                  </a:cubicBezTo>
                  <a:cubicBezTo>
                    <a:pt x="20" y="104"/>
                    <a:pt x="44" y="128"/>
                    <a:pt x="74" y="128"/>
                  </a:cubicBezTo>
                  <a:cubicBezTo>
                    <a:pt x="104" y="128"/>
                    <a:pt x="128" y="104"/>
                    <a:pt x="128" y="74"/>
                  </a:cubicBezTo>
                  <a:cubicBezTo>
                    <a:pt x="128" y="44"/>
                    <a:pt x="104" y="20"/>
                    <a:pt x="74" y="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8" name="iṧḻïďê">
            <a:extLst>
              <a:ext uri="{FF2B5EF4-FFF2-40B4-BE49-F238E27FC236}">
                <a16:creationId xmlns="" xmlns:a16="http://schemas.microsoft.com/office/drawing/2014/main" id="{6164FCEB-6A2F-4EEE-A807-1C94B7264968}"/>
              </a:ext>
            </a:extLst>
          </p:cNvPr>
          <p:cNvSpPr/>
          <p:nvPr/>
        </p:nvSpPr>
        <p:spPr bwMode="auto">
          <a:xfrm>
            <a:off x="7467039" y="4336821"/>
            <a:ext cx="228086" cy="228086"/>
          </a:xfrm>
          <a:prstGeom prst="ellipse">
            <a:avLst/>
          </a:prstGeom>
          <a:solidFill>
            <a:srgbClr val="F3B8B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iśḷíḓè">
            <a:extLst>
              <a:ext uri="{FF2B5EF4-FFF2-40B4-BE49-F238E27FC236}">
                <a16:creationId xmlns="" xmlns:a16="http://schemas.microsoft.com/office/drawing/2014/main" id="{7996E9E4-F19D-445F-A6EF-AC9530FC264B}"/>
              </a:ext>
            </a:extLst>
          </p:cNvPr>
          <p:cNvSpPr/>
          <p:nvPr/>
        </p:nvSpPr>
        <p:spPr bwMode="auto">
          <a:xfrm>
            <a:off x="7431560" y="4301343"/>
            <a:ext cx="299045" cy="299045"/>
          </a:xfrm>
          <a:custGeom>
            <a:avLst/>
            <a:gdLst>
              <a:gd name="T0" fmla="*/ 42 w 84"/>
              <a:gd name="T1" fmla="*/ 84 h 84"/>
              <a:gd name="T2" fmla="*/ 0 w 84"/>
              <a:gd name="T3" fmla="*/ 42 h 84"/>
              <a:gd name="T4" fmla="*/ 42 w 84"/>
              <a:gd name="T5" fmla="*/ 0 h 84"/>
              <a:gd name="T6" fmla="*/ 84 w 84"/>
              <a:gd name="T7" fmla="*/ 42 h 84"/>
              <a:gd name="T8" fmla="*/ 42 w 84"/>
              <a:gd name="T9" fmla="*/ 84 h 84"/>
              <a:gd name="T10" fmla="*/ 42 w 84"/>
              <a:gd name="T11" fmla="*/ 20 h 84"/>
              <a:gd name="T12" fmla="*/ 20 w 84"/>
              <a:gd name="T13" fmla="*/ 42 h 84"/>
              <a:gd name="T14" fmla="*/ 42 w 84"/>
              <a:gd name="T15" fmla="*/ 64 h 84"/>
              <a:gd name="T16" fmla="*/ 64 w 84"/>
              <a:gd name="T17" fmla="*/ 42 h 84"/>
              <a:gd name="T18" fmla="*/ 42 w 84"/>
              <a:gd name="T19"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84">
                <a:moveTo>
                  <a:pt x="42" y="84"/>
                </a:moveTo>
                <a:cubicBezTo>
                  <a:pt x="19" y="84"/>
                  <a:pt x="0" y="65"/>
                  <a:pt x="0" y="42"/>
                </a:cubicBezTo>
                <a:cubicBezTo>
                  <a:pt x="0" y="19"/>
                  <a:pt x="19" y="0"/>
                  <a:pt x="42" y="0"/>
                </a:cubicBezTo>
                <a:cubicBezTo>
                  <a:pt x="65" y="0"/>
                  <a:pt x="84" y="19"/>
                  <a:pt x="84" y="42"/>
                </a:cubicBezTo>
                <a:cubicBezTo>
                  <a:pt x="84" y="65"/>
                  <a:pt x="65" y="84"/>
                  <a:pt x="42" y="84"/>
                </a:cubicBezTo>
                <a:close/>
                <a:moveTo>
                  <a:pt x="42" y="20"/>
                </a:moveTo>
                <a:cubicBezTo>
                  <a:pt x="30" y="20"/>
                  <a:pt x="20" y="30"/>
                  <a:pt x="20" y="42"/>
                </a:cubicBezTo>
                <a:cubicBezTo>
                  <a:pt x="20" y="54"/>
                  <a:pt x="30" y="64"/>
                  <a:pt x="42" y="64"/>
                </a:cubicBezTo>
                <a:cubicBezTo>
                  <a:pt x="54" y="64"/>
                  <a:pt x="64" y="54"/>
                  <a:pt x="64" y="42"/>
                </a:cubicBezTo>
                <a:cubicBezTo>
                  <a:pt x="64" y="30"/>
                  <a:pt x="54" y="20"/>
                  <a:pt x="42" y="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íş1íḍè">
            <a:extLst>
              <a:ext uri="{FF2B5EF4-FFF2-40B4-BE49-F238E27FC236}">
                <a16:creationId xmlns="" xmlns:a16="http://schemas.microsoft.com/office/drawing/2014/main" id="{3F57937B-ACD9-4224-BBB2-762B765F6CCD}"/>
              </a:ext>
            </a:extLst>
          </p:cNvPr>
          <p:cNvSpPr/>
          <p:nvPr/>
        </p:nvSpPr>
        <p:spPr bwMode="auto">
          <a:xfrm>
            <a:off x="5637298" y="2284066"/>
            <a:ext cx="228086" cy="228086"/>
          </a:xfrm>
          <a:prstGeom prst="ellipse">
            <a:avLst/>
          </a:prstGeom>
          <a:solidFill>
            <a:srgbClr val="F3B8B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îṧľîḋe">
            <a:extLst>
              <a:ext uri="{FF2B5EF4-FFF2-40B4-BE49-F238E27FC236}">
                <a16:creationId xmlns="" xmlns:a16="http://schemas.microsoft.com/office/drawing/2014/main" id="{52E8DF8E-83E1-4E3A-B2BC-71C10CA167D0}"/>
              </a:ext>
            </a:extLst>
          </p:cNvPr>
          <p:cNvSpPr/>
          <p:nvPr/>
        </p:nvSpPr>
        <p:spPr bwMode="auto">
          <a:xfrm>
            <a:off x="5601817" y="2248585"/>
            <a:ext cx="299045" cy="299045"/>
          </a:xfrm>
          <a:custGeom>
            <a:avLst/>
            <a:gdLst>
              <a:gd name="T0" fmla="*/ 42 w 84"/>
              <a:gd name="T1" fmla="*/ 84 h 84"/>
              <a:gd name="T2" fmla="*/ 0 w 84"/>
              <a:gd name="T3" fmla="*/ 42 h 84"/>
              <a:gd name="T4" fmla="*/ 42 w 84"/>
              <a:gd name="T5" fmla="*/ 0 h 84"/>
              <a:gd name="T6" fmla="*/ 84 w 84"/>
              <a:gd name="T7" fmla="*/ 42 h 84"/>
              <a:gd name="T8" fmla="*/ 42 w 84"/>
              <a:gd name="T9" fmla="*/ 84 h 84"/>
              <a:gd name="T10" fmla="*/ 42 w 84"/>
              <a:gd name="T11" fmla="*/ 20 h 84"/>
              <a:gd name="T12" fmla="*/ 20 w 84"/>
              <a:gd name="T13" fmla="*/ 42 h 84"/>
              <a:gd name="T14" fmla="*/ 42 w 84"/>
              <a:gd name="T15" fmla="*/ 64 h 84"/>
              <a:gd name="T16" fmla="*/ 64 w 84"/>
              <a:gd name="T17" fmla="*/ 42 h 84"/>
              <a:gd name="T18" fmla="*/ 42 w 84"/>
              <a:gd name="T19"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84">
                <a:moveTo>
                  <a:pt x="42" y="84"/>
                </a:moveTo>
                <a:cubicBezTo>
                  <a:pt x="19" y="84"/>
                  <a:pt x="0" y="65"/>
                  <a:pt x="0" y="42"/>
                </a:cubicBezTo>
                <a:cubicBezTo>
                  <a:pt x="0" y="19"/>
                  <a:pt x="19" y="0"/>
                  <a:pt x="42" y="0"/>
                </a:cubicBezTo>
                <a:cubicBezTo>
                  <a:pt x="65" y="0"/>
                  <a:pt x="84" y="19"/>
                  <a:pt x="84" y="42"/>
                </a:cubicBezTo>
                <a:cubicBezTo>
                  <a:pt x="84" y="65"/>
                  <a:pt x="65" y="84"/>
                  <a:pt x="42" y="84"/>
                </a:cubicBezTo>
                <a:close/>
                <a:moveTo>
                  <a:pt x="42" y="20"/>
                </a:moveTo>
                <a:cubicBezTo>
                  <a:pt x="30" y="20"/>
                  <a:pt x="20" y="30"/>
                  <a:pt x="20" y="42"/>
                </a:cubicBezTo>
                <a:cubicBezTo>
                  <a:pt x="20" y="54"/>
                  <a:pt x="30" y="64"/>
                  <a:pt x="42" y="64"/>
                </a:cubicBezTo>
                <a:cubicBezTo>
                  <a:pt x="54" y="64"/>
                  <a:pt x="64" y="54"/>
                  <a:pt x="64" y="42"/>
                </a:cubicBezTo>
                <a:cubicBezTo>
                  <a:pt x="64" y="30"/>
                  <a:pt x="54" y="20"/>
                  <a:pt x="42" y="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iSḻídê">
            <a:extLst>
              <a:ext uri="{FF2B5EF4-FFF2-40B4-BE49-F238E27FC236}">
                <a16:creationId xmlns="" xmlns:a16="http://schemas.microsoft.com/office/drawing/2014/main" id="{2D604003-7A4F-4986-93DA-BA4B709ABB54}"/>
              </a:ext>
            </a:extLst>
          </p:cNvPr>
          <p:cNvSpPr/>
          <p:nvPr/>
        </p:nvSpPr>
        <p:spPr bwMode="auto">
          <a:xfrm>
            <a:off x="4237014" y="4823397"/>
            <a:ext cx="228086" cy="228086"/>
          </a:xfrm>
          <a:prstGeom prst="ellipse">
            <a:avLst/>
          </a:prstGeom>
          <a:solidFill>
            <a:srgbClr val="F3B8B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îṣ1îḑè">
            <a:extLst>
              <a:ext uri="{FF2B5EF4-FFF2-40B4-BE49-F238E27FC236}">
                <a16:creationId xmlns="" xmlns:a16="http://schemas.microsoft.com/office/drawing/2014/main" id="{72E53324-4620-4384-8209-505648914AA7}"/>
              </a:ext>
            </a:extLst>
          </p:cNvPr>
          <p:cNvSpPr/>
          <p:nvPr/>
        </p:nvSpPr>
        <p:spPr bwMode="auto">
          <a:xfrm>
            <a:off x="4196057" y="4781556"/>
            <a:ext cx="299045" cy="299045"/>
          </a:xfrm>
          <a:custGeom>
            <a:avLst/>
            <a:gdLst>
              <a:gd name="T0" fmla="*/ 42 w 84"/>
              <a:gd name="T1" fmla="*/ 84 h 84"/>
              <a:gd name="T2" fmla="*/ 0 w 84"/>
              <a:gd name="T3" fmla="*/ 42 h 84"/>
              <a:gd name="T4" fmla="*/ 42 w 84"/>
              <a:gd name="T5" fmla="*/ 0 h 84"/>
              <a:gd name="T6" fmla="*/ 84 w 84"/>
              <a:gd name="T7" fmla="*/ 42 h 84"/>
              <a:gd name="T8" fmla="*/ 42 w 84"/>
              <a:gd name="T9" fmla="*/ 84 h 84"/>
              <a:gd name="T10" fmla="*/ 42 w 84"/>
              <a:gd name="T11" fmla="*/ 20 h 84"/>
              <a:gd name="T12" fmla="*/ 20 w 84"/>
              <a:gd name="T13" fmla="*/ 42 h 84"/>
              <a:gd name="T14" fmla="*/ 42 w 84"/>
              <a:gd name="T15" fmla="*/ 64 h 84"/>
              <a:gd name="T16" fmla="*/ 64 w 84"/>
              <a:gd name="T17" fmla="*/ 42 h 84"/>
              <a:gd name="T18" fmla="*/ 42 w 84"/>
              <a:gd name="T19"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84">
                <a:moveTo>
                  <a:pt x="42" y="84"/>
                </a:moveTo>
                <a:cubicBezTo>
                  <a:pt x="19" y="84"/>
                  <a:pt x="0" y="65"/>
                  <a:pt x="0" y="42"/>
                </a:cubicBezTo>
                <a:cubicBezTo>
                  <a:pt x="0" y="19"/>
                  <a:pt x="19" y="0"/>
                  <a:pt x="42" y="0"/>
                </a:cubicBezTo>
                <a:cubicBezTo>
                  <a:pt x="65" y="0"/>
                  <a:pt x="84" y="19"/>
                  <a:pt x="84" y="42"/>
                </a:cubicBezTo>
                <a:cubicBezTo>
                  <a:pt x="84" y="65"/>
                  <a:pt x="65" y="84"/>
                  <a:pt x="42" y="84"/>
                </a:cubicBezTo>
                <a:close/>
                <a:moveTo>
                  <a:pt x="42" y="20"/>
                </a:moveTo>
                <a:cubicBezTo>
                  <a:pt x="30" y="20"/>
                  <a:pt x="20" y="30"/>
                  <a:pt x="20" y="42"/>
                </a:cubicBezTo>
                <a:cubicBezTo>
                  <a:pt x="20" y="54"/>
                  <a:pt x="30" y="64"/>
                  <a:pt x="42" y="64"/>
                </a:cubicBezTo>
                <a:cubicBezTo>
                  <a:pt x="54" y="64"/>
                  <a:pt x="64" y="54"/>
                  <a:pt x="64" y="42"/>
                </a:cubicBezTo>
                <a:cubicBezTo>
                  <a:pt x="64" y="30"/>
                  <a:pt x="54" y="20"/>
                  <a:pt x="42" y="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文本框 13"/>
          <p:cNvSpPr txBox="1"/>
          <p:nvPr/>
        </p:nvSpPr>
        <p:spPr>
          <a:xfrm>
            <a:off x="9718019" y="880259"/>
            <a:ext cx="2448106" cy="769441"/>
          </a:xfrm>
          <a:prstGeom prst="rect">
            <a:avLst/>
          </a:prstGeom>
          <a:noFill/>
        </p:spPr>
        <p:txBody>
          <a:bodyPr wrap="none" rtlCol="0">
            <a:spAutoFit/>
          </a:bodyPr>
          <a:lstStyle/>
          <a:p>
            <a:r>
              <a:rPr lang="zh-CN" altLang="en-US" sz="4400" b="1" dirty="0">
                <a:solidFill>
                  <a:srgbClr val="F3B8B7"/>
                </a:solidFill>
                <a:latin typeface="黑体" panose="02010609060101010101" pitchFamily="49" charset="-122"/>
                <a:ea typeface="黑体" panose="02010609060101010101" pitchFamily="49" charset="-122"/>
              </a:rPr>
              <a:t>自我评价</a:t>
            </a:r>
          </a:p>
        </p:txBody>
      </p:sp>
      <p:sp>
        <p:nvSpPr>
          <p:cNvPr id="15" name="矩形 14"/>
          <p:cNvSpPr/>
          <p:nvPr/>
        </p:nvSpPr>
        <p:spPr>
          <a:xfrm>
            <a:off x="10653371" y="1264980"/>
            <a:ext cx="1266693" cy="830997"/>
          </a:xfrm>
          <a:prstGeom prst="rect">
            <a:avLst/>
          </a:prstGeom>
        </p:spPr>
        <p:txBody>
          <a:bodyPr wrap="none">
            <a:spAutoFit/>
          </a:bodyPr>
          <a:lstStyle/>
          <a:p>
            <a:r>
              <a:rPr lang="zh-CN" altLang="en-US" sz="4800" dirty="0">
                <a:latin typeface="+mj-ea"/>
                <a:ea typeface="+mj-ea"/>
              </a:rPr>
              <a:t>Self</a:t>
            </a:r>
          </a:p>
        </p:txBody>
      </p:sp>
      <p:sp>
        <p:nvSpPr>
          <p:cNvPr id="16" name="矩形 15"/>
          <p:cNvSpPr/>
          <p:nvPr/>
        </p:nvSpPr>
        <p:spPr>
          <a:xfrm>
            <a:off x="9867899" y="1816430"/>
            <a:ext cx="2148345" cy="523220"/>
          </a:xfrm>
          <a:prstGeom prst="rect">
            <a:avLst/>
          </a:prstGeom>
        </p:spPr>
        <p:txBody>
          <a:bodyPr wrap="none" anchor="b">
            <a:spAutoFit/>
          </a:bodyPr>
          <a:lstStyle/>
          <a:p>
            <a:r>
              <a:rPr lang="zh-CN" altLang="en-US" sz="2800" dirty="0">
                <a:latin typeface="+mj-ea"/>
                <a:ea typeface="+mj-ea"/>
              </a:rPr>
              <a:t>assessment</a:t>
            </a:r>
          </a:p>
        </p:txBody>
      </p:sp>
      <p:cxnSp>
        <p:nvCxnSpPr>
          <p:cNvPr id="26" name="直接连接符 25"/>
          <p:cNvCxnSpPr/>
          <p:nvPr/>
        </p:nvCxnSpPr>
        <p:spPr>
          <a:xfrm flipH="1">
            <a:off x="3922539" y="2388364"/>
            <a:ext cx="1828800" cy="0"/>
          </a:xfrm>
          <a:prstGeom prst="line">
            <a:avLst/>
          </a:prstGeom>
          <a:ln>
            <a:solidFill>
              <a:srgbClr val="F3B8B7"/>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3467100" y="4931079"/>
            <a:ext cx="917257" cy="0"/>
          </a:xfrm>
          <a:prstGeom prst="line">
            <a:avLst/>
          </a:prstGeom>
          <a:ln>
            <a:solidFill>
              <a:srgbClr val="F3B8B7"/>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7519026" y="4447190"/>
            <a:ext cx="917257" cy="0"/>
          </a:xfrm>
          <a:prstGeom prst="line">
            <a:avLst/>
          </a:prstGeom>
          <a:ln>
            <a:solidFill>
              <a:srgbClr val="F3B8B7"/>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513408" y="1649700"/>
            <a:ext cx="3367405" cy="1477328"/>
          </a:xfrm>
          <a:prstGeom prst="rect">
            <a:avLst/>
          </a:prstGeom>
          <a:noFill/>
        </p:spPr>
        <p:txBody>
          <a:bodyPr wrap="square" rtlCol="0">
            <a:spAutoFit/>
          </a:bodyPr>
          <a:lstStyle/>
          <a:p>
            <a:pPr algn="just"/>
            <a:r>
              <a:rPr lang="zh-CN" altLang="en-US" dirty="0">
                <a:latin typeface="Adobe Devanagari" panose="02040503050201020203" pitchFamily="18" charset="0"/>
                <a:ea typeface="Kozuka Gothic Pr6N EL" panose="020B0200000000000000" pitchFamily="34" charset="-128"/>
                <a:cs typeface="Adobe Devanagari" panose="02040503050201020203" pitchFamily="18" charset="0"/>
                <a:sym typeface="+mn-ea"/>
              </a:rPr>
              <a:t>You can enter anything that is relevant to this chapter to make a simple cut into the title to help the audience understand what you are talking about.</a:t>
            </a:r>
          </a:p>
        </p:txBody>
      </p:sp>
      <p:sp>
        <p:nvSpPr>
          <p:cNvPr id="37" name="文本框 36"/>
          <p:cNvSpPr txBox="1"/>
          <p:nvPr/>
        </p:nvSpPr>
        <p:spPr>
          <a:xfrm>
            <a:off x="445875" y="4252736"/>
            <a:ext cx="2942514" cy="1477328"/>
          </a:xfrm>
          <a:prstGeom prst="rect">
            <a:avLst/>
          </a:prstGeom>
          <a:noFill/>
        </p:spPr>
        <p:txBody>
          <a:bodyPr wrap="square" rtlCol="0">
            <a:spAutoFit/>
          </a:bodyPr>
          <a:lstStyle/>
          <a:p>
            <a:pPr algn="just"/>
            <a:r>
              <a:rPr lang="zh-CN" altLang="en-US" dirty="0">
                <a:latin typeface="Adobe Devanagari" panose="02040503050201020203" pitchFamily="18" charset="0"/>
                <a:ea typeface="Kozuka Gothic Pr6N EL" panose="020B0200000000000000" pitchFamily="34" charset="-128"/>
                <a:cs typeface="Adobe Devanagari" panose="02040503050201020203" pitchFamily="18" charset="0"/>
                <a:sym typeface="+mn-ea"/>
              </a:rPr>
              <a:t>You can enter anything that is relevant to this chapter to make a simple cut into the title to help the audience understand what you are talking about.</a:t>
            </a:r>
          </a:p>
        </p:txBody>
      </p:sp>
      <p:sp>
        <p:nvSpPr>
          <p:cNvPr id="38" name="文本框 37"/>
          <p:cNvSpPr txBox="1"/>
          <p:nvPr/>
        </p:nvSpPr>
        <p:spPr>
          <a:xfrm>
            <a:off x="8488270" y="3755042"/>
            <a:ext cx="3692628" cy="1200329"/>
          </a:xfrm>
          <a:prstGeom prst="rect">
            <a:avLst/>
          </a:prstGeom>
          <a:noFill/>
        </p:spPr>
        <p:txBody>
          <a:bodyPr wrap="square" rtlCol="0">
            <a:spAutoFit/>
          </a:bodyPr>
          <a:lstStyle/>
          <a:p>
            <a:pPr algn="just"/>
            <a:r>
              <a:rPr lang="zh-CN" altLang="en-US" dirty="0">
                <a:latin typeface="Adobe Devanagari" panose="02040503050201020203" pitchFamily="18" charset="0"/>
                <a:ea typeface="Kozuka Gothic Pr6N EL" panose="020B0200000000000000" pitchFamily="34" charset="-128"/>
                <a:cs typeface="Adobe Devanagari" panose="02040503050201020203" pitchFamily="18" charset="0"/>
                <a:sym typeface="+mn-ea"/>
              </a:rPr>
              <a:t>You can enter anything that is relevant to this chapter to make a simple cut into the title to help the audience understand what you are talking about.</a:t>
            </a:r>
          </a:p>
        </p:txBody>
      </p:sp>
      <p:sp>
        <p:nvSpPr>
          <p:cNvPr id="49" name="文本框 48"/>
          <p:cNvSpPr txBox="1"/>
          <p:nvPr/>
        </p:nvSpPr>
        <p:spPr>
          <a:xfrm>
            <a:off x="8840918" y="3281694"/>
            <a:ext cx="1449436" cy="523220"/>
          </a:xfrm>
          <a:prstGeom prst="rect">
            <a:avLst/>
          </a:prstGeom>
          <a:noFill/>
        </p:spPr>
        <p:txBody>
          <a:bodyPr wrap="none" rtlCol="0">
            <a:spAutoFit/>
          </a:bodyPr>
          <a:lstStyle/>
          <a:p>
            <a:r>
              <a:rPr lang="en-US" altLang="zh-CN" sz="2800" dirty="0">
                <a:latin typeface="Kozuka Gothic Pr6N EL" panose="020B0200000000000000" pitchFamily="34" charset="-128"/>
                <a:ea typeface="Kozuka Gothic Pr6N EL" panose="020B0200000000000000" pitchFamily="34" charset="-128"/>
              </a:rPr>
              <a:t>The title</a:t>
            </a:r>
            <a:endParaRPr lang="zh-CN" altLang="en-US" sz="2800" dirty="0">
              <a:latin typeface="Kozuka Gothic Pr6N EL" panose="020B0200000000000000" pitchFamily="34" charset="-128"/>
              <a:ea typeface="Kozuka Gothic Pr6N EL" panose="020B0200000000000000" pitchFamily="34" charset="-128"/>
            </a:endParaRPr>
          </a:p>
        </p:txBody>
      </p:sp>
      <p:sp>
        <p:nvSpPr>
          <p:cNvPr id="53" name="circular-outline-shape-with-croissant-shape_30241"/>
          <p:cNvSpPr>
            <a:spLocks noChangeAspect="1"/>
          </p:cNvSpPr>
          <p:nvPr/>
        </p:nvSpPr>
        <p:spPr bwMode="auto">
          <a:xfrm>
            <a:off x="8528523" y="3219753"/>
            <a:ext cx="334795" cy="424439"/>
          </a:xfrm>
          <a:custGeom>
            <a:avLst/>
            <a:gdLst>
              <a:gd name="connsiteX0" fmla="*/ 86099 w 479915"/>
              <a:gd name="connsiteY0" fmla="*/ 506666 h 608415"/>
              <a:gd name="connsiteX1" fmla="*/ 45002 w 479915"/>
              <a:gd name="connsiteY1" fmla="*/ 566189 h 608415"/>
              <a:gd name="connsiteX2" fmla="*/ 127196 w 479915"/>
              <a:gd name="connsiteY2" fmla="*/ 566189 h 608415"/>
              <a:gd name="connsiteX3" fmla="*/ 126856 w 479915"/>
              <a:gd name="connsiteY3" fmla="*/ 564833 h 608415"/>
              <a:gd name="connsiteX4" fmla="*/ 121762 w 479915"/>
              <a:gd name="connsiteY4" fmla="*/ 550418 h 608415"/>
              <a:gd name="connsiteX5" fmla="*/ 120913 w 479915"/>
              <a:gd name="connsiteY5" fmla="*/ 548892 h 608415"/>
              <a:gd name="connsiteX6" fmla="*/ 113780 w 479915"/>
              <a:gd name="connsiteY6" fmla="*/ 536682 h 608415"/>
              <a:gd name="connsiteX7" fmla="*/ 110893 w 479915"/>
              <a:gd name="connsiteY7" fmla="*/ 532443 h 608415"/>
              <a:gd name="connsiteX8" fmla="*/ 102911 w 479915"/>
              <a:gd name="connsiteY8" fmla="*/ 522777 h 608415"/>
              <a:gd name="connsiteX9" fmla="*/ 99685 w 479915"/>
              <a:gd name="connsiteY9" fmla="*/ 519215 h 608415"/>
              <a:gd name="connsiteX10" fmla="*/ 86439 w 479915"/>
              <a:gd name="connsiteY10" fmla="*/ 507006 h 608415"/>
              <a:gd name="connsiteX11" fmla="*/ 86099 w 479915"/>
              <a:gd name="connsiteY11" fmla="*/ 506666 h 608415"/>
              <a:gd name="connsiteX12" fmla="*/ 390080 w 479915"/>
              <a:gd name="connsiteY12" fmla="*/ 503953 h 608415"/>
              <a:gd name="connsiteX13" fmla="*/ 389061 w 479915"/>
              <a:gd name="connsiteY13" fmla="*/ 504801 h 608415"/>
              <a:gd name="connsiteX14" fmla="*/ 386514 w 479915"/>
              <a:gd name="connsiteY14" fmla="*/ 506836 h 608415"/>
              <a:gd name="connsiteX15" fmla="*/ 378022 w 479915"/>
              <a:gd name="connsiteY15" fmla="*/ 514298 h 608415"/>
              <a:gd name="connsiteX16" fmla="*/ 375305 w 479915"/>
              <a:gd name="connsiteY16" fmla="*/ 516672 h 608415"/>
              <a:gd name="connsiteX17" fmla="*/ 366475 w 479915"/>
              <a:gd name="connsiteY17" fmla="*/ 526168 h 608415"/>
              <a:gd name="connsiteX18" fmla="*/ 365116 w 479915"/>
              <a:gd name="connsiteY18" fmla="*/ 528034 h 608415"/>
              <a:gd name="connsiteX19" fmla="*/ 358833 w 479915"/>
              <a:gd name="connsiteY19" fmla="*/ 536513 h 608415"/>
              <a:gd name="connsiteX20" fmla="*/ 356965 w 479915"/>
              <a:gd name="connsiteY20" fmla="*/ 539226 h 608415"/>
              <a:gd name="connsiteX21" fmla="*/ 351191 w 479915"/>
              <a:gd name="connsiteY21" fmla="*/ 549570 h 608415"/>
              <a:gd name="connsiteX22" fmla="*/ 350851 w 479915"/>
              <a:gd name="connsiteY22" fmla="*/ 550757 h 608415"/>
              <a:gd name="connsiteX23" fmla="*/ 346945 w 479915"/>
              <a:gd name="connsiteY23" fmla="*/ 560593 h 608415"/>
              <a:gd name="connsiteX24" fmla="*/ 346096 w 479915"/>
              <a:gd name="connsiteY24" fmla="*/ 563476 h 608415"/>
              <a:gd name="connsiteX25" fmla="*/ 345417 w 479915"/>
              <a:gd name="connsiteY25" fmla="*/ 566189 h 608415"/>
              <a:gd name="connsiteX26" fmla="*/ 434913 w 479915"/>
              <a:gd name="connsiteY26" fmla="*/ 566189 h 608415"/>
              <a:gd name="connsiteX27" fmla="*/ 390080 w 479915"/>
              <a:gd name="connsiteY27" fmla="*/ 503953 h 608415"/>
              <a:gd name="connsiteX28" fmla="*/ 261016 w 479915"/>
              <a:gd name="connsiteY28" fmla="*/ 458845 h 608415"/>
              <a:gd name="connsiteX29" fmla="*/ 261016 w 479915"/>
              <a:gd name="connsiteY29" fmla="*/ 566189 h 608415"/>
              <a:gd name="connsiteX30" fmla="*/ 301943 w 479915"/>
              <a:gd name="connsiteY30" fmla="*/ 566189 h 608415"/>
              <a:gd name="connsiteX31" fmla="*/ 304999 w 479915"/>
              <a:gd name="connsiteY31" fmla="*/ 552623 h 608415"/>
              <a:gd name="connsiteX32" fmla="*/ 306188 w 479915"/>
              <a:gd name="connsiteY32" fmla="*/ 549570 h 608415"/>
              <a:gd name="connsiteX33" fmla="*/ 311113 w 479915"/>
              <a:gd name="connsiteY33" fmla="*/ 536343 h 608415"/>
              <a:gd name="connsiteX34" fmla="*/ 312302 w 479915"/>
              <a:gd name="connsiteY34" fmla="*/ 533460 h 608415"/>
              <a:gd name="connsiteX35" fmla="*/ 319944 w 479915"/>
              <a:gd name="connsiteY35" fmla="*/ 519046 h 608415"/>
              <a:gd name="connsiteX36" fmla="*/ 321981 w 479915"/>
              <a:gd name="connsiteY36" fmla="*/ 515824 h 608415"/>
              <a:gd name="connsiteX37" fmla="*/ 330642 w 479915"/>
              <a:gd name="connsiteY37" fmla="*/ 503614 h 608415"/>
              <a:gd name="connsiteX38" fmla="*/ 332341 w 479915"/>
              <a:gd name="connsiteY38" fmla="*/ 501240 h 608415"/>
              <a:gd name="connsiteX39" fmla="*/ 344058 w 479915"/>
              <a:gd name="connsiteY39" fmla="*/ 488182 h 608415"/>
              <a:gd name="connsiteX40" fmla="*/ 347115 w 479915"/>
              <a:gd name="connsiteY40" fmla="*/ 485299 h 608415"/>
              <a:gd name="connsiteX41" fmla="*/ 351361 w 479915"/>
              <a:gd name="connsiteY41" fmla="*/ 481060 h 608415"/>
              <a:gd name="connsiteX42" fmla="*/ 261016 w 479915"/>
              <a:gd name="connsiteY42" fmla="*/ 458845 h 608415"/>
              <a:gd name="connsiteX43" fmla="*/ 218730 w 479915"/>
              <a:gd name="connsiteY43" fmla="*/ 458845 h 608415"/>
              <a:gd name="connsiteX44" fmla="*/ 123630 w 479915"/>
              <a:gd name="connsiteY44" fmla="*/ 483095 h 608415"/>
              <a:gd name="connsiteX45" fmla="*/ 128215 w 479915"/>
              <a:gd name="connsiteY45" fmla="*/ 487673 h 608415"/>
              <a:gd name="connsiteX46" fmla="*/ 130932 w 479915"/>
              <a:gd name="connsiteY46" fmla="*/ 490387 h 608415"/>
              <a:gd name="connsiteX47" fmla="*/ 142140 w 479915"/>
              <a:gd name="connsiteY47" fmla="*/ 503275 h 608415"/>
              <a:gd name="connsiteX48" fmla="*/ 143838 w 479915"/>
              <a:gd name="connsiteY48" fmla="*/ 505649 h 608415"/>
              <a:gd name="connsiteX49" fmla="*/ 151990 w 479915"/>
              <a:gd name="connsiteY49" fmla="*/ 517520 h 608415"/>
              <a:gd name="connsiteX50" fmla="*/ 153858 w 479915"/>
              <a:gd name="connsiteY50" fmla="*/ 520402 h 608415"/>
              <a:gd name="connsiteX51" fmla="*/ 160991 w 479915"/>
              <a:gd name="connsiteY51" fmla="*/ 534478 h 608415"/>
              <a:gd name="connsiteX52" fmla="*/ 162349 w 479915"/>
              <a:gd name="connsiteY52" fmla="*/ 537530 h 608415"/>
              <a:gd name="connsiteX53" fmla="*/ 166935 w 479915"/>
              <a:gd name="connsiteY53" fmla="*/ 550249 h 608415"/>
              <a:gd name="connsiteX54" fmla="*/ 167784 w 479915"/>
              <a:gd name="connsiteY54" fmla="*/ 553301 h 608415"/>
              <a:gd name="connsiteX55" fmla="*/ 170671 w 479915"/>
              <a:gd name="connsiteY55" fmla="*/ 566189 h 608415"/>
              <a:gd name="connsiteX56" fmla="*/ 218730 w 479915"/>
              <a:gd name="connsiteY56" fmla="*/ 566189 h 608415"/>
              <a:gd name="connsiteX57" fmla="*/ 239958 w 479915"/>
              <a:gd name="connsiteY57" fmla="*/ 415771 h 608415"/>
              <a:gd name="connsiteX58" fmla="*/ 401628 w 479915"/>
              <a:gd name="connsiteY58" fmla="*/ 460371 h 608415"/>
              <a:gd name="connsiteX59" fmla="*/ 479915 w 479915"/>
              <a:gd name="connsiteY59" fmla="*/ 587387 h 608415"/>
              <a:gd name="connsiteX60" fmla="*/ 458857 w 479915"/>
              <a:gd name="connsiteY60" fmla="*/ 608415 h 608415"/>
              <a:gd name="connsiteX61" fmla="*/ 321302 w 479915"/>
              <a:gd name="connsiteY61" fmla="*/ 608415 h 608415"/>
              <a:gd name="connsiteX62" fmla="*/ 239958 w 479915"/>
              <a:gd name="connsiteY62" fmla="*/ 608415 h 608415"/>
              <a:gd name="connsiteX63" fmla="*/ 151311 w 479915"/>
              <a:gd name="connsiteY63" fmla="*/ 608415 h 608415"/>
              <a:gd name="connsiteX64" fmla="*/ 21058 w 479915"/>
              <a:gd name="connsiteY64" fmla="*/ 608415 h 608415"/>
              <a:gd name="connsiteX65" fmla="*/ 0 w 479915"/>
              <a:gd name="connsiteY65" fmla="*/ 587387 h 608415"/>
              <a:gd name="connsiteX66" fmla="*/ 74381 w 479915"/>
              <a:gd name="connsiteY66" fmla="*/ 462915 h 608415"/>
              <a:gd name="connsiteX67" fmla="*/ 239958 w 479915"/>
              <a:gd name="connsiteY67" fmla="*/ 415771 h 608415"/>
              <a:gd name="connsiteX68" fmla="*/ 239957 w 479915"/>
              <a:gd name="connsiteY68" fmla="*/ 161796 h 608415"/>
              <a:gd name="connsiteX69" fmla="*/ 196824 w 479915"/>
              <a:gd name="connsiteY69" fmla="*/ 204858 h 608415"/>
              <a:gd name="connsiteX70" fmla="*/ 239957 w 479915"/>
              <a:gd name="connsiteY70" fmla="*/ 247921 h 608415"/>
              <a:gd name="connsiteX71" fmla="*/ 283090 w 479915"/>
              <a:gd name="connsiteY71" fmla="*/ 204858 h 608415"/>
              <a:gd name="connsiteX72" fmla="*/ 239957 w 479915"/>
              <a:gd name="connsiteY72" fmla="*/ 161796 h 608415"/>
              <a:gd name="connsiteX73" fmla="*/ 239957 w 479915"/>
              <a:gd name="connsiteY73" fmla="*/ 118903 h 608415"/>
              <a:gd name="connsiteX74" fmla="*/ 326223 w 479915"/>
              <a:gd name="connsiteY74" fmla="*/ 205028 h 608415"/>
              <a:gd name="connsiteX75" fmla="*/ 239957 w 479915"/>
              <a:gd name="connsiteY75" fmla="*/ 291153 h 608415"/>
              <a:gd name="connsiteX76" fmla="*/ 153691 w 479915"/>
              <a:gd name="connsiteY76" fmla="*/ 204858 h 608415"/>
              <a:gd name="connsiteX77" fmla="*/ 239957 w 479915"/>
              <a:gd name="connsiteY77" fmla="*/ 118903 h 608415"/>
              <a:gd name="connsiteX78" fmla="*/ 239958 w 479915"/>
              <a:gd name="connsiteY78" fmla="*/ 76475 h 608415"/>
              <a:gd name="connsiteX79" fmla="*/ 111406 w 479915"/>
              <a:gd name="connsiteY79" fmla="*/ 204837 h 608415"/>
              <a:gd name="connsiteX80" fmla="*/ 239958 w 479915"/>
              <a:gd name="connsiteY80" fmla="*/ 333369 h 608415"/>
              <a:gd name="connsiteX81" fmla="*/ 368510 w 479915"/>
              <a:gd name="connsiteY81" fmla="*/ 204837 h 608415"/>
              <a:gd name="connsiteX82" fmla="*/ 239958 w 479915"/>
              <a:gd name="connsiteY82" fmla="*/ 76475 h 608415"/>
              <a:gd name="connsiteX83" fmla="*/ 239958 w 479915"/>
              <a:gd name="connsiteY83" fmla="*/ 0 h 608415"/>
              <a:gd name="connsiteX84" fmla="*/ 445268 w 479915"/>
              <a:gd name="connsiteY84" fmla="*/ 204837 h 608415"/>
              <a:gd name="connsiteX85" fmla="*/ 239958 w 479915"/>
              <a:gd name="connsiteY85" fmla="*/ 409844 h 608415"/>
              <a:gd name="connsiteX86" fmla="*/ 34648 w 479915"/>
              <a:gd name="connsiteY86" fmla="*/ 204837 h 608415"/>
              <a:gd name="connsiteX87" fmla="*/ 239958 w 479915"/>
              <a:gd name="connsiteY87" fmla="*/ 0 h 608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479915" h="608415">
                <a:moveTo>
                  <a:pt x="86099" y="506666"/>
                </a:moveTo>
                <a:cubicBezTo>
                  <a:pt x="64702" y="524133"/>
                  <a:pt x="50607" y="544483"/>
                  <a:pt x="45002" y="566189"/>
                </a:cubicBezTo>
                <a:lnTo>
                  <a:pt x="127196" y="566189"/>
                </a:lnTo>
                <a:cubicBezTo>
                  <a:pt x="127026" y="565681"/>
                  <a:pt x="127026" y="565172"/>
                  <a:pt x="126856" y="564833"/>
                </a:cubicBezTo>
                <a:cubicBezTo>
                  <a:pt x="125668" y="559915"/>
                  <a:pt x="123969" y="555167"/>
                  <a:pt x="121762" y="550418"/>
                </a:cubicBezTo>
                <a:cubicBezTo>
                  <a:pt x="121422" y="549910"/>
                  <a:pt x="121082" y="549401"/>
                  <a:pt x="120913" y="548892"/>
                </a:cubicBezTo>
                <a:cubicBezTo>
                  <a:pt x="118875" y="544653"/>
                  <a:pt x="116497" y="540583"/>
                  <a:pt x="113780" y="536682"/>
                </a:cubicBezTo>
                <a:cubicBezTo>
                  <a:pt x="112931" y="535156"/>
                  <a:pt x="111912" y="533799"/>
                  <a:pt x="110893" y="532443"/>
                </a:cubicBezTo>
                <a:cubicBezTo>
                  <a:pt x="108516" y="529221"/>
                  <a:pt x="105798" y="525999"/>
                  <a:pt x="102911" y="522777"/>
                </a:cubicBezTo>
                <a:cubicBezTo>
                  <a:pt x="101893" y="521590"/>
                  <a:pt x="100874" y="520402"/>
                  <a:pt x="99685" y="519215"/>
                </a:cubicBezTo>
                <a:cubicBezTo>
                  <a:pt x="95609" y="514976"/>
                  <a:pt x="91364" y="510906"/>
                  <a:pt x="86439" y="507006"/>
                </a:cubicBezTo>
                <a:cubicBezTo>
                  <a:pt x="86439" y="506836"/>
                  <a:pt x="86269" y="506836"/>
                  <a:pt x="86099" y="506666"/>
                </a:cubicBezTo>
                <a:close/>
                <a:moveTo>
                  <a:pt x="390080" y="503953"/>
                </a:moveTo>
                <a:cubicBezTo>
                  <a:pt x="389740" y="504292"/>
                  <a:pt x="389400" y="504462"/>
                  <a:pt x="389061" y="504801"/>
                </a:cubicBezTo>
                <a:cubicBezTo>
                  <a:pt x="388042" y="505479"/>
                  <a:pt x="387363" y="506158"/>
                  <a:pt x="386514" y="506836"/>
                </a:cubicBezTo>
                <a:cubicBezTo>
                  <a:pt x="383457" y="509210"/>
                  <a:pt x="380570" y="511754"/>
                  <a:pt x="378022" y="514298"/>
                </a:cubicBezTo>
                <a:cubicBezTo>
                  <a:pt x="377004" y="515145"/>
                  <a:pt x="376154" y="515824"/>
                  <a:pt x="375305" y="516672"/>
                </a:cubicBezTo>
                <a:cubicBezTo>
                  <a:pt x="372249" y="519724"/>
                  <a:pt x="369192" y="522946"/>
                  <a:pt x="366475" y="526168"/>
                </a:cubicBezTo>
                <a:cubicBezTo>
                  <a:pt x="365965" y="526847"/>
                  <a:pt x="365625" y="527355"/>
                  <a:pt x="365116" y="528034"/>
                </a:cubicBezTo>
                <a:cubicBezTo>
                  <a:pt x="362908" y="530747"/>
                  <a:pt x="360871" y="533630"/>
                  <a:pt x="358833" y="536513"/>
                </a:cubicBezTo>
                <a:cubicBezTo>
                  <a:pt x="358153" y="537361"/>
                  <a:pt x="357644" y="538378"/>
                  <a:pt x="356965" y="539226"/>
                </a:cubicBezTo>
                <a:cubicBezTo>
                  <a:pt x="354927" y="542618"/>
                  <a:pt x="352889" y="546009"/>
                  <a:pt x="351191" y="549570"/>
                </a:cubicBezTo>
                <a:cubicBezTo>
                  <a:pt x="351021" y="549910"/>
                  <a:pt x="350851" y="550418"/>
                  <a:pt x="350851" y="550757"/>
                </a:cubicBezTo>
                <a:cubicBezTo>
                  <a:pt x="349323" y="553979"/>
                  <a:pt x="347964" y="557202"/>
                  <a:pt x="346945" y="560593"/>
                </a:cubicBezTo>
                <a:cubicBezTo>
                  <a:pt x="346606" y="561441"/>
                  <a:pt x="346266" y="562459"/>
                  <a:pt x="346096" y="563476"/>
                </a:cubicBezTo>
                <a:cubicBezTo>
                  <a:pt x="345756" y="564324"/>
                  <a:pt x="345587" y="565172"/>
                  <a:pt x="345417" y="566189"/>
                </a:cubicBezTo>
                <a:lnTo>
                  <a:pt x="434913" y="566189"/>
                </a:lnTo>
                <a:cubicBezTo>
                  <a:pt x="429139" y="543296"/>
                  <a:pt x="413685" y="521929"/>
                  <a:pt x="390080" y="503953"/>
                </a:cubicBezTo>
                <a:close/>
                <a:moveTo>
                  <a:pt x="261016" y="458845"/>
                </a:moveTo>
                <a:lnTo>
                  <a:pt x="261016" y="566189"/>
                </a:lnTo>
                <a:lnTo>
                  <a:pt x="301943" y="566189"/>
                </a:lnTo>
                <a:cubicBezTo>
                  <a:pt x="302792" y="561611"/>
                  <a:pt x="303811" y="557202"/>
                  <a:pt x="304999" y="552623"/>
                </a:cubicBezTo>
                <a:cubicBezTo>
                  <a:pt x="305339" y="551605"/>
                  <a:pt x="305848" y="550588"/>
                  <a:pt x="306188" y="549570"/>
                </a:cubicBezTo>
                <a:cubicBezTo>
                  <a:pt x="307547" y="544992"/>
                  <a:pt x="309075" y="540752"/>
                  <a:pt x="311113" y="536343"/>
                </a:cubicBezTo>
                <a:cubicBezTo>
                  <a:pt x="311453" y="535495"/>
                  <a:pt x="311792" y="534478"/>
                  <a:pt x="312302" y="533460"/>
                </a:cubicBezTo>
                <a:cubicBezTo>
                  <a:pt x="314509" y="528542"/>
                  <a:pt x="317057" y="523794"/>
                  <a:pt x="319944" y="519046"/>
                </a:cubicBezTo>
                <a:cubicBezTo>
                  <a:pt x="320623" y="517859"/>
                  <a:pt x="321302" y="516841"/>
                  <a:pt x="321981" y="515824"/>
                </a:cubicBezTo>
                <a:cubicBezTo>
                  <a:pt x="324699" y="511754"/>
                  <a:pt x="327586" y="507684"/>
                  <a:pt x="330642" y="503614"/>
                </a:cubicBezTo>
                <a:cubicBezTo>
                  <a:pt x="331152" y="502936"/>
                  <a:pt x="331831" y="502088"/>
                  <a:pt x="332341" y="501240"/>
                </a:cubicBezTo>
                <a:cubicBezTo>
                  <a:pt x="336077" y="496831"/>
                  <a:pt x="339982" y="492422"/>
                  <a:pt x="344058" y="488182"/>
                </a:cubicBezTo>
                <a:cubicBezTo>
                  <a:pt x="345077" y="487334"/>
                  <a:pt x="346096" y="486317"/>
                  <a:pt x="347115" y="485299"/>
                </a:cubicBezTo>
                <a:cubicBezTo>
                  <a:pt x="348474" y="483943"/>
                  <a:pt x="350002" y="482416"/>
                  <a:pt x="351361" y="481060"/>
                </a:cubicBezTo>
                <a:cubicBezTo>
                  <a:pt x="324529" y="468680"/>
                  <a:pt x="293621" y="461049"/>
                  <a:pt x="261016" y="458845"/>
                </a:cubicBezTo>
                <a:close/>
                <a:moveTo>
                  <a:pt x="218730" y="458845"/>
                </a:moveTo>
                <a:cubicBezTo>
                  <a:pt x="184256" y="461219"/>
                  <a:pt x="151650" y="469528"/>
                  <a:pt x="123630" y="483095"/>
                </a:cubicBezTo>
                <a:cubicBezTo>
                  <a:pt x="125158" y="484621"/>
                  <a:pt x="126686" y="486147"/>
                  <a:pt x="128215" y="487673"/>
                </a:cubicBezTo>
                <a:cubicBezTo>
                  <a:pt x="129064" y="488521"/>
                  <a:pt x="130083" y="489539"/>
                  <a:pt x="130932" y="490387"/>
                </a:cubicBezTo>
                <a:cubicBezTo>
                  <a:pt x="135008" y="494626"/>
                  <a:pt x="138744" y="498866"/>
                  <a:pt x="142140" y="503275"/>
                </a:cubicBezTo>
                <a:cubicBezTo>
                  <a:pt x="142650" y="504123"/>
                  <a:pt x="143329" y="504971"/>
                  <a:pt x="143838" y="505649"/>
                </a:cubicBezTo>
                <a:cubicBezTo>
                  <a:pt x="146895" y="509549"/>
                  <a:pt x="149443" y="513450"/>
                  <a:pt x="151990" y="517520"/>
                </a:cubicBezTo>
                <a:cubicBezTo>
                  <a:pt x="152669" y="518537"/>
                  <a:pt x="153179" y="519385"/>
                  <a:pt x="153858" y="520402"/>
                </a:cubicBezTo>
                <a:cubicBezTo>
                  <a:pt x="156575" y="525151"/>
                  <a:pt x="158953" y="529729"/>
                  <a:pt x="160991" y="534478"/>
                </a:cubicBezTo>
                <a:cubicBezTo>
                  <a:pt x="161500" y="535495"/>
                  <a:pt x="161840" y="536513"/>
                  <a:pt x="162349" y="537530"/>
                </a:cubicBezTo>
                <a:cubicBezTo>
                  <a:pt x="164048" y="541770"/>
                  <a:pt x="165576" y="546009"/>
                  <a:pt x="166935" y="550249"/>
                </a:cubicBezTo>
                <a:cubicBezTo>
                  <a:pt x="167104" y="551266"/>
                  <a:pt x="167444" y="552284"/>
                  <a:pt x="167784" y="553301"/>
                </a:cubicBezTo>
                <a:cubicBezTo>
                  <a:pt x="168972" y="557541"/>
                  <a:pt x="169991" y="561780"/>
                  <a:pt x="170671" y="566189"/>
                </a:cubicBezTo>
                <a:lnTo>
                  <a:pt x="218730" y="566189"/>
                </a:lnTo>
                <a:close/>
                <a:moveTo>
                  <a:pt x="239958" y="415771"/>
                </a:moveTo>
                <a:cubicBezTo>
                  <a:pt x="299905" y="415771"/>
                  <a:pt x="357304" y="431542"/>
                  <a:pt x="401628" y="460371"/>
                </a:cubicBezTo>
                <a:cubicBezTo>
                  <a:pt x="451385" y="492591"/>
                  <a:pt x="479915" y="538887"/>
                  <a:pt x="479915" y="587387"/>
                </a:cubicBezTo>
                <a:cubicBezTo>
                  <a:pt x="479915" y="598918"/>
                  <a:pt x="470575" y="608415"/>
                  <a:pt x="458857" y="608415"/>
                </a:cubicBezTo>
                <a:lnTo>
                  <a:pt x="321302" y="608415"/>
                </a:lnTo>
                <a:lnTo>
                  <a:pt x="239958" y="608415"/>
                </a:lnTo>
                <a:lnTo>
                  <a:pt x="151311" y="608415"/>
                </a:lnTo>
                <a:lnTo>
                  <a:pt x="21058" y="608415"/>
                </a:lnTo>
                <a:cubicBezTo>
                  <a:pt x="9510" y="608415"/>
                  <a:pt x="0" y="598918"/>
                  <a:pt x="0" y="587387"/>
                </a:cubicBezTo>
                <a:cubicBezTo>
                  <a:pt x="0" y="539565"/>
                  <a:pt x="26322" y="495474"/>
                  <a:pt x="74381" y="462915"/>
                </a:cubicBezTo>
                <a:cubicBezTo>
                  <a:pt x="119044" y="432560"/>
                  <a:pt x="177803" y="415771"/>
                  <a:pt x="239958" y="415771"/>
                </a:cubicBezTo>
                <a:close/>
                <a:moveTo>
                  <a:pt x="239957" y="161796"/>
                </a:moveTo>
                <a:cubicBezTo>
                  <a:pt x="216183" y="161796"/>
                  <a:pt x="196824" y="181123"/>
                  <a:pt x="196824" y="204858"/>
                </a:cubicBezTo>
                <a:cubicBezTo>
                  <a:pt x="196824" y="228763"/>
                  <a:pt x="216183" y="247921"/>
                  <a:pt x="239957" y="247921"/>
                </a:cubicBezTo>
                <a:cubicBezTo>
                  <a:pt x="263731" y="247921"/>
                  <a:pt x="283090" y="228763"/>
                  <a:pt x="283090" y="204858"/>
                </a:cubicBezTo>
                <a:cubicBezTo>
                  <a:pt x="283090" y="181123"/>
                  <a:pt x="263731" y="161796"/>
                  <a:pt x="239957" y="161796"/>
                </a:cubicBezTo>
                <a:close/>
                <a:moveTo>
                  <a:pt x="239957" y="118903"/>
                </a:moveTo>
                <a:cubicBezTo>
                  <a:pt x="287505" y="118903"/>
                  <a:pt x="326223" y="157388"/>
                  <a:pt x="326223" y="205028"/>
                </a:cubicBezTo>
                <a:cubicBezTo>
                  <a:pt x="326223" y="252498"/>
                  <a:pt x="287505" y="291153"/>
                  <a:pt x="239957" y="291153"/>
                </a:cubicBezTo>
                <a:cubicBezTo>
                  <a:pt x="192409" y="291153"/>
                  <a:pt x="153691" y="252498"/>
                  <a:pt x="153691" y="204858"/>
                </a:cubicBezTo>
                <a:cubicBezTo>
                  <a:pt x="153691" y="157388"/>
                  <a:pt x="192409" y="118903"/>
                  <a:pt x="239957" y="118903"/>
                </a:cubicBezTo>
                <a:close/>
                <a:moveTo>
                  <a:pt x="239958" y="76475"/>
                </a:moveTo>
                <a:cubicBezTo>
                  <a:pt x="169144" y="76475"/>
                  <a:pt x="111406" y="134128"/>
                  <a:pt x="111406" y="204837"/>
                </a:cubicBezTo>
                <a:cubicBezTo>
                  <a:pt x="111406" y="275716"/>
                  <a:pt x="169144" y="333369"/>
                  <a:pt x="239958" y="333369"/>
                </a:cubicBezTo>
                <a:cubicBezTo>
                  <a:pt x="310942" y="333369"/>
                  <a:pt x="368510" y="275716"/>
                  <a:pt x="368510" y="204837"/>
                </a:cubicBezTo>
                <a:cubicBezTo>
                  <a:pt x="368510" y="134128"/>
                  <a:pt x="310942" y="76475"/>
                  <a:pt x="239958" y="76475"/>
                </a:cubicBezTo>
                <a:close/>
                <a:moveTo>
                  <a:pt x="239958" y="0"/>
                </a:moveTo>
                <a:cubicBezTo>
                  <a:pt x="353057" y="0"/>
                  <a:pt x="445268" y="91905"/>
                  <a:pt x="445268" y="204837"/>
                </a:cubicBezTo>
                <a:cubicBezTo>
                  <a:pt x="445268" y="317939"/>
                  <a:pt x="353227" y="409844"/>
                  <a:pt x="239958" y="409844"/>
                </a:cubicBezTo>
                <a:cubicBezTo>
                  <a:pt x="126859" y="409844"/>
                  <a:pt x="34818" y="317939"/>
                  <a:pt x="34648" y="204837"/>
                </a:cubicBezTo>
                <a:cubicBezTo>
                  <a:pt x="34648" y="91905"/>
                  <a:pt x="126859" y="0"/>
                  <a:pt x="239958" y="0"/>
                </a:cubicBezTo>
                <a:close/>
              </a:path>
            </a:pathLst>
          </a:custGeom>
          <a:solidFill>
            <a:schemeClr val="bg1"/>
          </a:solidFill>
          <a:ln>
            <a:solidFill>
              <a:srgbClr val="F3B8B7"/>
            </a:solidFill>
          </a:ln>
        </p:spPr>
      </p:sp>
      <p:sp>
        <p:nvSpPr>
          <p:cNvPr id="27" name="文本框 26"/>
          <p:cNvSpPr txBox="1"/>
          <p:nvPr/>
        </p:nvSpPr>
        <p:spPr>
          <a:xfrm>
            <a:off x="890718" y="1126480"/>
            <a:ext cx="1449436" cy="523220"/>
          </a:xfrm>
          <a:prstGeom prst="rect">
            <a:avLst/>
          </a:prstGeom>
          <a:noFill/>
        </p:spPr>
        <p:txBody>
          <a:bodyPr wrap="none" rtlCol="0">
            <a:spAutoFit/>
          </a:bodyPr>
          <a:lstStyle/>
          <a:p>
            <a:r>
              <a:rPr lang="en-US" altLang="zh-CN" sz="2800" dirty="0">
                <a:latin typeface="Kozuka Gothic Pr6N EL" panose="020B0200000000000000" pitchFamily="34" charset="-128"/>
                <a:ea typeface="Kozuka Gothic Pr6N EL" panose="020B0200000000000000" pitchFamily="34" charset="-128"/>
              </a:rPr>
              <a:t>The title</a:t>
            </a:r>
            <a:endParaRPr lang="zh-CN" altLang="en-US" sz="2800" dirty="0">
              <a:latin typeface="Kozuka Gothic Pr6N EL" panose="020B0200000000000000" pitchFamily="34" charset="-128"/>
              <a:ea typeface="Kozuka Gothic Pr6N EL" panose="020B0200000000000000" pitchFamily="34" charset="-128"/>
            </a:endParaRPr>
          </a:p>
        </p:txBody>
      </p:sp>
      <p:sp>
        <p:nvSpPr>
          <p:cNvPr id="32" name="circular-outline-shape-with-croissant-shape_30241"/>
          <p:cNvSpPr>
            <a:spLocks noChangeAspect="1"/>
          </p:cNvSpPr>
          <p:nvPr/>
        </p:nvSpPr>
        <p:spPr bwMode="auto">
          <a:xfrm>
            <a:off x="590485" y="1064539"/>
            <a:ext cx="310472" cy="424439"/>
          </a:xfrm>
          <a:custGeom>
            <a:avLst/>
            <a:gdLst>
              <a:gd name="T0" fmla="*/ 2741 w 4734"/>
              <a:gd name="T1" fmla="*/ 1865 h 6481"/>
              <a:gd name="T2" fmla="*/ 3444 w 4734"/>
              <a:gd name="T3" fmla="*/ 1865 h 6481"/>
              <a:gd name="T4" fmla="*/ 2906 w 4734"/>
              <a:gd name="T5" fmla="*/ 932 h 6481"/>
              <a:gd name="T6" fmla="*/ 2367 w 4734"/>
              <a:gd name="T7" fmla="*/ 0 h 6481"/>
              <a:gd name="T8" fmla="*/ 1829 w 4734"/>
              <a:gd name="T9" fmla="*/ 932 h 6481"/>
              <a:gd name="T10" fmla="*/ 1291 w 4734"/>
              <a:gd name="T11" fmla="*/ 1865 h 6481"/>
              <a:gd name="T12" fmla="*/ 1994 w 4734"/>
              <a:gd name="T13" fmla="*/ 1865 h 6481"/>
              <a:gd name="T14" fmla="*/ 0 w 4734"/>
              <a:gd name="T15" fmla="*/ 5735 h 6481"/>
              <a:gd name="T16" fmla="*/ 0 w 4734"/>
              <a:gd name="T17" fmla="*/ 6481 h 6481"/>
              <a:gd name="T18" fmla="*/ 1582 w 4734"/>
              <a:gd name="T19" fmla="*/ 6054 h 6481"/>
              <a:gd name="T20" fmla="*/ 2367 w 4734"/>
              <a:gd name="T21" fmla="*/ 5035 h 6481"/>
              <a:gd name="T22" fmla="*/ 3153 w 4734"/>
              <a:gd name="T23" fmla="*/ 6054 h 6481"/>
              <a:gd name="T24" fmla="*/ 4734 w 4734"/>
              <a:gd name="T25" fmla="*/ 6481 h 6481"/>
              <a:gd name="T26" fmla="*/ 4734 w 4734"/>
              <a:gd name="T27" fmla="*/ 5735 h 6481"/>
              <a:gd name="T28" fmla="*/ 2741 w 4734"/>
              <a:gd name="T29" fmla="*/ 1865 h 6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34" h="6481">
                <a:moveTo>
                  <a:pt x="2741" y="1865"/>
                </a:moveTo>
                <a:lnTo>
                  <a:pt x="3444" y="1865"/>
                </a:lnTo>
                <a:lnTo>
                  <a:pt x="2906" y="932"/>
                </a:lnTo>
                <a:lnTo>
                  <a:pt x="2367" y="0"/>
                </a:lnTo>
                <a:lnTo>
                  <a:pt x="1829" y="932"/>
                </a:lnTo>
                <a:lnTo>
                  <a:pt x="1291" y="1865"/>
                </a:lnTo>
                <a:lnTo>
                  <a:pt x="1994" y="1865"/>
                </a:lnTo>
                <a:cubicBezTo>
                  <a:pt x="1984" y="4409"/>
                  <a:pt x="1825" y="5735"/>
                  <a:pt x="0" y="5735"/>
                </a:cubicBezTo>
                <a:lnTo>
                  <a:pt x="0" y="6481"/>
                </a:lnTo>
                <a:cubicBezTo>
                  <a:pt x="652" y="6481"/>
                  <a:pt x="1170" y="6341"/>
                  <a:pt x="1582" y="6054"/>
                </a:cubicBezTo>
                <a:cubicBezTo>
                  <a:pt x="1927" y="5813"/>
                  <a:pt x="2185" y="5479"/>
                  <a:pt x="2367" y="5035"/>
                </a:cubicBezTo>
                <a:cubicBezTo>
                  <a:pt x="2550" y="5479"/>
                  <a:pt x="2808" y="5813"/>
                  <a:pt x="3153" y="6054"/>
                </a:cubicBezTo>
                <a:cubicBezTo>
                  <a:pt x="3565" y="6341"/>
                  <a:pt x="4083" y="6481"/>
                  <a:pt x="4734" y="6481"/>
                </a:cubicBezTo>
                <a:lnTo>
                  <a:pt x="4734" y="5735"/>
                </a:lnTo>
                <a:cubicBezTo>
                  <a:pt x="2910" y="5735"/>
                  <a:pt x="2751" y="4409"/>
                  <a:pt x="2741" y="1865"/>
                </a:cubicBezTo>
                <a:close/>
              </a:path>
            </a:pathLst>
          </a:custGeom>
          <a:solidFill>
            <a:schemeClr val="bg1"/>
          </a:solidFill>
          <a:ln>
            <a:solidFill>
              <a:srgbClr val="F3B8B7"/>
            </a:solidFill>
          </a:ln>
        </p:spPr>
        <p:txBody>
          <a:bodyPr/>
          <a:lstStyle/>
          <a:p>
            <a:endParaRPr lang="zh-CN" altLang="en-US"/>
          </a:p>
        </p:txBody>
      </p:sp>
      <p:sp>
        <p:nvSpPr>
          <p:cNvPr id="29" name="文本框 28"/>
          <p:cNvSpPr txBox="1"/>
          <p:nvPr/>
        </p:nvSpPr>
        <p:spPr>
          <a:xfrm>
            <a:off x="890718" y="3778123"/>
            <a:ext cx="1449436" cy="523220"/>
          </a:xfrm>
          <a:prstGeom prst="rect">
            <a:avLst/>
          </a:prstGeom>
          <a:noFill/>
        </p:spPr>
        <p:txBody>
          <a:bodyPr wrap="none" rtlCol="0">
            <a:spAutoFit/>
          </a:bodyPr>
          <a:lstStyle/>
          <a:p>
            <a:r>
              <a:rPr lang="en-US" altLang="zh-CN" sz="2800" dirty="0">
                <a:latin typeface="Kozuka Gothic Pr6N EL" panose="020B0200000000000000" pitchFamily="34" charset="-128"/>
                <a:ea typeface="Kozuka Gothic Pr6N EL" panose="020B0200000000000000" pitchFamily="34" charset="-128"/>
              </a:rPr>
              <a:t>The title</a:t>
            </a:r>
            <a:endParaRPr lang="zh-CN" altLang="en-US" sz="2800" dirty="0">
              <a:latin typeface="Kozuka Gothic Pr6N EL" panose="020B0200000000000000" pitchFamily="34" charset="-128"/>
              <a:ea typeface="Kozuka Gothic Pr6N EL" panose="020B0200000000000000" pitchFamily="34" charset="-128"/>
            </a:endParaRPr>
          </a:p>
        </p:txBody>
      </p:sp>
      <p:sp>
        <p:nvSpPr>
          <p:cNvPr id="31" name="circular-outline-shape-with-croissant-shape_30241"/>
          <p:cNvSpPr>
            <a:spLocks noChangeAspect="1"/>
          </p:cNvSpPr>
          <p:nvPr/>
        </p:nvSpPr>
        <p:spPr bwMode="auto">
          <a:xfrm>
            <a:off x="533501" y="3716586"/>
            <a:ext cx="424439" cy="423631"/>
          </a:xfrm>
          <a:custGeom>
            <a:avLst/>
            <a:gdLst>
              <a:gd name="T0" fmla="*/ 284 w 421"/>
              <a:gd name="T1" fmla="*/ 61 h 421"/>
              <a:gd name="T2" fmla="*/ 61 w 421"/>
              <a:gd name="T3" fmla="*/ 61 h 421"/>
              <a:gd name="T4" fmla="*/ 61 w 421"/>
              <a:gd name="T5" fmla="*/ 284 h 421"/>
              <a:gd name="T6" fmla="*/ 263 w 421"/>
              <a:gd name="T7" fmla="*/ 302 h 421"/>
              <a:gd name="T8" fmla="*/ 272 w 421"/>
              <a:gd name="T9" fmla="*/ 319 h 421"/>
              <a:gd name="T10" fmla="*/ 361 w 421"/>
              <a:gd name="T11" fmla="*/ 408 h 421"/>
              <a:gd name="T12" fmla="*/ 408 w 421"/>
              <a:gd name="T13" fmla="*/ 408 h 421"/>
              <a:gd name="T14" fmla="*/ 408 w 421"/>
              <a:gd name="T15" fmla="*/ 361 h 421"/>
              <a:gd name="T16" fmla="*/ 319 w 421"/>
              <a:gd name="T17" fmla="*/ 272 h 421"/>
              <a:gd name="T18" fmla="*/ 302 w 421"/>
              <a:gd name="T19" fmla="*/ 263 h 421"/>
              <a:gd name="T20" fmla="*/ 284 w 421"/>
              <a:gd name="T21" fmla="*/ 61 h 421"/>
              <a:gd name="T22" fmla="*/ 256 w 421"/>
              <a:gd name="T23" fmla="*/ 256 h 421"/>
              <a:gd name="T24" fmla="*/ 89 w 421"/>
              <a:gd name="T25" fmla="*/ 256 h 421"/>
              <a:gd name="T26" fmla="*/ 89 w 421"/>
              <a:gd name="T27" fmla="*/ 89 h 421"/>
              <a:gd name="T28" fmla="*/ 256 w 421"/>
              <a:gd name="T29" fmla="*/ 89 h 421"/>
              <a:gd name="T30" fmla="*/ 256 w 421"/>
              <a:gd name="T31" fmla="*/ 25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1" h="421">
                <a:moveTo>
                  <a:pt x="284" y="61"/>
                </a:moveTo>
                <a:cubicBezTo>
                  <a:pt x="223" y="0"/>
                  <a:pt x="123" y="0"/>
                  <a:pt x="61" y="61"/>
                </a:cubicBezTo>
                <a:cubicBezTo>
                  <a:pt x="0" y="123"/>
                  <a:pt x="0" y="223"/>
                  <a:pt x="61" y="284"/>
                </a:cubicBezTo>
                <a:cubicBezTo>
                  <a:pt x="116" y="339"/>
                  <a:pt x="201" y="345"/>
                  <a:pt x="263" y="302"/>
                </a:cubicBezTo>
                <a:cubicBezTo>
                  <a:pt x="264" y="308"/>
                  <a:pt x="267" y="314"/>
                  <a:pt x="272" y="319"/>
                </a:cubicBezTo>
                <a:lnTo>
                  <a:pt x="361" y="408"/>
                </a:lnTo>
                <a:cubicBezTo>
                  <a:pt x="374" y="421"/>
                  <a:pt x="395" y="421"/>
                  <a:pt x="408" y="408"/>
                </a:cubicBezTo>
                <a:cubicBezTo>
                  <a:pt x="421" y="395"/>
                  <a:pt x="421" y="374"/>
                  <a:pt x="408" y="361"/>
                </a:cubicBezTo>
                <a:lnTo>
                  <a:pt x="319" y="272"/>
                </a:lnTo>
                <a:cubicBezTo>
                  <a:pt x="314" y="267"/>
                  <a:pt x="308" y="264"/>
                  <a:pt x="302" y="263"/>
                </a:cubicBezTo>
                <a:cubicBezTo>
                  <a:pt x="345" y="201"/>
                  <a:pt x="339" y="116"/>
                  <a:pt x="284" y="61"/>
                </a:cubicBezTo>
                <a:close/>
                <a:moveTo>
                  <a:pt x="256" y="256"/>
                </a:moveTo>
                <a:cubicBezTo>
                  <a:pt x="210" y="302"/>
                  <a:pt x="135" y="302"/>
                  <a:pt x="89" y="256"/>
                </a:cubicBezTo>
                <a:cubicBezTo>
                  <a:pt x="44" y="210"/>
                  <a:pt x="44" y="135"/>
                  <a:pt x="89" y="89"/>
                </a:cubicBezTo>
                <a:cubicBezTo>
                  <a:pt x="135" y="44"/>
                  <a:pt x="210" y="44"/>
                  <a:pt x="256" y="89"/>
                </a:cubicBezTo>
                <a:cubicBezTo>
                  <a:pt x="302" y="135"/>
                  <a:pt x="302" y="210"/>
                  <a:pt x="256" y="256"/>
                </a:cubicBezTo>
                <a:close/>
              </a:path>
            </a:pathLst>
          </a:custGeom>
          <a:solidFill>
            <a:schemeClr val="bg1"/>
          </a:solidFill>
          <a:ln>
            <a:solidFill>
              <a:srgbClr val="F3B8B7"/>
            </a:solidFill>
          </a:ln>
        </p:spPr>
        <p:txBody>
          <a:bodyPr/>
          <a:lstStyle/>
          <a:p>
            <a:endParaRPr lang="zh-CN" altLang="en-US"/>
          </a:p>
        </p:txBody>
      </p:sp>
      <p:grpSp>
        <p:nvGrpSpPr>
          <p:cNvPr id="34" name="组合 33"/>
          <p:cNvGrpSpPr/>
          <p:nvPr/>
        </p:nvGrpSpPr>
        <p:grpSpPr>
          <a:xfrm rot="19127328">
            <a:off x="10132214" y="5716074"/>
            <a:ext cx="750708" cy="517285"/>
            <a:chOff x="8362950" y="1577975"/>
            <a:chExt cx="2032000" cy="1400175"/>
          </a:xfrm>
        </p:grpSpPr>
        <p:cxnSp>
          <p:nvCxnSpPr>
            <p:cNvPr id="39" name="直接连接符 38"/>
            <p:cNvCxnSpPr/>
            <p:nvPr/>
          </p:nvCxnSpPr>
          <p:spPr>
            <a:xfrm>
              <a:off x="8509000" y="1727200"/>
              <a:ext cx="1803400" cy="1168400"/>
            </a:xfrm>
            <a:prstGeom prst="line">
              <a:avLst/>
            </a:prstGeom>
            <a:ln>
              <a:solidFill>
                <a:srgbClr val="F3B7B6"/>
              </a:solidFill>
            </a:ln>
          </p:spPr>
          <p:style>
            <a:lnRef idx="1">
              <a:schemeClr val="accent1"/>
            </a:lnRef>
            <a:fillRef idx="0">
              <a:schemeClr val="accent1"/>
            </a:fillRef>
            <a:effectRef idx="0">
              <a:schemeClr val="accent1"/>
            </a:effectRef>
            <a:fontRef idx="minor">
              <a:schemeClr val="tx1"/>
            </a:fontRef>
          </p:style>
        </p:cxnSp>
        <p:sp>
          <p:nvSpPr>
            <p:cNvPr id="40" name="流程图: 接点 39"/>
            <p:cNvSpPr/>
            <p:nvPr/>
          </p:nvSpPr>
          <p:spPr>
            <a:xfrm>
              <a:off x="10229850" y="2813050"/>
              <a:ext cx="165100" cy="165100"/>
            </a:xfrm>
            <a:prstGeom prst="flowChartConnector">
              <a:avLst/>
            </a:prstGeom>
            <a:solidFill>
              <a:srgbClr val="F3B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流程图: 接点 40"/>
            <p:cNvSpPr/>
            <p:nvPr/>
          </p:nvSpPr>
          <p:spPr>
            <a:xfrm>
              <a:off x="8362950" y="1577975"/>
              <a:ext cx="298450" cy="298450"/>
            </a:xfrm>
            <a:prstGeom prst="flowChartConnector">
              <a:avLst/>
            </a:prstGeom>
            <a:solidFill>
              <a:srgbClr val="F3B7B6">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rot="17579438">
            <a:off x="8016969" y="317834"/>
            <a:ext cx="1830747" cy="1261500"/>
            <a:chOff x="8362950" y="1577975"/>
            <a:chExt cx="2032000" cy="1400175"/>
          </a:xfrm>
        </p:grpSpPr>
        <p:cxnSp>
          <p:nvCxnSpPr>
            <p:cNvPr id="43" name="直接连接符 42"/>
            <p:cNvCxnSpPr/>
            <p:nvPr/>
          </p:nvCxnSpPr>
          <p:spPr>
            <a:xfrm>
              <a:off x="8509000" y="1727200"/>
              <a:ext cx="1803400" cy="1168400"/>
            </a:xfrm>
            <a:prstGeom prst="line">
              <a:avLst/>
            </a:prstGeom>
            <a:ln>
              <a:solidFill>
                <a:srgbClr val="F3B7B6"/>
              </a:solidFill>
            </a:ln>
          </p:spPr>
          <p:style>
            <a:lnRef idx="1">
              <a:schemeClr val="accent1"/>
            </a:lnRef>
            <a:fillRef idx="0">
              <a:schemeClr val="accent1"/>
            </a:fillRef>
            <a:effectRef idx="0">
              <a:schemeClr val="accent1"/>
            </a:effectRef>
            <a:fontRef idx="minor">
              <a:schemeClr val="tx1"/>
            </a:fontRef>
          </p:style>
        </p:cxnSp>
        <p:sp>
          <p:nvSpPr>
            <p:cNvPr id="44" name="流程图: 接点 43"/>
            <p:cNvSpPr/>
            <p:nvPr/>
          </p:nvSpPr>
          <p:spPr>
            <a:xfrm>
              <a:off x="10229850" y="2813050"/>
              <a:ext cx="165100" cy="165100"/>
            </a:xfrm>
            <a:prstGeom prst="flowChartConnector">
              <a:avLst/>
            </a:prstGeom>
            <a:solidFill>
              <a:srgbClr val="F3B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流程图: 接点 44"/>
            <p:cNvSpPr/>
            <p:nvPr/>
          </p:nvSpPr>
          <p:spPr>
            <a:xfrm>
              <a:off x="8362950" y="1577975"/>
              <a:ext cx="298450" cy="298450"/>
            </a:xfrm>
            <a:prstGeom prst="flowChartConnector">
              <a:avLst/>
            </a:prstGeom>
            <a:solidFill>
              <a:srgbClr val="F3B7B6">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rot="10621130">
            <a:off x="1408701" y="5095920"/>
            <a:ext cx="1750916" cy="1206491"/>
            <a:chOff x="8362950" y="1577975"/>
            <a:chExt cx="2032000" cy="1400175"/>
          </a:xfrm>
        </p:grpSpPr>
        <p:cxnSp>
          <p:nvCxnSpPr>
            <p:cNvPr id="50" name="直接连接符 49"/>
            <p:cNvCxnSpPr/>
            <p:nvPr/>
          </p:nvCxnSpPr>
          <p:spPr>
            <a:xfrm>
              <a:off x="8509000" y="1727200"/>
              <a:ext cx="1803400" cy="1168400"/>
            </a:xfrm>
            <a:prstGeom prst="line">
              <a:avLst/>
            </a:prstGeom>
            <a:ln>
              <a:solidFill>
                <a:srgbClr val="F3B7B6"/>
              </a:solidFill>
            </a:ln>
          </p:spPr>
          <p:style>
            <a:lnRef idx="1">
              <a:schemeClr val="accent1"/>
            </a:lnRef>
            <a:fillRef idx="0">
              <a:schemeClr val="accent1"/>
            </a:fillRef>
            <a:effectRef idx="0">
              <a:schemeClr val="accent1"/>
            </a:effectRef>
            <a:fontRef idx="minor">
              <a:schemeClr val="tx1"/>
            </a:fontRef>
          </p:style>
        </p:cxnSp>
        <p:sp>
          <p:nvSpPr>
            <p:cNvPr id="52" name="流程图: 接点 51"/>
            <p:cNvSpPr/>
            <p:nvPr/>
          </p:nvSpPr>
          <p:spPr>
            <a:xfrm>
              <a:off x="10229850" y="2813050"/>
              <a:ext cx="165100" cy="165100"/>
            </a:xfrm>
            <a:prstGeom prst="flowChartConnector">
              <a:avLst/>
            </a:prstGeom>
            <a:solidFill>
              <a:srgbClr val="F3B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流程图: 接点 53"/>
            <p:cNvSpPr/>
            <p:nvPr/>
          </p:nvSpPr>
          <p:spPr>
            <a:xfrm>
              <a:off x="8362950" y="1577975"/>
              <a:ext cx="298450" cy="298450"/>
            </a:xfrm>
            <a:prstGeom prst="flowChartConnector">
              <a:avLst/>
            </a:prstGeom>
            <a:solidFill>
              <a:srgbClr val="F3B7B6">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rot="3846251">
            <a:off x="2046097" y="1015587"/>
            <a:ext cx="1151727" cy="793612"/>
            <a:chOff x="8362950" y="1577975"/>
            <a:chExt cx="2032000" cy="1400175"/>
          </a:xfrm>
        </p:grpSpPr>
        <p:cxnSp>
          <p:nvCxnSpPr>
            <p:cNvPr id="56" name="直接连接符 55"/>
            <p:cNvCxnSpPr/>
            <p:nvPr/>
          </p:nvCxnSpPr>
          <p:spPr>
            <a:xfrm>
              <a:off x="8509000" y="1727200"/>
              <a:ext cx="1803400" cy="1168400"/>
            </a:xfrm>
            <a:prstGeom prst="line">
              <a:avLst/>
            </a:prstGeom>
            <a:ln>
              <a:solidFill>
                <a:srgbClr val="F3B7B6"/>
              </a:solidFill>
            </a:ln>
          </p:spPr>
          <p:style>
            <a:lnRef idx="1">
              <a:schemeClr val="accent1"/>
            </a:lnRef>
            <a:fillRef idx="0">
              <a:schemeClr val="accent1"/>
            </a:fillRef>
            <a:effectRef idx="0">
              <a:schemeClr val="accent1"/>
            </a:effectRef>
            <a:fontRef idx="minor">
              <a:schemeClr val="tx1"/>
            </a:fontRef>
          </p:style>
        </p:cxnSp>
        <p:sp>
          <p:nvSpPr>
            <p:cNvPr id="57" name="流程图: 接点 56"/>
            <p:cNvSpPr/>
            <p:nvPr/>
          </p:nvSpPr>
          <p:spPr>
            <a:xfrm>
              <a:off x="10229850" y="2813050"/>
              <a:ext cx="165100" cy="165100"/>
            </a:xfrm>
            <a:prstGeom prst="flowChartConnector">
              <a:avLst/>
            </a:prstGeom>
            <a:solidFill>
              <a:srgbClr val="F3B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流程图: 接点 57"/>
            <p:cNvSpPr/>
            <p:nvPr/>
          </p:nvSpPr>
          <p:spPr>
            <a:xfrm>
              <a:off x="8362950" y="1577975"/>
              <a:ext cx="298450" cy="298450"/>
            </a:xfrm>
            <a:prstGeom prst="flowChartConnector">
              <a:avLst/>
            </a:prstGeom>
            <a:solidFill>
              <a:srgbClr val="F3B7B6">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1000"/>
                                        <p:tgtEl>
                                          <p:spTgt spid="47"/>
                                        </p:tgtEl>
                                      </p:cBhvr>
                                    </p:animEffect>
                                    <p:anim calcmode="lin" valueType="num">
                                      <p:cBhvr>
                                        <p:cTn id="18" dur="1000" fill="hold"/>
                                        <p:tgtEl>
                                          <p:spTgt spid="47"/>
                                        </p:tgtEl>
                                        <p:attrNameLst>
                                          <p:attrName>ppt_x</p:attrName>
                                        </p:attrNameLst>
                                      </p:cBhvr>
                                      <p:tavLst>
                                        <p:tav tm="0">
                                          <p:val>
                                            <p:strVal val="#ppt_x"/>
                                          </p:val>
                                        </p:tav>
                                        <p:tav tm="100000">
                                          <p:val>
                                            <p:strVal val="#ppt_x"/>
                                          </p:val>
                                        </p:tav>
                                      </p:tavLst>
                                    </p:anim>
                                    <p:anim calcmode="lin" valueType="num">
                                      <p:cBhvr>
                                        <p:cTn id="19" dur="1000" fill="hold"/>
                                        <p:tgtEl>
                                          <p:spTgt spid="47"/>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fade">
                                      <p:cBhvr>
                                        <p:cTn id="22" dur="1000"/>
                                        <p:tgtEl>
                                          <p:spTgt spid="55"/>
                                        </p:tgtEl>
                                      </p:cBhvr>
                                    </p:animEffect>
                                    <p:anim calcmode="lin" valueType="num">
                                      <p:cBhvr>
                                        <p:cTn id="23" dur="1000" fill="hold"/>
                                        <p:tgtEl>
                                          <p:spTgt spid="55"/>
                                        </p:tgtEl>
                                        <p:attrNameLst>
                                          <p:attrName>ppt_x</p:attrName>
                                        </p:attrNameLst>
                                      </p:cBhvr>
                                      <p:tavLst>
                                        <p:tav tm="0">
                                          <p:val>
                                            <p:strVal val="#ppt_x"/>
                                          </p:val>
                                        </p:tav>
                                        <p:tav tm="100000">
                                          <p:val>
                                            <p:strVal val="#ppt_x"/>
                                          </p:val>
                                        </p:tav>
                                      </p:tavLst>
                                    </p:anim>
                                    <p:anim calcmode="lin" valueType="num">
                                      <p:cBhvr>
                                        <p:cTn id="24" dur="1000" fill="hold"/>
                                        <p:tgtEl>
                                          <p:spTgt spid="55"/>
                                        </p:tgtEl>
                                        <p:attrNameLst>
                                          <p:attrName>ppt_y</p:attrName>
                                        </p:attrNameLst>
                                      </p:cBhvr>
                                      <p:tavLst>
                                        <p:tav tm="0">
                                          <p:val>
                                            <p:strVal val="#ppt_y-.1"/>
                                          </p:val>
                                        </p:tav>
                                        <p:tav tm="100000">
                                          <p:val>
                                            <p:strVal val="#ppt_y"/>
                                          </p:val>
                                        </p:tav>
                                      </p:tavLst>
                                    </p:anim>
                                  </p:childTnLst>
                                </p:cTn>
                              </p:par>
                              <p:par>
                                <p:cTn id="25" presetID="8" presetClass="emph" presetSubtype="0" fill="hold" nodeType="withEffect">
                                  <p:stCondLst>
                                    <p:cond delay="0"/>
                                  </p:stCondLst>
                                  <p:childTnLst>
                                    <p:animRot by="21600000">
                                      <p:cBhvr>
                                        <p:cTn id="26" dur="2000" fill="hold"/>
                                        <p:tgtEl>
                                          <p:spTgt spid="46"/>
                                        </p:tgtEl>
                                        <p:attrNameLst>
                                          <p:attrName>r</p:attrName>
                                        </p:attrNameLst>
                                      </p:cBhvr>
                                    </p:animRot>
                                  </p:childTnLst>
                                </p:cTn>
                              </p:par>
                              <p:par>
                                <p:cTn id="27" presetID="1" presetClass="entr" presetSubtype="0" fill="hold" grpId="0" nodeType="withEffect">
                                  <p:stCondLst>
                                    <p:cond delay="0"/>
                                  </p:stCondLst>
                                  <p:iterate type="lt">
                                    <p:tmAbs val="500"/>
                                  </p:iterate>
                                  <p:childTnLst>
                                    <p:set>
                                      <p:cBhvr>
                                        <p:cTn id="28" dur="1" fill="hold">
                                          <p:stCondLst>
                                            <p:cond delay="0"/>
                                          </p:stCondLst>
                                        </p:cTn>
                                        <p:tgtEl>
                                          <p:spTgt spid="14"/>
                                        </p:tgtEl>
                                        <p:attrNameLst>
                                          <p:attrName>style.visibility</p:attrName>
                                        </p:attrNameLst>
                                      </p:cBhvr>
                                      <p:to>
                                        <p:strVal val="visible"/>
                                      </p:to>
                                    </p:set>
                                  </p:childTnLst>
                                </p:cTn>
                              </p:par>
                              <p:par>
                                <p:cTn id="29" presetID="22" presetClass="entr" presetSubtype="4"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down)">
                                      <p:cBhvr>
                                        <p:cTn id="31" dur="500"/>
                                        <p:tgtEl>
                                          <p:spTgt spid="15"/>
                                        </p:tgtEl>
                                      </p:cBhvr>
                                    </p:animEffect>
                                  </p:childTnLst>
                                </p:cTn>
                              </p:par>
                              <p:par>
                                <p:cTn id="32" presetID="22" presetClass="entr" presetSubtype="4" fill="hold" grpId="0" nodeType="withEffect">
                                  <p:stCondLst>
                                    <p:cond delay="50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500"/>
                                        <p:tgtEl>
                                          <p:spTgt spid="16"/>
                                        </p:tgtEl>
                                      </p:cBhvr>
                                    </p:animEffect>
                                  </p:childTnLst>
                                </p:cTn>
                              </p:par>
                              <p:par>
                                <p:cTn id="35" presetID="47" presetClass="entr" presetSubtype="0" fill="hold" grpId="0" nodeType="withEffect">
                                  <p:stCondLst>
                                    <p:cond delay="50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1000"/>
                                        <p:tgtEl>
                                          <p:spTgt spid="32"/>
                                        </p:tgtEl>
                                      </p:cBhvr>
                                    </p:animEffect>
                                    <p:anim calcmode="lin" valueType="num">
                                      <p:cBhvr>
                                        <p:cTn id="38" dur="1000" fill="hold"/>
                                        <p:tgtEl>
                                          <p:spTgt spid="32"/>
                                        </p:tgtEl>
                                        <p:attrNameLst>
                                          <p:attrName>ppt_x</p:attrName>
                                        </p:attrNameLst>
                                      </p:cBhvr>
                                      <p:tavLst>
                                        <p:tav tm="0">
                                          <p:val>
                                            <p:strVal val="#ppt_x"/>
                                          </p:val>
                                        </p:tav>
                                        <p:tav tm="100000">
                                          <p:val>
                                            <p:strVal val="#ppt_x"/>
                                          </p:val>
                                        </p:tav>
                                      </p:tavLst>
                                    </p:anim>
                                    <p:anim calcmode="lin" valueType="num">
                                      <p:cBhvr>
                                        <p:cTn id="39" dur="1000" fill="hold"/>
                                        <p:tgtEl>
                                          <p:spTgt spid="32"/>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50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1000"/>
                                        <p:tgtEl>
                                          <p:spTgt spid="27"/>
                                        </p:tgtEl>
                                      </p:cBhvr>
                                    </p:animEffect>
                                    <p:anim calcmode="lin" valueType="num">
                                      <p:cBhvr>
                                        <p:cTn id="43" dur="1000" fill="hold"/>
                                        <p:tgtEl>
                                          <p:spTgt spid="27"/>
                                        </p:tgtEl>
                                        <p:attrNameLst>
                                          <p:attrName>ppt_x</p:attrName>
                                        </p:attrNameLst>
                                      </p:cBhvr>
                                      <p:tavLst>
                                        <p:tav tm="0">
                                          <p:val>
                                            <p:strVal val="#ppt_x"/>
                                          </p:val>
                                        </p:tav>
                                        <p:tav tm="100000">
                                          <p:val>
                                            <p:strVal val="#ppt_x"/>
                                          </p:val>
                                        </p:tav>
                                      </p:tavLst>
                                    </p:anim>
                                    <p:anim calcmode="lin" valueType="num">
                                      <p:cBhvr>
                                        <p:cTn id="44" dur="1000" fill="hold"/>
                                        <p:tgtEl>
                                          <p:spTgt spid="2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1000"/>
                                        <p:tgtEl>
                                          <p:spTgt spid="36"/>
                                        </p:tgtEl>
                                      </p:cBhvr>
                                    </p:animEffect>
                                    <p:anim calcmode="lin" valueType="num">
                                      <p:cBhvr>
                                        <p:cTn id="48" dur="1000" fill="hold"/>
                                        <p:tgtEl>
                                          <p:spTgt spid="36"/>
                                        </p:tgtEl>
                                        <p:attrNameLst>
                                          <p:attrName>ppt_x</p:attrName>
                                        </p:attrNameLst>
                                      </p:cBhvr>
                                      <p:tavLst>
                                        <p:tav tm="0">
                                          <p:val>
                                            <p:strVal val="#ppt_x"/>
                                          </p:val>
                                        </p:tav>
                                        <p:tav tm="100000">
                                          <p:val>
                                            <p:strVal val="#ppt_x"/>
                                          </p:val>
                                        </p:tav>
                                      </p:tavLst>
                                    </p:anim>
                                    <p:anim calcmode="lin" valueType="num">
                                      <p:cBhvr>
                                        <p:cTn id="49" dur="1000" fill="hold"/>
                                        <p:tgtEl>
                                          <p:spTgt spid="36"/>
                                        </p:tgtEl>
                                        <p:attrNameLst>
                                          <p:attrName>ppt_y</p:attrName>
                                        </p:attrNameLst>
                                      </p:cBhvr>
                                      <p:tavLst>
                                        <p:tav tm="0">
                                          <p:val>
                                            <p:strVal val="#ppt_y+.1"/>
                                          </p:val>
                                        </p:tav>
                                        <p:tav tm="100000">
                                          <p:val>
                                            <p:strVal val="#ppt_y"/>
                                          </p:val>
                                        </p:tav>
                                      </p:tavLst>
                                    </p:anim>
                                  </p:childTnLst>
                                </p:cTn>
                              </p:par>
                              <p:par>
                                <p:cTn id="50" presetID="55"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p:cTn id="52" dur="1000" fill="hold"/>
                                        <p:tgtEl>
                                          <p:spTgt spid="10"/>
                                        </p:tgtEl>
                                        <p:attrNameLst>
                                          <p:attrName>ppt_w</p:attrName>
                                        </p:attrNameLst>
                                      </p:cBhvr>
                                      <p:tavLst>
                                        <p:tav tm="0">
                                          <p:val>
                                            <p:strVal val="#ppt_w*0.70"/>
                                          </p:val>
                                        </p:tav>
                                        <p:tav tm="100000">
                                          <p:val>
                                            <p:strVal val="#ppt_w"/>
                                          </p:val>
                                        </p:tav>
                                      </p:tavLst>
                                    </p:anim>
                                    <p:anim calcmode="lin" valueType="num">
                                      <p:cBhvr>
                                        <p:cTn id="53" dur="1000" fill="hold"/>
                                        <p:tgtEl>
                                          <p:spTgt spid="10"/>
                                        </p:tgtEl>
                                        <p:attrNameLst>
                                          <p:attrName>ppt_h</p:attrName>
                                        </p:attrNameLst>
                                      </p:cBhvr>
                                      <p:tavLst>
                                        <p:tav tm="0">
                                          <p:val>
                                            <p:strVal val="#ppt_h"/>
                                          </p:val>
                                        </p:tav>
                                        <p:tav tm="100000">
                                          <p:val>
                                            <p:strVal val="#ppt_h"/>
                                          </p:val>
                                        </p:tav>
                                      </p:tavLst>
                                    </p:anim>
                                    <p:animEffect transition="in" filter="fade">
                                      <p:cBhvr>
                                        <p:cTn id="54" dur="1000"/>
                                        <p:tgtEl>
                                          <p:spTgt spid="10"/>
                                        </p:tgtEl>
                                      </p:cBhvr>
                                    </p:animEffect>
                                  </p:childTnLst>
                                </p:cTn>
                              </p:par>
                              <p:par>
                                <p:cTn id="55" presetID="55" presetClass="entr" presetSubtype="0" fill="hold" nodeType="with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1000" fill="hold"/>
                                        <p:tgtEl>
                                          <p:spTgt spid="26"/>
                                        </p:tgtEl>
                                        <p:attrNameLst>
                                          <p:attrName>ppt_w</p:attrName>
                                        </p:attrNameLst>
                                      </p:cBhvr>
                                      <p:tavLst>
                                        <p:tav tm="0">
                                          <p:val>
                                            <p:strVal val="#ppt_w*0.70"/>
                                          </p:val>
                                        </p:tav>
                                        <p:tav tm="100000">
                                          <p:val>
                                            <p:strVal val="#ppt_w"/>
                                          </p:val>
                                        </p:tav>
                                      </p:tavLst>
                                    </p:anim>
                                    <p:anim calcmode="lin" valueType="num">
                                      <p:cBhvr>
                                        <p:cTn id="58" dur="1000" fill="hold"/>
                                        <p:tgtEl>
                                          <p:spTgt spid="26"/>
                                        </p:tgtEl>
                                        <p:attrNameLst>
                                          <p:attrName>ppt_h</p:attrName>
                                        </p:attrNameLst>
                                      </p:cBhvr>
                                      <p:tavLst>
                                        <p:tav tm="0">
                                          <p:val>
                                            <p:strVal val="#ppt_h"/>
                                          </p:val>
                                        </p:tav>
                                        <p:tav tm="100000">
                                          <p:val>
                                            <p:strVal val="#ppt_h"/>
                                          </p:val>
                                        </p:tav>
                                      </p:tavLst>
                                    </p:anim>
                                    <p:animEffect transition="in" filter="fade">
                                      <p:cBhvr>
                                        <p:cTn id="59" dur="1000"/>
                                        <p:tgtEl>
                                          <p:spTgt spid="26"/>
                                        </p:tgtEl>
                                      </p:cBhvr>
                                    </p:animEffect>
                                  </p:childTnLst>
                                </p:cTn>
                              </p:par>
                            </p:childTnLst>
                          </p:cTn>
                        </p:par>
                        <p:par>
                          <p:cTn id="60" fill="hold">
                            <p:stCondLst>
                              <p:cond delay="2000"/>
                            </p:stCondLst>
                            <p:childTnLst>
                              <p:par>
                                <p:cTn id="61" presetID="55" presetClass="entr" presetSubtype="0"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p:cTn id="63" dur="1000" fill="hold"/>
                                        <p:tgtEl>
                                          <p:spTgt spid="13"/>
                                        </p:tgtEl>
                                        <p:attrNameLst>
                                          <p:attrName>ppt_w</p:attrName>
                                        </p:attrNameLst>
                                      </p:cBhvr>
                                      <p:tavLst>
                                        <p:tav tm="0">
                                          <p:val>
                                            <p:strVal val="#ppt_w*0.70"/>
                                          </p:val>
                                        </p:tav>
                                        <p:tav tm="100000">
                                          <p:val>
                                            <p:strVal val="#ppt_w"/>
                                          </p:val>
                                        </p:tav>
                                      </p:tavLst>
                                    </p:anim>
                                    <p:anim calcmode="lin" valueType="num">
                                      <p:cBhvr>
                                        <p:cTn id="64" dur="1000" fill="hold"/>
                                        <p:tgtEl>
                                          <p:spTgt spid="13"/>
                                        </p:tgtEl>
                                        <p:attrNameLst>
                                          <p:attrName>ppt_h</p:attrName>
                                        </p:attrNameLst>
                                      </p:cBhvr>
                                      <p:tavLst>
                                        <p:tav tm="0">
                                          <p:val>
                                            <p:strVal val="#ppt_h"/>
                                          </p:val>
                                        </p:tav>
                                        <p:tav tm="100000">
                                          <p:val>
                                            <p:strVal val="#ppt_h"/>
                                          </p:val>
                                        </p:tav>
                                      </p:tavLst>
                                    </p:anim>
                                    <p:animEffect transition="in" filter="fade">
                                      <p:cBhvr>
                                        <p:cTn id="65" dur="1000"/>
                                        <p:tgtEl>
                                          <p:spTgt spid="13"/>
                                        </p:tgtEl>
                                      </p:cBhvr>
                                    </p:animEffect>
                                  </p:childTnLst>
                                </p:cTn>
                              </p:par>
                              <p:par>
                                <p:cTn id="66" presetID="55" presetClass="entr" presetSubtype="0" fill="hold" nodeType="withEffect">
                                  <p:stCondLst>
                                    <p:cond delay="0"/>
                                  </p:stCondLst>
                                  <p:childTnLst>
                                    <p:set>
                                      <p:cBhvr>
                                        <p:cTn id="67" dur="1" fill="hold">
                                          <p:stCondLst>
                                            <p:cond delay="0"/>
                                          </p:stCondLst>
                                        </p:cTn>
                                        <p:tgtEl>
                                          <p:spTgt spid="33"/>
                                        </p:tgtEl>
                                        <p:attrNameLst>
                                          <p:attrName>style.visibility</p:attrName>
                                        </p:attrNameLst>
                                      </p:cBhvr>
                                      <p:to>
                                        <p:strVal val="visible"/>
                                      </p:to>
                                    </p:set>
                                    <p:anim calcmode="lin" valueType="num">
                                      <p:cBhvr>
                                        <p:cTn id="68" dur="1000" fill="hold"/>
                                        <p:tgtEl>
                                          <p:spTgt spid="33"/>
                                        </p:tgtEl>
                                        <p:attrNameLst>
                                          <p:attrName>ppt_w</p:attrName>
                                        </p:attrNameLst>
                                      </p:cBhvr>
                                      <p:tavLst>
                                        <p:tav tm="0">
                                          <p:val>
                                            <p:strVal val="#ppt_w*0.70"/>
                                          </p:val>
                                        </p:tav>
                                        <p:tav tm="100000">
                                          <p:val>
                                            <p:strVal val="#ppt_w"/>
                                          </p:val>
                                        </p:tav>
                                      </p:tavLst>
                                    </p:anim>
                                    <p:anim calcmode="lin" valueType="num">
                                      <p:cBhvr>
                                        <p:cTn id="69" dur="1000" fill="hold"/>
                                        <p:tgtEl>
                                          <p:spTgt spid="33"/>
                                        </p:tgtEl>
                                        <p:attrNameLst>
                                          <p:attrName>ppt_h</p:attrName>
                                        </p:attrNameLst>
                                      </p:cBhvr>
                                      <p:tavLst>
                                        <p:tav tm="0">
                                          <p:val>
                                            <p:strVal val="#ppt_h"/>
                                          </p:val>
                                        </p:tav>
                                        <p:tav tm="100000">
                                          <p:val>
                                            <p:strVal val="#ppt_h"/>
                                          </p:val>
                                        </p:tav>
                                      </p:tavLst>
                                    </p:anim>
                                    <p:animEffect transition="in" filter="fade">
                                      <p:cBhvr>
                                        <p:cTn id="70" dur="1000"/>
                                        <p:tgtEl>
                                          <p:spTgt spid="33"/>
                                        </p:tgtEl>
                                      </p:cBhvr>
                                    </p:animEffect>
                                  </p:childTnLst>
                                </p:cTn>
                              </p:par>
                              <p:par>
                                <p:cTn id="71" presetID="47" presetClass="entr" presetSubtype="0" fill="hold" grpId="0"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fade">
                                      <p:cBhvr>
                                        <p:cTn id="73" dur="1000"/>
                                        <p:tgtEl>
                                          <p:spTgt spid="29"/>
                                        </p:tgtEl>
                                      </p:cBhvr>
                                    </p:animEffect>
                                    <p:anim calcmode="lin" valueType="num">
                                      <p:cBhvr>
                                        <p:cTn id="74" dur="1000" fill="hold"/>
                                        <p:tgtEl>
                                          <p:spTgt spid="29"/>
                                        </p:tgtEl>
                                        <p:attrNameLst>
                                          <p:attrName>ppt_x</p:attrName>
                                        </p:attrNameLst>
                                      </p:cBhvr>
                                      <p:tavLst>
                                        <p:tav tm="0">
                                          <p:val>
                                            <p:strVal val="#ppt_x"/>
                                          </p:val>
                                        </p:tav>
                                        <p:tav tm="100000">
                                          <p:val>
                                            <p:strVal val="#ppt_x"/>
                                          </p:val>
                                        </p:tav>
                                      </p:tavLst>
                                    </p:anim>
                                    <p:anim calcmode="lin" valueType="num">
                                      <p:cBhvr>
                                        <p:cTn id="75" dur="1000" fill="hold"/>
                                        <p:tgtEl>
                                          <p:spTgt spid="29"/>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fade">
                                      <p:cBhvr>
                                        <p:cTn id="78" dur="1000"/>
                                        <p:tgtEl>
                                          <p:spTgt spid="31"/>
                                        </p:tgtEl>
                                      </p:cBhvr>
                                    </p:animEffect>
                                    <p:anim calcmode="lin" valueType="num">
                                      <p:cBhvr>
                                        <p:cTn id="79" dur="1000" fill="hold"/>
                                        <p:tgtEl>
                                          <p:spTgt spid="31"/>
                                        </p:tgtEl>
                                        <p:attrNameLst>
                                          <p:attrName>ppt_x</p:attrName>
                                        </p:attrNameLst>
                                      </p:cBhvr>
                                      <p:tavLst>
                                        <p:tav tm="0">
                                          <p:val>
                                            <p:strVal val="#ppt_x"/>
                                          </p:val>
                                        </p:tav>
                                        <p:tav tm="100000">
                                          <p:val>
                                            <p:strVal val="#ppt_x"/>
                                          </p:val>
                                        </p:tav>
                                      </p:tavLst>
                                    </p:anim>
                                    <p:anim calcmode="lin" valueType="num">
                                      <p:cBhvr>
                                        <p:cTn id="80" dur="1000" fill="hold"/>
                                        <p:tgtEl>
                                          <p:spTgt spid="31"/>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37"/>
                                        </p:tgtEl>
                                        <p:attrNameLst>
                                          <p:attrName>style.visibility</p:attrName>
                                        </p:attrNameLst>
                                      </p:cBhvr>
                                      <p:to>
                                        <p:strVal val="visible"/>
                                      </p:to>
                                    </p:set>
                                    <p:animEffect transition="in" filter="fade">
                                      <p:cBhvr>
                                        <p:cTn id="83" dur="1000"/>
                                        <p:tgtEl>
                                          <p:spTgt spid="37"/>
                                        </p:tgtEl>
                                      </p:cBhvr>
                                    </p:animEffect>
                                    <p:anim calcmode="lin" valueType="num">
                                      <p:cBhvr>
                                        <p:cTn id="84" dur="1000" fill="hold"/>
                                        <p:tgtEl>
                                          <p:spTgt spid="37"/>
                                        </p:tgtEl>
                                        <p:attrNameLst>
                                          <p:attrName>ppt_x</p:attrName>
                                        </p:attrNameLst>
                                      </p:cBhvr>
                                      <p:tavLst>
                                        <p:tav tm="0">
                                          <p:val>
                                            <p:strVal val="#ppt_x"/>
                                          </p:val>
                                        </p:tav>
                                        <p:tav tm="100000">
                                          <p:val>
                                            <p:strVal val="#ppt_x"/>
                                          </p:val>
                                        </p:tav>
                                      </p:tavLst>
                                    </p:anim>
                                    <p:anim calcmode="lin" valueType="num">
                                      <p:cBhvr>
                                        <p:cTn id="85" dur="1000" fill="hold"/>
                                        <p:tgtEl>
                                          <p:spTgt spid="37"/>
                                        </p:tgtEl>
                                        <p:attrNameLst>
                                          <p:attrName>ppt_y</p:attrName>
                                        </p:attrNameLst>
                                      </p:cBhvr>
                                      <p:tavLst>
                                        <p:tav tm="0">
                                          <p:val>
                                            <p:strVal val="#ppt_y+.1"/>
                                          </p:val>
                                        </p:tav>
                                        <p:tav tm="100000">
                                          <p:val>
                                            <p:strVal val="#ppt_y"/>
                                          </p:val>
                                        </p:tav>
                                      </p:tavLst>
                                    </p:anim>
                                  </p:childTnLst>
                                </p:cTn>
                              </p:par>
                            </p:childTnLst>
                          </p:cTn>
                        </p:par>
                        <p:par>
                          <p:cTn id="86" fill="hold">
                            <p:stCondLst>
                              <p:cond delay="3000"/>
                            </p:stCondLst>
                            <p:childTnLst>
                              <p:par>
                                <p:cTn id="87" presetID="55" presetClass="entr" presetSubtype="0" fill="hold" nodeType="afterEffect">
                                  <p:stCondLst>
                                    <p:cond delay="0"/>
                                  </p:stCondLst>
                                  <p:childTnLst>
                                    <p:set>
                                      <p:cBhvr>
                                        <p:cTn id="88" dur="1" fill="hold">
                                          <p:stCondLst>
                                            <p:cond delay="0"/>
                                          </p:stCondLst>
                                        </p:cTn>
                                        <p:tgtEl>
                                          <p:spTgt spid="35"/>
                                        </p:tgtEl>
                                        <p:attrNameLst>
                                          <p:attrName>style.visibility</p:attrName>
                                        </p:attrNameLst>
                                      </p:cBhvr>
                                      <p:to>
                                        <p:strVal val="visible"/>
                                      </p:to>
                                    </p:set>
                                    <p:anim calcmode="lin" valueType="num">
                                      <p:cBhvr>
                                        <p:cTn id="89" dur="1000" fill="hold"/>
                                        <p:tgtEl>
                                          <p:spTgt spid="35"/>
                                        </p:tgtEl>
                                        <p:attrNameLst>
                                          <p:attrName>ppt_w</p:attrName>
                                        </p:attrNameLst>
                                      </p:cBhvr>
                                      <p:tavLst>
                                        <p:tav tm="0">
                                          <p:val>
                                            <p:strVal val="#ppt_w*0.70"/>
                                          </p:val>
                                        </p:tav>
                                        <p:tav tm="100000">
                                          <p:val>
                                            <p:strVal val="#ppt_w"/>
                                          </p:val>
                                        </p:tav>
                                      </p:tavLst>
                                    </p:anim>
                                    <p:anim calcmode="lin" valueType="num">
                                      <p:cBhvr>
                                        <p:cTn id="90" dur="1000" fill="hold"/>
                                        <p:tgtEl>
                                          <p:spTgt spid="35"/>
                                        </p:tgtEl>
                                        <p:attrNameLst>
                                          <p:attrName>ppt_h</p:attrName>
                                        </p:attrNameLst>
                                      </p:cBhvr>
                                      <p:tavLst>
                                        <p:tav tm="0">
                                          <p:val>
                                            <p:strVal val="#ppt_h"/>
                                          </p:val>
                                        </p:tav>
                                        <p:tav tm="100000">
                                          <p:val>
                                            <p:strVal val="#ppt_h"/>
                                          </p:val>
                                        </p:tav>
                                      </p:tavLst>
                                    </p:anim>
                                    <p:animEffect transition="in" filter="fade">
                                      <p:cBhvr>
                                        <p:cTn id="91" dur="1000"/>
                                        <p:tgtEl>
                                          <p:spTgt spid="35"/>
                                        </p:tgtEl>
                                      </p:cBhvr>
                                    </p:animEffect>
                                  </p:childTnLst>
                                </p:cTn>
                              </p:par>
                              <p:par>
                                <p:cTn id="92" presetID="55" presetClass="entr" presetSubtype="0" fill="hold" grpId="0" nodeType="withEffect">
                                  <p:stCondLst>
                                    <p:cond delay="0"/>
                                  </p:stCondLst>
                                  <p:childTnLst>
                                    <p:set>
                                      <p:cBhvr>
                                        <p:cTn id="93" dur="1" fill="hold">
                                          <p:stCondLst>
                                            <p:cond delay="0"/>
                                          </p:stCondLst>
                                        </p:cTn>
                                        <p:tgtEl>
                                          <p:spTgt spid="9"/>
                                        </p:tgtEl>
                                        <p:attrNameLst>
                                          <p:attrName>style.visibility</p:attrName>
                                        </p:attrNameLst>
                                      </p:cBhvr>
                                      <p:to>
                                        <p:strVal val="visible"/>
                                      </p:to>
                                    </p:set>
                                    <p:anim calcmode="lin" valueType="num">
                                      <p:cBhvr>
                                        <p:cTn id="94" dur="1000" fill="hold"/>
                                        <p:tgtEl>
                                          <p:spTgt spid="9"/>
                                        </p:tgtEl>
                                        <p:attrNameLst>
                                          <p:attrName>ppt_w</p:attrName>
                                        </p:attrNameLst>
                                      </p:cBhvr>
                                      <p:tavLst>
                                        <p:tav tm="0">
                                          <p:val>
                                            <p:strVal val="#ppt_w*0.70"/>
                                          </p:val>
                                        </p:tav>
                                        <p:tav tm="100000">
                                          <p:val>
                                            <p:strVal val="#ppt_w"/>
                                          </p:val>
                                        </p:tav>
                                      </p:tavLst>
                                    </p:anim>
                                    <p:anim calcmode="lin" valueType="num">
                                      <p:cBhvr>
                                        <p:cTn id="95" dur="1000" fill="hold"/>
                                        <p:tgtEl>
                                          <p:spTgt spid="9"/>
                                        </p:tgtEl>
                                        <p:attrNameLst>
                                          <p:attrName>ppt_h</p:attrName>
                                        </p:attrNameLst>
                                      </p:cBhvr>
                                      <p:tavLst>
                                        <p:tav tm="0">
                                          <p:val>
                                            <p:strVal val="#ppt_h"/>
                                          </p:val>
                                        </p:tav>
                                        <p:tav tm="100000">
                                          <p:val>
                                            <p:strVal val="#ppt_h"/>
                                          </p:val>
                                        </p:tav>
                                      </p:tavLst>
                                    </p:anim>
                                    <p:animEffect transition="in" filter="fade">
                                      <p:cBhvr>
                                        <p:cTn id="96" dur="1000"/>
                                        <p:tgtEl>
                                          <p:spTgt spid="9"/>
                                        </p:tgtEl>
                                      </p:cBhvr>
                                    </p:animEffect>
                                  </p:childTnLst>
                                </p:cTn>
                              </p:par>
                              <p:par>
                                <p:cTn id="97" presetID="47" presetClass="entr" presetSubtype="0" fill="hold" nodeType="withEffect">
                                  <p:stCondLst>
                                    <p:cond delay="0"/>
                                  </p:stCondLst>
                                  <p:childTnLst>
                                    <p:set>
                                      <p:cBhvr>
                                        <p:cTn id="98" dur="1" fill="hold">
                                          <p:stCondLst>
                                            <p:cond delay="0"/>
                                          </p:stCondLst>
                                        </p:cTn>
                                        <p:tgtEl>
                                          <p:spTgt spid="53"/>
                                        </p:tgtEl>
                                        <p:attrNameLst>
                                          <p:attrName>style.visibility</p:attrName>
                                        </p:attrNameLst>
                                      </p:cBhvr>
                                      <p:to>
                                        <p:strVal val="visible"/>
                                      </p:to>
                                    </p:set>
                                    <p:animEffect transition="in" filter="fade">
                                      <p:cBhvr>
                                        <p:cTn id="99" dur="1000"/>
                                        <p:tgtEl>
                                          <p:spTgt spid="53"/>
                                        </p:tgtEl>
                                      </p:cBhvr>
                                    </p:animEffect>
                                    <p:anim calcmode="lin" valueType="num">
                                      <p:cBhvr>
                                        <p:cTn id="100" dur="1000" fill="hold"/>
                                        <p:tgtEl>
                                          <p:spTgt spid="53"/>
                                        </p:tgtEl>
                                        <p:attrNameLst>
                                          <p:attrName>ppt_x</p:attrName>
                                        </p:attrNameLst>
                                      </p:cBhvr>
                                      <p:tavLst>
                                        <p:tav tm="0">
                                          <p:val>
                                            <p:strVal val="#ppt_x"/>
                                          </p:val>
                                        </p:tav>
                                        <p:tav tm="100000">
                                          <p:val>
                                            <p:strVal val="#ppt_x"/>
                                          </p:val>
                                        </p:tav>
                                      </p:tavLst>
                                    </p:anim>
                                    <p:anim calcmode="lin" valueType="num">
                                      <p:cBhvr>
                                        <p:cTn id="101" dur="1000" fill="hold"/>
                                        <p:tgtEl>
                                          <p:spTgt spid="53"/>
                                        </p:tgtEl>
                                        <p:attrNameLst>
                                          <p:attrName>ppt_y</p:attrName>
                                        </p:attrNameLst>
                                      </p:cBhvr>
                                      <p:tavLst>
                                        <p:tav tm="0">
                                          <p:val>
                                            <p:strVal val="#ppt_y-.1"/>
                                          </p:val>
                                        </p:tav>
                                        <p:tav tm="100000">
                                          <p:val>
                                            <p:strVal val="#ppt_y"/>
                                          </p:val>
                                        </p:tav>
                                      </p:tavLst>
                                    </p:anim>
                                  </p:childTnLst>
                                </p:cTn>
                              </p:par>
                              <p:par>
                                <p:cTn id="102" presetID="47" presetClass="entr" presetSubtype="0" fill="hold" grpId="0" nodeType="withEffect">
                                  <p:stCondLst>
                                    <p:cond delay="0"/>
                                  </p:stCondLst>
                                  <p:childTnLst>
                                    <p:set>
                                      <p:cBhvr>
                                        <p:cTn id="103" dur="1" fill="hold">
                                          <p:stCondLst>
                                            <p:cond delay="0"/>
                                          </p:stCondLst>
                                        </p:cTn>
                                        <p:tgtEl>
                                          <p:spTgt spid="49"/>
                                        </p:tgtEl>
                                        <p:attrNameLst>
                                          <p:attrName>style.visibility</p:attrName>
                                        </p:attrNameLst>
                                      </p:cBhvr>
                                      <p:to>
                                        <p:strVal val="visible"/>
                                      </p:to>
                                    </p:set>
                                    <p:animEffect transition="in" filter="fade">
                                      <p:cBhvr>
                                        <p:cTn id="104" dur="1000"/>
                                        <p:tgtEl>
                                          <p:spTgt spid="49"/>
                                        </p:tgtEl>
                                      </p:cBhvr>
                                    </p:animEffect>
                                    <p:anim calcmode="lin" valueType="num">
                                      <p:cBhvr>
                                        <p:cTn id="105" dur="1000" fill="hold"/>
                                        <p:tgtEl>
                                          <p:spTgt spid="49"/>
                                        </p:tgtEl>
                                        <p:attrNameLst>
                                          <p:attrName>ppt_x</p:attrName>
                                        </p:attrNameLst>
                                      </p:cBhvr>
                                      <p:tavLst>
                                        <p:tav tm="0">
                                          <p:val>
                                            <p:strVal val="#ppt_x"/>
                                          </p:val>
                                        </p:tav>
                                        <p:tav tm="100000">
                                          <p:val>
                                            <p:strVal val="#ppt_x"/>
                                          </p:val>
                                        </p:tav>
                                      </p:tavLst>
                                    </p:anim>
                                    <p:anim calcmode="lin" valueType="num">
                                      <p:cBhvr>
                                        <p:cTn id="106" dur="1000" fill="hold"/>
                                        <p:tgtEl>
                                          <p:spTgt spid="49"/>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38"/>
                                        </p:tgtEl>
                                        <p:attrNameLst>
                                          <p:attrName>style.visibility</p:attrName>
                                        </p:attrNameLst>
                                      </p:cBhvr>
                                      <p:to>
                                        <p:strVal val="visible"/>
                                      </p:to>
                                    </p:set>
                                    <p:animEffect transition="in" filter="fade">
                                      <p:cBhvr>
                                        <p:cTn id="109" dur="1000"/>
                                        <p:tgtEl>
                                          <p:spTgt spid="38"/>
                                        </p:tgtEl>
                                      </p:cBhvr>
                                    </p:animEffect>
                                    <p:anim calcmode="lin" valueType="num">
                                      <p:cBhvr>
                                        <p:cTn id="110" dur="1000" fill="hold"/>
                                        <p:tgtEl>
                                          <p:spTgt spid="38"/>
                                        </p:tgtEl>
                                        <p:attrNameLst>
                                          <p:attrName>ppt_x</p:attrName>
                                        </p:attrNameLst>
                                      </p:cBhvr>
                                      <p:tavLst>
                                        <p:tav tm="0">
                                          <p:val>
                                            <p:strVal val="#ppt_x"/>
                                          </p:val>
                                        </p:tav>
                                        <p:tav tm="100000">
                                          <p:val>
                                            <p:strVal val="#ppt_x"/>
                                          </p:val>
                                        </p:tav>
                                      </p:tavLst>
                                    </p:anim>
                                    <p:anim calcmode="lin" valueType="num">
                                      <p:cBhvr>
                                        <p:cTn id="11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3" grpId="0" animBg="1"/>
      <p:bldP spid="14" grpId="0"/>
      <p:bldP spid="15" grpId="0"/>
      <p:bldP spid="16" grpId="0"/>
      <p:bldP spid="36" grpId="0"/>
      <p:bldP spid="37" grpId="0"/>
      <p:bldP spid="38" grpId="0"/>
      <p:bldP spid="49" grpId="0"/>
      <p:bldP spid="27" grpId="0"/>
      <p:bldP spid="32" grpId="0" animBg="1"/>
      <p:bldP spid="29" grpId="0"/>
      <p:bldP spid="3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gears_229793"/>
          <p:cNvSpPr>
            <a:spLocks noChangeAspect="1"/>
          </p:cNvSpPr>
          <p:nvPr/>
        </p:nvSpPr>
        <p:spPr bwMode="auto">
          <a:xfrm>
            <a:off x="400889" y="2066380"/>
            <a:ext cx="2154949" cy="2225128"/>
          </a:xfrm>
          <a:custGeom>
            <a:avLst/>
            <a:gdLst>
              <a:gd name="connsiteX0" fmla="*/ 391380 w 587245"/>
              <a:gd name="connsiteY0" fmla="*/ 404873 h 606369"/>
              <a:gd name="connsiteX1" fmla="*/ 349559 w 587245"/>
              <a:gd name="connsiteY1" fmla="*/ 446514 h 606369"/>
              <a:gd name="connsiteX2" fmla="*/ 391380 w 587245"/>
              <a:gd name="connsiteY2" fmla="*/ 488275 h 606369"/>
              <a:gd name="connsiteX3" fmla="*/ 433081 w 587245"/>
              <a:gd name="connsiteY3" fmla="*/ 446514 h 606369"/>
              <a:gd name="connsiteX4" fmla="*/ 391380 w 587245"/>
              <a:gd name="connsiteY4" fmla="*/ 404873 h 606369"/>
              <a:gd name="connsiteX5" fmla="*/ 391380 w 587245"/>
              <a:gd name="connsiteY5" fmla="*/ 349511 h 606369"/>
              <a:gd name="connsiteX6" fmla="*/ 488524 w 587245"/>
              <a:gd name="connsiteY6" fmla="*/ 446514 h 606369"/>
              <a:gd name="connsiteX7" fmla="*/ 391380 w 587245"/>
              <a:gd name="connsiteY7" fmla="*/ 543637 h 606369"/>
              <a:gd name="connsiteX8" fmla="*/ 294116 w 587245"/>
              <a:gd name="connsiteY8" fmla="*/ 446514 h 606369"/>
              <a:gd name="connsiteX9" fmla="*/ 391380 w 587245"/>
              <a:gd name="connsiteY9" fmla="*/ 349511 h 606369"/>
              <a:gd name="connsiteX10" fmla="*/ 391356 w 587245"/>
              <a:gd name="connsiteY10" fmla="*/ 336226 h 606369"/>
              <a:gd name="connsiteX11" fmla="*/ 280830 w 587245"/>
              <a:gd name="connsiteY11" fmla="*/ 446478 h 606369"/>
              <a:gd name="connsiteX12" fmla="*/ 391356 w 587245"/>
              <a:gd name="connsiteY12" fmla="*/ 556851 h 606369"/>
              <a:gd name="connsiteX13" fmla="*/ 501763 w 587245"/>
              <a:gd name="connsiteY13" fmla="*/ 446478 h 606369"/>
              <a:gd name="connsiteX14" fmla="*/ 391356 w 587245"/>
              <a:gd name="connsiteY14" fmla="*/ 336226 h 606369"/>
              <a:gd name="connsiteX15" fmla="*/ 391356 w 587245"/>
              <a:gd name="connsiteY15" fmla="*/ 286707 h 606369"/>
              <a:gd name="connsiteX16" fmla="*/ 391356 w 587245"/>
              <a:gd name="connsiteY16" fmla="*/ 304844 h 606369"/>
              <a:gd name="connsiteX17" fmla="*/ 432579 w 587245"/>
              <a:gd name="connsiteY17" fmla="*/ 310929 h 606369"/>
              <a:gd name="connsiteX18" fmla="*/ 437837 w 587245"/>
              <a:gd name="connsiteY18" fmla="*/ 293508 h 606369"/>
              <a:gd name="connsiteX19" fmla="*/ 484556 w 587245"/>
              <a:gd name="connsiteY19" fmla="*/ 316537 h 606369"/>
              <a:gd name="connsiteX20" fmla="*/ 473802 w 587245"/>
              <a:gd name="connsiteY20" fmla="*/ 331453 h 606369"/>
              <a:gd name="connsiteX21" fmla="*/ 510844 w 587245"/>
              <a:gd name="connsiteY21" fmla="*/ 370351 h 606369"/>
              <a:gd name="connsiteX22" fmla="*/ 526258 w 587245"/>
              <a:gd name="connsiteY22" fmla="*/ 360448 h 606369"/>
              <a:gd name="connsiteX23" fmla="*/ 546809 w 587245"/>
              <a:gd name="connsiteY23" fmla="*/ 408296 h 606369"/>
              <a:gd name="connsiteX24" fmla="*/ 529006 w 587245"/>
              <a:gd name="connsiteY24" fmla="*/ 412591 h 606369"/>
              <a:gd name="connsiteX25" fmla="*/ 533188 w 587245"/>
              <a:gd name="connsiteY25" fmla="*/ 446478 h 606369"/>
              <a:gd name="connsiteX26" fmla="*/ 531754 w 587245"/>
              <a:gd name="connsiteY26" fmla="*/ 466167 h 606369"/>
              <a:gd name="connsiteX27" fmla="*/ 549916 w 587245"/>
              <a:gd name="connsiteY27" fmla="*/ 468792 h 606369"/>
              <a:gd name="connsiteX28" fmla="*/ 534383 w 587245"/>
              <a:gd name="connsiteY28" fmla="*/ 518429 h 606369"/>
              <a:gd name="connsiteX29" fmla="*/ 518013 w 587245"/>
              <a:gd name="connsiteY29" fmla="*/ 510196 h 606369"/>
              <a:gd name="connsiteX30" fmla="*/ 485154 w 587245"/>
              <a:gd name="connsiteY30" fmla="*/ 552675 h 606369"/>
              <a:gd name="connsiteX31" fmla="*/ 497342 w 587245"/>
              <a:gd name="connsiteY31" fmla="*/ 566396 h 606369"/>
              <a:gd name="connsiteX32" fmla="*/ 453251 w 587245"/>
              <a:gd name="connsiteY32" fmla="*/ 593960 h 606369"/>
              <a:gd name="connsiteX33" fmla="*/ 446201 w 587245"/>
              <a:gd name="connsiteY33" fmla="*/ 577255 h 606369"/>
              <a:gd name="connsiteX34" fmla="*/ 393626 w 587245"/>
              <a:gd name="connsiteY34" fmla="*/ 588113 h 606369"/>
              <a:gd name="connsiteX35" fmla="*/ 393865 w 587245"/>
              <a:gd name="connsiteY35" fmla="*/ 606369 h 606369"/>
              <a:gd name="connsiteX36" fmla="*/ 391356 w 587245"/>
              <a:gd name="connsiteY36" fmla="*/ 606369 h 606369"/>
              <a:gd name="connsiteX37" fmla="*/ 342366 w 587245"/>
              <a:gd name="connsiteY37" fmla="*/ 598852 h 606369"/>
              <a:gd name="connsiteX38" fmla="*/ 347982 w 587245"/>
              <a:gd name="connsiteY38" fmla="*/ 581431 h 606369"/>
              <a:gd name="connsiteX39" fmla="*/ 300785 w 587245"/>
              <a:gd name="connsiteY39" fmla="*/ 555658 h 606369"/>
              <a:gd name="connsiteX40" fmla="*/ 289194 w 587245"/>
              <a:gd name="connsiteY40" fmla="*/ 569618 h 606369"/>
              <a:gd name="connsiteX41" fmla="*/ 255021 w 587245"/>
              <a:gd name="connsiteY41" fmla="*/ 530481 h 606369"/>
              <a:gd name="connsiteX42" fmla="*/ 270674 w 587245"/>
              <a:gd name="connsiteY42" fmla="*/ 520816 h 606369"/>
              <a:gd name="connsiteX43" fmla="*/ 251556 w 587245"/>
              <a:gd name="connsiteY43" fmla="*/ 470701 h 606369"/>
              <a:gd name="connsiteX44" fmla="*/ 233513 w 587245"/>
              <a:gd name="connsiteY44" fmla="*/ 473803 h 606369"/>
              <a:gd name="connsiteX45" fmla="*/ 231243 w 587245"/>
              <a:gd name="connsiteY45" fmla="*/ 446478 h 606369"/>
              <a:gd name="connsiteX46" fmla="*/ 233155 w 587245"/>
              <a:gd name="connsiteY46" fmla="*/ 421779 h 606369"/>
              <a:gd name="connsiteX47" fmla="*/ 251317 w 587245"/>
              <a:gd name="connsiteY47" fmla="*/ 424643 h 606369"/>
              <a:gd name="connsiteX48" fmla="*/ 269479 w 587245"/>
              <a:gd name="connsiteY48" fmla="*/ 374170 h 606369"/>
              <a:gd name="connsiteX49" fmla="*/ 253707 w 587245"/>
              <a:gd name="connsiteY49" fmla="*/ 364743 h 606369"/>
              <a:gd name="connsiteX50" fmla="*/ 287283 w 587245"/>
              <a:gd name="connsiteY50" fmla="*/ 325009 h 606369"/>
              <a:gd name="connsiteX51" fmla="*/ 299112 w 587245"/>
              <a:gd name="connsiteY51" fmla="*/ 338970 h 606369"/>
              <a:gd name="connsiteX52" fmla="*/ 345831 w 587245"/>
              <a:gd name="connsiteY52" fmla="*/ 312361 h 606369"/>
              <a:gd name="connsiteX53" fmla="*/ 339977 w 587245"/>
              <a:gd name="connsiteY53" fmla="*/ 295060 h 606369"/>
              <a:gd name="connsiteX54" fmla="*/ 391356 w 587245"/>
              <a:gd name="connsiteY54" fmla="*/ 286707 h 606369"/>
              <a:gd name="connsiteX55" fmla="*/ 167197 w 587245"/>
              <a:gd name="connsiteY55" fmla="*/ 174818 h 606369"/>
              <a:gd name="connsiteX56" fmla="*/ 118931 w 587245"/>
              <a:gd name="connsiteY56" fmla="*/ 208949 h 606369"/>
              <a:gd name="connsiteX57" fmla="*/ 153100 w 587245"/>
              <a:gd name="connsiteY57" fmla="*/ 257042 h 606369"/>
              <a:gd name="connsiteX58" fmla="*/ 201247 w 587245"/>
              <a:gd name="connsiteY58" fmla="*/ 223031 h 606369"/>
              <a:gd name="connsiteX59" fmla="*/ 167197 w 587245"/>
              <a:gd name="connsiteY59" fmla="*/ 174818 h 606369"/>
              <a:gd name="connsiteX60" fmla="*/ 176516 w 587245"/>
              <a:gd name="connsiteY60" fmla="*/ 120281 h 606369"/>
              <a:gd name="connsiteX61" fmla="*/ 255964 w 587245"/>
              <a:gd name="connsiteY61" fmla="*/ 232339 h 606369"/>
              <a:gd name="connsiteX62" fmla="*/ 143781 w 587245"/>
              <a:gd name="connsiteY62" fmla="*/ 311699 h 606369"/>
              <a:gd name="connsiteX63" fmla="*/ 64333 w 587245"/>
              <a:gd name="connsiteY63" fmla="*/ 199641 h 606369"/>
              <a:gd name="connsiteX64" fmla="*/ 176516 w 587245"/>
              <a:gd name="connsiteY64" fmla="*/ 120281 h 606369"/>
              <a:gd name="connsiteX65" fmla="*/ 178915 w 587245"/>
              <a:gd name="connsiteY65" fmla="*/ 106556 h 606369"/>
              <a:gd name="connsiteX66" fmla="*/ 50555 w 587245"/>
              <a:gd name="connsiteY66" fmla="*/ 197231 h 606369"/>
              <a:gd name="connsiteX67" fmla="*/ 141387 w 587245"/>
              <a:gd name="connsiteY67" fmla="*/ 325368 h 606369"/>
              <a:gd name="connsiteX68" fmla="*/ 269746 w 587245"/>
              <a:gd name="connsiteY68" fmla="*/ 234694 h 606369"/>
              <a:gd name="connsiteX69" fmla="*/ 178915 w 587245"/>
              <a:gd name="connsiteY69" fmla="*/ 106556 h 606369"/>
              <a:gd name="connsiteX70" fmla="*/ 458762 w 587245"/>
              <a:gd name="connsiteY70" fmla="*/ 95461 h 606369"/>
              <a:gd name="connsiteX71" fmla="*/ 425296 w 587245"/>
              <a:gd name="connsiteY71" fmla="*/ 129349 h 606369"/>
              <a:gd name="connsiteX72" fmla="*/ 459240 w 587245"/>
              <a:gd name="connsiteY72" fmla="*/ 162880 h 606369"/>
              <a:gd name="connsiteX73" fmla="*/ 483024 w 587245"/>
              <a:gd name="connsiteY73" fmla="*/ 152737 h 606369"/>
              <a:gd name="connsiteX74" fmla="*/ 490195 w 587245"/>
              <a:gd name="connsiteY74" fmla="*/ 141998 h 606369"/>
              <a:gd name="connsiteX75" fmla="*/ 492825 w 587245"/>
              <a:gd name="connsiteY75" fmla="*/ 128872 h 606369"/>
              <a:gd name="connsiteX76" fmla="*/ 458762 w 587245"/>
              <a:gd name="connsiteY76" fmla="*/ 95461 h 606369"/>
              <a:gd name="connsiteX77" fmla="*/ 135053 w 587245"/>
              <a:gd name="connsiteY77" fmla="*/ 57997 h 606369"/>
              <a:gd name="connsiteX78" fmla="*/ 187161 w 587245"/>
              <a:gd name="connsiteY78" fmla="*/ 58355 h 606369"/>
              <a:gd name="connsiteX79" fmla="*/ 184054 w 587245"/>
              <a:gd name="connsiteY79" fmla="*/ 76251 h 606369"/>
              <a:gd name="connsiteX80" fmla="*/ 223614 w 587245"/>
              <a:gd name="connsiteY80" fmla="*/ 89256 h 606369"/>
              <a:gd name="connsiteX81" fmla="*/ 231860 w 587245"/>
              <a:gd name="connsiteY81" fmla="*/ 72911 h 606369"/>
              <a:gd name="connsiteX82" fmla="*/ 273930 w 587245"/>
              <a:gd name="connsiteY82" fmla="*/ 103454 h 606369"/>
              <a:gd name="connsiteX83" fmla="*/ 260902 w 587245"/>
              <a:gd name="connsiteY83" fmla="*/ 116339 h 606369"/>
              <a:gd name="connsiteX84" fmla="*/ 290781 w 587245"/>
              <a:gd name="connsiteY84" fmla="*/ 160961 h 606369"/>
              <a:gd name="connsiteX85" fmla="*/ 307752 w 587245"/>
              <a:gd name="connsiteY85" fmla="*/ 153802 h 606369"/>
              <a:gd name="connsiteX86" fmla="*/ 319943 w 587245"/>
              <a:gd name="connsiteY86" fmla="*/ 204389 h 606369"/>
              <a:gd name="connsiteX87" fmla="*/ 301538 w 587245"/>
              <a:gd name="connsiteY87" fmla="*/ 205702 h 606369"/>
              <a:gd name="connsiteX88" fmla="*/ 300103 w 587245"/>
              <a:gd name="connsiteY88" fmla="*/ 239824 h 606369"/>
              <a:gd name="connsiteX89" fmla="*/ 295203 w 587245"/>
              <a:gd name="connsiteY89" fmla="*/ 258913 h 606369"/>
              <a:gd name="connsiteX90" fmla="*/ 312772 w 587245"/>
              <a:gd name="connsiteY90" fmla="*/ 264521 h 606369"/>
              <a:gd name="connsiteX91" fmla="*/ 288988 w 587245"/>
              <a:gd name="connsiteY91" fmla="*/ 310813 h 606369"/>
              <a:gd name="connsiteX92" fmla="*/ 274288 w 587245"/>
              <a:gd name="connsiteY92" fmla="*/ 299956 h 606369"/>
              <a:gd name="connsiteX93" fmla="*/ 234728 w 587245"/>
              <a:gd name="connsiteY93" fmla="*/ 336345 h 606369"/>
              <a:gd name="connsiteX94" fmla="*/ 244409 w 587245"/>
              <a:gd name="connsiteY94" fmla="*/ 351855 h 606369"/>
              <a:gd name="connsiteX95" fmla="*/ 196244 w 587245"/>
              <a:gd name="connsiteY95" fmla="*/ 371660 h 606369"/>
              <a:gd name="connsiteX96" fmla="*/ 192181 w 587245"/>
              <a:gd name="connsiteY96" fmla="*/ 354003 h 606369"/>
              <a:gd name="connsiteX97" fmla="*/ 138518 w 587245"/>
              <a:gd name="connsiteY97" fmla="*/ 355912 h 606369"/>
              <a:gd name="connsiteX98" fmla="*/ 135650 w 587245"/>
              <a:gd name="connsiteY98" fmla="*/ 373927 h 606369"/>
              <a:gd name="connsiteX99" fmla="*/ 133140 w 587245"/>
              <a:gd name="connsiteY99" fmla="*/ 373569 h 606369"/>
              <a:gd name="connsiteX100" fmla="*/ 86171 w 587245"/>
              <a:gd name="connsiteY100" fmla="*/ 357820 h 606369"/>
              <a:gd name="connsiteX101" fmla="*/ 94656 w 587245"/>
              <a:gd name="connsiteY101" fmla="*/ 341594 h 606369"/>
              <a:gd name="connsiteX102" fmla="*/ 52467 w 587245"/>
              <a:gd name="connsiteY102" fmla="*/ 308307 h 606369"/>
              <a:gd name="connsiteX103" fmla="*/ 38723 w 587245"/>
              <a:gd name="connsiteY103" fmla="*/ 320119 h 606369"/>
              <a:gd name="connsiteX104" fmla="*/ 11593 w 587245"/>
              <a:gd name="connsiteY104" fmla="*/ 275736 h 606369"/>
              <a:gd name="connsiteX105" fmla="*/ 28564 w 587245"/>
              <a:gd name="connsiteY105" fmla="*/ 268816 h 606369"/>
              <a:gd name="connsiteX106" fmla="*/ 18286 w 587245"/>
              <a:gd name="connsiteY106" fmla="*/ 216201 h 606369"/>
              <a:gd name="connsiteX107" fmla="*/ 0 w 587245"/>
              <a:gd name="connsiteY107" fmla="*/ 216201 h 606369"/>
              <a:gd name="connsiteX108" fmla="*/ 2271 w 587245"/>
              <a:gd name="connsiteY108" fmla="*/ 188998 h 606369"/>
              <a:gd name="connsiteX109" fmla="*/ 8366 w 587245"/>
              <a:gd name="connsiteY109" fmla="*/ 164898 h 606369"/>
              <a:gd name="connsiteX110" fmla="*/ 25696 w 587245"/>
              <a:gd name="connsiteY110" fmla="*/ 170744 h 606369"/>
              <a:gd name="connsiteX111" fmla="*/ 52228 w 587245"/>
              <a:gd name="connsiteY111" fmla="*/ 124094 h 606369"/>
              <a:gd name="connsiteX112" fmla="*/ 38245 w 587245"/>
              <a:gd name="connsiteY112" fmla="*/ 112163 h 606369"/>
              <a:gd name="connsiteX113" fmla="*/ 78044 w 587245"/>
              <a:gd name="connsiteY113" fmla="*/ 78638 h 606369"/>
              <a:gd name="connsiteX114" fmla="*/ 87366 w 587245"/>
              <a:gd name="connsiteY114" fmla="*/ 94386 h 606369"/>
              <a:gd name="connsiteX115" fmla="*/ 137921 w 587245"/>
              <a:gd name="connsiteY115" fmla="*/ 76013 h 606369"/>
              <a:gd name="connsiteX116" fmla="*/ 458164 w 587245"/>
              <a:gd name="connsiteY116" fmla="*/ 0 h 606369"/>
              <a:gd name="connsiteX117" fmla="*/ 458164 w 587245"/>
              <a:gd name="connsiteY117" fmla="*/ 14677 h 606369"/>
              <a:gd name="connsiteX118" fmla="*/ 483502 w 587245"/>
              <a:gd name="connsiteY118" fmla="*/ 17302 h 606369"/>
              <a:gd name="connsiteX119" fmla="*/ 491510 w 587245"/>
              <a:gd name="connsiteY119" fmla="*/ 19331 h 606369"/>
              <a:gd name="connsiteX120" fmla="*/ 495693 w 587245"/>
              <a:gd name="connsiteY120" fmla="*/ 5250 h 606369"/>
              <a:gd name="connsiteX121" fmla="*/ 533581 w 587245"/>
              <a:gd name="connsiteY121" fmla="*/ 23627 h 606369"/>
              <a:gd name="connsiteX122" fmla="*/ 525095 w 587245"/>
              <a:gd name="connsiteY122" fmla="*/ 35678 h 606369"/>
              <a:gd name="connsiteX123" fmla="*/ 555214 w 587245"/>
              <a:gd name="connsiteY123" fmla="*/ 66822 h 606369"/>
              <a:gd name="connsiteX124" fmla="*/ 567524 w 587245"/>
              <a:gd name="connsiteY124" fmla="*/ 58828 h 606369"/>
              <a:gd name="connsiteX125" fmla="*/ 584496 w 587245"/>
              <a:gd name="connsiteY125" fmla="*/ 97370 h 606369"/>
              <a:gd name="connsiteX126" fmla="*/ 570034 w 587245"/>
              <a:gd name="connsiteY126" fmla="*/ 100950 h 606369"/>
              <a:gd name="connsiteX127" fmla="*/ 573739 w 587245"/>
              <a:gd name="connsiteY127" fmla="*/ 128275 h 606369"/>
              <a:gd name="connsiteX128" fmla="*/ 572664 w 587245"/>
              <a:gd name="connsiteY128" fmla="*/ 144146 h 606369"/>
              <a:gd name="connsiteX129" fmla="*/ 587245 w 587245"/>
              <a:gd name="connsiteY129" fmla="*/ 146174 h 606369"/>
              <a:gd name="connsiteX130" fmla="*/ 575054 w 587245"/>
              <a:gd name="connsiteY130" fmla="*/ 186387 h 606369"/>
              <a:gd name="connsiteX131" fmla="*/ 561787 w 587245"/>
              <a:gd name="connsiteY131" fmla="*/ 179824 h 606369"/>
              <a:gd name="connsiteX132" fmla="*/ 535493 w 587245"/>
              <a:gd name="connsiteY132" fmla="*/ 214309 h 606369"/>
              <a:gd name="connsiteX133" fmla="*/ 545413 w 587245"/>
              <a:gd name="connsiteY133" fmla="*/ 225287 h 606369"/>
              <a:gd name="connsiteX134" fmla="*/ 509916 w 587245"/>
              <a:gd name="connsiteY134" fmla="*/ 247959 h 606369"/>
              <a:gd name="connsiteX135" fmla="*/ 504179 w 587245"/>
              <a:gd name="connsiteY135" fmla="*/ 234356 h 606369"/>
              <a:gd name="connsiteX136" fmla="*/ 461750 w 587245"/>
              <a:gd name="connsiteY136" fmla="*/ 243544 h 606369"/>
              <a:gd name="connsiteX137" fmla="*/ 462108 w 587245"/>
              <a:gd name="connsiteY137" fmla="*/ 258221 h 606369"/>
              <a:gd name="connsiteX138" fmla="*/ 459957 w 587245"/>
              <a:gd name="connsiteY138" fmla="*/ 258340 h 606369"/>
              <a:gd name="connsiteX139" fmla="*/ 420396 w 587245"/>
              <a:gd name="connsiteY139" fmla="*/ 252374 h 606369"/>
              <a:gd name="connsiteX140" fmla="*/ 424818 w 587245"/>
              <a:gd name="connsiteY140" fmla="*/ 238413 h 606369"/>
              <a:gd name="connsiteX141" fmla="*/ 386572 w 587245"/>
              <a:gd name="connsiteY141" fmla="*/ 217889 h 606369"/>
              <a:gd name="connsiteX142" fmla="*/ 377250 w 587245"/>
              <a:gd name="connsiteY142" fmla="*/ 229225 h 606369"/>
              <a:gd name="connsiteX143" fmla="*/ 349402 w 587245"/>
              <a:gd name="connsiteY143" fmla="*/ 197723 h 606369"/>
              <a:gd name="connsiteX144" fmla="*/ 361951 w 587245"/>
              <a:gd name="connsiteY144" fmla="*/ 189847 h 606369"/>
              <a:gd name="connsiteX145" fmla="*/ 346294 w 587245"/>
              <a:gd name="connsiteY145" fmla="*/ 149515 h 606369"/>
              <a:gd name="connsiteX146" fmla="*/ 331713 w 587245"/>
              <a:gd name="connsiteY146" fmla="*/ 152021 h 606369"/>
              <a:gd name="connsiteX147" fmla="*/ 329681 w 587245"/>
              <a:gd name="connsiteY147" fmla="*/ 130065 h 606369"/>
              <a:gd name="connsiteX148" fmla="*/ 331115 w 587245"/>
              <a:gd name="connsiteY148" fmla="*/ 110138 h 606369"/>
              <a:gd name="connsiteX149" fmla="*/ 345697 w 587245"/>
              <a:gd name="connsiteY149" fmla="*/ 112286 h 606369"/>
              <a:gd name="connsiteX150" fmla="*/ 360158 w 587245"/>
              <a:gd name="connsiteY150" fmla="*/ 71476 h 606369"/>
              <a:gd name="connsiteX151" fmla="*/ 347370 w 587245"/>
              <a:gd name="connsiteY151" fmla="*/ 63959 h 606369"/>
              <a:gd name="connsiteX152" fmla="*/ 374262 w 587245"/>
              <a:gd name="connsiteY152" fmla="*/ 31621 h 606369"/>
              <a:gd name="connsiteX153" fmla="*/ 383943 w 587245"/>
              <a:gd name="connsiteY153" fmla="*/ 42719 h 606369"/>
              <a:gd name="connsiteX154" fmla="*/ 421472 w 587245"/>
              <a:gd name="connsiteY154" fmla="*/ 21001 h 606369"/>
              <a:gd name="connsiteX155" fmla="*/ 416691 w 587245"/>
              <a:gd name="connsiteY155" fmla="*/ 7160 h 606369"/>
              <a:gd name="connsiteX156" fmla="*/ 458164 w 587245"/>
              <a:gd name="connsiteY156" fmla="*/ 0 h 606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587245" h="606369">
                <a:moveTo>
                  <a:pt x="391380" y="404873"/>
                </a:moveTo>
                <a:cubicBezTo>
                  <a:pt x="368199" y="404873"/>
                  <a:pt x="349559" y="423487"/>
                  <a:pt x="349559" y="446514"/>
                </a:cubicBezTo>
                <a:cubicBezTo>
                  <a:pt x="349559" y="469662"/>
                  <a:pt x="368318" y="488275"/>
                  <a:pt x="391380" y="488275"/>
                </a:cubicBezTo>
                <a:cubicBezTo>
                  <a:pt x="414441" y="488275"/>
                  <a:pt x="433081" y="469542"/>
                  <a:pt x="433081" y="446514"/>
                </a:cubicBezTo>
                <a:cubicBezTo>
                  <a:pt x="433081" y="423487"/>
                  <a:pt x="414441" y="404873"/>
                  <a:pt x="391380" y="404873"/>
                </a:cubicBezTo>
                <a:close/>
                <a:moveTo>
                  <a:pt x="391380" y="349511"/>
                </a:moveTo>
                <a:cubicBezTo>
                  <a:pt x="445030" y="349511"/>
                  <a:pt x="488524" y="392942"/>
                  <a:pt x="488524" y="446514"/>
                </a:cubicBezTo>
                <a:cubicBezTo>
                  <a:pt x="488524" y="500206"/>
                  <a:pt x="445030" y="543637"/>
                  <a:pt x="391380" y="543637"/>
                </a:cubicBezTo>
                <a:cubicBezTo>
                  <a:pt x="337610" y="543637"/>
                  <a:pt x="294116" y="500206"/>
                  <a:pt x="294116" y="446514"/>
                </a:cubicBezTo>
                <a:cubicBezTo>
                  <a:pt x="294116" y="392942"/>
                  <a:pt x="337610" y="349511"/>
                  <a:pt x="391380" y="349511"/>
                </a:cubicBezTo>
                <a:close/>
                <a:moveTo>
                  <a:pt x="391356" y="336226"/>
                </a:moveTo>
                <a:cubicBezTo>
                  <a:pt x="330298" y="336226"/>
                  <a:pt x="280830" y="385625"/>
                  <a:pt x="280830" y="446478"/>
                </a:cubicBezTo>
                <a:cubicBezTo>
                  <a:pt x="280830" y="507452"/>
                  <a:pt x="330298" y="556851"/>
                  <a:pt x="391356" y="556851"/>
                </a:cubicBezTo>
                <a:cubicBezTo>
                  <a:pt x="452295" y="556851"/>
                  <a:pt x="501763" y="507452"/>
                  <a:pt x="501763" y="446478"/>
                </a:cubicBezTo>
                <a:cubicBezTo>
                  <a:pt x="501763" y="385625"/>
                  <a:pt x="452295" y="336226"/>
                  <a:pt x="391356" y="336226"/>
                </a:cubicBezTo>
                <a:close/>
                <a:moveTo>
                  <a:pt x="391356" y="286707"/>
                </a:moveTo>
                <a:lnTo>
                  <a:pt x="391356" y="304844"/>
                </a:lnTo>
                <a:cubicBezTo>
                  <a:pt x="405695" y="304844"/>
                  <a:pt x="419436" y="306992"/>
                  <a:pt x="432579" y="310929"/>
                </a:cubicBezTo>
                <a:lnTo>
                  <a:pt x="437837" y="293508"/>
                </a:lnTo>
                <a:cubicBezTo>
                  <a:pt x="454565" y="298639"/>
                  <a:pt x="470218" y="306276"/>
                  <a:pt x="484556" y="316537"/>
                </a:cubicBezTo>
                <a:lnTo>
                  <a:pt x="473802" y="331453"/>
                </a:lnTo>
                <a:cubicBezTo>
                  <a:pt x="488499" y="341953"/>
                  <a:pt x="501046" y="355078"/>
                  <a:pt x="510844" y="370351"/>
                </a:cubicBezTo>
                <a:lnTo>
                  <a:pt x="526258" y="360448"/>
                </a:lnTo>
                <a:cubicBezTo>
                  <a:pt x="535697" y="375244"/>
                  <a:pt x="542627" y="391352"/>
                  <a:pt x="546809" y="408296"/>
                </a:cubicBezTo>
                <a:lnTo>
                  <a:pt x="529006" y="412591"/>
                </a:lnTo>
                <a:cubicBezTo>
                  <a:pt x="531634" y="423569"/>
                  <a:pt x="533188" y="434785"/>
                  <a:pt x="533188" y="446478"/>
                </a:cubicBezTo>
                <a:cubicBezTo>
                  <a:pt x="533188" y="453280"/>
                  <a:pt x="532590" y="459723"/>
                  <a:pt x="531754" y="466167"/>
                </a:cubicBezTo>
                <a:lnTo>
                  <a:pt x="549916" y="468792"/>
                </a:lnTo>
                <a:cubicBezTo>
                  <a:pt x="547407" y="486093"/>
                  <a:pt x="542269" y="502798"/>
                  <a:pt x="534383" y="518429"/>
                </a:cubicBezTo>
                <a:lnTo>
                  <a:pt x="518013" y="510196"/>
                </a:lnTo>
                <a:cubicBezTo>
                  <a:pt x="509768" y="526304"/>
                  <a:pt x="498656" y="540742"/>
                  <a:pt x="485154" y="552675"/>
                </a:cubicBezTo>
                <a:lnTo>
                  <a:pt x="497342" y="566396"/>
                </a:lnTo>
                <a:cubicBezTo>
                  <a:pt x="484198" y="577971"/>
                  <a:pt x="469381" y="587278"/>
                  <a:pt x="453251" y="593960"/>
                </a:cubicBezTo>
                <a:lnTo>
                  <a:pt x="446201" y="577255"/>
                </a:lnTo>
                <a:cubicBezTo>
                  <a:pt x="429951" y="584056"/>
                  <a:pt x="412147" y="587874"/>
                  <a:pt x="393626" y="588113"/>
                </a:cubicBezTo>
                <a:lnTo>
                  <a:pt x="393865" y="606369"/>
                </a:lnTo>
                <a:cubicBezTo>
                  <a:pt x="393029" y="606369"/>
                  <a:pt x="392193" y="606369"/>
                  <a:pt x="391356" y="606369"/>
                </a:cubicBezTo>
                <a:cubicBezTo>
                  <a:pt x="374628" y="606369"/>
                  <a:pt x="358139" y="603863"/>
                  <a:pt x="342366" y="598852"/>
                </a:cubicBezTo>
                <a:lnTo>
                  <a:pt x="347982" y="581431"/>
                </a:lnTo>
                <a:cubicBezTo>
                  <a:pt x="330537" y="575823"/>
                  <a:pt x="314526" y="567112"/>
                  <a:pt x="300785" y="555658"/>
                </a:cubicBezTo>
                <a:lnTo>
                  <a:pt x="289194" y="569618"/>
                </a:lnTo>
                <a:cubicBezTo>
                  <a:pt x="275692" y="558521"/>
                  <a:pt x="264222" y="545277"/>
                  <a:pt x="255021" y="530481"/>
                </a:cubicBezTo>
                <a:lnTo>
                  <a:pt x="270674" y="520816"/>
                </a:lnTo>
                <a:cubicBezTo>
                  <a:pt x="261354" y="505781"/>
                  <a:pt x="254782" y="488838"/>
                  <a:pt x="251556" y="470701"/>
                </a:cubicBezTo>
                <a:lnTo>
                  <a:pt x="233513" y="473803"/>
                </a:lnTo>
                <a:cubicBezTo>
                  <a:pt x="231960" y="464854"/>
                  <a:pt x="231243" y="455666"/>
                  <a:pt x="231243" y="446478"/>
                </a:cubicBezTo>
                <a:cubicBezTo>
                  <a:pt x="231243" y="438245"/>
                  <a:pt x="231840" y="429893"/>
                  <a:pt x="233155" y="421779"/>
                </a:cubicBezTo>
                <a:lnTo>
                  <a:pt x="251317" y="424643"/>
                </a:lnTo>
                <a:cubicBezTo>
                  <a:pt x="254065" y="406386"/>
                  <a:pt x="260398" y="389443"/>
                  <a:pt x="269479" y="374170"/>
                </a:cubicBezTo>
                <a:lnTo>
                  <a:pt x="253707" y="364743"/>
                </a:lnTo>
                <a:cubicBezTo>
                  <a:pt x="262668" y="349828"/>
                  <a:pt x="273900" y="336464"/>
                  <a:pt x="287283" y="325009"/>
                </a:cubicBezTo>
                <a:lnTo>
                  <a:pt x="299112" y="338970"/>
                </a:lnTo>
                <a:cubicBezTo>
                  <a:pt x="312733" y="327276"/>
                  <a:pt x="328506" y="318208"/>
                  <a:pt x="345831" y="312361"/>
                </a:cubicBezTo>
                <a:lnTo>
                  <a:pt x="339977" y="295060"/>
                </a:lnTo>
                <a:cubicBezTo>
                  <a:pt x="356466" y="289452"/>
                  <a:pt x="373672" y="286707"/>
                  <a:pt x="391356" y="286707"/>
                </a:cubicBezTo>
                <a:close/>
                <a:moveTo>
                  <a:pt x="167197" y="174818"/>
                </a:moveTo>
                <a:cubicBezTo>
                  <a:pt x="144378" y="170999"/>
                  <a:pt x="122874" y="186275"/>
                  <a:pt x="118931" y="208949"/>
                </a:cubicBezTo>
                <a:cubicBezTo>
                  <a:pt x="115108" y="231623"/>
                  <a:pt x="130400" y="253223"/>
                  <a:pt x="153100" y="257042"/>
                </a:cubicBezTo>
                <a:cubicBezTo>
                  <a:pt x="175799" y="260980"/>
                  <a:pt x="197423" y="245705"/>
                  <a:pt x="201247" y="223031"/>
                </a:cubicBezTo>
                <a:cubicBezTo>
                  <a:pt x="205189" y="200237"/>
                  <a:pt x="189897" y="178756"/>
                  <a:pt x="167197" y="174818"/>
                </a:cubicBezTo>
                <a:close/>
                <a:moveTo>
                  <a:pt x="176516" y="120281"/>
                </a:moveTo>
                <a:cubicBezTo>
                  <a:pt x="229442" y="129350"/>
                  <a:pt x="265044" y="179472"/>
                  <a:pt x="255964" y="232339"/>
                </a:cubicBezTo>
                <a:cubicBezTo>
                  <a:pt x="246884" y="285206"/>
                  <a:pt x="196707" y="320649"/>
                  <a:pt x="143781" y="311699"/>
                </a:cubicBezTo>
                <a:cubicBezTo>
                  <a:pt x="90855" y="302629"/>
                  <a:pt x="55253" y="252507"/>
                  <a:pt x="64333" y="199641"/>
                </a:cubicBezTo>
                <a:cubicBezTo>
                  <a:pt x="73413" y="146774"/>
                  <a:pt x="123590" y="111211"/>
                  <a:pt x="176516" y="120281"/>
                </a:cubicBezTo>
                <a:close/>
                <a:moveTo>
                  <a:pt x="178915" y="106556"/>
                </a:moveTo>
                <a:cubicBezTo>
                  <a:pt x="118320" y="96176"/>
                  <a:pt x="60833" y="136741"/>
                  <a:pt x="50555" y="197231"/>
                </a:cubicBezTo>
                <a:cubicBezTo>
                  <a:pt x="40157" y="257720"/>
                  <a:pt x="80912" y="314989"/>
                  <a:pt x="141387" y="325368"/>
                </a:cubicBezTo>
                <a:cubicBezTo>
                  <a:pt x="201981" y="335748"/>
                  <a:pt x="259349" y="295064"/>
                  <a:pt x="269746" y="234694"/>
                </a:cubicBezTo>
                <a:cubicBezTo>
                  <a:pt x="280144" y="174204"/>
                  <a:pt x="239390" y="116817"/>
                  <a:pt x="178915" y="106556"/>
                </a:cubicBezTo>
                <a:close/>
                <a:moveTo>
                  <a:pt x="458762" y="95461"/>
                </a:moveTo>
                <a:cubicBezTo>
                  <a:pt x="440117" y="95580"/>
                  <a:pt x="425177" y="110734"/>
                  <a:pt x="425296" y="129349"/>
                </a:cubicBezTo>
                <a:cubicBezTo>
                  <a:pt x="425416" y="147964"/>
                  <a:pt x="440595" y="162999"/>
                  <a:pt x="459240" y="162880"/>
                </a:cubicBezTo>
                <a:cubicBezTo>
                  <a:pt x="468562" y="162760"/>
                  <a:pt x="477048" y="158942"/>
                  <a:pt x="483024" y="152737"/>
                </a:cubicBezTo>
                <a:cubicBezTo>
                  <a:pt x="486132" y="149754"/>
                  <a:pt x="488522" y="146055"/>
                  <a:pt x="490195" y="141998"/>
                </a:cubicBezTo>
                <a:cubicBezTo>
                  <a:pt x="491869" y="137941"/>
                  <a:pt x="492825" y="133526"/>
                  <a:pt x="492825" y="128872"/>
                </a:cubicBezTo>
                <a:cubicBezTo>
                  <a:pt x="492586" y="110257"/>
                  <a:pt x="477407" y="95341"/>
                  <a:pt x="458762" y="95461"/>
                </a:cubicBezTo>
                <a:close/>
                <a:moveTo>
                  <a:pt x="135053" y="57997"/>
                </a:moveTo>
                <a:cubicBezTo>
                  <a:pt x="152263" y="55253"/>
                  <a:pt x="169832" y="55372"/>
                  <a:pt x="187161" y="58355"/>
                </a:cubicBezTo>
                <a:lnTo>
                  <a:pt x="184054" y="76251"/>
                </a:lnTo>
                <a:cubicBezTo>
                  <a:pt x="198157" y="78638"/>
                  <a:pt x="211423" y="83171"/>
                  <a:pt x="223614" y="89256"/>
                </a:cubicBezTo>
                <a:lnTo>
                  <a:pt x="231860" y="72911"/>
                </a:lnTo>
                <a:cubicBezTo>
                  <a:pt x="247517" y="80785"/>
                  <a:pt x="261619" y="91046"/>
                  <a:pt x="273930" y="103454"/>
                </a:cubicBezTo>
                <a:lnTo>
                  <a:pt x="260902" y="116339"/>
                </a:lnTo>
                <a:cubicBezTo>
                  <a:pt x="273690" y="129225"/>
                  <a:pt x="283849" y="144258"/>
                  <a:pt x="290781" y="160961"/>
                </a:cubicBezTo>
                <a:lnTo>
                  <a:pt x="307752" y="153802"/>
                </a:lnTo>
                <a:cubicBezTo>
                  <a:pt x="314565" y="169909"/>
                  <a:pt x="318628" y="186970"/>
                  <a:pt x="319943" y="204389"/>
                </a:cubicBezTo>
                <a:lnTo>
                  <a:pt x="301538" y="205702"/>
                </a:lnTo>
                <a:cubicBezTo>
                  <a:pt x="302374" y="216917"/>
                  <a:pt x="302016" y="228251"/>
                  <a:pt x="300103" y="239824"/>
                </a:cubicBezTo>
                <a:cubicBezTo>
                  <a:pt x="298908" y="246386"/>
                  <a:pt x="297235" y="252709"/>
                  <a:pt x="295203" y="258913"/>
                </a:cubicBezTo>
                <a:lnTo>
                  <a:pt x="312772" y="264521"/>
                </a:lnTo>
                <a:cubicBezTo>
                  <a:pt x="307394" y="281224"/>
                  <a:pt x="299506" y="296734"/>
                  <a:pt x="288988" y="310813"/>
                </a:cubicBezTo>
                <a:lnTo>
                  <a:pt x="274288" y="299956"/>
                </a:lnTo>
                <a:cubicBezTo>
                  <a:pt x="263532" y="314511"/>
                  <a:pt x="250026" y="326800"/>
                  <a:pt x="234728" y="336345"/>
                </a:cubicBezTo>
                <a:lnTo>
                  <a:pt x="244409" y="351855"/>
                </a:lnTo>
                <a:cubicBezTo>
                  <a:pt x="229470" y="361042"/>
                  <a:pt x="213335" y="367723"/>
                  <a:pt x="196244" y="371660"/>
                </a:cubicBezTo>
                <a:lnTo>
                  <a:pt x="192181" y="354003"/>
                </a:lnTo>
                <a:cubicBezTo>
                  <a:pt x="175090" y="357940"/>
                  <a:pt x="156924" y="358775"/>
                  <a:pt x="138518" y="355912"/>
                </a:cubicBezTo>
                <a:lnTo>
                  <a:pt x="135650" y="373927"/>
                </a:lnTo>
                <a:cubicBezTo>
                  <a:pt x="134813" y="373808"/>
                  <a:pt x="133977" y="373689"/>
                  <a:pt x="133140" y="373569"/>
                </a:cubicBezTo>
                <a:cubicBezTo>
                  <a:pt x="116647" y="370706"/>
                  <a:pt x="100871" y="365456"/>
                  <a:pt x="86171" y="357820"/>
                </a:cubicBezTo>
                <a:lnTo>
                  <a:pt x="94656" y="341594"/>
                </a:lnTo>
                <a:cubicBezTo>
                  <a:pt x="78402" y="333124"/>
                  <a:pt x="64180" y="321789"/>
                  <a:pt x="52467" y="308307"/>
                </a:cubicBezTo>
                <a:lnTo>
                  <a:pt x="38723" y="320119"/>
                </a:lnTo>
                <a:cubicBezTo>
                  <a:pt x="27250" y="306876"/>
                  <a:pt x="18166" y="291843"/>
                  <a:pt x="11593" y="275736"/>
                </a:cubicBezTo>
                <a:lnTo>
                  <a:pt x="28564" y="268816"/>
                </a:lnTo>
                <a:cubicBezTo>
                  <a:pt x="21991" y="252351"/>
                  <a:pt x="18286" y="234574"/>
                  <a:pt x="18286" y="216201"/>
                </a:cubicBezTo>
                <a:lnTo>
                  <a:pt x="0" y="216201"/>
                </a:lnTo>
                <a:cubicBezTo>
                  <a:pt x="0" y="207133"/>
                  <a:pt x="717" y="197947"/>
                  <a:pt x="2271" y="188998"/>
                </a:cubicBezTo>
                <a:cubicBezTo>
                  <a:pt x="3705" y="180885"/>
                  <a:pt x="5737" y="172772"/>
                  <a:pt x="8366" y="164898"/>
                </a:cubicBezTo>
                <a:lnTo>
                  <a:pt x="25696" y="170744"/>
                </a:lnTo>
                <a:cubicBezTo>
                  <a:pt x="31672" y="153325"/>
                  <a:pt x="40635" y="137576"/>
                  <a:pt x="52228" y="124094"/>
                </a:cubicBezTo>
                <a:lnTo>
                  <a:pt x="38245" y="112163"/>
                </a:lnTo>
                <a:cubicBezTo>
                  <a:pt x="49599" y="98920"/>
                  <a:pt x="62985" y="87705"/>
                  <a:pt x="78044" y="78638"/>
                </a:cubicBezTo>
                <a:lnTo>
                  <a:pt x="87366" y="94386"/>
                </a:lnTo>
                <a:cubicBezTo>
                  <a:pt x="102783" y="85200"/>
                  <a:pt x="119874" y="78876"/>
                  <a:pt x="137921" y="76013"/>
                </a:cubicBezTo>
                <a:close/>
                <a:moveTo>
                  <a:pt x="458164" y="0"/>
                </a:moveTo>
                <a:lnTo>
                  <a:pt x="458164" y="14677"/>
                </a:lnTo>
                <a:cubicBezTo>
                  <a:pt x="466889" y="14558"/>
                  <a:pt x="475375" y="15512"/>
                  <a:pt x="483502" y="17302"/>
                </a:cubicBezTo>
                <a:cubicBezTo>
                  <a:pt x="486251" y="17899"/>
                  <a:pt x="488881" y="18615"/>
                  <a:pt x="491510" y="19331"/>
                </a:cubicBezTo>
                <a:lnTo>
                  <a:pt x="495693" y="5250"/>
                </a:lnTo>
                <a:cubicBezTo>
                  <a:pt x="509318" y="9308"/>
                  <a:pt x="521987" y="15393"/>
                  <a:pt x="533581" y="23627"/>
                </a:cubicBezTo>
                <a:lnTo>
                  <a:pt x="525095" y="35678"/>
                </a:lnTo>
                <a:cubicBezTo>
                  <a:pt x="537047" y="44031"/>
                  <a:pt x="547206" y="54651"/>
                  <a:pt x="555214" y="66822"/>
                </a:cubicBezTo>
                <a:lnTo>
                  <a:pt x="567524" y="58828"/>
                </a:lnTo>
                <a:cubicBezTo>
                  <a:pt x="575293" y="70641"/>
                  <a:pt x="581030" y="83647"/>
                  <a:pt x="584496" y="97370"/>
                </a:cubicBezTo>
                <a:lnTo>
                  <a:pt x="570034" y="100950"/>
                </a:lnTo>
                <a:cubicBezTo>
                  <a:pt x="572305" y="109780"/>
                  <a:pt x="573620" y="118848"/>
                  <a:pt x="573739" y="128275"/>
                </a:cubicBezTo>
                <a:cubicBezTo>
                  <a:pt x="573739" y="133764"/>
                  <a:pt x="573261" y="139014"/>
                  <a:pt x="572664" y="144146"/>
                </a:cubicBezTo>
                <a:lnTo>
                  <a:pt x="587245" y="146174"/>
                </a:lnTo>
                <a:cubicBezTo>
                  <a:pt x="585452" y="160135"/>
                  <a:pt x="581269" y="173738"/>
                  <a:pt x="575054" y="186387"/>
                </a:cubicBezTo>
                <a:lnTo>
                  <a:pt x="561787" y="179824"/>
                </a:lnTo>
                <a:cubicBezTo>
                  <a:pt x="555214" y="192950"/>
                  <a:pt x="546369" y="204644"/>
                  <a:pt x="535493" y="214309"/>
                </a:cubicBezTo>
                <a:lnTo>
                  <a:pt x="545413" y="225287"/>
                </a:lnTo>
                <a:cubicBezTo>
                  <a:pt x="534896" y="234714"/>
                  <a:pt x="522944" y="242350"/>
                  <a:pt x="509916" y="247959"/>
                </a:cubicBezTo>
                <a:lnTo>
                  <a:pt x="504179" y="234356"/>
                </a:lnTo>
                <a:cubicBezTo>
                  <a:pt x="491152" y="239964"/>
                  <a:pt x="476809" y="243186"/>
                  <a:pt x="461750" y="243544"/>
                </a:cubicBezTo>
                <a:lnTo>
                  <a:pt x="462108" y="258221"/>
                </a:lnTo>
                <a:cubicBezTo>
                  <a:pt x="461391" y="258221"/>
                  <a:pt x="460674" y="258340"/>
                  <a:pt x="459957" y="258340"/>
                </a:cubicBezTo>
                <a:cubicBezTo>
                  <a:pt x="446451" y="258340"/>
                  <a:pt x="433185" y="256431"/>
                  <a:pt x="420396" y="252374"/>
                </a:cubicBezTo>
                <a:lnTo>
                  <a:pt x="424818" y="238413"/>
                </a:lnTo>
                <a:cubicBezTo>
                  <a:pt x="410715" y="233998"/>
                  <a:pt x="397687" y="226957"/>
                  <a:pt x="386572" y="217889"/>
                </a:cubicBezTo>
                <a:lnTo>
                  <a:pt x="377250" y="229225"/>
                </a:lnTo>
                <a:cubicBezTo>
                  <a:pt x="366254" y="220275"/>
                  <a:pt x="356931" y="209655"/>
                  <a:pt x="349402" y="197723"/>
                </a:cubicBezTo>
                <a:lnTo>
                  <a:pt x="361951" y="189847"/>
                </a:lnTo>
                <a:cubicBezTo>
                  <a:pt x="354302" y="177795"/>
                  <a:pt x="348924" y="164073"/>
                  <a:pt x="346294" y="149515"/>
                </a:cubicBezTo>
                <a:lnTo>
                  <a:pt x="331713" y="152021"/>
                </a:lnTo>
                <a:cubicBezTo>
                  <a:pt x="330398" y="144861"/>
                  <a:pt x="329801" y="137463"/>
                  <a:pt x="329681" y="130065"/>
                </a:cubicBezTo>
                <a:cubicBezTo>
                  <a:pt x="329681" y="123383"/>
                  <a:pt x="330159" y="116701"/>
                  <a:pt x="331115" y="110138"/>
                </a:cubicBezTo>
                <a:lnTo>
                  <a:pt x="345697" y="112286"/>
                </a:lnTo>
                <a:cubicBezTo>
                  <a:pt x="347967" y="97608"/>
                  <a:pt x="352868" y="83767"/>
                  <a:pt x="360158" y="71476"/>
                </a:cubicBezTo>
                <a:lnTo>
                  <a:pt x="347370" y="63959"/>
                </a:lnTo>
                <a:cubicBezTo>
                  <a:pt x="354541" y="51787"/>
                  <a:pt x="363505" y="40929"/>
                  <a:pt x="374262" y="31621"/>
                </a:cubicBezTo>
                <a:lnTo>
                  <a:pt x="383943" y="42719"/>
                </a:lnTo>
                <a:cubicBezTo>
                  <a:pt x="394819" y="33292"/>
                  <a:pt x="407488" y="25894"/>
                  <a:pt x="421472" y="21001"/>
                </a:cubicBezTo>
                <a:lnTo>
                  <a:pt x="416691" y="7160"/>
                </a:lnTo>
                <a:cubicBezTo>
                  <a:pt x="429958" y="2506"/>
                  <a:pt x="443941" y="119"/>
                  <a:pt x="458164" y="0"/>
                </a:cubicBezTo>
                <a:close/>
              </a:path>
            </a:pathLst>
          </a:custGeom>
          <a:solidFill>
            <a:srgbClr val="F3B7B6">
              <a:alpha val="26000"/>
            </a:srgbClr>
          </a:solidFill>
          <a:ln>
            <a:noFill/>
          </a:ln>
        </p:spPr>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78327" y="931804"/>
            <a:ext cx="3699065" cy="2578214"/>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9725" y="931804"/>
            <a:ext cx="2574986" cy="2581871"/>
          </a:xfrm>
          <a:prstGeom prst="rect">
            <a:avLst/>
          </a:prstGeom>
        </p:spPr>
      </p:pic>
      <p:sp>
        <p:nvSpPr>
          <p:cNvPr id="8" name="矩形 7"/>
          <p:cNvSpPr/>
          <p:nvPr/>
        </p:nvSpPr>
        <p:spPr>
          <a:xfrm>
            <a:off x="4809725" y="3597823"/>
            <a:ext cx="6367667" cy="2310700"/>
          </a:xfrm>
          <a:prstGeom prst="rect">
            <a:avLst/>
          </a:prstGeom>
          <a:solidFill>
            <a:srgbClr val="F3B7B6">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793881" y="2997591"/>
            <a:ext cx="3331361" cy="707886"/>
          </a:xfrm>
          <a:prstGeom prst="rect">
            <a:avLst/>
          </a:prstGeom>
        </p:spPr>
        <p:txBody>
          <a:bodyPr wrap="none">
            <a:spAutoFit/>
          </a:bodyPr>
          <a:lstStyle/>
          <a:p>
            <a:r>
              <a:rPr lang="zh-CN" altLang="en-US" sz="4000" dirty="0">
                <a:latin typeface="Batang" panose="02030600000101010101" pitchFamily="18" charset="-127"/>
                <a:ea typeface="Batang" panose="02030600000101010101" pitchFamily="18" charset="-127"/>
              </a:rPr>
              <a:t>Career goals</a:t>
            </a:r>
          </a:p>
        </p:txBody>
      </p:sp>
      <p:sp>
        <p:nvSpPr>
          <p:cNvPr id="4" name="文本框 3"/>
          <p:cNvSpPr txBox="1"/>
          <p:nvPr/>
        </p:nvSpPr>
        <p:spPr>
          <a:xfrm>
            <a:off x="1478364" y="2735913"/>
            <a:ext cx="2646878" cy="830997"/>
          </a:xfrm>
          <a:prstGeom prst="rect">
            <a:avLst/>
          </a:prstGeom>
          <a:noFill/>
        </p:spPr>
        <p:txBody>
          <a:bodyPr wrap="none" rtlCol="0">
            <a:spAutoFit/>
          </a:bodyPr>
          <a:lstStyle/>
          <a:p>
            <a:r>
              <a:rPr lang="zh-CN" altLang="en-US" sz="4800" b="1" dirty="0">
                <a:solidFill>
                  <a:srgbClr val="F3B7B6"/>
                </a:solidFill>
                <a:latin typeface="黑体" panose="02010609060101010101" pitchFamily="49" charset="-122"/>
                <a:ea typeface="黑体" panose="02010609060101010101" pitchFamily="49" charset="-122"/>
              </a:rPr>
              <a:t>职业目标</a:t>
            </a:r>
          </a:p>
        </p:txBody>
      </p:sp>
      <p:sp>
        <p:nvSpPr>
          <p:cNvPr id="10" name="文本框 9"/>
          <p:cNvSpPr txBox="1"/>
          <p:nvPr/>
        </p:nvSpPr>
        <p:spPr>
          <a:xfrm>
            <a:off x="0" y="3597823"/>
            <a:ext cx="4251485" cy="369332"/>
          </a:xfrm>
          <a:prstGeom prst="rect">
            <a:avLst/>
          </a:prstGeom>
          <a:noFill/>
        </p:spPr>
        <p:txBody>
          <a:bodyPr wrap="none" rtlCol="0">
            <a:spAutoFit/>
          </a:bodyPr>
          <a:lstStyle/>
          <a:p>
            <a:pPr marL="0" lvl="0" indent="0" algn="l" eaLnBrk="1" hangingPunct="1">
              <a:lnSpc>
                <a:spcPct val="100000"/>
              </a:lnSpc>
              <a:spcBef>
                <a:spcPct val="0"/>
              </a:spcBef>
              <a:buNone/>
            </a:pPr>
            <a:r>
              <a:rPr lang="en-US" altLang="zh-CN" dirty="0">
                <a:solidFill>
                  <a:schemeClr val="tx1">
                    <a:lumMod val="65000"/>
                    <a:lumOff val="35000"/>
                  </a:schemeClr>
                </a:solidFill>
                <a:latin typeface="Segoe Print" panose="02000600000000000000" charset="0"/>
                <a:cs typeface="Segoe Print" panose="02000600000000000000" charset="0"/>
                <a:sym typeface="+mn-ea"/>
              </a:rPr>
              <a:t>CLICK TO ADD YOUR TEXT HERE</a:t>
            </a:r>
          </a:p>
        </p:txBody>
      </p:sp>
      <p:sp>
        <p:nvSpPr>
          <p:cNvPr id="11" name="文本框 10"/>
          <p:cNvSpPr txBox="1"/>
          <p:nvPr/>
        </p:nvSpPr>
        <p:spPr>
          <a:xfrm>
            <a:off x="4971805" y="4291508"/>
            <a:ext cx="6043506" cy="923330"/>
          </a:xfrm>
          <a:prstGeom prst="rect">
            <a:avLst/>
          </a:prstGeom>
          <a:noFill/>
        </p:spPr>
        <p:txBody>
          <a:bodyPr wrap="square" rtlCol="0">
            <a:spAutoFit/>
          </a:bodyPr>
          <a:lstStyle/>
          <a:p>
            <a:pPr algn="just"/>
            <a:r>
              <a:rPr lang="zh-CN" altLang="en-US" dirty="0">
                <a:solidFill>
                  <a:schemeClr val="tx1">
                    <a:lumMod val="65000"/>
                    <a:lumOff val="35000"/>
                  </a:schemeClr>
                </a:solidFill>
                <a:latin typeface="Adobe Devanagari" panose="02040503050201020203" pitchFamily="18" charset="0"/>
                <a:ea typeface="Kozuka Gothic Pr6N EL" panose="020B0200000000000000" pitchFamily="34" charset="-128"/>
                <a:cs typeface="Adobe Devanagari" panose="02040503050201020203" pitchFamily="18" charset="0"/>
                <a:sym typeface="+mn-ea"/>
              </a:rPr>
              <a:t>You can enter anything that is relevant to this chapter to make a simple cut into the title to help the audience understand what you are talking about.</a:t>
            </a:r>
          </a:p>
        </p:txBody>
      </p:sp>
    </p:spTree>
    <p:extLst>
      <p:ext uri="{BB962C8B-B14F-4D97-AF65-F5344CB8AC3E}">
        <p14:creationId xmlns:p14="http://schemas.microsoft.com/office/powerpoint/2010/main" val="429164149"/>
      </p:ext>
    </p:extLst>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ppt_x</p:attrName>
                                        </p:attrNameLst>
                                      </p:cBhvr>
                                      <p:tavLst>
                                        <p:tav tm="0">
                                          <p:val>
                                            <p:strVal val="#ppt_x-.2"/>
                                          </p:val>
                                        </p:tav>
                                        <p:tav tm="100000">
                                          <p:val>
                                            <p:strVal val="#ppt_x"/>
                                          </p:val>
                                        </p:tav>
                                      </p:tavLst>
                                    </p:anim>
                                    <p:anim calcmode="lin" valueType="num">
                                      <p:cBhvr>
                                        <p:cTn id="8"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
                                        </p:tgtEl>
                                      </p:cBhvr>
                                    </p:animEffect>
                                  </p:childTnLst>
                                </p:cTn>
                              </p:par>
                              <p:par>
                                <p:cTn id="10" presetID="3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800" decel="100000"/>
                                        <p:tgtEl>
                                          <p:spTgt spid="5"/>
                                        </p:tgtEl>
                                      </p:cBhvr>
                                    </p:animEffect>
                                    <p:anim calcmode="lin" valueType="num">
                                      <p:cBhvr>
                                        <p:cTn id="13" dur="800" decel="100000" fill="hold"/>
                                        <p:tgtEl>
                                          <p:spTgt spid="5"/>
                                        </p:tgtEl>
                                        <p:attrNameLst>
                                          <p:attrName>style.rotation</p:attrName>
                                        </p:attrNameLst>
                                      </p:cBhvr>
                                      <p:tavLst>
                                        <p:tav tm="0">
                                          <p:val>
                                            <p:fltVal val="-90"/>
                                          </p:val>
                                        </p:tav>
                                        <p:tav tm="100000">
                                          <p:val>
                                            <p:fltVal val="0"/>
                                          </p:val>
                                        </p:tav>
                                      </p:tavLst>
                                    </p:anim>
                                    <p:anim calcmode="lin" valueType="num">
                                      <p:cBhvr>
                                        <p:cTn id="14" dur="800" decel="100000" fill="hold"/>
                                        <p:tgtEl>
                                          <p:spTgt spid="5"/>
                                        </p:tgtEl>
                                        <p:attrNameLst>
                                          <p:attrName>ppt_x</p:attrName>
                                        </p:attrNameLst>
                                      </p:cBhvr>
                                      <p:tavLst>
                                        <p:tav tm="0">
                                          <p:val>
                                            <p:strVal val="#ppt_x+0.4"/>
                                          </p:val>
                                        </p:tav>
                                        <p:tav tm="100000">
                                          <p:val>
                                            <p:strVal val="#ppt_x-0.05"/>
                                          </p:val>
                                        </p:tav>
                                      </p:tavLst>
                                    </p:anim>
                                    <p:anim calcmode="lin" valueType="num">
                                      <p:cBhvr>
                                        <p:cTn id="15" dur="800" decel="100000" fill="hold"/>
                                        <p:tgtEl>
                                          <p:spTgt spid="5"/>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par>
                                <p:cTn id="18" presetID="2" presetClass="entr" presetSubtype="4" fill="hold" grpId="1"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grpId="1"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par>
                                <p:cTn id="26" presetID="10" presetClass="entr" presetSubtype="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 presetClass="entr" presetSubtype="0" fill="hold" grpId="0" nodeType="withEffect">
                                  <p:stCondLst>
                                    <p:cond delay="0"/>
                                  </p:stCondLst>
                                  <p:iterate type="lt">
                                    <p:tmAbs val="300"/>
                                  </p:iterate>
                                  <p:childTnLst>
                                    <p:set>
                                      <p:cBhvr>
                                        <p:cTn id="30" dur="1" fill="hold">
                                          <p:stCondLst>
                                            <p:cond delay="0"/>
                                          </p:stCondLst>
                                        </p:cTn>
                                        <p:tgtEl>
                                          <p:spTgt spid="4"/>
                                        </p:tgtEl>
                                        <p:attrNameLst>
                                          <p:attrName>style.visibility</p:attrName>
                                        </p:attrNameLst>
                                      </p:cBhvr>
                                      <p:to>
                                        <p:strVal val="visible"/>
                                      </p:to>
                                    </p:set>
                                  </p:childTnLst>
                                </p:cTn>
                              </p:par>
                              <p:par>
                                <p:cTn id="31" presetID="22" presetClass="entr" presetSubtype="4"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down)">
                                      <p:cBhvr>
                                        <p:cTn id="33" dur="500"/>
                                        <p:tgtEl>
                                          <p:spTgt spid="9"/>
                                        </p:tgtEl>
                                      </p:cBhvr>
                                    </p:animEffect>
                                  </p:childTnLst>
                                </p:cTn>
                              </p:par>
                              <p:par>
                                <p:cTn id="34" presetID="22" presetClass="entr" presetSubtype="4" fill="hold" grpId="1"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1" animBg="1"/>
      <p:bldP spid="9" grpId="0"/>
      <p:bldP spid="4" grpId="0"/>
      <p:bldP spid="10" grpId="0"/>
      <p:bldP spid="10" grpId="1"/>
      <p:bldP spid="11"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9A8B1"/>
        </a:solidFill>
        <a:effectLst/>
      </p:bgPr>
    </p:bg>
    <p:spTree>
      <p:nvGrpSpPr>
        <p:cNvPr id="1" name=""/>
        <p:cNvGrpSpPr/>
        <p:nvPr/>
      </p:nvGrpSpPr>
      <p:grpSpPr>
        <a:xfrm>
          <a:off x="0" y="0"/>
          <a:ext cx="0" cy="0"/>
          <a:chOff x="0" y="0"/>
          <a:chExt cx="0" cy="0"/>
        </a:xfrm>
      </p:grpSpPr>
      <p:sp>
        <p:nvSpPr>
          <p:cNvPr id="4" name="文本框 3"/>
          <p:cNvSpPr txBox="1"/>
          <p:nvPr/>
        </p:nvSpPr>
        <p:spPr>
          <a:xfrm>
            <a:off x="3440523" y="2523768"/>
            <a:ext cx="753732" cy="1107996"/>
          </a:xfrm>
          <a:prstGeom prst="rect">
            <a:avLst/>
          </a:prstGeom>
          <a:noFill/>
        </p:spPr>
        <p:txBody>
          <a:bodyPr wrap="none" rtlCol="0">
            <a:spAutoFit/>
          </a:bodyPr>
          <a:lstStyle/>
          <a:p>
            <a:r>
              <a:rPr lang="en-US" altLang="zh-CN" sz="6600" dirty="0">
                <a:solidFill>
                  <a:schemeClr val="bg1"/>
                </a:solidFill>
                <a:latin typeface="Segoe Print" panose="02000600000000000000" charset="0"/>
                <a:ea typeface="liguofu" panose="02000600000000000000" charset="-122"/>
                <a:cs typeface="Segoe Print" panose="02000600000000000000" charset="0"/>
              </a:rPr>
              <a:t>T</a:t>
            </a:r>
          </a:p>
        </p:txBody>
      </p:sp>
      <p:sp>
        <p:nvSpPr>
          <p:cNvPr id="5" name="文本框 4"/>
          <p:cNvSpPr txBox="1"/>
          <p:nvPr/>
        </p:nvSpPr>
        <p:spPr>
          <a:xfrm>
            <a:off x="3989031" y="2569934"/>
            <a:ext cx="805029" cy="1015663"/>
          </a:xfrm>
          <a:prstGeom prst="rect">
            <a:avLst/>
          </a:prstGeom>
          <a:noFill/>
        </p:spPr>
        <p:txBody>
          <a:bodyPr wrap="none" rtlCol="0">
            <a:spAutoFit/>
          </a:bodyPr>
          <a:lstStyle/>
          <a:p>
            <a:r>
              <a:rPr lang="en-US" altLang="zh-CN" sz="6000" dirty="0">
                <a:solidFill>
                  <a:schemeClr val="bg1"/>
                </a:solidFill>
                <a:latin typeface="Segoe Print" panose="02000600000000000000" charset="0"/>
                <a:ea typeface="liguofu" panose="02000600000000000000" charset="-122"/>
                <a:cs typeface="Segoe Print" panose="02000600000000000000" charset="0"/>
              </a:rPr>
              <a:t>H</a:t>
            </a:r>
          </a:p>
        </p:txBody>
      </p:sp>
      <p:sp>
        <p:nvSpPr>
          <p:cNvPr id="6" name="文本框 5"/>
          <p:cNvSpPr txBox="1"/>
          <p:nvPr/>
        </p:nvSpPr>
        <p:spPr>
          <a:xfrm>
            <a:off x="4573161" y="2569934"/>
            <a:ext cx="782587" cy="1015663"/>
          </a:xfrm>
          <a:prstGeom prst="rect">
            <a:avLst/>
          </a:prstGeom>
          <a:noFill/>
        </p:spPr>
        <p:txBody>
          <a:bodyPr wrap="none" rtlCol="0">
            <a:spAutoFit/>
          </a:bodyPr>
          <a:lstStyle/>
          <a:p>
            <a:r>
              <a:rPr lang="en-US" altLang="zh-CN" sz="6000" dirty="0">
                <a:solidFill>
                  <a:schemeClr val="bg1"/>
                </a:solidFill>
                <a:latin typeface="Segoe Print" panose="02000600000000000000" charset="0"/>
                <a:ea typeface="liguofu" panose="02000600000000000000" charset="-122"/>
                <a:cs typeface="Segoe Print" panose="02000600000000000000" charset="0"/>
              </a:rPr>
              <a:t>A</a:t>
            </a:r>
          </a:p>
        </p:txBody>
      </p:sp>
      <p:sp>
        <p:nvSpPr>
          <p:cNvPr id="7" name="文本框 6"/>
          <p:cNvSpPr txBox="1"/>
          <p:nvPr/>
        </p:nvSpPr>
        <p:spPr>
          <a:xfrm>
            <a:off x="5172966" y="2523768"/>
            <a:ext cx="806631" cy="1015663"/>
          </a:xfrm>
          <a:prstGeom prst="rect">
            <a:avLst/>
          </a:prstGeom>
          <a:noFill/>
        </p:spPr>
        <p:txBody>
          <a:bodyPr wrap="none" rtlCol="0">
            <a:spAutoFit/>
          </a:bodyPr>
          <a:lstStyle/>
          <a:p>
            <a:r>
              <a:rPr lang="en-US" altLang="zh-CN" sz="6000" dirty="0">
                <a:solidFill>
                  <a:schemeClr val="bg1"/>
                </a:solidFill>
                <a:latin typeface="Segoe Print" panose="02000600000000000000" charset="0"/>
                <a:ea typeface="liguofu" panose="02000600000000000000" charset="-122"/>
                <a:cs typeface="Segoe Print" panose="02000600000000000000" charset="0"/>
              </a:rPr>
              <a:t>N</a:t>
            </a:r>
          </a:p>
        </p:txBody>
      </p:sp>
      <p:sp>
        <p:nvSpPr>
          <p:cNvPr id="8" name="文本框 7"/>
          <p:cNvSpPr txBox="1"/>
          <p:nvPr/>
        </p:nvSpPr>
        <p:spPr>
          <a:xfrm>
            <a:off x="5686038" y="2515760"/>
            <a:ext cx="756938" cy="1015663"/>
          </a:xfrm>
          <a:prstGeom prst="rect">
            <a:avLst/>
          </a:prstGeom>
          <a:noFill/>
        </p:spPr>
        <p:txBody>
          <a:bodyPr wrap="none" rtlCol="0">
            <a:spAutoFit/>
          </a:bodyPr>
          <a:lstStyle/>
          <a:p>
            <a:r>
              <a:rPr lang="en-US" altLang="zh-CN" sz="6000" dirty="0">
                <a:solidFill>
                  <a:schemeClr val="bg1"/>
                </a:solidFill>
                <a:latin typeface="Segoe Print" panose="02000600000000000000" charset="0"/>
                <a:ea typeface="liguofu" panose="02000600000000000000" charset="-122"/>
                <a:cs typeface="Segoe Print" panose="02000600000000000000" charset="0"/>
              </a:rPr>
              <a:t>K</a:t>
            </a:r>
          </a:p>
        </p:txBody>
      </p:sp>
      <p:sp>
        <p:nvSpPr>
          <p:cNvPr id="9" name="文本框 8"/>
          <p:cNvSpPr txBox="1"/>
          <p:nvPr/>
        </p:nvSpPr>
        <p:spPr>
          <a:xfrm>
            <a:off x="6557587" y="2539214"/>
            <a:ext cx="700833" cy="1015663"/>
          </a:xfrm>
          <a:prstGeom prst="rect">
            <a:avLst/>
          </a:prstGeom>
          <a:noFill/>
        </p:spPr>
        <p:txBody>
          <a:bodyPr wrap="none" rtlCol="0">
            <a:spAutoFit/>
          </a:bodyPr>
          <a:lstStyle/>
          <a:p>
            <a:r>
              <a:rPr lang="en-US" altLang="zh-CN" sz="6000" dirty="0">
                <a:solidFill>
                  <a:schemeClr val="bg1"/>
                </a:solidFill>
                <a:latin typeface="Segoe Print" panose="02000600000000000000" charset="0"/>
                <a:ea typeface="liguofu" panose="02000600000000000000" charset="-122"/>
                <a:cs typeface="Segoe Print" panose="02000600000000000000" charset="0"/>
              </a:rPr>
              <a:t>Y</a:t>
            </a:r>
          </a:p>
        </p:txBody>
      </p:sp>
      <p:sp>
        <p:nvSpPr>
          <p:cNvPr id="10" name="文本框 9"/>
          <p:cNvSpPr txBox="1"/>
          <p:nvPr/>
        </p:nvSpPr>
        <p:spPr>
          <a:xfrm>
            <a:off x="6999631" y="2551915"/>
            <a:ext cx="803425" cy="1015663"/>
          </a:xfrm>
          <a:prstGeom prst="rect">
            <a:avLst/>
          </a:prstGeom>
          <a:noFill/>
        </p:spPr>
        <p:txBody>
          <a:bodyPr wrap="none" rtlCol="0">
            <a:spAutoFit/>
          </a:bodyPr>
          <a:lstStyle/>
          <a:p>
            <a:r>
              <a:rPr lang="en-US" altLang="zh-CN" sz="6000" dirty="0">
                <a:solidFill>
                  <a:schemeClr val="bg1"/>
                </a:solidFill>
                <a:latin typeface="Segoe Print" panose="02000600000000000000" charset="0"/>
                <a:ea typeface="liguofu" panose="02000600000000000000" charset="-122"/>
                <a:cs typeface="Segoe Print" panose="02000600000000000000" charset="0"/>
              </a:rPr>
              <a:t>O</a:t>
            </a:r>
          </a:p>
        </p:txBody>
      </p:sp>
      <p:sp>
        <p:nvSpPr>
          <p:cNvPr id="11" name="文本框 10"/>
          <p:cNvSpPr txBox="1"/>
          <p:nvPr/>
        </p:nvSpPr>
        <p:spPr>
          <a:xfrm>
            <a:off x="7544267" y="2539213"/>
            <a:ext cx="780983" cy="1015663"/>
          </a:xfrm>
          <a:prstGeom prst="rect">
            <a:avLst/>
          </a:prstGeom>
          <a:noFill/>
        </p:spPr>
        <p:txBody>
          <a:bodyPr wrap="none" rtlCol="0">
            <a:spAutoFit/>
          </a:bodyPr>
          <a:lstStyle/>
          <a:p>
            <a:r>
              <a:rPr lang="en-US" altLang="zh-CN" sz="6000" dirty="0">
                <a:solidFill>
                  <a:schemeClr val="bg1"/>
                </a:solidFill>
                <a:latin typeface="Segoe Print" panose="02000600000000000000" charset="0"/>
                <a:ea typeface="liguofu" panose="02000600000000000000" charset="-122"/>
                <a:cs typeface="Segoe Print" panose="02000600000000000000" charset="0"/>
              </a:rPr>
              <a:t>U</a:t>
            </a:r>
          </a:p>
        </p:txBody>
      </p:sp>
      <p:sp>
        <p:nvSpPr>
          <p:cNvPr id="20" name="文本框 19"/>
          <p:cNvSpPr txBox="1"/>
          <p:nvPr/>
        </p:nvSpPr>
        <p:spPr>
          <a:xfrm>
            <a:off x="17130395" y="1475105"/>
            <a:ext cx="184785" cy="3769995"/>
          </a:xfrm>
          <a:prstGeom prst="rect">
            <a:avLst/>
          </a:prstGeom>
          <a:noFill/>
        </p:spPr>
        <p:txBody>
          <a:bodyPr wrap="none" rtlCol="0">
            <a:spAutoFit/>
          </a:bodyPr>
          <a:lstStyle/>
          <a:p>
            <a:endParaRPr lang="en-US" altLang="zh-CN" sz="23900" b="1" dirty="0">
              <a:solidFill>
                <a:srgbClr val="E9A8B1"/>
              </a:solidFill>
              <a:latin typeface="Segoe Print" panose="02000600000000000000" charset="0"/>
              <a:cs typeface="Segoe Print" panose="02000600000000000000" charset="0"/>
            </a:endParaRPr>
          </a:p>
        </p:txBody>
      </p:sp>
      <p:sp>
        <p:nvSpPr>
          <p:cNvPr id="2" name="文本框 1"/>
          <p:cNvSpPr txBox="1"/>
          <p:nvPr/>
        </p:nvSpPr>
        <p:spPr>
          <a:xfrm>
            <a:off x="4517476" y="3342735"/>
            <a:ext cx="3026791" cy="1200329"/>
          </a:xfrm>
          <a:prstGeom prst="rect">
            <a:avLst/>
          </a:prstGeom>
          <a:noFill/>
        </p:spPr>
        <p:txBody>
          <a:bodyPr wrap="none" rtlCol="0">
            <a:spAutoFit/>
          </a:bodyPr>
          <a:lstStyle/>
          <a:p>
            <a:r>
              <a:rPr lang="en-US" altLang="zh-CN" sz="7200" dirty="0">
                <a:solidFill>
                  <a:schemeClr val="bg1"/>
                </a:solidFill>
                <a:latin typeface="+mj-ea"/>
                <a:ea typeface="+mj-ea"/>
              </a:rPr>
              <a:t>NAME</a:t>
            </a:r>
            <a:endParaRPr lang="zh-CN" altLang="en-US" sz="7200" dirty="0">
              <a:solidFill>
                <a:schemeClr val="bg1"/>
              </a:solidFill>
              <a:latin typeface="+mj-ea"/>
              <a:ea typeface="+mj-ea"/>
            </a:endParaRPr>
          </a:p>
        </p:txBody>
      </p:sp>
    </p:spTree>
    <p:custDataLst>
      <p:tags r:id="rId1"/>
    </p:custDataLst>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3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6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9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12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150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80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210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par>
                          <p:cTn id="45" fill="hold">
                            <p:stCondLst>
                              <p:cond delay="3100"/>
                            </p:stCondLst>
                            <p:childTnLst>
                              <p:par>
                                <p:cTn id="46" presetID="10" presetClass="exit" presetSubtype="0" fill="hold" grpId="2" nodeType="afterEffect">
                                  <p:stCondLst>
                                    <p:cond delay="0"/>
                                  </p:stCondLst>
                                  <p:childTnLst>
                                    <p:animEffect transition="out" filter="fade">
                                      <p:cBhvr>
                                        <p:cTn id="47" dur="500"/>
                                        <p:tgtEl>
                                          <p:spTgt spid="4"/>
                                        </p:tgtEl>
                                      </p:cBhvr>
                                    </p:animEffect>
                                    <p:set>
                                      <p:cBhvr>
                                        <p:cTn id="48" dur="1" fill="hold">
                                          <p:stCondLst>
                                            <p:cond delay="499"/>
                                          </p:stCondLst>
                                        </p:cTn>
                                        <p:tgtEl>
                                          <p:spTgt spid="4"/>
                                        </p:tgtEl>
                                        <p:attrNameLst>
                                          <p:attrName>style.visibility</p:attrName>
                                        </p:attrNameLst>
                                      </p:cBhvr>
                                      <p:to>
                                        <p:strVal val="hidden"/>
                                      </p:to>
                                    </p:set>
                                  </p:childTnLst>
                                </p:cTn>
                              </p:par>
                              <p:par>
                                <p:cTn id="49" presetID="10" presetClass="exit" presetSubtype="0" fill="hold" grpId="2" nodeType="withEffect">
                                  <p:stCondLst>
                                    <p:cond delay="0"/>
                                  </p:stCondLst>
                                  <p:childTnLst>
                                    <p:animEffect transition="out" filter="fade">
                                      <p:cBhvr>
                                        <p:cTn id="50" dur="500"/>
                                        <p:tgtEl>
                                          <p:spTgt spid="5"/>
                                        </p:tgtEl>
                                      </p:cBhvr>
                                    </p:animEffect>
                                    <p:set>
                                      <p:cBhvr>
                                        <p:cTn id="51" dur="1" fill="hold">
                                          <p:stCondLst>
                                            <p:cond delay="499"/>
                                          </p:stCondLst>
                                        </p:cTn>
                                        <p:tgtEl>
                                          <p:spTgt spid="5"/>
                                        </p:tgtEl>
                                        <p:attrNameLst>
                                          <p:attrName>style.visibility</p:attrName>
                                        </p:attrNameLst>
                                      </p:cBhvr>
                                      <p:to>
                                        <p:strVal val="hidden"/>
                                      </p:to>
                                    </p:set>
                                  </p:childTnLst>
                                </p:cTn>
                              </p:par>
                              <p:par>
                                <p:cTn id="52" presetID="10" presetClass="exit" presetSubtype="0" fill="hold" grpId="2" nodeType="withEffect">
                                  <p:stCondLst>
                                    <p:cond delay="0"/>
                                  </p:stCondLst>
                                  <p:childTnLst>
                                    <p:animEffect transition="out" filter="fade">
                                      <p:cBhvr>
                                        <p:cTn id="53" dur="500"/>
                                        <p:tgtEl>
                                          <p:spTgt spid="6"/>
                                        </p:tgtEl>
                                      </p:cBhvr>
                                    </p:animEffect>
                                    <p:set>
                                      <p:cBhvr>
                                        <p:cTn id="54" dur="1" fill="hold">
                                          <p:stCondLst>
                                            <p:cond delay="499"/>
                                          </p:stCondLst>
                                        </p:cTn>
                                        <p:tgtEl>
                                          <p:spTgt spid="6"/>
                                        </p:tgtEl>
                                        <p:attrNameLst>
                                          <p:attrName>style.visibility</p:attrName>
                                        </p:attrNameLst>
                                      </p:cBhvr>
                                      <p:to>
                                        <p:strVal val="hidden"/>
                                      </p:to>
                                    </p:set>
                                  </p:childTnLst>
                                </p:cTn>
                              </p:par>
                              <p:par>
                                <p:cTn id="55" presetID="10" presetClass="exit" presetSubtype="0" fill="hold" grpId="2" nodeType="withEffect">
                                  <p:stCondLst>
                                    <p:cond delay="0"/>
                                  </p:stCondLst>
                                  <p:childTnLst>
                                    <p:animEffect transition="out" filter="fade">
                                      <p:cBhvr>
                                        <p:cTn id="56" dur="500"/>
                                        <p:tgtEl>
                                          <p:spTgt spid="7"/>
                                        </p:tgtEl>
                                      </p:cBhvr>
                                    </p:animEffect>
                                    <p:set>
                                      <p:cBhvr>
                                        <p:cTn id="57" dur="1" fill="hold">
                                          <p:stCondLst>
                                            <p:cond delay="499"/>
                                          </p:stCondLst>
                                        </p:cTn>
                                        <p:tgtEl>
                                          <p:spTgt spid="7"/>
                                        </p:tgtEl>
                                        <p:attrNameLst>
                                          <p:attrName>style.visibility</p:attrName>
                                        </p:attrNameLst>
                                      </p:cBhvr>
                                      <p:to>
                                        <p:strVal val="hidden"/>
                                      </p:to>
                                    </p:set>
                                  </p:childTnLst>
                                </p:cTn>
                              </p:par>
                              <p:par>
                                <p:cTn id="58" presetID="10" presetClass="exit" presetSubtype="0" fill="hold" grpId="2" nodeType="withEffect">
                                  <p:stCondLst>
                                    <p:cond delay="0"/>
                                  </p:stCondLst>
                                  <p:childTnLst>
                                    <p:animEffect transition="out" filter="fade">
                                      <p:cBhvr>
                                        <p:cTn id="59" dur="500"/>
                                        <p:tgtEl>
                                          <p:spTgt spid="8"/>
                                        </p:tgtEl>
                                      </p:cBhvr>
                                    </p:animEffect>
                                    <p:set>
                                      <p:cBhvr>
                                        <p:cTn id="60" dur="1" fill="hold">
                                          <p:stCondLst>
                                            <p:cond delay="499"/>
                                          </p:stCondLst>
                                        </p:cTn>
                                        <p:tgtEl>
                                          <p:spTgt spid="8"/>
                                        </p:tgtEl>
                                        <p:attrNameLst>
                                          <p:attrName>style.visibility</p:attrName>
                                        </p:attrNameLst>
                                      </p:cBhvr>
                                      <p:to>
                                        <p:strVal val="hidden"/>
                                      </p:to>
                                    </p:set>
                                  </p:childTnLst>
                                </p:cTn>
                              </p:par>
                              <p:par>
                                <p:cTn id="61" presetID="10" presetClass="exit" presetSubtype="0" fill="hold" grpId="2" nodeType="withEffect">
                                  <p:stCondLst>
                                    <p:cond delay="0"/>
                                  </p:stCondLst>
                                  <p:childTnLst>
                                    <p:animEffect transition="out" filter="fade">
                                      <p:cBhvr>
                                        <p:cTn id="62" dur="500"/>
                                        <p:tgtEl>
                                          <p:spTgt spid="9"/>
                                        </p:tgtEl>
                                      </p:cBhvr>
                                    </p:animEffect>
                                    <p:set>
                                      <p:cBhvr>
                                        <p:cTn id="63" dur="1" fill="hold">
                                          <p:stCondLst>
                                            <p:cond delay="499"/>
                                          </p:stCondLst>
                                        </p:cTn>
                                        <p:tgtEl>
                                          <p:spTgt spid="9"/>
                                        </p:tgtEl>
                                        <p:attrNameLst>
                                          <p:attrName>style.visibility</p:attrName>
                                        </p:attrNameLst>
                                      </p:cBhvr>
                                      <p:to>
                                        <p:strVal val="hidden"/>
                                      </p:to>
                                    </p:set>
                                  </p:childTnLst>
                                </p:cTn>
                              </p:par>
                              <p:par>
                                <p:cTn id="64" presetID="10" presetClass="exit" presetSubtype="0" fill="hold" grpId="2" nodeType="withEffect">
                                  <p:stCondLst>
                                    <p:cond delay="0"/>
                                  </p:stCondLst>
                                  <p:childTnLst>
                                    <p:animEffect transition="out" filter="fade">
                                      <p:cBhvr>
                                        <p:cTn id="65" dur="500"/>
                                        <p:tgtEl>
                                          <p:spTgt spid="10"/>
                                        </p:tgtEl>
                                      </p:cBhvr>
                                    </p:animEffect>
                                    <p:set>
                                      <p:cBhvr>
                                        <p:cTn id="66" dur="1" fill="hold">
                                          <p:stCondLst>
                                            <p:cond delay="499"/>
                                          </p:stCondLst>
                                        </p:cTn>
                                        <p:tgtEl>
                                          <p:spTgt spid="10"/>
                                        </p:tgtEl>
                                        <p:attrNameLst>
                                          <p:attrName>style.visibility</p:attrName>
                                        </p:attrNameLst>
                                      </p:cBhvr>
                                      <p:to>
                                        <p:strVal val="hidden"/>
                                      </p:to>
                                    </p:set>
                                  </p:childTnLst>
                                </p:cTn>
                              </p:par>
                              <p:par>
                                <p:cTn id="67" presetID="10" presetClass="exit" presetSubtype="0" fill="hold" grpId="2" nodeType="withEffect">
                                  <p:stCondLst>
                                    <p:cond delay="0"/>
                                  </p:stCondLst>
                                  <p:childTnLst>
                                    <p:animEffect transition="out" filter="fade">
                                      <p:cBhvr>
                                        <p:cTn id="68" dur="500"/>
                                        <p:tgtEl>
                                          <p:spTgt spid="11"/>
                                        </p:tgtEl>
                                      </p:cBhvr>
                                    </p:animEffect>
                                    <p:set>
                                      <p:cBhvr>
                                        <p:cTn id="69" dur="1" fill="hold">
                                          <p:stCondLst>
                                            <p:cond delay="499"/>
                                          </p:stCondLst>
                                        </p:cTn>
                                        <p:tgtEl>
                                          <p:spTgt spid="11"/>
                                        </p:tgtEl>
                                        <p:attrNameLst>
                                          <p:attrName>style.visibility</p:attrName>
                                        </p:attrNameLst>
                                      </p:cBhvr>
                                      <p:to>
                                        <p:strVal val="hidden"/>
                                      </p:to>
                                    </p:set>
                                  </p:childTnLst>
                                </p:cTn>
                              </p:par>
                              <p:par>
                                <p:cTn id="70" presetID="42" presetClass="entr" presetSubtype="0" fill="hold" grpId="0" nodeType="withEffect">
                                  <p:stCondLst>
                                    <p:cond delay="0"/>
                                  </p:stCondLst>
                                  <p:childTnLst>
                                    <p:set>
                                      <p:cBhvr>
                                        <p:cTn id="71" dur="1" fill="hold">
                                          <p:stCondLst>
                                            <p:cond delay="0"/>
                                          </p:stCondLst>
                                        </p:cTn>
                                        <p:tgtEl>
                                          <p:spTgt spid="2"/>
                                        </p:tgtEl>
                                        <p:attrNameLst>
                                          <p:attrName>style.visibility</p:attrName>
                                        </p:attrNameLst>
                                      </p:cBhvr>
                                      <p:to>
                                        <p:strVal val="visible"/>
                                      </p:to>
                                    </p:set>
                                    <p:animEffect transition="in" filter="fade">
                                      <p:cBhvr>
                                        <p:cTn id="72" dur="1000"/>
                                        <p:tgtEl>
                                          <p:spTgt spid="2"/>
                                        </p:tgtEl>
                                      </p:cBhvr>
                                    </p:animEffect>
                                    <p:anim calcmode="lin" valueType="num">
                                      <p:cBhvr>
                                        <p:cTn id="73" dur="1000" fill="hold"/>
                                        <p:tgtEl>
                                          <p:spTgt spid="2"/>
                                        </p:tgtEl>
                                        <p:attrNameLst>
                                          <p:attrName>ppt_x</p:attrName>
                                        </p:attrNameLst>
                                      </p:cBhvr>
                                      <p:tavLst>
                                        <p:tav tm="0">
                                          <p:val>
                                            <p:strVal val="#ppt_x"/>
                                          </p:val>
                                        </p:tav>
                                        <p:tav tm="100000">
                                          <p:val>
                                            <p:strVal val="#ppt_x"/>
                                          </p:val>
                                        </p:tav>
                                      </p:tavLst>
                                    </p:anim>
                                    <p:anim calcmode="lin" valueType="num">
                                      <p:cBhvr>
                                        <p:cTn id="7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2"/>
      <p:bldP spid="5" grpId="0"/>
      <p:bldP spid="5" grpId="2"/>
      <p:bldP spid="6" grpId="0"/>
      <p:bldP spid="6" grpId="2"/>
      <p:bldP spid="7" grpId="0"/>
      <p:bldP spid="7" grpId="2"/>
      <p:bldP spid="8" grpId="0"/>
      <p:bldP spid="8" grpId="2"/>
      <p:bldP spid="9" grpId="0"/>
      <p:bldP spid="9" grpId="2"/>
      <p:bldP spid="10" grpId="0"/>
      <p:bldP spid="10" grpId="2"/>
      <p:bldP spid="11" grpId="0"/>
      <p:bldP spid="11" grpId="2"/>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00.xml><?xml version="1.0" encoding="utf-8"?>
<p:tagLst xmlns:a="http://schemas.openxmlformats.org/drawingml/2006/main" xmlns:r="http://schemas.openxmlformats.org/officeDocument/2006/relationships" xmlns:p="http://schemas.openxmlformats.org/presentationml/2006/main">
  <p:tag name="PA" val="v5.0.0"/>
</p:tagLst>
</file>

<file path=ppt/tags/tag101.xml><?xml version="1.0" encoding="utf-8"?>
<p:tagLst xmlns:a="http://schemas.openxmlformats.org/drawingml/2006/main" xmlns:r="http://schemas.openxmlformats.org/officeDocument/2006/relationships" xmlns:p="http://schemas.openxmlformats.org/presentationml/2006/main">
  <p:tag name="PA" val="v5.0.0"/>
</p:tagLst>
</file>

<file path=ppt/tags/tag102.xml><?xml version="1.0" encoding="utf-8"?>
<p:tagLst xmlns:a="http://schemas.openxmlformats.org/drawingml/2006/main" xmlns:r="http://schemas.openxmlformats.org/officeDocument/2006/relationships" xmlns:p="http://schemas.openxmlformats.org/presentationml/2006/main">
  <p:tag name="PA" val="v5.0.0"/>
</p:tagLst>
</file>

<file path=ppt/tags/tag103.xml><?xml version="1.0" encoding="utf-8"?>
<p:tagLst xmlns:a="http://schemas.openxmlformats.org/drawingml/2006/main" xmlns:r="http://schemas.openxmlformats.org/officeDocument/2006/relationships" xmlns:p="http://schemas.openxmlformats.org/presentationml/2006/main">
  <p:tag name="PA" val="v5.0.0"/>
</p:tagLst>
</file>

<file path=ppt/tags/tag104.xml><?xml version="1.0" encoding="utf-8"?>
<p:tagLst xmlns:a="http://schemas.openxmlformats.org/drawingml/2006/main" xmlns:r="http://schemas.openxmlformats.org/officeDocument/2006/relationships" xmlns:p="http://schemas.openxmlformats.org/presentationml/2006/main">
  <p:tag name="PA" val="v5.0.0"/>
</p:tagLst>
</file>

<file path=ppt/tags/tag105.xml><?xml version="1.0" encoding="utf-8"?>
<p:tagLst xmlns:a="http://schemas.openxmlformats.org/drawingml/2006/main" xmlns:r="http://schemas.openxmlformats.org/officeDocument/2006/relationships" xmlns:p="http://schemas.openxmlformats.org/presentationml/2006/main">
  <p:tag name="PA" val="v5.0.0"/>
</p:tagLst>
</file>

<file path=ppt/tags/tag106.xml><?xml version="1.0" encoding="utf-8"?>
<p:tagLst xmlns:a="http://schemas.openxmlformats.org/drawingml/2006/main" xmlns:r="http://schemas.openxmlformats.org/officeDocument/2006/relationships" xmlns:p="http://schemas.openxmlformats.org/presentationml/2006/main">
  <p:tag name="PA" val="v5.0.0"/>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1.xml><?xml version="1.0" encoding="utf-8"?>
<p:tagLst xmlns:a="http://schemas.openxmlformats.org/drawingml/2006/main" xmlns:r="http://schemas.openxmlformats.org/officeDocument/2006/relationships" xmlns:p="http://schemas.openxmlformats.org/presentationml/2006/main">
  <p:tag name="PA" val="v4.3.3"/>
</p:tagLst>
</file>

<file path=ppt/tags/tag12.xml><?xml version="1.0" encoding="utf-8"?>
<p:tagLst xmlns:a="http://schemas.openxmlformats.org/drawingml/2006/main" xmlns:r="http://schemas.openxmlformats.org/officeDocument/2006/relationships" xmlns:p="http://schemas.openxmlformats.org/presentationml/2006/main">
  <p:tag name="PA" val="v4.3.3"/>
</p:tagLst>
</file>

<file path=ppt/tags/tag13.xml><?xml version="1.0" encoding="utf-8"?>
<p:tagLst xmlns:a="http://schemas.openxmlformats.org/drawingml/2006/main" xmlns:r="http://schemas.openxmlformats.org/officeDocument/2006/relationships" xmlns:p="http://schemas.openxmlformats.org/presentationml/2006/main">
  <p:tag name="PA" val="v4.3.3"/>
</p:tagLst>
</file>

<file path=ppt/tags/tag14.xml><?xml version="1.0" encoding="utf-8"?>
<p:tagLst xmlns:a="http://schemas.openxmlformats.org/drawingml/2006/main" xmlns:r="http://schemas.openxmlformats.org/officeDocument/2006/relationships" xmlns:p="http://schemas.openxmlformats.org/presentationml/2006/main">
  <p:tag name="PA" val="v4.3.3"/>
</p:tagLst>
</file>

<file path=ppt/tags/tag15.xml><?xml version="1.0" encoding="utf-8"?>
<p:tagLst xmlns:a="http://schemas.openxmlformats.org/drawingml/2006/main" xmlns:r="http://schemas.openxmlformats.org/officeDocument/2006/relationships" xmlns:p="http://schemas.openxmlformats.org/presentationml/2006/main">
  <p:tag name="PA" val="v4.3.3"/>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 name="COLORS" val="1,0|2,5385211|3,15594532"/>
  <p:tag name="LINKREPLACED" val="True"/>
</p:tagLst>
</file>

<file path=ppt/tags/tag17.xml><?xml version="1.0" encoding="utf-8"?>
<p:tagLst xmlns:a="http://schemas.openxmlformats.org/drawingml/2006/main" xmlns:r="http://schemas.openxmlformats.org/officeDocument/2006/relationships" xmlns:p="http://schemas.openxmlformats.org/presentationml/2006/main">
  <p:tag name="PA" val="v5.0.0"/>
</p:tagLst>
</file>

<file path=ppt/tags/tag18.xml><?xml version="1.0" encoding="utf-8"?>
<p:tagLst xmlns:a="http://schemas.openxmlformats.org/drawingml/2006/main" xmlns:r="http://schemas.openxmlformats.org/officeDocument/2006/relationships" xmlns:p="http://schemas.openxmlformats.org/presentationml/2006/main">
  <p:tag name="PA" val="v5.0.0"/>
</p:tagLst>
</file>

<file path=ppt/tags/tag19.xml><?xml version="1.0" encoding="utf-8"?>
<p:tagLst xmlns:a="http://schemas.openxmlformats.org/drawingml/2006/main" xmlns:r="http://schemas.openxmlformats.org/officeDocument/2006/relationships" xmlns:p="http://schemas.openxmlformats.org/presentationml/2006/main">
  <p:tag name="PA" val="v5.0.0"/>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20.xml><?xml version="1.0" encoding="utf-8"?>
<p:tagLst xmlns:a="http://schemas.openxmlformats.org/drawingml/2006/main" xmlns:r="http://schemas.openxmlformats.org/officeDocument/2006/relationships" xmlns:p="http://schemas.openxmlformats.org/presentationml/2006/main">
  <p:tag name="PA" val="v5.0.0"/>
</p:tagLst>
</file>

<file path=ppt/tags/tag21.xml><?xml version="1.0" encoding="utf-8"?>
<p:tagLst xmlns:a="http://schemas.openxmlformats.org/drawingml/2006/main" xmlns:r="http://schemas.openxmlformats.org/officeDocument/2006/relationships" xmlns:p="http://schemas.openxmlformats.org/presentationml/2006/main">
  <p:tag name="PA" val="v5.0.0"/>
</p:tagLst>
</file>

<file path=ppt/tags/tag22.xml><?xml version="1.0" encoding="utf-8"?>
<p:tagLst xmlns:a="http://schemas.openxmlformats.org/drawingml/2006/main" xmlns:r="http://schemas.openxmlformats.org/officeDocument/2006/relationships" xmlns:p="http://schemas.openxmlformats.org/presentationml/2006/main">
  <p:tag name="PA" val="v5.0.0"/>
</p:tagLst>
</file>

<file path=ppt/tags/tag23.xml><?xml version="1.0" encoding="utf-8"?>
<p:tagLst xmlns:a="http://schemas.openxmlformats.org/drawingml/2006/main" xmlns:r="http://schemas.openxmlformats.org/officeDocument/2006/relationships" xmlns:p="http://schemas.openxmlformats.org/presentationml/2006/main">
  <p:tag name="PA" val="v5.0.0"/>
</p:tagLst>
</file>

<file path=ppt/tags/tag24.xml><?xml version="1.0" encoding="utf-8"?>
<p:tagLst xmlns:a="http://schemas.openxmlformats.org/drawingml/2006/main" xmlns:r="http://schemas.openxmlformats.org/officeDocument/2006/relationships" xmlns:p="http://schemas.openxmlformats.org/presentationml/2006/main">
  <p:tag name="ISLIDE.VECTOR" val="787a8965-d4a7-4354-9c56-616ca76825da"/>
  <p:tag name="PA" val="v5.0.0"/>
  <p:tag name="RESOURCELIBID" val="434"/>
  <p:tag name="FIXEDCOLORSHADOW" val="5385211"/>
  <p:tag name="SCANEADDTIONSP" val="true"/>
  <p:tag name="SCENESHAPETYPE" val="SceneShape"/>
  <p:tag name="SCENESHAPESUBTYPE" val="ScenePicShape"/>
  <p:tag name="SCENESHAPENAME" val="抖音图形"/>
  <p:tag name="LOOPID" val="636654763916902213"/>
  <p:tag name="SCENECOLOR-FILL" val="Color_Theme"/>
  <p:tag name="SCENECOLOR-FILL-VALUE" val="2"/>
  <p:tag name="RESOURCEID" val="636654763916932215"/>
  <p:tag name="SCENEID" val="Unkown"/>
  <p:tag name="SCENELINKIDS" val="23|55|74|93"/>
  <p:tag name="ANIMSTRING" val="71ce98537da866fbde9a39e68dfc3b47"/>
</p:tagLst>
</file>

<file path=ppt/tags/tag25.xml><?xml version="1.0" encoding="utf-8"?>
<p:tagLst xmlns:a="http://schemas.openxmlformats.org/drawingml/2006/main" xmlns:r="http://schemas.openxmlformats.org/officeDocument/2006/relationships" xmlns:p="http://schemas.openxmlformats.org/presentationml/2006/main">
  <p:tag name="ISLIDE.VECTOR" val="787a8965-d4a7-4354-9c56-616ca76825da"/>
  <p:tag name="PA" val="v5.0.0"/>
  <p:tag name="RESOURCELIBID" val="434"/>
  <p:tag name="FIXEDCOLORSHADOW" val="15594532"/>
  <p:tag name="SCANEADDTIONSP" val="true"/>
  <p:tag name="SCENESHAPETYPE" val="SceneShape"/>
  <p:tag name="SCENESHAPESUBTYPE" val="ScenePicShape"/>
  <p:tag name="SCENESHAPENAME" val="抖音图形"/>
  <p:tag name="LOOPID" val="636654763916902213"/>
  <p:tag name="SCENECOLOR-FILL" val="Color_Theme"/>
  <p:tag name="SCENECOLOR-FILL-VALUE" val="3"/>
  <p:tag name="RESOURCEID" val="636654763916932215"/>
  <p:tag name="SCENEID" val="Unkown"/>
  <p:tag name="SCENELINKIDS" val="23|55|74|93"/>
  <p:tag name="ANIMSTRING" val="71ce98537da866fbde9a39e68dfc3b47"/>
</p:tagLst>
</file>

<file path=ppt/tags/tag26.xml><?xml version="1.0" encoding="utf-8"?>
<p:tagLst xmlns:a="http://schemas.openxmlformats.org/drawingml/2006/main" xmlns:r="http://schemas.openxmlformats.org/officeDocument/2006/relationships" xmlns:p="http://schemas.openxmlformats.org/presentationml/2006/main">
  <p:tag name="ISLIDE.VECTOR" val="787a8965-d4a7-4354-9c56-616ca76825da"/>
  <p:tag name="PA" val="v5.0.0"/>
  <p:tag name="RESOURCELIBID" val="434"/>
  <p:tag name="SCANEADDTIONSP" val="true"/>
  <p:tag name="SCENESHAPETYPE" val="SceneShape"/>
  <p:tag name="SCENESHAPESUBTYPE" val="ScenePicShape"/>
  <p:tag name="SCENESHAPENAME" val="抖音图形"/>
  <p:tag name="LOOPID" val="636654763916902213"/>
  <p:tag name="SCENECOLOR-FILL" val="Color_Theme"/>
  <p:tag name="SCENECOLOR-FILL-VALUE" val="1"/>
  <p:tag name="RESOURCEID" val="636654763916932215"/>
  <p:tag name="SCENEID" val="Unkown"/>
  <p:tag name="SCENELINKIDS" val="23|55|74|93"/>
  <p:tag name="ANIMSTRING" val="71ce98537da866fbde9a39e68dfc3b47"/>
</p:tagLst>
</file>

<file path=ppt/tags/tag27.xml><?xml version="1.0" encoding="utf-8"?>
<p:tagLst xmlns:a="http://schemas.openxmlformats.org/drawingml/2006/main" xmlns:r="http://schemas.openxmlformats.org/officeDocument/2006/relationships" xmlns:p="http://schemas.openxmlformats.org/presentationml/2006/main">
  <p:tag name="PA" val="v5.0.0"/>
</p:tagLst>
</file>

<file path=ppt/tags/tag28.xml><?xml version="1.0" encoding="utf-8"?>
<p:tagLst xmlns:a="http://schemas.openxmlformats.org/drawingml/2006/main" xmlns:r="http://schemas.openxmlformats.org/officeDocument/2006/relationships" xmlns:p="http://schemas.openxmlformats.org/presentationml/2006/main">
  <p:tag name="ISLIDE.VECTOR" val="787a8965-d4a7-4354-9c56-616ca76825da"/>
  <p:tag name="PA" val="v5.0.0"/>
  <p:tag name="SHADOWSRC" val="true"/>
  <p:tag name="SCENESHAPETYPE" val="SceneShape"/>
  <p:tag name="SCENESHAPESUBTYPE" val="ScenePicShape"/>
  <p:tag name="SCENESHAPENAME" val="抖音图形"/>
  <p:tag name="LOOPID" val="636654763916902213"/>
  <p:tag name="SCENECOLOR-FILL" val="Color_Theme"/>
  <p:tag name="SCENECOLOR-FILL-VALUE" val="1"/>
  <p:tag name="SCANEADDTIONSP" val="false"/>
  <p:tag name="RESOURCEID" val="636654763916932215"/>
  <p:tag name="SCENEID" val="Unkown"/>
  <p:tag name="SCENELINKIDS" val="23|55|74|93"/>
  <p:tag name="ANIMSTRING" val="71ce98537da866fbde9a39e68dfc3b47"/>
  <p:tag name="RESOURCELIBID" val="47856"/>
</p:tagLst>
</file>

<file path=ppt/tags/tag29.xml><?xml version="1.0" encoding="utf-8"?>
<p:tagLst xmlns:a="http://schemas.openxmlformats.org/drawingml/2006/main" xmlns:r="http://schemas.openxmlformats.org/officeDocument/2006/relationships" xmlns:p="http://schemas.openxmlformats.org/presentationml/2006/main">
  <p:tag name="PA" val="v5.0.0"/>
</p:tagLst>
</file>

<file path=ppt/tags/tag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0.xml><?xml version="1.0" encoding="utf-8"?>
<p:tagLst xmlns:a="http://schemas.openxmlformats.org/drawingml/2006/main" xmlns:r="http://schemas.openxmlformats.org/officeDocument/2006/relationships" xmlns:p="http://schemas.openxmlformats.org/presentationml/2006/main">
  <p:tag name="PA" val="v5.0.0"/>
</p:tagLst>
</file>

<file path=ppt/tags/tag31.xml><?xml version="1.0" encoding="utf-8"?>
<p:tagLst xmlns:a="http://schemas.openxmlformats.org/drawingml/2006/main" xmlns:r="http://schemas.openxmlformats.org/officeDocument/2006/relationships" xmlns:p="http://schemas.openxmlformats.org/presentationml/2006/main">
  <p:tag name="PA" val="v5.0.0"/>
</p:tagLst>
</file>

<file path=ppt/tags/tag32.xml><?xml version="1.0" encoding="utf-8"?>
<p:tagLst xmlns:a="http://schemas.openxmlformats.org/drawingml/2006/main" xmlns:r="http://schemas.openxmlformats.org/officeDocument/2006/relationships" xmlns:p="http://schemas.openxmlformats.org/presentationml/2006/main">
  <p:tag name="PA" val="v5.0.0"/>
</p:tagLst>
</file>

<file path=ppt/tags/tag33.xml><?xml version="1.0" encoding="utf-8"?>
<p:tagLst xmlns:a="http://schemas.openxmlformats.org/drawingml/2006/main" xmlns:r="http://schemas.openxmlformats.org/officeDocument/2006/relationships" xmlns:p="http://schemas.openxmlformats.org/presentationml/2006/main">
  <p:tag name="PA" val="v5.0.0"/>
</p:tagLst>
</file>

<file path=ppt/tags/tag34.xml><?xml version="1.0" encoding="utf-8"?>
<p:tagLst xmlns:a="http://schemas.openxmlformats.org/drawingml/2006/main" xmlns:r="http://schemas.openxmlformats.org/officeDocument/2006/relationships" xmlns:p="http://schemas.openxmlformats.org/presentationml/2006/main">
  <p:tag name="PA" val="v5.0.0"/>
</p:tagLst>
</file>

<file path=ppt/tags/tag35.xml><?xml version="1.0" encoding="utf-8"?>
<p:tagLst xmlns:a="http://schemas.openxmlformats.org/drawingml/2006/main" xmlns:r="http://schemas.openxmlformats.org/officeDocument/2006/relationships" xmlns:p="http://schemas.openxmlformats.org/presentationml/2006/main">
  <p:tag name="PA" val="v5.0.0"/>
</p:tagLst>
</file>

<file path=ppt/tags/tag36.xml><?xml version="1.0" encoding="utf-8"?>
<p:tagLst xmlns:a="http://schemas.openxmlformats.org/drawingml/2006/main" xmlns:r="http://schemas.openxmlformats.org/officeDocument/2006/relationships" xmlns:p="http://schemas.openxmlformats.org/presentationml/2006/main">
  <p:tag name="PA" val="v5.0.0"/>
</p:tagLst>
</file>

<file path=ppt/tags/tag37.xml><?xml version="1.0" encoding="utf-8"?>
<p:tagLst xmlns:a="http://schemas.openxmlformats.org/drawingml/2006/main" xmlns:r="http://schemas.openxmlformats.org/officeDocument/2006/relationships" xmlns:p="http://schemas.openxmlformats.org/presentationml/2006/main">
  <p:tag name="PA" val="v5.0.0"/>
</p:tagLst>
</file>

<file path=ppt/tags/tag38.xml><?xml version="1.0" encoding="utf-8"?>
<p:tagLst xmlns:a="http://schemas.openxmlformats.org/drawingml/2006/main" xmlns:r="http://schemas.openxmlformats.org/officeDocument/2006/relationships" xmlns:p="http://schemas.openxmlformats.org/presentationml/2006/main">
  <p:tag name="PA" val="v5.0.0"/>
</p:tagLst>
</file>

<file path=ppt/tags/tag39.xml><?xml version="1.0" encoding="utf-8"?>
<p:tagLst xmlns:a="http://schemas.openxmlformats.org/drawingml/2006/main" xmlns:r="http://schemas.openxmlformats.org/officeDocument/2006/relationships" xmlns:p="http://schemas.openxmlformats.org/presentationml/2006/main">
  <p:tag name="PA" val="v5.0.0"/>
</p:tagLst>
</file>

<file path=ppt/tags/tag4.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 name="COLORS" val="1,16777215|2,5385211|3,15594532"/>
  <p:tag name="LINKREPLACED" val="True"/>
</p:tagLst>
</file>

<file path=ppt/tags/tag40.xml><?xml version="1.0" encoding="utf-8"?>
<p:tagLst xmlns:a="http://schemas.openxmlformats.org/drawingml/2006/main" xmlns:r="http://schemas.openxmlformats.org/officeDocument/2006/relationships" xmlns:p="http://schemas.openxmlformats.org/presentationml/2006/main">
  <p:tag name="PA" val="v5.0.0"/>
</p:tagLst>
</file>

<file path=ppt/tags/tag41.xml><?xml version="1.0" encoding="utf-8"?>
<p:tagLst xmlns:a="http://schemas.openxmlformats.org/drawingml/2006/main" xmlns:r="http://schemas.openxmlformats.org/officeDocument/2006/relationships" xmlns:p="http://schemas.openxmlformats.org/presentationml/2006/main">
  <p:tag name="PA" val="v5.0.0"/>
</p:tagLst>
</file>

<file path=ppt/tags/tag42.xml><?xml version="1.0" encoding="utf-8"?>
<p:tagLst xmlns:a="http://schemas.openxmlformats.org/drawingml/2006/main" xmlns:r="http://schemas.openxmlformats.org/officeDocument/2006/relationships" xmlns:p="http://schemas.openxmlformats.org/presentationml/2006/main">
  <p:tag name="PA" val="v5.0.0"/>
</p:tagLst>
</file>

<file path=ppt/tags/tag43.xml><?xml version="1.0" encoding="utf-8"?>
<p:tagLst xmlns:a="http://schemas.openxmlformats.org/drawingml/2006/main" xmlns:r="http://schemas.openxmlformats.org/officeDocument/2006/relationships" xmlns:p="http://schemas.openxmlformats.org/presentationml/2006/main">
  <p:tag name="PA" val="v5.0.0"/>
</p:tagLst>
</file>

<file path=ppt/tags/tag44.xml><?xml version="1.0" encoding="utf-8"?>
<p:tagLst xmlns:a="http://schemas.openxmlformats.org/drawingml/2006/main" xmlns:r="http://schemas.openxmlformats.org/officeDocument/2006/relationships" xmlns:p="http://schemas.openxmlformats.org/presentationml/2006/main">
  <p:tag name="PA" val="v5.0.0"/>
</p:tagLst>
</file>

<file path=ppt/tags/tag45.xml><?xml version="1.0" encoding="utf-8"?>
<p:tagLst xmlns:a="http://schemas.openxmlformats.org/drawingml/2006/main" xmlns:r="http://schemas.openxmlformats.org/officeDocument/2006/relationships" xmlns:p="http://schemas.openxmlformats.org/presentationml/2006/main">
  <p:tag name="PA" val="v5.0.0"/>
</p:tagLst>
</file>

<file path=ppt/tags/tag46.xml><?xml version="1.0" encoding="utf-8"?>
<p:tagLst xmlns:a="http://schemas.openxmlformats.org/drawingml/2006/main" xmlns:r="http://schemas.openxmlformats.org/officeDocument/2006/relationships" xmlns:p="http://schemas.openxmlformats.org/presentationml/2006/main">
  <p:tag name="PA" val="v5.0.0"/>
</p:tagLst>
</file>

<file path=ppt/tags/tag47.xml><?xml version="1.0" encoding="utf-8"?>
<p:tagLst xmlns:a="http://schemas.openxmlformats.org/drawingml/2006/main" xmlns:r="http://schemas.openxmlformats.org/officeDocument/2006/relationships" xmlns:p="http://schemas.openxmlformats.org/presentationml/2006/main">
  <p:tag name="PA" val="v5.0.0"/>
</p:tagLst>
</file>

<file path=ppt/tags/tag48.xml><?xml version="1.0" encoding="utf-8"?>
<p:tagLst xmlns:a="http://schemas.openxmlformats.org/drawingml/2006/main" xmlns:r="http://schemas.openxmlformats.org/officeDocument/2006/relationships" xmlns:p="http://schemas.openxmlformats.org/presentationml/2006/main">
  <p:tag name="PA" val="v5.0.0"/>
</p:tagLst>
</file>

<file path=ppt/tags/tag49.xml><?xml version="1.0" encoding="utf-8"?>
<p:tagLst xmlns:a="http://schemas.openxmlformats.org/drawingml/2006/main" xmlns:r="http://schemas.openxmlformats.org/officeDocument/2006/relationships" xmlns:p="http://schemas.openxmlformats.org/presentationml/2006/main">
  <p:tag name="PA" val="v5.0.0"/>
</p:tagLst>
</file>

<file path=ppt/tags/tag5.xml><?xml version="1.0" encoding="utf-8"?>
<p:tagLst xmlns:a="http://schemas.openxmlformats.org/drawingml/2006/main" xmlns:r="http://schemas.openxmlformats.org/officeDocument/2006/relationships" xmlns:p="http://schemas.openxmlformats.org/presentationml/2006/main">
  <p:tag name="FIXEDCOLORSHADOW" val="15594532"/>
  <p:tag name="SCANEADDTIONSP" val="true"/>
  <p:tag name="SCENESHAPETYPE" val="SceneText"/>
  <p:tag name="SCENESHAPESUBTYPE" val="SceneTitleText"/>
  <p:tag name="SCENESHAPENAME" val="抖音文本"/>
  <p:tag name="TXTGRP" val="636654757131304099"/>
  <p:tag name="SCENECOLOR-TEXT" val="Color_Theme"/>
  <p:tag name="SCENECOLOR-TEXT-VALUE" val="3"/>
  <p:tag name="RESOURCEID" val="636654757131764125"/>
  <p:tag name="SCENEID" val="Unkown"/>
  <p:tag name="SCENELINKIDS" val="2|16|17"/>
  <p:tag name="ANIMSTRING" val="1f8d7f95197095d9605027edf7d8d86e"/>
</p:tagLst>
</file>

<file path=ppt/tags/tag50.xml><?xml version="1.0" encoding="utf-8"?>
<p:tagLst xmlns:a="http://schemas.openxmlformats.org/drawingml/2006/main" xmlns:r="http://schemas.openxmlformats.org/officeDocument/2006/relationships" xmlns:p="http://schemas.openxmlformats.org/presentationml/2006/main">
  <p:tag name="PA" val="v5.0.0"/>
</p:tagLst>
</file>

<file path=ppt/tags/tag51.xml><?xml version="1.0" encoding="utf-8"?>
<p:tagLst xmlns:a="http://schemas.openxmlformats.org/drawingml/2006/main" xmlns:r="http://schemas.openxmlformats.org/officeDocument/2006/relationships" xmlns:p="http://schemas.openxmlformats.org/presentationml/2006/main">
  <p:tag name="PA" val="v5.0.0"/>
</p:tagLst>
</file>

<file path=ppt/tags/tag52.xml><?xml version="1.0" encoding="utf-8"?>
<p:tagLst xmlns:a="http://schemas.openxmlformats.org/drawingml/2006/main" xmlns:r="http://schemas.openxmlformats.org/officeDocument/2006/relationships" xmlns:p="http://schemas.openxmlformats.org/presentationml/2006/main">
  <p:tag name="PA" val="v5.0.0"/>
</p:tagLst>
</file>

<file path=ppt/tags/tag53.xml><?xml version="1.0" encoding="utf-8"?>
<p:tagLst xmlns:a="http://schemas.openxmlformats.org/drawingml/2006/main" xmlns:r="http://schemas.openxmlformats.org/officeDocument/2006/relationships" xmlns:p="http://schemas.openxmlformats.org/presentationml/2006/main">
  <p:tag name="PA" val="v5.0.0"/>
</p:tagLst>
</file>

<file path=ppt/tags/tag54.xml><?xml version="1.0" encoding="utf-8"?>
<p:tagLst xmlns:a="http://schemas.openxmlformats.org/drawingml/2006/main" xmlns:r="http://schemas.openxmlformats.org/officeDocument/2006/relationships" xmlns:p="http://schemas.openxmlformats.org/presentationml/2006/main">
  <p:tag name="PA" val="v5.0.0"/>
</p:tagLst>
</file>

<file path=ppt/tags/tag55.xml><?xml version="1.0" encoding="utf-8"?>
<p:tagLst xmlns:a="http://schemas.openxmlformats.org/drawingml/2006/main" xmlns:r="http://schemas.openxmlformats.org/officeDocument/2006/relationships" xmlns:p="http://schemas.openxmlformats.org/presentationml/2006/main">
  <p:tag name="PA" val="v5.0.0"/>
</p:tagLst>
</file>

<file path=ppt/tags/tag56.xml><?xml version="1.0" encoding="utf-8"?>
<p:tagLst xmlns:a="http://schemas.openxmlformats.org/drawingml/2006/main" xmlns:r="http://schemas.openxmlformats.org/officeDocument/2006/relationships" xmlns:p="http://schemas.openxmlformats.org/presentationml/2006/main">
  <p:tag name="PA" val="v5.0.0"/>
</p:tagLst>
</file>

<file path=ppt/tags/tag57.xml><?xml version="1.0" encoding="utf-8"?>
<p:tagLst xmlns:a="http://schemas.openxmlformats.org/drawingml/2006/main" xmlns:r="http://schemas.openxmlformats.org/officeDocument/2006/relationships" xmlns:p="http://schemas.openxmlformats.org/presentationml/2006/main">
  <p:tag name="PA" val="v5.0.0"/>
</p:tagLst>
</file>

<file path=ppt/tags/tag58.xml><?xml version="1.0" encoding="utf-8"?>
<p:tagLst xmlns:a="http://schemas.openxmlformats.org/drawingml/2006/main" xmlns:r="http://schemas.openxmlformats.org/officeDocument/2006/relationships" xmlns:p="http://schemas.openxmlformats.org/presentationml/2006/main">
  <p:tag name="PA" val="v5.0.0"/>
</p:tagLst>
</file>

<file path=ppt/tags/tag59.xml><?xml version="1.0" encoding="utf-8"?>
<p:tagLst xmlns:a="http://schemas.openxmlformats.org/drawingml/2006/main" xmlns:r="http://schemas.openxmlformats.org/officeDocument/2006/relationships" xmlns:p="http://schemas.openxmlformats.org/presentationml/2006/main">
  <p:tag name="PA" val="v5.0.0"/>
</p:tagLst>
</file>

<file path=ppt/tags/tag6.xml><?xml version="1.0" encoding="utf-8"?>
<p:tagLst xmlns:a="http://schemas.openxmlformats.org/drawingml/2006/main" xmlns:r="http://schemas.openxmlformats.org/officeDocument/2006/relationships" xmlns:p="http://schemas.openxmlformats.org/presentationml/2006/main">
  <p:tag name="FIXEDCOLORSHADOW" val="5385211"/>
  <p:tag name="SCANEADDTIONSP" val="true"/>
  <p:tag name="SCENESHAPETYPE" val="SceneText"/>
  <p:tag name="SCENESHAPESUBTYPE" val="SceneTitleText"/>
  <p:tag name="SCENESHAPENAME" val="抖音文本"/>
  <p:tag name="TXTGRP" val="636654757131304099"/>
  <p:tag name="SCENECOLOR-TEXT" val="Color_Theme"/>
  <p:tag name="SCENECOLOR-TEXT-VALUE" val="2"/>
  <p:tag name="RESOURCEID" val="636654757131764125"/>
  <p:tag name="SCENEID" val="Unkown"/>
  <p:tag name="SCENELINKIDS" val="2|16|17"/>
  <p:tag name="ANIMSTRING" val="1f8d7f95197095d9605027edf7d8d86e"/>
</p:tagLst>
</file>

<file path=ppt/tags/tag60.xml><?xml version="1.0" encoding="utf-8"?>
<p:tagLst xmlns:a="http://schemas.openxmlformats.org/drawingml/2006/main" xmlns:r="http://schemas.openxmlformats.org/officeDocument/2006/relationships" xmlns:p="http://schemas.openxmlformats.org/presentationml/2006/main">
  <p:tag name="PA" val="v5.0.0"/>
</p:tagLst>
</file>

<file path=ppt/tags/tag61.xml><?xml version="1.0" encoding="utf-8"?>
<p:tagLst xmlns:a="http://schemas.openxmlformats.org/drawingml/2006/main" xmlns:r="http://schemas.openxmlformats.org/officeDocument/2006/relationships" xmlns:p="http://schemas.openxmlformats.org/presentationml/2006/main">
  <p:tag name="PA" val="v5.0.0"/>
</p:tagLst>
</file>

<file path=ppt/tags/tag62.xml><?xml version="1.0" encoding="utf-8"?>
<p:tagLst xmlns:a="http://schemas.openxmlformats.org/drawingml/2006/main" xmlns:r="http://schemas.openxmlformats.org/officeDocument/2006/relationships" xmlns:p="http://schemas.openxmlformats.org/presentationml/2006/main">
  <p:tag name="PA" val="v5.0.0"/>
</p:tagLst>
</file>

<file path=ppt/tags/tag63.xml><?xml version="1.0" encoding="utf-8"?>
<p:tagLst xmlns:a="http://schemas.openxmlformats.org/drawingml/2006/main" xmlns:r="http://schemas.openxmlformats.org/officeDocument/2006/relationships" xmlns:p="http://schemas.openxmlformats.org/presentationml/2006/main">
  <p:tag name="PA" val="v5.0.0"/>
</p:tagLst>
</file>

<file path=ppt/tags/tag64.xml><?xml version="1.0" encoding="utf-8"?>
<p:tagLst xmlns:a="http://schemas.openxmlformats.org/drawingml/2006/main" xmlns:r="http://schemas.openxmlformats.org/officeDocument/2006/relationships" xmlns:p="http://schemas.openxmlformats.org/presentationml/2006/main">
  <p:tag name="PA" val="v5.0.0"/>
</p:tagLst>
</file>

<file path=ppt/tags/tag65.xml><?xml version="1.0" encoding="utf-8"?>
<p:tagLst xmlns:a="http://schemas.openxmlformats.org/drawingml/2006/main" xmlns:r="http://schemas.openxmlformats.org/officeDocument/2006/relationships" xmlns:p="http://schemas.openxmlformats.org/presentationml/2006/main">
  <p:tag name="PA" val="v5.0.0"/>
</p:tagLst>
</file>

<file path=ppt/tags/tag66.xml><?xml version="1.0" encoding="utf-8"?>
<p:tagLst xmlns:a="http://schemas.openxmlformats.org/drawingml/2006/main" xmlns:r="http://schemas.openxmlformats.org/officeDocument/2006/relationships" xmlns:p="http://schemas.openxmlformats.org/presentationml/2006/main">
  <p:tag name="PA" val="v5.0.0"/>
</p:tagLst>
</file>

<file path=ppt/tags/tag67.xml><?xml version="1.0" encoding="utf-8"?>
<p:tagLst xmlns:a="http://schemas.openxmlformats.org/drawingml/2006/main" xmlns:r="http://schemas.openxmlformats.org/officeDocument/2006/relationships" xmlns:p="http://schemas.openxmlformats.org/presentationml/2006/main">
  <p:tag name="PA" val="v5.0.0"/>
</p:tagLst>
</file>

<file path=ppt/tags/tag68.xml><?xml version="1.0" encoding="utf-8"?>
<p:tagLst xmlns:a="http://schemas.openxmlformats.org/drawingml/2006/main" xmlns:r="http://schemas.openxmlformats.org/officeDocument/2006/relationships" xmlns:p="http://schemas.openxmlformats.org/presentationml/2006/main">
  <p:tag name="PA" val="v5.0.0"/>
</p:tagLst>
</file>

<file path=ppt/tags/tag69.xml><?xml version="1.0" encoding="utf-8"?>
<p:tagLst xmlns:a="http://schemas.openxmlformats.org/drawingml/2006/main" xmlns:r="http://schemas.openxmlformats.org/officeDocument/2006/relationships" xmlns:p="http://schemas.openxmlformats.org/presentationml/2006/main">
  <p:tag name="PA" val="v5.0.0"/>
</p:tagLst>
</file>

<file path=ppt/tags/tag7.xml><?xml version="1.0" encoding="utf-8"?>
<p:tagLst xmlns:a="http://schemas.openxmlformats.org/drawingml/2006/main" xmlns:r="http://schemas.openxmlformats.org/officeDocument/2006/relationships" xmlns:p="http://schemas.openxmlformats.org/presentationml/2006/main">
  <p:tag name="SHADOWSRC" val="true"/>
  <p:tag name="SCENESHAPETYPE" val="SceneText"/>
  <p:tag name="SCENESHAPESUBTYPE" val="SceneTitleText"/>
  <p:tag name="SCENESHAPENAME" val="抖音文本"/>
  <p:tag name="TXTGRP" val="636654757131304099"/>
  <p:tag name="SCENECOLOR-TEXT" val="Color_Theme"/>
  <p:tag name="SCENECOLOR-TEXT-VALUE" val="1"/>
  <p:tag name="SCANEADDTIONSP" val="false"/>
  <p:tag name="RESOURCEID" val="636654757131764125"/>
  <p:tag name="SCENEID" val="Unkown"/>
  <p:tag name="SCENELINKIDS" val="2|16|17"/>
  <p:tag name="ANIMSTRING" val="1f8d7f95197095d9605027edf7d8d86e"/>
  <p:tag name="PA" val="v5.0.0"/>
  <p:tag name="RESOURCELIBID" val="47855"/>
</p:tagLst>
</file>

<file path=ppt/tags/tag70.xml><?xml version="1.0" encoding="utf-8"?>
<p:tagLst xmlns:a="http://schemas.openxmlformats.org/drawingml/2006/main" xmlns:r="http://schemas.openxmlformats.org/officeDocument/2006/relationships" xmlns:p="http://schemas.openxmlformats.org/presentationml/2006/main">
  <p:tag name="PA" val="v5.0.0"/>
</p:tagLst>
</file>

<file path=ppt/tags/tag71.xml><?xml version="1.0" encoding="utf-8"?>
<p:tagLst xmlns:a="http://schemas.openxmlformats.org/drawingml/2006/main" xmlns:r="http://schemas.openxmlformats.org/officeDocument/2006/relationships" xmlns:p="http://schemas.openxmlformats.org/presentationml/2006/main">
  <p:tag name="PA" val="v5.0.0"/>
</p:tagLst>
</file>

<file path=ppt/tags/tag72.xml><?xml version="1.0" encoding="utf-8"?>
<p:tagLst xmlns:a="http://schemas.openxmlformats.org/drawingml/2006/main" xmlns:r="http://schemas.openxmlformats.org/officeDocument/2006/relationships" xmlns:p="http://schemas.openxmlformats.org/presentationml/2006/main">
  <p:tag name="PA" val="v5.0.0"/>
</p:tagLst>
</file>

<file path=ppt/tags/tag73.xml><?xml version="1.0" encoding="utf-8"?>
<p:tagLst xmlns:a="http://schemas.openxmlformats.org/drawingml/2006/main" xmlns:r="http://schemas.openxmlformats.org/officeDocument/2006/relationships" xmlns:p="http://schemas.openxmlformats.org/presentationml/2006/main">
  <p:tag name="PA" val="v5.0.0"/>
</p:tagLst>
</file>

<file path=ppt/tags/tag74.xml><?xml version="1.0" encoding="utf-8"?>
<p:tagLst xmlns:a="http://schemas.openxmlformats.org/drawingml/2006/main" xmlns:r="http://schemas.openxmlformats.org/officeDocument/2006/relationships" xmlns:p="http://schemas.openxmlformats.org/presentationml/2006/main">
  <p:tag name="PA" val="v5.0.0"/>
</p:tagLst>
</file>

<file path=ppt/tags/tag75.xml><?xml version="1.0" encoding="utf-8"?>
<p:tagLst xmlns:a="http://schemas.openxmlformats.org/drawingml/2006/main" xmlns:r="http://schemas.openxmlformats.org/officeDocument/2006/relationships" xmlns:p="http://schemas.openxmlformats.org/presentationml/2006/main">
  <p:tag name="PA" val="v5.0.0"/>
</p:tagLst>
</file>

<file path=ppt/tags/tag76.xml><?xml version="1.0" encoding="utf-8"?>
<p:tagLst xmlns:a="http://schemas.openxmlformats.org/drawingml/2006/main" xmlns:r="http://schemas.openxmlformats.org/officeDocument/2006/relationships" xmlns:p="http://schemas.openxmlformats.org/presentationml/2006/main">
  <p:tag name="PA" val="v5.0.0"/>
</p:tagLst>
</file>

<file path=ppt/tags/tag77.xml><?xml version="1.0" encoding="utf-8"?>
<p:tagLst xmlns:a="http://schemas.openxmlformats.org/drawingml/2006/main" xmlns:r="http://schemas.openxmlformats.org/officeDocument/2006/relationships" xmlns:p="http://schemas.openxmlformats.org/presentationml/2006/main">
  <p:tag name="PA" val="v5.0.0"/>
</p:tagLst>
</file>

<file path=ppt/tags/tag78.xml><?xml version="1.0" encoding="utf-8"?>
<p:tagLst xmlns:a="http://schemas.openxmlformats.org/drawingml/2006/main" xmlns:r="http://schemas.openxmlformats.org/officeDocument/2006/relationships" xmlns:p="http://schemas.openxmlformats.org/presentationml/2006/main">
  <p:tag name="PA" val="v5.0.0"/>
</p:tagLst>
</file>

<file path=ppt/tags/tag79.xml><?xml version="1.0" encoding="utf-8"?>
<p:tagLst xmlns:a="http://schemas.openxmlformats.org/drawingml/2006/main" xmlns:r="http://schemas.openxmlformats.org/officeDocument/2006/relationships" xmlns:p="http://schemas.openxmlformats.org/presentationml/2006/main">
  <p:tag name="PA" val="v5.0.0"/>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80.xml><?xml version="1.0" encoding="utf-8"?>
<p:tagLst xmlns:a="http://schemas.openxmlformats.org/drawingml/2006/main" xmlns:r="http://schemas.openxmlformats.org/officeDocument/2006/relationships" xmlns:p="http://schemas.openxmlformats.org/presentationml/2006/main">
  <p:tag name="PA" val="v5.0.0"/>
</p:tagLst>
</file>

<file path=ppt/tags/tag81.xml><?xml version="1.0" encoding="utf-8"?>
<p:tagLst xmlns:a="http://schemas.openxmlformats.org/drawingml/2006/main" xmlns:r="http://schemas.openxmlformats.org/officeDocument/2006/relationships" xmlns:p="http://schemas.openxmlformats.org/presentationml/2006/main">
  <p:tag name="PA" val="v5.0.0"/>
</p:tagLst>
</file>

<file path=ppt/tags/tag82.xml><?xml version="1.0" encoding="utf-8"?>
<p:tagLst xmlns:a="http://schemas.openxmlformats.org/drawingml/2006/main" xmlns:r="http://schemas.openxmlformats.org/officeDocument/2006/relationships" xmlns:p="http://schemas.openxmlformats.org/presentationml/2006/main">
  <p:tag name="PA" val="v5.0.0"/>
</p:tagLst>
</file>

<file path=ppt/tags/tag83.xml><?xml version="1.0" encoding="utf-8"?>
<p:tagLst xmlns:a="http://schemas.openxmlformats.org/drawingml/2006/main" xmlns:r="http://schemas.openxmlformats.org/officeDocument/2006/relationships" xmlns:p="http://schemas.openxmlformats.org/presentationml/2006/main">
  <p:tag name="PA" val="v5.0.0"/>
</p:tagLst>
</file>

<file path=ppt/tags/tag84.xml><?xml version="1.0" encoding="utf-8"?>
<p:tagLst xmlns:a="http://schemas.openxmlformats.org/drawingml/2006/main" xmlns:r="http://schemas.openxmlformats.org/officeDocument/2006/relationships" xmlns:p="http://schemas.openxmlformats.org/presentationml/2006/main">
  <p:tag name="PA" val="v5.0.0"/>
</p:tagLst>
</file>

<file path=ppt/tags/tag85.xml><?xml version="1.0" encoding="utf-8"?>
<p:tagLst xmlns:a="http://schemas.openxmlformats.org/drawingml/2006/main" xmlns:r="http://schemas.openxmlformats.org/officeDocument/2006/relationships" xmlns:p="http://schemas.openxmlformats.org/presentationml/2006/main">
  <p:tag name="PA" val="v5.0.0"/>
</p:tagLst>
</file>

<file path=ppt/tags/tag86.xml><?xml version="1.0" encoding="utf-8"?>
<p:tagLst xmlns:a="http://schemas.openxmlformats.org/drawingml/2006/main" xmlns:r="http://schemas.openxmlformats.org/officeDocument/2006/relationships" xmlns:p="http://schemas.openxmlformats.org/presentationml/2006/main">
  <p:tag name="PA" val="v5.0.0"/>
</p:tagLst>
</file>

<file path=ppt/tags/tag87.xml><?xml version="1.0" encoding="utf-8"?>
<p:tagLst xmlns:a="http://schemas.openxmlformats.org/drawingml/2006/main" xmlns:r="http://schemas.openxmlformats.org/officeDocument/2006/relationships" xmlns:p="http://schemas.openxmlformats.org/presentationml/2006/main">
  <p:tag name="PA" val="v5.0.0"/>
</p:tagLst>
</file>

<file path=ppt/tags/tag88.xml><?xml version="1.0" encoding="utf-8"?>
<p:tagLst xmlns:a="http://schemas.openxmlformats.org/drawingml/2006/main" xmlns:r="http://schemas.openxmlformats.org/officeDocument/2006/relationships" xmlns:p="http://schemas.openxmlformats.org/presentationml/2006/main">
  <p:tag name="PA" val="v5.0.0"/>
</p:tagLst>
</file>

<file path=ppt/tags/tag89.xml><?xml version="1.0" encoding="utf-8"?>
<p:tagLst xmlns:a="http://schemas.openxmlformats.org/drawingml/2006/main" xmlns:r="http://schemas.openxmlformats.org/officeDocument/2006/relationships" xmlns:p="http://schemas.openxmlformats.org/presentationml/2006/main">
  <p:tag name="PA" val="v5.0.0"/>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90.xml><?xml version="1.0" encoding="utf-8"?>
<p:tagLst xmlns:a="http://schemas.openxmlformats.org/drawingml/2006/main" xmlns:r="http://schemas.openxmlformats.org/officeDocument/2006/relationships" xmlns:p="http://schemas.openxmlformats.org/presentationml/2006/main">
  <p:tag name="PA" val="v5.0.0"/>
</p:tagLst>
</file>

<file path=ppt/tags/tag91.xml><?xml version="1.0" encoding="utf-8"?>
<p:tagLst xmlns:a="http://schemas.openxmlformats.org/drawingml/2006/main" xmlns:r="http://schemas.openxmlformats.org/officeDocument/2006/relationships" xmlns:p="http://schemas.openxmlformats.org/presentationml/2006/main">
  <p:tag name="PA" val="v5.0.0"/>
</p:tagLst>
</file>

<file path=ppt/tags/tag92.xml><?xml version="1.0" encoding="utf-8"?>
<p:tagLst xmlns:a="http://schemas.openxmlformats.org/drawingml/2006/main" xmlns:r="http://schemas.openxmlformats.org/officeDocument/2006/relationships" xmlns:p="http://schemas.openxmlformats.org/presentationml/2006/main">
  <p:tag name="PA" val="v5.0.0"/>
</p:tagLst>
</file>

<file path=ppt/tags/tag93.xml><?xml version="1.0" encoding="utf-8"?>
<p:tagLst xmlns:a="http://schemas.openxmlformats.org/drawingml/2006/main" xmlns:r="http://schemas.openxmlformats.org/officeDocument/2006/relationships" xmlns:p="http://schemas.openxmlformats.org/presentationml/2006/main">
  <p:tag name="PA" val="v5.0.0"/>
</p:tagLst>
</file>

<file path=ppt/tags/tag94.xml><?xml version="1.0" encoding="utf-8"?>
<p:tagLst xmlns:a="http://schemas.openxmlformats.org/drawingml/2006/main" xmlns:r="http://schemas.openxmlformats.org/officeDocument/2006/relationships" xmlns:p="http://schemas.openxmlformats.org/presentationml/2006/main">
  <p:tag name="PA" val="v5.0.0"/>
</p:tagLst>
</file>

<file path=ppt/tags/tag95.xml><?xml version="1.0" encoding="utf-8"?>
<p:tagLst xmlns:a="http://schemas.openxmlformats.org/drawingml/2006/main" xmlns:r="http://schemas.openxmlformats.org/officeDocument/2006/relationships" xmlns:p="http://schemas.openxmlformats.org/presentationml/2006/main">
  <p:tag name="PA" val="v5.0.0"/>
</p:tagLst>
</file>

<file path=ppt/tags/tag96.xml><?xml version="1.0" encoding="utf-8"?>
<p:tagLst xmlns:a="http://schemas.openxmlformats.org/drawingml/2006/main" xmlns:r="http://schemas.openxmlformats.org/officeDocument/2006/relationships" xmlns:p="http://schemas.openxmlformats.org/presentationml/2006/main">
  <p:tag name="PA" val="v5.0.0"/>
</p:tagLst>
</file>

<file path=ppt/tags/tag97.xml><?xml version="1.0" encoding="utf-8"?>
<p:tagLst xmlns:a="http://schemas.openxmlformats.org/drawingml/2006/main" xmlns:r="http://schemas.openxmlformats.org/officeDocument/2006/relationships" xmlns:p="http://schemas.openxmlformats.org/presentationml/2006/main">
  <p:tag name="PA" val="v5.0.0"/>
</p:tagLst>
</file>

<file path=ppt/tags/tag98.xml><?xml version="1.0" encoding="utf-8"?>
<p:tagLst xmlns:a="http://schemas.openxmlformats.org/drawingml/2006/main" xmlns:r="http://schemas.openxmlformats.org/officeDocument/2006/relationships" xmlns:p="http://schemas.openxmlformats.org/presentationml/2006/main">
  <p:tag name="PA" val="v5.0.0"/>
</p:tagLst>
</file>

<file path=ppt/tags/tag99.xml><?xml version="1.0" encoding="utf-8"?>
<p:tagLst xmlns:a="http://schemas.openxmlformats.org/drawingml/2006/main" xmlns:r="http://schemas.openxmlformats.org/officeDocument/2006/relationships" xmlns:p="http://schemas.openxmlformats.org/presentationml/2006/main">
  <p:tag name="PA" val="v5.0.0"/>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641</Words>
  <Application>Microsoft Office PowerPoint</Application>
  <PresentationFormat>宽屏</PresentationFormat>
  <Paragraphs>82</Paragraphs>
  <Slides>11</Slides>
  <Notes>2</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11</vt:i4>
      </vt:variant>
    </vt:vector>
  </HeadingPairs>
  <TitlesOfParts>
    <vt:vector size="28" baseType="lpstr">
      <vt:lpstr>Adobe Arabic</vt:lpstr>
      <vt:lpstr>Adobe Devanagari</vt:lpstr>
      <vt:lpstr>Adobe Garamond Pro</vt:lpstr>
      <vt:lpstr>Adobe Gothic Std B</vt:lpstr>
      <vt:lpstr>Adobe Myungjo Std M</vt:lpstr>
      <vt:lpstr>Batang</vt:lpstr>
      <vt:lpstr>BatangChe</vt:lpstr>
      <vt:lpstr>Kozuka Gothic Pr6N B</vt:lpstr>
      <vt:lpstr>Kozuka Gothic Pr6N EL</vt:lpstr>
      <vt:lpstr>liguofu</vt:lpstr>
      <vt:lpstr>黑体</vt:lpstr>
      <vt:lpstr>宋体</vt:lpstr>
      <vt:lpstr>微软雅黑</vt:lpstr>
      <vt:lpstr>Arial</vt:lpstr>
      <vt:lpstr>Calibri</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www.51pptmoban.com</cp:keywords>
  <cp:lastModifiedBy/>
  <cp:revision>5</cp:revision>
  <dcterms:created xsi:type="dcterms:W3CDTF">2018-03-01T02:03:00Z</dcterms:created>
  <dcterms:modified xsi:type="dcterms:W3CDTF">2018-12-25T12:51:02Z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