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57" r:id="rId3"/>
    <p:sldId id="258" r:id="rId4"/>
    <p:sldId id="268" r:id="rId5"/>
    <p:sldId id="269" r:id="rId6"/>
    <p:sldId id="263" r:id="rId7"/>
    <p:sldId id="273" r:id="rId8"/>
    <p:sldId id="271" r:id="rId9"/>
    <p:sldId id="272" r:id="rId10"/>
    <p:sldId id="276" r:id="rId11"/>
    <p:sldId id="277" r:id="rId12"/>
    <p:sldId id="265" r:id="rId13"/>
    <p:sldId id="282" r:id="rId14"/>
    <p:sldId id="266" r:id="rId15"/>
    <p:sldId id="267" r:id="rId16"/>
    <p:sldId id="270" r:id="rId17"/>
    <p:sldId id="281" r:id="rId18"/>
    <p:sldId id="283" r:id="rId19"/>
    <p:sldId id="284" r:id="rId2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75" d="100"/>
          <a:sy n="75" d="100"/>
        </p:scale>
        <p:origin x="978" y="780"/>
      </p:cViewPr>
      <p:guideLst>
        <p:guide orient="horz" pos="1620"/>
        <p:guide pos="2880"/>
      </p:guideLst>
    </p:cSldViewPr>
  </p:slideViewPr>
  <p:notesTextViewPr>
    <p:cViewPr>
      <p:scale>
        <a:sx n="20" d="100"/>
        <a:sy n="2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60450-6223-4570-8DEA-9881436489F1}"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15EE0C-973B-44BF-B9A1-BDD26B6A6F83}" type="slidenum">
              <a:rPr lang="zh-CN" altLang="en-US" smtClean="0"/>
              <a:t>‹#›</a:t>
            </a:fld>
            <a:endParaRPr lang="zh-CN" altLang="en-US"/>
          </a:p>
        </p:txBody>
      </p:sp>
    </p:spTree>
    <p:extLst>
      <p:ext uri="{BB962C8B-B14F-4D97-AF65-F5344CB8AC3E}">
        <p14:creationId xmlns:p14="http://schemas.microsoft.com/office/powerpoint/2010/main" val="2473651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5A15EE0C-973B-44BF-B9A1-BDD26B6A6F83}" type="slidenum">
              <a:rPr lang="zh-CN" altLang="en-US" smtClean="0"/>
              <a:t>3</a:t>
            </a:fld>
            <a:endParaRPr lang="zh-CN" altLang="en-US"/>
          </a:p>
        </p:txBody>
      </p:sp>
    </p:spTree>
    <p:extLst>
      <p:ext uri="{BB962C8B-B14F-4D97-AF65-F5344CB8AC3E}">
        <p14:creationId xmlns:p14="http://schemas.microsoft.com/office/powerpoint/2010/main" val="3652482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798730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921042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438631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975081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737015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1483563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5A15EE0C-973B-44BF-B9A1-BDD26B6A6F83}" type="slidenum">
              <a:rPr lang="zh-CN" altLang="en-US" smtClean="0"/>
              <a:t>18</a:t>
            </a:fld>
            <a:endParaRPr lang="zh-CN" altLang="en-US"/>
          </a:p>
        </p:txBody>
      </p:sp>
    </p:spTree>
    <p:extLst>
      <p:ext uri="{BB962C8B-B14F-4D97-AF65-F5344CB8AC3E}">
        <p14:creationId xmlns:p14="http://schemas.microsoft.com/office/powerpoint/2010/main" val="897112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165348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597923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4069150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2264203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457259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698939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3115953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val="744982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8224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2CC448F-C563-4167-9AFE-6BAEDE873227}" type="datetimeFigureOut">
              <a:rPr lang="zh-CN" altLang="en-US" smtClean="0"/>
              <a:t>2022/10/22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F722B57-AEAD-4F9B-90B2-24EA18BF37E2}" type="slidenum">
              <a:rPr lang="zh-CN" altLang="en-US" smtClean="0"/>
              <a:t>‹#›</a:t>
            </a:fld>
            <a:endParaRPr lang="zh-CN" altLang="en-US"/>
          </a:p>
        </p:txBody>
      </p:sp>
    </p:spTree>
    <p:extLst>
      <p:ext uri="{BB962C8B-B14F-4D97-AF65-F5344CB8AC3E}">
        <p14:creationId xmlns:p14="http://schemas.microsoft.com/office/powerpoint/2010/main" val="7967993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f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nvSpPr>
        <p:spPr>
          <a:xfrm>
            <a:off x="215900" y="558800"/>
            <a:ext cx="8661400" cy="4135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userDrawn="1"/>
        </p:nvPicPr>
        <p:blipFill rotWithShape="1">
          <a:blip r:embed="rId5" cstate="print">
            <a:extLst>
              <a:ext uri="{28A0092B-C50C-407E-A947-70E740481C1C}">
                <a14:useLocalDpi xmlns:a14="http://schemas.microsoft.com/office/drawing/2010/main" val="0"/>
              </a:ext>
            </a:extLst>
          </a:blip>
          <a:srcRect r="1500"/>
          <a:stretch/>
        </p:blipFill>
        <p:spPr>
          <a:xfrm>
            <a:off x="215900" y="4387260"/>
            <a:ext cx="8661400" cy="756240"/>
          </a:xfrm>
          <a:prstGeom prst="rect">
            <a:avLst/>
          </a:prstGeom>
        </p:spPr>
      </p:pic>
    </p:spTree>
    <p:extLst>
      <p:ext uri="{BB962C8B-B14F-4D97-AF65-F5344CB8AC3E}">
        <p14:creationId xmlns:p14="http://schemas.microsoft.com/office/powerpoint/2010/main" val="1294585802"/>
      </p:ext>
    </p:extLst>
  </p:cSld>
  <p:clrMap bg1="lt1" tx1="dk1" bg2="lt2" tx2="dk2" accent1="accent1" accent2="accent2" accent3="accent3" accent4="accent4" accent5="accent5" accent6="accent6" hlink="hlink" folHlink="folHlink"/>
  <p:sldLayoutIdLst>
    <p:sldLayoutId id="2147483674" r:id="rId1"/>
    <p:sldLayoutId id="2147483676" r:id="rId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jfi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3.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fif"/><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3758" y="272126"/>
            <a:ext cx="2117316" cy="1361268"/>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955" y="-4465"/>
            <a:ext cx="9144000" cy="1672017"/>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1017" y="2238964"/>
            <a:ext cx="1043668" cy="1037020"/>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3819" y="36378"/>
            <a:ext cx="2235136" cy="2220899"/>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r="1500"/>
          <a:stretch/>
        </p:blipFill>
        <p:spPr>
          <a:xfrm rot="10800000">
            <a:off x="-2" y="4105794"/>
            <a:ext cx="9144001" cy="798377"/>
          </a:xfrm>
          <a:prstGeom prst="rect">
            <a:avLst/>
          </a:prstGeom>
        </p:spPr>
      </p:pic>
      <p:sp>
        <p:nvSpPr>
          <p:cNvPr id="16" name="矩形 15"/>
          <p:cNvSpPr/>
          <p:nvPr/>
        </p:nvSpPr>
        <p:spPr>
          <a:xfrm>
            <a:off x="0" y="4776303"/>
            <a:ext cx="9144000" cy="367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972709" y="2413104"/>
            <a:ext cx="3113353" cy="338554"/>
          </a:xfrm>
          <a:prstGeom prst="rect">
            <a:avLst/>
          </a:prstGeom>
          <a:noFill/>
        </p:spPr>
        <p:txBody>
          <a:bodyPr wrap="non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汇报人：</a:t>
            </a:r>
            <a:r>
              <a:rPr lang="en-US" altLang="zh-CN" sz="1600" dirty="0">
                <a:solidFill>
                  <a:schemeClr val="bg1"/>
                </a:solidFill>
                <a:latin typeface="微软雅黑" panose="020B0503020204020204" pitchFamily="34" charset="-122"/>
                <a:ea typeface="微软雅黑" panose="020B0503020204020204" pitchFamily="34" charset="-122"/>
              </a:rPr>
              <a:t>51PPT</a:t>
            </a:r>
            <a:r>
              <a:rPr lang="zh-CN" altLang="en-US" sz="1600" dirty="0">
                <a:solidFill>
                  <a:schemeClr val="bg1"/>
                </a:solidFill>
                <a:latin typeface="微软雅黑" panose="020B0503020204020204" pitchFamily="34" charset="-122"/>
                <a:ea typeface="微软雅黑" panose="020B0503020204020204" pitchFamily="34" charset="-122"/>
              </a:rPr>
              <a:t>模板网</a:t>
            </a:r>
            <a:r>
              <a:rPr lang="en-US" altLang="zh-CN" sz="1600" dirty="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2511" y="2962971"/>
            <a:ext cx="5471160" cy="1806989"/>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9217" y="442699"/>
            <a:ext cx="687085" cy="682708"/>
          </a:xfrm>
          <a:prstGeom prst="rect">
            <a:avLst/>
          </a:prstGeom>
        </p:spPr>
      </p:pic>
      <p:grpSp>
        <p:nvGrpSpPr>
          <p:cNvPr id="33" name="组合 32"/>
          <p:cNvGrpSpPr/>
          <p:nvPr/>
        </p:nvGrpSpPr>
        <p:grpSpPr>
          <a:xfrm>
            <a:off x="1195824" y="1354137"/>
            <a:ext cx="6703577" cy="830237"/>
            <a:chOff x="1195824" y="1354137"/>
            <a:chExt cx="6703577" cy="830237"/>
          </a:xfrm>
        </p:grpSpPr>
        <p:grpSp>
          <p:nvGrpSpPr>
            <p:cNvPr id="19" name="组合 18"/>
            <p:cNvGrpSpPr/>
            <p:nvPr/>
          </p:nvGrpSpPr>
          <p:grpSpPr>
            <a:xfrm rot="5400000">
              <a:off x="4132494" y="-1582533"/>
              <a:ext cx="830237" cy="6703577"/>
              <a:chOff x="4013610" y="1009126"/>
              <a:chExt cx="1443428" cy="3290777"/>
            </a:xfrm>
          </p:grpSpPr>
          <p:sp>
            <p:nvSpPr>
              <p:cNvPr id="20" name="圆角矩形 19"/>
              <p:cNvSpPr/>
              <p:nvPr/>
            </p:nvSpPr>
            <p:spPr>
              <a:xfrm rot="5400000">
                <a:off x="3089935" y="1932801"/>
                <a:ext cx="3290777"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 name="圆角矩形 20"/>
              <p:cNvSpPr/>
              <p:nvPr/>
            </p:nvSpPr>
            <p:spPr>
              <a:xfrm rot="5400000">
                <a:off x="3109760" y="1976006"/>
                <a:ext cx="3251129" cy="1352701"/>
              </a:xfrm>
              <a:prstGeom prst="roundRect">
                <a:avLst>
                  <a:gd name="adj" fmla="val 50000"/>
                </a:avLst>
              </a:prstGeom>
              <a:blipFill dpi="0" rotWithShape="1">
                <a:blip r:embed="rId8"/>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文本框 17"/>
            <p:cNvSpPr txBox="1"/>
            <p:nvPr/>
          </p:nvSpPr>
          <p:spPr>
            <a:xfrm>
              <a:off x="1640599" y="1434818"/>
              <a:ext cx="6091732" cy="646331"/>
            </a:xfrm>
            <a:prstGeom prst="rect">
              <a:avLst/>
            </a:prstGeom>
            <a:noFill/>
          </p:spPr>
          <p:txBody>
            <a:bodyPr wrap="non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新年工作计划喜庆风</a:t>
              </a:r>
              <a:r>
                <a:rPr lang="en-US" altLang="zh-CN" sz="360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模板</a:t>
              </a:r>
            </a:p>
          </p:txBody>
        </p:sp>
      </p:grpSp>
    </p:spTree>
    <p:extLst>
      <p:ext uri="{BB962C8B-B14F-4D97-AF65-F5344CB8AC3E}">
        <p14:creationId xmlns:p14="http://schemas.microsoft.com/office/powerpoint/2010/main" val="2684739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2570636" y="235436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3184393" y="302638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1558466" y="131554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椭圆 10"/>
          <p:cNvSpPr/>
          <p:nvPr/>
        </p:nvSpPr>
        <p:spPr>
          <a:xfrm>
            <a:off x="1696948" y="301971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圆角矩形 11"/>
          <p:cNvSpPr/>
          <p:nvPr/>
        </p:nvSpPr>
        <p:spPr>
          <a:xfrm rot="5400000">
            <a:off x="5286529" y="211347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3" name="组合 12"/>
          <p:cNvGrpSpPr/>
          <p:nvPr/>
        </p:nvGrpSpPr>
        <p:grpSpPr>
          <a:xfrm>
            <a:off x="6145946" y="302638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6" name="组合 15"/>
          <p:cNvGrpSpPr/>
          <p:nvPr/>
        </p:nvGrpSpPr>
        <p:grpSpPr>
          <a:xfrm>
            <a:off x="4515258" y="131554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9" name="椭圆 18"/>
          <p:cNvSpPr/>
          <p:nvPr/>
        </p:nvSpPr>
        <p:spPr>
          <a:xfrm>
            <a:off x="4658502" y="301971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 name="TextBox 123"/>
          <p:cNvSpPr txBox="1"/>
          <p:nvPr/>
        </p:nvSpPr>
        <p:spPr>
          <a:xfrm>
            <a:off x="4703573" y="172491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TextBox 124"/>
          <p:cNvSpPr txBox="1"/>
          <p:nvPr/>
        </p:nvSpPr>
        <p:spPr>
          <a:xfrm>
            <a:off x="1712519" y="172491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127"/>
          <p:cNvSpPr txBox="1"/>
          <p:nvPr/>
        </p:nvSpPr>
        <p:spPr>
          <a:xfrm>
            <a:off x="3184393" y="2234560"/>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15%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3" name="TextBox 128"/>
          <p:cNvSpPr txBox="1"/>
          <p:nvPr/>
        </p:nvSpPr>
        <p:spPr>
          <a:xfrm>
            <a:off x="6165297" y="172491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30215794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7960" y="13419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圆角矩形 4"/>
          <p:cNvSpPr/>
          <p:nvPr/>
        </p:nvSpPr>
        <p:spPr>
          <a:xfrm>
            <a:off x="5391110" y="13298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cxnSp>
        <p:nvCxnSpPr>
          <p:cNvPr id="6" name="直接连接符 5"/>
          <p:cNvCxnSpPr/>
          <p:nvPr/>
        </p:nvCxnSpPr>
        <p:spPr bwMode="auto">
          <a:xfrm>
            <a:off x="4582020" y="9517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0953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2760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prstTxWarp prst="textNoShape">
              <a:avLst/>
            </a:prstTxWarp>
          </a:bodyPr>
          <a:lstStyle/>
          <a:p>
            <a:pPr marL="0" marR="0" lvl="0" indent="0" algn="l" defTabSz="914379"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TextBox 26"/>
          <p:cNvSpPr txBox="1"/>
          <p:nvPr/>
        </p:nvSpPr>
        <p:spPr>
          <a:xfrm>
            <a:off x="1746515" y="1333164"/>
            <a:ext cx="1922318" cy="338552"/>
          </a:xfrm>
          <a:prstGeom prst="rect">
            <a:avLst/>
          </a:prstGeom>
          <a:noFill/>
        </p:spPr>
        <p:txBody>
          <a:bodyPr wrap="non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2015</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年上半年情况</a:t>
            </a:r>
          </a:p>
        </p:txBody>
      </p:sp>
      <p:sp>
        <p:nvSpPr>
          <p:cNvPr id="10" name="TextBox 27"/>
          <p:cNvSpPr txBox="1"/>
          <p:nvPr/>
        </p:nvSpPr>
        <p:spPr>
          <a:xfrm>
            <a:off x="5392020" y="1333164"/>
            <a:ext cx="1922317" cy="338552"/>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2016</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年上半年情况</a:t>
            </a:r>
          </a:p>
        </p:txBody>
      </p:sp>
      <p:sp>
        <p:nvSpPr>
          <p:cNvPr id="11" name="TextBox 28"/>
          <p:cNvSpPr txBox="1"/>
          <p:nvPr/>
        </p:nvSpPr>
        <p:spPr>
          <a:xfrm>
            <a:off x="1010712" y="1761103"/>
            <a:ext cx="2728459" cy="600162"/>
          </a:xfrm>
          <a:prstGeom prst="rect">
            <a:avLst/>
          </a:prstGeom>
          <a:noFill/>
        </p:spPr>
        <p:txBody>
          <a:bodyPr wrap="squar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2" name="TextBox 29"/>
          <p:cNvSpPr txBox="1"/>
          <p:nvPr/>
        </p:nvSpPr>
        <p:spPr>
          <a:xfrm>
            <a:off x="5294837" y="1761103"/>
            <a:ext cx="2728459" cy="600162"/>
          </a:xfrm>
          <a:prstGeom prst="rect">
            <a:avLst/>
          </a:prstGeom>
          <a:noFill/>
        </p:spPr>
        <p:txBody>
          <a:bodyPr wrap="squar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3" name="矩形 12"/>
          <p:cNvSpPr/>
          <p:nvPr/>
        </p:nvSpPr>
        <p:spPr bwMode="auto">
          <a:xfrm>
            <a:off x="2015365" y="26856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60%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4" name="矩形 13"/>
          <p:cNvSpPr/>
          <p:nvPr/>
        </p:nvSpPr>
        <p:spPr bwMode="auto">
          <a:xfrm>
            <a:off x="1363008" y="30191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555</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5" name="矩形 14"/>
          <p:cNvSpPr/>
          <p:nvPr/>
        </p:nvSpPr>
        <p:spPr bwMode="auto">
          <a:xfrm>
            <a:off x="1687032" y="33907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400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6" name="矩形 15"/>
          <p:cNvSpPr/>
          <p:nvPr/>
        </p:nvSpPr>
        <p:spPr bwMode="auto">
          <a:xfrm>
            <a:off x="2065057" y="37607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17" name="矩形 16"/>
          <p:cNvSpPr/>
          <p:nvPr/>
        </p:nvSpPr>
        <p:spPr bwMode="auto">
          <a:xfrm>
            <a:off x="5497171" y="26856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8" name="矩形 17"/>
          <p:cNvSpPr/>
          <p:nvPr/>
        </p:nvSpPr>
        <p:spPr bwMode="auto">
          <a:xfrm>
            <a:off x="5506204" y="30191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9" name="矩形 18"/>
          <p:cNvSpPr/>
          <p:nvPr/>
        </p:nvSpPr>
        <p:spPr bwMode="auto">
          <a:xfrm>
            <a:off x="5506205" y="33907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20" name="矩形 19"/>
          <p:cNvSpPr/>
          <p:nvPr/>
        </p:nvSpPr>
        <p:spPr bwMode="auto">
          <a:xfrm>
            <a:off x="5497170" y="37607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21" name="TextBox 38"/>
          <p:cNvSpPr txBox="1"/>
          <p:nvPr/>
        </p:nvSpPr>
        <p:spPr>
          <a:xfrm>
            <a:off x="4332113" y="2461819"/>
            <a:ext cx="566626" cy="461663"/>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8F8F8"/>
                </a:solidFill>
                <a:effectLst/>
                <a:uLnTx/>
                <a:uFillTx/>
                <a:latin typeface="微软雅黑"/>
                <a:ea typeface="微软雅黑"/>
                <a:cs typeface="+mn-cs"/>
              </a:rPr>
              <a:t>VS</a:t>
            </a:r>
            <a:endParaRPr kumimoji="0" lang="zh-CN" altLang="en-US" sz="2400" b="0" i="0" u="none" strike="noStrike" kern="1200" cap="none" spc="0" normalizeH="0" baseline="0" noProof="0" dirty="0">
              <a:ln>
                <a:noFill/>
              </a:ln>
              <a:solidFill>
                <a:srgbClr val="F8F8F8"/>
              </a:solidFill>
              <a:effectLst/>
              <a:uLnTx/>
              <a:uFillTx/>
              <a:latin typeface="微软雅黑"/>
              <a:ea typeface="微软雅黑"/>
              <a:cs typeface="+mn-cs"/>
            </a:endParaRPr>
          </a:p>
        </p:txBody>
      </p:sp>
    </p:spTree>
    <p:extLst>
      <p:ext uri="{BB962C8B-B14F-4D97-AF65-F5344CB8AC3E}">
        <p14:creationId xmlns:p14="http://schemas.microsoft.com/office/powerpoint/2010/main" val="20953829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621610" y="10472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5" name="圆角矩形 4"/>
          <p:cNvSpPr/>
          <p:nvPr/>
        </p:nvSpPr>
        <p:spPr>
          <a:xfrm>
            <a:off x="5805682" y="10472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6" name="组合 5"/>
          <p:cNvGrpSpPr/>
          <p:nvPr/>
        </p:nvGrpSpPr>
        <p:grpSpPr>
          <a:xfrm>
            <a:off x="1606363" y="10048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11" name="组合 10"/>
          <p:cNvGrpSpPr/>
          <p:nvPr/>
        </p:nvGrpSpPr>
        <p:grpSpPr>
          <a:xfrm>
            <a:off x="1598793" y="30873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14" name="直接连接符 13"/>
          <p:cNvCxnSpPr/>
          <p:nvPr/>
        </p:nvCxnSpPr>
        <p:spPr>
          <a:xfrm>
            <a:off x="1867748" y="28785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0048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20" name="组合 19"/>
          <p:cNvGrpSpPr/>
          <p:nvPr/>
        </p:nvGrpSpPr>
        <p:grpSpPr>
          <a:xfrm>
            <a:off x="5781631" y="30873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23" name="直接连接符 22"/>
          <p:cNvCxnSpPr/>
          <p:nvPr/>
        </p:nvCxnSpPr>
        <p:spPr>
          <a:xfrm>
            <a:off x="6050585" y="28785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7291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右箭头 24"/>
          <p:cNvSpPr/>
          <p:nvPr/>
        </p:nvSpPr>
        <p:spPr>
          <a:xfrm>
            <a:off x="3679476" y="32317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26" name="组合 25"/>
          <p:cNvGrpSpPr/>
          <p:nvPr/>
        </p:nvGrpSpPr>
        <p:grpSpPr>
          <a:xfrm>
            <a:off x="3718963" y="23126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grpSp>
        <p:nvGrpSpPr>
          <p:cNvPr id="29" name="组合 28"/>
          <p:cNvGrpSpPr/>
          <p:nvPr/>
        </p:nvGrpSpPr>
        <p:grpSpPr>
          <a:xfrm>
            <a:off x="6421995" y="16512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5" name="组合 34"/>
          <p:cNvGrpSpPr/>
          <p:nvPr/>
        </p:nvGrpSpPr>
        <p:grpSpPr>
          <a:xfrm>
            <a:off x="2306391" y="16607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val="15691914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628568" y="196932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1108334" y="83744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8" name="椭圆 7"/>
          <p:cNvSpPr/>
          <p:nvPr/>
        </p:nvSpPr>
        <p:spPr>
          <a:xfrm>
            <a:off x="2212421" y="178267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9" name="矩形 8"/>
          <p:cNvSpPr/>
          <p:nvPr/>
        </p:nvSpPr>
        <p:spPr>
          <a:xfrm>
            <a:off x="1291080" y="140786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10" name="圆角矩形 9"/>
          <p:cNvSpPr/>
          <p:nvPr/>
        </p:nvSpPr>
        <p:spPr>
          <a:xfrm>
            <a:off x="3346388" y="196932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圆角矩形 10"/>
          <p:cNvSpPr/>
          <p:nvPr/>
        </p:nvSpPr>
        <p:spPr>
          <a:xfrm>
            <a:off x="6080527" y="196932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2" name="组合 11"/>
          <p:cNvGrpSpPr/>
          <p:nvPr/>
        </p:nvGrpSpPr>
        <p:grpSpPr>
          <a:xfrm>
            <a:off x="3846803" y="88135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6580942" y="83744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椭圆 17"/>
          <p:cNvSpPr/>
          <p:nvPr/>
        </p:nvSpPr>
        <p:spPr>
          <a:xfrm>
            <a:off x="5004048" y="178267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9" name="椭圆 18"/>
          <p:cNvSpPr/>
          <p:nvPr/>
        </p:nvSpPr>
        <p:spPr>
          <a:xfrm>
            <a:off x="7740352" y="178267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矩形 19"/>
          <p:cNvSpPr/>
          <p:nvPr/>
        </p:nvSpPr>
        <p:spPr>
          <a:xfrm>
            <a:off x="4016526" y="140786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21" name="矩形 20"/>
          <p:cNvSpPr/>
          <p:nvPr/>
        </p:nvSpPr>
        <p:spPr>
          <a:xfrm>
            <a:off x="6750665" y="1407861"/>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22" name="TextBox 20"/>
          <p:cNvSpPr txBox="1"/>
          <p:nvPr/>
        </p:nvSpPr>
        <p:spPr>
          <a:xfrm>
            <a:off x="892717" y="2514810"/>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点击输入简要文字内容，文字内容需概括精炼，不用多余的文字修饰。点击输入简要文字内容，文字内容需概括精炼，不用多余的文字修饰。</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a:t>
            </a:r>
            <a:endParaRPr kumimoji="0" lang="zh-CN" altLang="en-US" sz="1600" b="1" i="0" u="none" strike="noStrike" kern="1200" cap="none" spc="0" normalizeH="0" baseline="0" noProof="0" dirty="0">
              <a:ln>
                <a:noFill/>
              </a:ln>
              <a:solidFill>
                <a:srgbClr val="F87A08"/>
              </a:solidFill>
              <a:effectLst/>
              <a:uLnTx/>
              <a:uFillTx/>
              <a:latin typeface="微软雅黑"/>
              <a:ea typeface="微软雅黑"/>
              <a:cs typeface="+mn-cs"/>
            </a:endParaRPr>
          </a:p>
        </p:txBody>
      </p:sp>
      <p:sp>
        <p:nvSpPr>
          <p:cNvPr id="23" name="TextBox 21"/>
          <p:cNvSpPr txBox="1"/>
          <p:nvPr/>
        </p:nvSpPr>
        <p:spPr>
          <a:xfrm>
            <a:off x="3598416" y="2509166"/>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点击输入简要文字内容，文字内容需概括精炼，不用多余的文字修饰。点击输入简要文字内容，文字内容需概括精炼，不用多余的文字修饰。</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a:t>
            </a:r>
            <a:endParaRPr kumimoji="0" lang="zh-CN" altLang="en-US" sz="1600" b="1" i="0" u="none" strike="noStrike" kern="1200" cap="none" spc="0" normalizeH="0" baseline="0" noProof="0" dirty="0">
              <a:ln>
                <a:noFill/>
              </a:ln>
              <a:solidFill>
                <a:srgbClr val="F87A08"/>
              </a:solidFill>
              <a:effectLst/>
              <a:uLnTx/>
              <a:uFillTx/>
              <a:latin typeface="微软雅黑"/>
              <a:ea typeface="微软雅黑"/>
              <a:cs typeface="+mn-cs"/>
            </a:endParaRPr>
          </a:p>
        </p:txBody>
      </p:sp>
      <p:sp>
        <p:nvSpPr>
          <p:cNvPr id="24" name="TextBox 22"/>
          <p:cNvSpPr txBox="1"/>
          <p:nvPr/>
        </p:nvSpPr>
        <p:spPr>
          <a:xfrm>
            <a:off x="6332555" y="2516042"/>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点击输入简要文字内容，文字内容需概括精炼，不用多余的文字修饰。点击输入简要文字内容，文字内容需概括精炼，不用多余的文字修饰。</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       点击输入简要文字内容，文字内容需概括精炼，不用多余的文字修饰。</a:t>
            </a:r>
            <a:endParaRPr kumimoji="0" lang="zh-CN" altLang="en-US" sz="1600" b="1" i="0" u="none" strike="noStrike" kern="1200" cap="none" spc="0" normalizeH="0" baseline="0" noProof="0" dirty="0">
              <a:ln>
                <a:noFill/>
              </a:ln>
              <a:solidFill>
                <a:srgbClr val="F87A08"/>
              </a:solidFill>
              <a:effectLst/>
              <a:uLnTx/>
              <a:uFillTx/>
              <a:latin typeface="微软雅黑"/>
              <a:ea typeface="微软雅黑"/>
              <a:cs typeface="+mn-cs"/>
            </a:endParaRPr>
          </a:p>
        </p:txBody>
      </p:sp>
    </p:spTree>
    <p:extLst>
      <p:ext uri="{BB962C8B-B14F-4D97-AF65-F5344CB8AC3E}">
        <p14:creationId xmlns:p14="http://schemas.microsoft.com/office/powerpoint/2010/main" val="1493838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2051581" y="15858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2524904" y="22018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利益</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最大化</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grpSp>
      <p:sp>
        <p:nvSpPr>
          <p:cNvPr id="10" name="椭圆 9"/>
          <p:cNvSpPr/>
          <p:nvPr/>
        </p:nvSpPr>
        <p:spPr>
          <a:xfrm>
            <a:off x="1548834" y="20663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椭圆 10"/>
          <p:cNvSpPr/>
          <p:nvPr/>
        </p:nvSpPr>
        <p:spPr>
          <a:xfrm>
            <a:off x="2779187" y="10693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2" name="椭圆 11"/>
          <p:cNvSpPr/>
          <p:nvPr/>
        </p:nvSpPr>
        <p:spPr>
          <a:xfrm>
            <a:off x="4023786" y="20663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椭圆 12"/>
          <p:cNvSpPr/>
          <p:nvPr/>
        </p:nvSpPr>
        <p:spPr>
          <a:xfrm>
            <a:off x="3532192" y="35094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椭圆 13"/>
          <p:cNvSpPr/>
          <p:nvPr/>
        </p:nvSpPr>
        <p:spPr>
          <a:xfrm>
            <a:off x="2038835" y="34967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TextBox 13"/>
          <p:cNvSpPr txBox="1"/>
          <p:nvPr/>
        </p:nvSpPr>
        <p:spPr>
          <a:xfrm>
            <a:off x="1782167" y="1249216"/>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6" name="TextBox 14"/>
          <p:cNvSpPr txBox="1"/>
          <p:nvPr/>
        </p:nvSpPr>
        <p:spPr>
          <a:xfrm>
            <a:off x="4844876" y="2265722"/>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7" name="TextBox 15"/>
          <p:cNvSpPr txBox="1"/>
          <p:nvPr/>
        </p:nvSpPr>
        <p:spPr>
          <a:xfrm>
            <a:off x="4338218" y="3767757"/>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8" name="TextBox 16"/>
          <p:cNvSpPr txBox="1"/>
          <p:nvPr/>
        </p:nvSpPr>
        <p:spPr>
          <a:xfrm>
            <a:off x="499348" y="2299200"/>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9" name="TextBox 17"/>
          <p:cNvSpPr txBox="1"/>
          <p:nvPr/>
        </p:nvSpPr>
        <p:spPr>
          <a:xfrm>
            <a:off x="1009878" y="3717914"/>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grpSp>
        <p:nvGrpSpPr>
          <p:cNvPr id="20" name="组合 19"/>
          <p:cNvGrpSpPr/>
          <p:nvPr/>
        </p:nvGrpSpPr>
        <p:grpSpPr>
          <a:xfrm>
            <a:off x="6161692" y="11227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点击输入标题文本</a:t>
              </a:r>
            </a:p>
          </p:txBody>
        </p:sp>
      </p:grpSp>
      <p:sp>
        <p:nvSpPr>
          <p:cNvPr id="25" name="TextBox 23"/>
          <p:cNvSpPr txBox="1"/>
          <p:nvPr/>
        </p:nvSpPr>
        <p:spPr>
          <a:xfrm>
            <a:off x="5940152" y="1852149"/>
            <a:ext cx="2520281"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5940152" y="2674948"/>
            <a:ext cx="2520281"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TextBox 25"/>
          <p:cNvSpPr txBox="1"/>
          <p:nvPr/>
        </p:nvSpPr>
        <p:spPr>
          <a:xfrm>
            <a:off x="5940152" y="3539044"/>
            <a:ext cx="2520281"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26"/>
          <p:cNvSpPr txBox="1"/>
          <p:nvPr/>
        </p:nvSpPr>
        <p:spPr>
          <a:xfrm>
            <a:off x="2799460" y="1298898"/>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9" name="TextBox 27"/>
          <p:cNvSpPr txBox="1"/>
          <p:nvPr/>
        </p:nvSpPr>
        <p:spPr>
          <a:xfrm>
            <a:off x="1562212" y="23009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15%</a:t>
            </a:r>
            <a:endPar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0" name="TextBox 28"/>
          <p:cNvSpPr txBox="1"/>
          <p:nvPr/>
        </p:nvSpPr>
        <p:spPr>
          <a:xfrm>
            <a:off x="4043175" y="23009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10%</a:t>
            </a:r>
            <a:endPar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1" name="TextBox 29"/>
          <p:cNvSpPr txBox="1"/>
          <p:nvPr/>
        </p:nvSpPr>
        <p:spPr>
          <a:xfrm>
            <a:off x="2058224" y="374136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35%</a:t>
            </a:r>
            <a:endPar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2" name="TextBox 30"/>
          <p:cNvSpPr txBox="1"/>
          <p:nvPr/>
        </p:nvSpPr>
        <p:spPr>
          <a:xfrm>
            <a:off x="3545572" y="3748691"/>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val="38547382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175889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5" name="组合 4"/>
          <p:cNvGrpSpPr/>
          <p:nvPr/>
        </p:nvGrpSpPr>
        <p:grpSpPr>
          <a:xfrm>
            <a:off x="6054436" y="217827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grpSp>
        <p:nvGrpSpPr>
          <p:cNvPr id="16" name="组合 15"/>
          <p:cNvGrpSpPr/>
          <p:nvPr/>
        </p:nvGrpSpPr>
        <p:grpSpPr>
          <a:xfrm>
            <a:off x="2776458" y="138755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19" name="Group 30"/>
          <p:cNvGrpSpPr/>
          <p:nvPr/>
        </p:nvGrpSpPr>
        <p:grpSpPr>
          <a:xfrm>
            <a:off x="4801394" y="348868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22" name="Freeform 50"/>
          <p:cNvSpPr>
            <a:spLocks noEditPoints="1"/>
          </p:cNvSpPr>
          <p:nvPr/>
        </p:nvSpPr>
        <p:spPr bwMode="auto">
          <a:xfrm>
            <a:off x="1055561" y="254931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sp>
        <p:nvSpPr>
          <p:cNvPr id="23" name="Freeform 48"/>
          <p:cNvSpPr>
            <a:spLocks noEditPoints="1"/>
          </p:cNvSpPr>
          <p:nvPr/>
        </p:nvSpPr>
        <p:spPr bwMode="auto">
          <a:xfrm>
            <a:off x="2983620" y="287908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grpSp>
        <p:nvGrpSpPr>
          <p:cNvPr id="24" name="Group 18"/>
          <p:cNvGrpSpPr/>
          <p:nvPr/>
        </p:nvGrpSpPr>
        <p:grpSpPr>
          <a:xfrm>
            <a:off x="7429035" y="283670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grpSp>
      <p:sp>
        <p:nvSpPr>
          <p:cNvPr id="28" name="TextBox 26"/>
          <p:cNvSpPr txBox="1"/>
          <p:nvPr/>
        </p:nvSpPr>
        <p:spPr>
          <a:xfrm>
            <a:off x="229394" y="2958169"/>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29" name="TextBox 27"/>
          <p:cNvSpPr txBox="1"/>
          <p:nvPr/>
        </p:nvSpPr>
        <p:spPr>
          <a:xfrm>
            <a:off x="2120662" y="331283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30" name="TextBox 28"/>
          <p:cNvSpPr txBox="1"/>
          <p:nvPr/>
        </p:nvSpPr>
        <p:spPr>
          <a:xfrm>
            <a:off x="4024278" y="3869687"/>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31" name="TextBox 29"/>
          <p:cNvSpPr txBox="1"/>
          <p:nvPr/>
        </p:nvSpPr>
        <p:spPr>
          <a:xfrm>
            <a:off x="6688574" y="329408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grpSp>
        <p:nvGrpSpPr>
          <p:cNvPr id="32" name="组合 31"/>
          <p:cNvGrpSpPr/>
          <p:nvPr/>
        </p:nvGrpSpPr>
        <p:grpSpPr>
          <a:xfrm>
            <a:off x="4677858" y="230423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组合 34"/>
          <p:cNvGrpSpPr/>
          <p:nvPr/>
        </p:nvGrpSpPr>
        <p:grpSpPr>
          <a:xfrm>
            <a:off x="639258" y="141776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pic>
        <p:nvPicPr>
          <p:cNvPr id="38" name="Picture 2" descr="C:\Users\Administrator\Desktop\微立体创业计划\001.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6630194" y="85550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52071" y="61259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392603"/>
            <a:ext cx="1089477" cy="373510"/>
          </a:xfrm>
          <a:prstGeom prst="rect">
            <a:avLst/>
          </a:prstGeom>
        </p:spPr>
        <p:txBody>
          <a:bodyPr wrap="square" lIns="68589" tIns="34295" rIns="68589" bIns="34295">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完成概述</a:t>
            </a:r>
          </a:p>
        </p:txBody>
      </p:sp>
    </p:spTree>
    <p:extLst>
      <p:ext uri="{BB962C8B-B14F-4D97-AF65-F5344CB8AC3E}">
        <p14:creationId xmlns:p14="http://schemas.microsoft.com/office/powerpoint/2010/main" val="2097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55375" y="11622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7" name="组合 6"/>
          <p:cNvGrpSpPr/>
          <p:nvPr/>
        </p:nvGrpSpPr>
        <p:grpSpPr>
          <a:xfrm>
            <a:off x="5456848" y="16133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5098505" y="22185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13" name="TextBox 13"/>
          <p:cNvSpPr txBox="1"/>
          <p:nvPr/>
        </p:nvSpPr>
        <p:spPr>
          <a:xfrm>
            <a:off x="6601640" y="133594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4" name="TextBox 14"/>
          <p:cNvSpPr txBox="1"/>
          <p:nvPr/>
        </p:nvSpPr>
        <p:spPr>
          <a:xfrm>
            <a:off x="6571569" y="1052661"/>
            <a:ext cx="1096775"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2013</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5</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5" name="TextBox 15"/>
          <p:cNvSpPr txBox="1"/>
          <p:nvPr/>
        </p:nvSpPr>
        <p:spPr>
          <a:xfrm>
            <a:off x="6499180" y="225095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6" name="TextBox 16"/>
          <p:cNvSpPr txBox="1"/>
          <p:nvPr/>
        </p:nvSpPr>
        <p:spPr>
          <a:xfrm>
            <a:off x="6501974" y="1964105"/>
            <a:ext cx="1096775"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2013</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8</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7" name="TextBox 17"/>
          <p:cNvSpPr txBox="1"/>
          <p:nvPr/>
        </p:nvSpPr>
        <p:spPr>
          <a:xfrm>
            <a:off x="6145043" y="321868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8" name="TextBox 18"/>
          <p:cNvSpPr txBox="1"/>
          <p:nvPr/>
        </p:nvSpPr>
        <p:spPr>
          <a:xfrm>
            <a:off x="6124367" y="2900921"/>
            <a:ext cx="1096775"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2014</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4</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9" name="TextBox 19"/>
          <p:cNvSpPr txBox="1"/>
          <p:nvPr/>
        </p:nvSpPr>
        <p:spPr>
          <a:xfrm>
            <a:off x="4842996" y="4168750"/>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0" name="TextBox 20"/>
          <p:cNvSpPr txBox="1"/>
          <p:nvPr/>
        </p:nvSpPr>
        <p:spPr>
          <a:xfrm>
            <a:off x="4846613" y="3795840"/>
            <a:ext cx="1096775"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2014</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5</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1" name="TextBox 21"/>
          <p:cNvSpPr txBox="1"/>
          <p:nvPr/>
        </p:nvSpPr>
        <p:spPr>
          <a:xfrm>
            <a:off x="1721463" y="3664429"/>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2" name="TextBox 22"/>
          <p:cNvSpPr txBox="1"/>
          <p:nvPr/>
        </p:nvSpPr>
        <p:spPr>
          <a:xfrm>
            <a:off x="1680237" y="3277967"/>
            <a:ext cx="120738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2014</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12</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3" name="TextBox 23"/>
          <p:cNvSpPr txBox="1"/>
          <p:nvPr/>
        </p:nvSpPr>
        <p:spPr>
          <a:xfrm>
            <a:off x="1199319" y="1721639"/>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4" name="TextBox 24"/>
          <p:cNvSpPr txBox="1"/>
          <p:nvPr/>
        </p:nvSpPr>
        <p:spPr>
          <a:xfrm>
            <a:off x="1194320" y="1368602"/>
            <a:ext cx="1096775"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2015</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a:t>
            </a:r>
            <a:r>
              <a:rPr kumimoji="0" lang="zh-CN" altLang="en-US" sz="1400" b="1" i="0" u="none" strike="noStrike" kern="1200" cap="none" spc="0" normalizeH="0" baseline="0" noProof="0" dirty="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cxnSp>
        <p:nvCxnSpPr>
          <p:cNvPr id="25" name="直接连接符 24"/>
          <p:cNvCxnSpPr/>
          <p:nvPr/>
        </p:nvCxnSpPr>
        <p:spPr>
          <a:xfrm flipV="1">
            <a:off x="6568909" y="10526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29009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0361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7958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2186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3359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6565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4" name="组合 33"/>
          <p:cNvGrpSpPr/>
          <p:nvPr/>
        </p:nvGrpSpPr>
        <p:grpSpPr>
          <a:xfrm>
            <a:off x="3305964" y="22965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7" name="组合 36"/>
          <p:cNvGrpSpPr/>
          <p:nvPr/>
        </p:nvGrpSpPr>
        <p:grpSpPr>
          <a:xfrm>
            <a:off x="2777577" y="11142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5245832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770547" y="393208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收入来源一</a:t>
            </a:r>
          </a:p>
        </p:txBody>
      </p:sp>
      <p:sp>
        <p:nvSpPr>
          <p:cNvPr id="5" name="TextBox 3"/>
          <p:cNvSpPr txBox="1"/>
          <p:nvPr/>
        </p:nvSpPr>
        <p:spPr>
          <a:xfrm>
            <a:off x="1454533" y="347737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100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6" name="TextBox 4"/>
          <p:cNvSpPr txBox="1"/>
          <p:nvPr/>
        </p:nvSpPr>
        <p:spPr>
          <a:xfrm>
            <a:off x="2773993" y="393208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收入来源二</a:t>
            </a:r>
          </a:p>
        </p:txBody>
      </p:sp>
      <p:sp>
        <p:nvSpPr>
          <p:cNvPr id="7" name="TextBox 5"/>
          <p:cNvSpPr txBox="1"/>
          <p:nvPr/>
        </p:nvSpPr>
        <p:spPr>
          <a:xfrm>
            <a:off x="3763857" y="393208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收入来源三</a:t>
            </a:r>
          </a:p>
        </p:txBody>
      </p:sp>
      <p:sp>
        <p:nvSpPr>
          <p:cNvPr id="8" name="TextBox 6"/>
          <p:cNvSpPr txBox="1"/>
          <p:nvPr/>
        </p:nvSpPr>
        <p:spPr>
          <a:xfrm>
            <a:off x="4753722" y="393208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收入来源四</a:t>
            </a:r>
          </a:p>
        </p:txBody>
      </p:sp>
      <p:sp>
        <p:nvSpPr>
          <p:cNvPr id="9" name="TextBox 7"/>
          <p:cNvSpPr txBox="1"/>
          <p:nvPr/>
        </p:nvSpPr>
        <p:spPr>
          <a:xfrm>
            <a:off x="1454533" y="3148542"/>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200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TextBox 8"/>
          <p:cNvSpPr txBox="1"/>
          <p:nvPr/>
        </p:nvSpPr>
        <p:spPr>
          <a:xfrm>
            <a:off x="1454533" y="2819706"/>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300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TextBox 9"/>
          <p:cNvSpPr txBox="1"/>
          <p:nvPr/>
        </p:nvSpPr>
        <p:spPr>
          <a:xfrm>
            <a:off x="1454533" y="249087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400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TextBox 10"/>
          <p:cNvSpPr txBox="1"/>
          <p:nvPr/>
        </p:nvSpPr>
        <p:spPr>
          <a:xfrm>
            <a:off x="1454533" y="2162034"/>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500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TextBox 11"/>
          <p:cNvSpPr txBox="1"/>
          <p:nvPr/>
        </p:nvSpPr>
        <p:spPr>
          <a:xfrm>
            <a:off x="1454533" y="1833199"/>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600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TextBox 12"/>
          <p:cNvSpPr txBox="1"/>
          <p:nvPr/>
        </p:nvSpPr>
        <p:spPr>
          <a:xfrm>
            <a:off x="1454533" y="149880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700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15" name="组合 14"/>
          <p:cNvGrpSpPr/>
          <p:nvPr/>
        </p:nvGrpSpPr>
        <p:grpSpPr>
          <a:xfrm>
            <a:off x="1711226" y="123723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17552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800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1454533" y="3806213"/>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矩形 26"/>
          <p:cNvSpPr/>
          <p:nvPr/>
        </p:nvSpPr>
        <p:spPr>
          <a:xfrm>
            <a:off x="1943680" y="156606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8" name="矩形 27"/>
          <p:cNvSpPr/>
          <p:nvPr/>
        </p:nvSpPr>
        <p:spPr>
          <a:xfrm>
            <a:off x="1943680" y="172712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9" name="矩形 28"/>
          <p:cNvSpPr/>
          <p:nvPr/>
        </p:nvSpPr>
        <p:spPr>
          <a:xfrm>
            <a:off x="2924756" y="222374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0" name="矩形 29"/>
          <p:cNvSpPr/>
          <p:nvPr/>
        </p:nvSpPr>
        <p:spPr>
          <a:xfrm>
            <a:off x="2924756" y="249087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1" name="矩形 30"/>
          <p:cNvSpPr/>
          <p:nvPr/>
        </p:nvSpPr>
        <p:spPr>
          <a:xfrm>
            <a:off x="3914620" y="271699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2" name="矩形 31"/>
          <p:cNvSpPr/>
          <p:nvPr/>
        </p:nvSpPr>
        <p:spPr>
          <a:xfrm>
            <a:off x="3914620" y="314854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3" name="矩形 32"/>
          <p:cNvSpPr/>
          <p:nvPr/>
        </p:nvSpPr>
        <p:spPr>
          <a:xfrm>
            <a:off x="4909799" y="288141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4" name="矩形 33"/>
          <p:cNvSpPr/>
          <p:nvPr/>
        </p:nvSpPr>
        <p:spPr>
          <a:xfrm>
            <a:off x="4909799" y="309550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5" name="TextBox 33"/>
          <p:cNvSpPr txBox="1"/>
          <p:nvPr/>
        </p:nvSpPr>
        <p:spPr>
          <a:xfrm>
            <a:off x="6085292" y="1555590"/>
            <a:ext cx="2181892" cy="1020279"/>
          </a:xfrm>
          <a:prstGeom prst="rect">
            <a:avLst/>
          </a:prstGeom>
          <a:noFill/>
        </p:spPr>
        <p:txBody>
          <a:bodyPr wrap="square" lIns="0" tIns="0" rIns="0" bIns="0" rtlCol="0">
            <a:spAutoFit/>
          </a:bodyPr>
          <a:lstStyle/>
          <a:p>
            <a:pPr lvl="0" defTabSz="914400">
              <a:lnSpc>
                <a:spcPct val="130000"/>
              </a:lnSpc>
              <a:defRPr/>
            </a:pPr>
            <a:r>
              <a:rPr lang="zh-CN" altLang="en-US" sz="1000" kern="0" dirty="0">
                <a:solidFill>
                  <a:prstClr val="black">
                    <a:lumMod val="85000"/>
                    <a:lumOff val="15000"/>
                  </a:prstClr>
                </a:solidFill>
                <a:latin typeface="微软雅黑"/>
              </a:rPr>
              <a:t>您的内容打在这里，或者通过复制您的文本后，在此框中选择粘贴</a:t>
            </a:r>
            <a:endParaRPr lang="en-US" altLang="zh-CN" sz="1000" kern="0" dirty="0">
              <a:solidFill>
                <a:prstClr val="black">
                  <a:lumMod val="85000"/>
                  <a:lumOff val="15000"/>
                </a:prstClr>
              </a:solidFill>
              <a:latin typeface="微软雅黑"/>
            </a:endParaRPr>
          </a:p>
          <a:p>
            <a:pPr defTabSz="914400">
              <a:lnSpc>
                <a:spcPct val="130000"/>
              </a:lnSpc>
              <a:defRPr/>
            </a:pPr>
            <a:r>
              <a:rPr lang="zh-CN" altLang="en-US" sz="1000" kern="0" dirty="0">
                <a:solidFill>
                  <a:prstClr val="black">
                    <a:lumMod val="85000"/>
                    <a:lumOff val="15000"/>
                  </a:prstClr>
                </a:solidFill>
                <a:latin typeface="微软雅黑"/>
              </a:rPr>
              <a:t>您的内容打在这里，或者通过复制您的文本后，在此框中选择粘贴</a:t>
            </a:r>
          </a:p>
          <a:p>
            <a:pPr lvl="0" defTabSz="914400">
              <a:lnSpc>
                <a:spcPct val="130000"/>
              </a:lnSpc>
              <a:defRPr/>
            </a:pPr>
            <a:endParaRPr lang="zh-CN" altLang="en-US" sz="1000" kern="0" dirty="0">
              <a:solidFill>
                <a:prstClr val="black">
                  <a:lumMod val="85000"/>
                  <a:lumOff val="15000"/>
                </a:prstClr>
              </a:solidFill>
              <a:latin typeface="微软雅黑"/>
            </a:endParaRPr>
          </a:p>
        </p:txBody>
      </p:sp>
      <p:sp>
        <p:nvSpPr>
          <p:cNvPr id="36" name="TextBox 34"/>
          <p:cNvSpPr txBox="1"/>
          <p:nvPr/>
        </p:nvSpPr>
        <p:spPr>
          <a:xfrm>
            <a:off x="6085292" y="1124094"/>
            <a:ext cx="1835280" cy="27760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7F7F7F"/>
                </a:solidFill>
                <a:effectLst/>
                <a:uLnTx/>
                <a:uFillTx/>
                <a:latin typeface="微软雅黑"/>
                <a:ea typeface="微软雅黑"/>
                <a:cs typeface="+mn-cs"/>
              </a:rPr>
              <a:t>点击输入标题文本</a:t>
            </a:r>
          </a:p>
        </p:txBody>
      </p:sp>
      <p:sp>
        <p:nvSpPr>
          <p:cNvPr id="37" name="TextBox 35"/>
          <p:cNvSpPr txBox="1"/>
          <p:nvPr/>
        </p:nvSpPr>
        <p:spPr>
          <a:xfrm>
            <a:off x="6064919" y="2812461"/>
            <a:ext cx="2027800" cy="41549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700" b="0" i="0" u="none" strike="noStrike" kern="1200" cap="none" spc="0" normalizeH="0" baseline="0" noProof="0" dirty="0">
                <a:ln>
                  <a:noFill/>
                </a:ln>
                <a:solidFill>
                  <a:srgbClr val="7F7F7F"/>
                </a:solidFill>
                <a:effectLst/>
                <a:uLnTx/>
                <a:uFillTx/>
                <a:latin typeface="微软雅黑"/>
                <a:ea typeface="微软雅黑"/>
                <a:cs typeface="+mn-cs"/>
              </a:rPr>
              <a:t>18,500,000</a:t>
            </a:r>
            <a:endParaRPr kumimoji="0" lang="zh-CN" altLang="en-US" sz="2700" b="0" i="0" u="none" strike="noStrike" kern="1200" cap="none" spc="0" normalizeH="0" baseline="0" noProof="0" dirty="0">
              <a:ln>
                <a:noFill/>
              </a:ln>
              <a:solidFill>
                <a:srgbClr val="7F7F7F"/>
              </a:solidFill>
              <a:effectLst/>
              <a:uLnTx/>
              <a:uFillTx/>
              <a:latin typeface="微软雅黑"/>
              <a:ea typeface="微软雅黑"/>
              <a:cs typeface="+mn-cs"/>
            </a:endParaRPr>
          </a:p>
        </p:txBody>
      </p:sp>
      <p:sp>
        <p:nvSpPr>
          <p:cNvPr id="38" name="TextBox 36"/>
          <p:cNvSpPr txBox="1"/>
          <p:nvPr/>
        </p:nvSpPr>
        <p:spPr>
          <a:xfrm>
            <a:off x="6085292" y="2601135"/>
            <a:ext cx="1283466"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7F7F7F"/>
                </a:solidFill>
                <a:effectLst/>
                <a:uLnTx/>
                <a:uFillTx/>
                <a:latin typeface="微软雅黑"/>
                <a:ea typeface="微软雅黑"/>
                <a:cs typeface="+mn-cs"/>
              </a:rPr>
              <a:t>全年总额：</a:t>
            </a:r>
          </a:p>
        </p:txBody>
      </p:sp>
      <p:sp>
        <p:nvSpPr>
          <p:cNvPr id="39" name="TextBox 37"/>
          <p:cNvSpPr txBox="1"/>
          <p:nvPr/>
        </p:nvSpPr>
        <p:spPr>
          <a:xfrm>
            <a:off x="6095007" y="3623352"/>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毛利润</a:t>
            </a:r>
          </a:p>
        </p:txBody>
      </p:sp>
      <p:sp>
        <p:nvSpPr>
          <p:cNvPr id="40" name="TextBox 38"/>
          <p:cNvSpPr txBox="1"/>
          <p:nvPr/>
        </p:nvSpPr>
        <p:spPr>
          <a:xfrm>
            <a:off x="6095007" y="3930140"/>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纯利润</a:t>
            </a:r>
          </a:p>
        </p:txBody>
      </p:sp>
      <p:sp>
        <p:nvSpPr>
          <p:cNvPr id="41" name="TextBox 9"/>
          <p:cNvSpPr txBox="1">
            <a:spLocks noChangeArrowheads="1"/>
          </p:cNvSpPr>
          <p:nvPr/>
        </p:nvSpPr>
        <p:spPr bwMode="auto">
          <a:xfrm>
            <a:off x="3966385" y="246842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350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2" name="TextBox 9"/>
          <p:cNvSpPr txBox="1">
            <a:spLocks noChangeArrowheads="1"/>
          </p:cNvSpPr>
          <p:nvPr/>
        </p:nvSpPr>
        <p:spPr bwMode="auto">
          <a:xfrm>
            <a:off x="2969246" y="199153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500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3" name="TextBox 9"/>
          <p:cNvSpPr txBox="1">
            <a:spLocks noChangeArrowheads="1"/>
          </p:cNvSpPr>
          <p:nvPr/>
        </p:nvSpPr>
        <p:spPr bwMode="auto">
          <a:xfrm>
            <a:off x="4951461" y="265499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4" name="TextBox 42"/>
          <p:cNvSpPr txBox="1"/>
          <p:nvPr/>
        </p:nvSpPr>
        <p:spPr>
          <a:xfrm>
            <a:off x="1299530" y="3952649"/>
            <a:ext cx="471018" cy="205684"/>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rPr>
              <a:t>（万元）</a:t>
            </a:r>
          </a:p>
        </p:txBody>
      </p:sp>
      <p:sp>
        <p:nvSpPr>
          <p:cNvPr id="45" name="TextBox 9"/>
          <p:cNvSpPr txBox="1">
            <a:spLocks noChangeArrowheads="1"/>
          </p:cNvSpPr>
          <p:nvPr/>
        </p:nvSpPr>
        <p:spPr bwMode="auto">
          <a:xfrm>
            <a:off x="2036895" y="181224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650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6" name="TextBox 9"/>
          <p:cNvSpPr txBox="1">
            <a:spLocks noChangeArrowheads="1"/>
          </p:cNvSpPr>
          <p:nvPr/>
        </p:nvSpPr>
        <p:spPr bwMode="auto">
          <a:xfrm>
            <a:off x="3017969" y="256127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420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7" name="TextBox 9"/>
          <p:cNvSpPr txBox="1">
            <a:spLocks noChangeArrowheads="1"/>
          </p:cNvSpPr>
          <p:nvPr/>
        </p:nvSpPr>
        <p:spPr bwMode="auto">
          <a:xfrm>
            <a:off x="4007833" y="321024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8" name="TextBox 9"/>
          <p:cNvSpPr txBox="1">
            <a:spLocks noChangeArrowheads="1"/>
          </p:cNvSpPr>
          <p:nvPr/>
        </p:nvSpPr>
        <p:spPr bwMode="auto">
          <a:xfrm>
            <a:off x="4982247" y="318967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240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9" name="矩形 48"/>
          <p:cNvSpPr/>
          <p:nvPr/>
        </p:nvSpPr>
        <p:spPr>
          <a:xfrm>
            <a:off x="6660852" y="364651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0" name="矩形 49"/>
          <p:cNvSpPr/>
          <p:nvPr/>
        </p:nvSpPr>
        <p:spPr>
          <a:xfrm>
            <a:off x="6660852" y="394398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1" name="TextBox 9"/>
          <p:cNvSpPr txBox="1">
            <a:spLocks noChangeArrowheads="1"/>
          </p:cNvSpPr>
          <p:nvPr/>
        </p:nvSpPr>
        <p:spPr bwMode="auto">
          <a:xfrm>
            <a:off x="1999438" y="134990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700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Tree>
    <p:extLst>
      <p:ext uri="{BB962C8B-B14F-4D97-AF65-F5344CB8AC3E}">
        <p14:creationId xmlns:p14="http://schemas.microsoft.com/office/powerpoint/2010/main" val="39146721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955" y="-4465"/>
            <a:ext cx="9144000" cy="1672017"/>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1017" y="2238964"/>
            <a:ext cx="1043668" cy="1037020"/>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3819" y="36378"/>
            <a:ext cx="2235136" cy="2220899"/>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r="1500"/>
          <a:stretch/>
        </p:blipFill>
        <p:spPr>
          <a:xfrm rot="10800000">
            <a:off x="-2" y="4105794"/>
            <a:ext cx="9144001" cy="798377"/>
          </a:xfrm>
          <a:prstGeom prst="rect">
            <a:avLst/>
          </a:prstGeom>
        </p:spPr>
      </p:pic>
      <p:sp>
        <p:nvSpPr>
          <p:cNvPr id="16" name="矩形 15"/>
          <p:cNvSpPr/>
          <p:nvPr/>
        </p:nvSpPr>
        <p:spPr>
          <a:xfrm>
            <a:off x="0" y="4776303"/>
            <a:ext cx="9144000" cy="367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972709" y="2413104"/>
            <a:ext cx="3113353" cy="338554"/>
          </a:xfrm>
          <a:prstGeom prst="rect">
            <a:avLst/>
          </a:prstGeom>
          <a:noFill/>
        </p:spPr>
        <p:txBody>
          <a:bodyPr wrap="non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汇报人：</a:t>
            </a:r>
            <a:r>
              <a:rPr lang="en-US" altLang="zh-CN" sz="1600" dirty="0">
                <a:solidFill>
                  <a:schemeClr val="bg1"/>
                </a:solidFill>
                <a:latin typeface="微软雅黑" panose="020B0503020204020204" pitchFamily="34" charset="-122"/>
                <a:ea typeface="微软雅黑" panose="020B0503020204020204" pitchFamily="34" charset="-122"/>
              </a:rPr>
              <a:t>51PPT</a:t>
            </a:r>
            <a:r>
              <a:rPr lang="zh-CN" altLang="en-US" sz="1600" dirty="0">
                <a:solidFill>
                  <a:schemeClr val="bg1"/>
                </a:solidFill>
                <a:latin typeface="微软雅黑" panose="020B0503020204020204" pitchFamily="34" charset="-122"/>
                <a:ea typeface="微软雅黑" panose="020B0503020204020204" pitchFamily="34" charset="-122"/>
              </a:rPr>
              <a:t>模板网</a:t>
            </a:r>
            <a:r>
              <a:rPr lang="en-US" altLang="zh-CN" sz="1600" dirty="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2511" y="2962971"/>
            <a:ext cx="5471160" cy="1806989"/>
          </a:xfrm>
          <a:prstGeom prst="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9217" y="442699"/>
            <a:ext cx="687085" cy="682708"/>
          </a:xfrm>
          <a:prstGeom prst="rect">
            <a:avLst/>
          </a:prstGeom>
        </p:spPr>
      </p:pic>
      <p:pic>
        <p:nvPicPr>
          <p:cNvPr id="31" name="图片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33758" y="272126"/>
            <a:ext cx="2117316" cy="1361268"/>
          </a:xfrm>
          <a:prstGeom prst="rect">
            <a:avLst/>
          </a:prstGeom>
        </p:spPr>
      </p:pic>
      <p:grpSp>
        <p:nvGrpSpPr>
          <p:cNvPr id="33" name="组合 32"/>
          <p:cNvGrpSpPr/>
          <p:nvPr/>
        </p:nvGrpSpPr>
        <p:grpSpPr>
          <a:xfrm>
            <a:off x="1195824" y="1354137"/>
            <a:ext cx="6703577" cy="830237"/>
            <a:chOff x="1195824" y="1354137"/>
            <a:chExt cx="6703577" cy="830237"/>
          </a:xfrm>
        </p:grpSpPr>
        <p:grpSp>
          <p:nvGrpSpPr>
            <p:cNvPr id="19" name="组合 18"/>
            <p:cNvGrpSpPr/>
            <p:nvPr/>
          </p:nvGrpSpPr>
          <p:grpSpPr>
            <a:xfrm rot="5400000">
              <a:off x="4132494" y="-1582533"/>
              <a:ext cx="830237" cy="6703577"/>
              <a:chOff x="4013610" y="1009126"/>
              <a:chExt cx="1443428" cy="3290777"/>
            </a:xfrm>
          </p:grpSpPr>
          <p:sp>
            <p:nvSpPr>
              <p:cNvPr id="20" name="圆角矩形 19"/>
              <p:cNvSpPr/>
              <p:nvPr/>
            </p:nvSpPr>
            <p:spPr>
              <a:xfrm rot="5400000">
                <a:off x="3089935" y="1932801"/>
                <a:ext cx="3290777"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 name="圆角矩形 20"/>
              <p:cNvSpPr/>
              <p:nvPr/>
            </p:nvSpPr>
            <p:spPr>
              <a:xfrm rot="5400000">
                <a:off x="3109760" y="1976006"/>
                <a:ext cx="3251129" cy="1352701"/>
              </a:xfrm>
              <a:prstGeom prst="roundRect">
                <a:avLst>
                  <a:gd name="adj" fmla="val 50000"/>
                </a:avLst>
              </a:prstGeom>
              <a:blipFill dpi="0" rotWithShape="1">
                <a:blip r:embed="rId9"/>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文本框 17"/>
            <p:cNvSpPr txBox="1"/>
            <p:nvPr/>
          </p:nvSpPr>
          <p:spPr>
            <a:xfrm>
              <a:off x="3577903" y="1434818"/>
              <a:ext cx="2031325" cy="646331"/>
            </a:xfrm>
            <a:prstGeom prst="rect">
              <a:avLst/>
            </a:prstGeom>
            <a:noFill/>
          </p:spPr>
          <p:txBody>
            <a:bodyPr wrap="non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谢谢观看</a:t>
              </a:r>
            </a:p>
          </p:txBody>
        </p:sp>
      </p:grpSp>
    </p:spTree>
    <p:extLst>
      <p:ext uri="{BB962C8B-B14F-4D97-AF65-F5344CB8AC3E}">
        <p14:creationId xmlns:p14="http://schemas.microsoft.com/office/powerpoint/2010/main" val="1971005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301988"/>
            <a:ext cx="6858000" cy="1790700"/>
          </a:xfrm>
        </p:spPr>
        <p:txBody>
          <a:bodyPr/>
          <a:lstStyle/>
          <a:p>
            <a:r>
              <a:rPr lang="en-US" altLang="zh-CN" sz="1800" dirty="0">
                <a:solidFill>
                  <a:schemeClr val="tx1">
                    <a:lumMod val="95000"/>
                    <a:lumOff val="5000"/>
                  </a:schemeClr>
                </a:solidFill>
              </a:rPr>
              <a:t>51PPT</a:t>
            </a:r>
            <a:r>
              <a:rPr lang="zh-CN" altLang="en-US" sz="1800" dirty="0">
                <a:solidFill>
                  <a:schemeClr val="tx1">
                    <a:lumMod val="95000"/>
                    <a:lumOff val="5000"/>
                  </a:schemeClr>
                </a:solidFill>
              </a:rPr>
              <a:t>模板网  </a:t>
            </a:r>
            <a:r>
              <a:rPr lang="en-US" altLang="zh-CN" sz="1800" dirty="0">
                <a:solidFill>
                  <a:schemeClr val="tx1">
                    <a:lumMod val="95000"/>
                    <a:lumOff val="5000"/>
                  </a:schemeClr>
                </a:solidFill>
                <a:hlinkClick r:id="rId2"/>
              </a:rPr>
              <a:t>www.51pptmoban.com</a:t>
            </a:r>
            <a:r>
              <a:rPr lang="en-US" altLang="zh-CN" sz="1800" dirty="0">
                <a:solidFill>
                  <a:schemeClr val="tx1">
                    <a:lumMod val="95000"/>
                    <a:lumOff val="5000"/>
                  </a:schemeClr>
                </a:solidFill>
              </a:rPr>
              <a:t>  </a:t>
            </a:r>
            <a:r>
              <a:rPr lang="zh-CN" altLang="en-US" sz="1800" dirty="0">
                <a:solidFill>
                  <a:schemeClr val="tx1">
                    <a:lumMod val="95000"/>
                    <a:lumOff val="5000"/>
                  </a:schemeClr>
                </a:solidFill>
              </a:rPr>
              <a:t>网友投稿</a:t>
            </a: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159063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4281904" y="1661187"/>
            <a:ext cx="1602228" cy="1359398"/>
            <a:chOff x="5553262" y="2638733"/>
            <a:chExt cx="2397222" cy="2093640"/>
          </a:xfrm>
        </p:grpSpPr>
        <p:grpSp>
          <p:nvGrpSpPr>
            <p:cNvPr id="51" name="组合 50"/>
            <p:cNvGrpSpPr/>
            <p:nvPr/>
          </p:nvGrpSpPr>
          <p:grpSpPr>
            <a:xfrm>
              <a:off x="5553262" y="2638733"/>
              <a:ext cx="2397222" cy="2093640"/>
              <a:chOff x="5553262" y="2638733"/>
              <a:chExt cx="2397222" cy="2093640"/>
            </a:xfrm>
          </p:grpSpPr>
          <p:grpSp>
            <p:nvGrpSpPr>
              <p:cNvPr id="53" name="组合 52"/>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sp>
              <p:nvSpPr>
                <p:cNvPr id="5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54"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52" name="TextBox 85"/>
            <p:cNvSpPr txBox="1"/>
            <p:nvPr/>
          </p:nvSpPr>
          <p:spPr>
            <a:xfrm>
              <a:off x="6259489" y="3110169"/>
              <a:ext cx="1273333"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effectLst/>
                  <a:uLnTx/>
                  <a:uFillTx/>
                  <a:latin typeface="微软雅黑"/>
                  <a:ea typeface="微软雅黑"/>
                </a:rPr>
                <a:t>03</a:t>
              </a:r>
              <a:endParaRPr kumimoji="0" lang="zh-CN" altLang="en-US" sz="3600" b="0" i="0" u="none" strike="noStrike" kern="0" cap="none" spc="0" normalizeH="0" baseline="0" noProof="0" dirty="0">
                <a:ln>
                  <a:noFill/>
                </a:ln>
                <a:effectLst/>
                <a:uLnTx/>
                <a:uFillTx/>
                <a:latin typeface="微软雅黑"/>
                <a:ea typeface="微软雅黑"/>
              </a:endParaRPr>
            </a:p>
          </p:txBody>
        </p:sp>
      </p:grpSp>
      <p:grpSp>
        <p:nvGrpSpPr>
          <p:cNvPr id="57" name="组合 56"/>
          <p:cNvGrpSpPr/>
          <p:nvPr/>
        </p:nvGrpSpPr>
        <p:grpSpPr>
          <a:xfrm>
            <a:off x="1828043" y="1672431"/>
            <a:ext cx="1602228" cy="1359398"/>
            <a:chOff x="1881842" y="2656049"/>
            <a:chExt cx="2397222" cy="2093640"/>
          </a:xfrm>
        </p:grpSpPr>
        <p:grpSp>
          <p:nvGrpSpPr>
            <p:cNvPr id="58" name="组合 5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6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sp>
            <p:nvSpPr>
              <p:cNvPr id="6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59"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sp>
          <p:nvSpPr>
            <p:cNvPr id="60" name="TextBox 93"/>
            <p:cNvSpPr txBox="1"/>
            <p:nvPr/>
          </p:nvSpPr>
          <p:spPr>
            <a:xfrm>
              <a:off x="2575311" y="3250047"/>
              <a:ext cx="1157729"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effectLst/>
                  <a:uLnTx/>
                  <a:uFillTx/>
                  <a:latin typeface="微软雅黑"/>
                  <a:ea typeface="微软雅黑"/>
                </a:rPr>
                <a:t>01</a:t>
              </a:r>
              <a:endParaRPr kumimoji="0" lang="zh-CN" altLang="en-US" sz="3600" b="0" i="0" u="none" strike="noStrike" kern="0" cap="none" spc="0" normalizeH="0" baseline="0" noProof="0" dirty="0">
                <a:ln>
                  <a:noFill/>
                </a:ln>
                <a:effectLst/>
                <a:uLnTx/>
                <a:uFillTx/>
                <a:latin typeface="微软雅黑"/>
                <a:ea typeface="微软雅黑"/>
              </a:endParaRPr>
            </a:p>
          </p:txBody>
        </p:sp>
      </p:grpSp>
      <p:grpSp>
        <p:nvGrpSpPr>
          <p:cNvPr id="63" name="组合 62"/>
          <p:cNvGrpSpPr/>
          <p:nvPr/>
        </p:nvGrpSpPr>
        <p:grpSpPr>
          <a:xfrm>
            <a:off x="3057909" y="2352129"/>
            <a:ext cx="1602228" cy="1359398"/>
            <a:chOff x="3721944" y="3702869"/>
            <a:chExt cx="2397222" cy="2093640"/>
          </a:xfrm>
        </p:grpSpPr>
        <p:grpSp>
          <p:nvGrpSpPr>
            <p:cNvPr id="64" name="组合 63"/>
            <p:cNvGrpSpPr/>
            <p:nvPr/>
          </p:nvGrpSpPr>
          <p:grpSpPr>
            <a:xfrm>
              <a:off x="3721944" y="3702869"/>
              <a:ext cx="2397222" cy="2093640"/>
              <a:chOff x="3721944" y="3702869"/>
              <a:chExt cx="2397222" cy="2093640"/>
            </a:xfrm>
          </p:grpSpPr>
          <p:grpSp>
            <p:nvGrpSpPr>
              <p:cNvPr id="66" name="组合 65"/>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sp>
              <p:nvSpPr>
                <p:cNvPr id="6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67"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65" name="TextBox 98"/>
            <p:cNvSpPr txBox="1"/>
            <p:nvPr/>
          </p:nvSpPr>
          <p:spPr>
            <a:xfrm>
              <a:off x="4382515" y="4183862"/>
              <a:ext cx="1220570"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effectLst/>
                  <a:uLnTx/>
                  <a:uFillTx/>
                  <a:latin typeface="微软雅黑"/>
                  <a:ea typeface="微软雅黑"/>
                </a:rPr>
                <a:t>02</a:t>
              </a:r>
              <a:endParaRPr kumimoji="0" lang="zh-CN" altLang="en-US" sz="3600" b="0" i="0" u="none" strike="noStrike" kern="0" cap="none" spc="0" normalizeH="0" baseline="0" noProof="0" dirty="0">
                <a:ln>
                  <a:noFill/>
                </a:ln>
                <a:effectLst/>
                <a:uLnTx/>
                <a:uFillTx/>
                <a:latin typeface="微软雅黑"/>
                <a:ea typeface="微软雅黑"/>
              </a:endParaRPr>
            </a:p>
          </p:txBody>
        </p:sp>
      </p:grpSp>
      <p:grpSp>
        <p:nvGrpSpPr>
          <p:cNvPr id="70" name="组合 69"/>
          <p:cNvGrpSpPr/>
          <p:nvPr/>
        </p:nvGrpSpPr>
        <p:grpSpPr>
          <a:xfrm>
            <a:off x="5508406" y="2345322"/>
            <a:ext cx="1602228" cy="1359398"/>
            <a:chOff x="7388330" y="3692384"/>
            <a:chExt cx="2397222" cy="2093640"/>
          </a:xfrm>
        </p:grpSpPr>
        <p:grpSp>
          <p:nvGrpSpPr>
            <p:cNvPr id="71" name="组合 70"/>
            <p:cNvGrpSpPr/>
            <p:nvPr/>
          </p:nvGrpSpPr>
          <p:grpSpPr>
            <a:xfrm>
              <a:off x="7388330" y="3692384"/>
              <a:ext cx="2397222" cy="2093640"/>
              <a:chOff x="7388330" y="3692384"/>
              <a:chExt cx="2397222" cy="2093640"/>
            </a:xfrm>
          </p:grpSpPr>
          <p:grpSp>
            <p:nvGrpSpPr>
              <p:cNvPr id="73" name="组合 72"/>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74"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endParaRPr>
              </a:p>
            </p:txBody>
          </p:sp>
        </p:grpSp>
        <p:sp>
          <p:nvSpPr>
            <p:cNvPr id="72" name="TextBox 105"/>
            <p:cNvSpPr txBox="1"/>
            <p:nvPr/>
          </p:nvSpPr>
          <p:spPr>
            <a:xfrm>
              <a:off x="8048903" y="4173377"/>
              <a:ext cx="1185202"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effectLst/>
                  <a:uLnTx/>
                  <a:uFillTx/>
                  <a:latin typeface="微软雅黑"/>
                  <a:ea typeface="微软雅黑"/>
                </a:rPr>
                <a:t>04</a:t>
              </a:r>
              <a:endParaRPr kumimoji="0" lang="zh-CN" altLang="en-US" sz="3600" b="0" i="0" u="none" strike="noStrike" kern="0" cap="none" spc="0" normalizeH="0" baseline="0" noProof="0" dirty="0">
                <a:ln>
                  <a:noFill/>
                </a:ln>
                <a:effectLst/>
                <a:uLnTx/>
                <a:uFillTx/>
                <a:latin typeface="微软雅黑"/>
                <a:ea typeface="微软雅黑"/>
              </a:endParaRPr>
            </a:p>
          </p:txBody>
        </p:sp>
      </p:grpSp>
      <p:grpSp>
        <p:nvGrpSpPr>
          <p:cNvPr id="77" name="组合 76"/>
          <p:cNvGrpSpPr/>
          <p:nvPr/>
        </p:nvGrpSpPr>
        <p:grpSpPr>
          <a:xfrm>
            <a:off x="2189282" y="3147516"/>
            <a:ext cx="1027882" cy="471555"/>
            <a:chOff x="2328257" y="4927865"/>
            <a:chExt cx="1537897" cy="726254"/>
          </a:xfrm>
        </p:grpSpPr>
        <p:sp>
          <p:nvSpPr>
            <p:cNvPr id="78" name="TextBox 111"/>
            <p:cNvSpPr txBox="1"/>
            <p:nvPr/>
          </p:nvSpPr>
          <p:spPr>
            <a:xfrm>
              <a:off x="2328257" y="4927865"/>
              <a:ext cx="1537897" cy="497714"/>
            </a:xfrm>
            <a:prstGeom prst="rect">
              <a:avLst/>
            </a:prstGeom>
            <a:noFill/>
          </p:spPr>
          <p:txBody>
            <a:bodyPr wrap="square" rtlCol="0">
              <a:spAutoFit/>
            </a:bodyPr>
            <a:lstStyle/>
            <a:p>
              <a:pPr defTabSz="914400" fontAlgn="base">
                <a:spcBef>
                  <a:spcPct val="0"/>
                </a:spcBef>
                <a:spcAft>
                  <a:spcPct val="0"/>
                </a:spcAft>
              </a:pPr>
              <a:r>
                <a:rPr lang="zh-CN" altLang="en-US" sz="1500" dirty="0">
                  <a:latin typeface="微软雅黑"/>
                  <a:ea typeface="微软雅黑"/>
                </a:rPr>
                <a:t>标题内容</a:t>
              </a:r>
            </a:p>
          </p:txBody>
        </p:sp>
        <p:sp>
          <p:nvSpPr>
            <p:cNvPr id="79" name="TextBox 112"/>
            <p:cNvSpPr txBox="1"/>
            <p:nvPr/>
          </p:nvSpPr>
          <p:spPr>
            <a:xfrm>
              <a:off x="2419469" y="5322308"/>
              <a:ext cx="1379770" cy="331811"/>
            </a:xfrm>
            <a:prstGeom prst="rect">
              <a:avLst/>
            </a:prstGeom>
            <a:noFill/>
          </p:spPr>
          <p:txBody>
            <a:bodyPr wrap="square" rtlCol="0">
              <a:spAutoFit/>
            </a:bodyPr>
            <a:lstStyle/>
            <a:p>
              <a:pPr defTabSz="914400" fontAlgn="base">
                <a:spcBef>
                  <a:spcPct val="0"/>
                </a:spcBef>
                <a:spcAft>
                  <a:spcPct val="0"/>
                </a:spcAft>
              </a:pPr>
              <a:r>
                <a:rPr lang="en-US" altLang="zh-CN" sz="800" dirty="0">
                  <a:latin typeface="微软雅黑"/>
                  <a:ea typeface="微软雅黑"/>
                </a:rPr>
                <a:t>WORKREPORT</a:t>
              </a:r>
              <a:endParaRPr lang="zh-CN" altLang="en-US" sz="800" dirty="0">
                <a:latin typeface="微软雅黑"/>
                <a:ea typeface="微软雅黑"/>
              </a:endParaRPr>
            </a:p>
          </p:txBody>
        </p:sp>
      </p:grpSp>
      <p:grpSp>
        <p:nvGrpSpPr>
          <p:cNvPr id="80" name="组合 79"/>
          <p:cNvGrpSpPr/>
          <p:nvPr/>
        </p:nvGrpSpPr>
        <p:grpSpPr>
          <a:xfrm>
            <a:off x="3408812" y="1721397"/>
            <a:ext cx="1027882" cy="446865"/>
            <a:chOff x="4246958" y="2731461"/>
            <a:chExt cx="1537897" cy="688227"/>
          </a:xfrm>
        </p:grpSpPr>
        <p:sp>
          <p:nvSpPr>
            <p:cNvPr id="81" name="TextBox 114"/>
            <p:cNvSpPr txBox="1"/>
            <p:nvPr/>
          </p:nvSpPr>
          <p:spPr>
            <a:xfrm>
              <a:off x="4246958" y="2731461"/>
              <a:ext cx="1537897" cy="497714"/>
            </a:xfrm>
            <a:prstGeom prst="rect">
              <a:avLst/>
            </a:prstGeom>
            <a:noFill/>
          </p:spPr>
          <p:txBody>
            <a:bodyPr wrap="square" rtlCol="0">
              <a:spAutoFit/>
            </a:bodyPr>
            <a:lstStyle/>
            <a:p>
              <a:pPr defTabSz="914400" fontAlgn="base">
                <a:spcBef>
                  <a:spcPct val="0"/>
                </a:spcBef>
                <a:spcAft>
                  <a:spcPct val="0"/>
                </a:spcAft>
              </a:pPr>
              <a:r>
                <a:rPr lang="zh-CN" altLang="en-US" sz="1500" dirty="0">
                  <a:latin typeface="微软雅黑"/>
                  <a:ea typeface="微软雅黑"/>
                </a:rPr>
                <a:t>标题内容</a:t>
              </a:r>
            </a:p>
          </p:txBody>
        </p:sp>
        <p:sp>
          <p:nvSpPr>
            <p:cNvPr id="82" name="TextBox 115"/>
            <p:cNvSpPr txBox="1"/>
            <p:nvPr/>
          </p:nvSpPr>
          <p:spPr>
            <a:xfrm>
              <a:off x="4335082" y="3111579"/>
              <a:ext cx="1286284" cy="308109"/>
            </a:xfrm>
            <a:prstGeom prst="rect">
              <a:avLst/>
            </a:prstGeom>
            <a:noFill/>
          </p:spPr>
          <p:txBody>
            <a:bodyPr wrap="square" rtlCol="0">
              <a:spAutoFit/>
            </a:bodyPr>
            <a:lstStyle/>
            <a:p>
              <a:pPr defTabSz="914400" fontAlgn="base">
                <a:spcBef>
                  <a:spcPct val="0"/>
                </a:spcBef>
                <a:spcAft>
                  <a:spcPct val="0"/>
                </a:spcAft>
              </a:pPr>
              <a:r>
                <a:rPr lang="en-US" altLang="zh-CN" sz="700" dirty="0">
                  <a:latin typeface="微软雅黑"/>
                  <a:ea typeface="微软雅黑"/>
                </a:rPr>
                <a:t>WORKREPORT</a:t>
              </a:r>
              <a:endParaRPr lang="zh-CN" altLang="en-US" sz="700" dirty="0">
                <a:latin typeface="微软雅黑"/>
                <a:ea typeface="微软雅黑"/>
              </a:endParaRPr>
            </a:p>
          </p:txBody>
        </p:sp>
      </p:grpSp>
      <p:grpSp>
        <p:nvGrpSpPr>
          <p:cNvPr id="83" name="组合 82"/>
          <p:cNvGrpSpPr/>
          <p:nvPr/>
        </p:nvGrpSpPr>
        <p:grpSpPr>
          <a:xfrm>
            <a:off x="4643804" y="3180504"/>
            <a:ext cx="1027882" cy="466656"/>
            <a:chOff x="5982926" y="4927865"/>
            <a:chExt cx="1537897" cy="718707"/>
          </a:xfrm>
        </p:grpSpPr>
        <p:sp>
          <p:nvSpPr>
            <p:cNvPr id="84" name="TextBox 117"/>
            <p:cNvSpPr txBox="1"/>
            <p:nvPr/>
          </p:nvSpPr>
          <p:spPr>
            <a:xfrm>
              <a:off x="5982926" y="4927865"/>
              <a:ext cx="1537897" cy="497714"/>
            </a:xfrm>
            <a:prstGeom prst="rect">
              <a:avLst/>
            </a:prstGeom>
            <a:noFill/>
          </p:spPr>
          <p:txBody>
            <a:bodyPr wrap="square" rtlCol="0">
              <a:spAutoFit/>
            </a:bodyPr>
            <a:lstStyle/>
            <a:p>
              <a:pPr defTabSz="914400" fontAlgn="base">
                <a:spcBef>
                  <a:spcPct val="0"/>
                </a:spcBef>
                <a:spcAft>
                  <a:spcPct val="0"/>
                </a:spcAft>
              </a:pPr>
              <a:r>
                <a:rPr lang="zh-CN" altLang="en-US" sz="1500" dirty="0">
                  <a:latin typeface="微软雅黑"/>
                  <a:ea typeface="微软雅黑"/>
                </a:rPr>
                <a:t>标题内容</a:t>
              </a:r>
            </a:p>
          </p:txBody>
        </p:sp>
        <p:sp>
          <p:nvSpPr>
            <p:cNvPr id="85" name="TextBox 118"/>
            <p:cNvSpPr txBox="1"/>
            <p:nvPr/>
          </p:nvSpPr>
          <p:spPr>
            <a:xfrm>
              <a:off x="6071050" y="5338463"/>
              <a:ext cx="1286284" cy="308109"/>
            </a:xfrm>
            <a:prstGeom prst="rect">
              <a:avLst/>
            </a:prstGeom>
            <a:noFill/>
          </p:spPr>
          <p:txBody>
            <a:bodyPr wrap="square" rtlCol="0">
              <a:spAutoFit/>
            </a:bodyPr>
            <a:lstStyle/>
            <a:p>
              <a:pPr defTabSz="914400" fontAlgn="base">
                <a:spcBef>
                  <a:spcPct val="0"/>
                </a:spcBef>
                <a:spcAft>
                  <a:spcPct val="0"/>
                </a:spcAft>
              </a:pPr>
              <a:r>
                <a:rPr lang="en-US" altLang="zh-CN" sz="700" dirty="0">
                  <a:latin typeface="微软雅黑"/>
                  <a:ea typeface="微软雅黑"/>
                </a:rPr>
                <a:t>WORKREPORT</a:t>
              </a:r>
              <a:endParaRPr lang="zh-CN" altLang="en-US" sz="700" dirty="0">
                <a:latin typeface="微软雅黑"/>
                <a:ea typeface="微软雅黑"/>
              </a:endParaRPr>
            </a:p>
          </p:txBody>
        </p:sp>
      </p:grpSp>
      <p:grpSp>
        <p:nvGrpSpPr>
          <p:cNvPr id="86" name="组合 85"/>
          <p:cNvGrpSpPr/>
          <p:nvPr/>
        </p:nvGrpSpPr>
        <p:grpSpPr>
          <a:xfrm>
            <a:off x="5809871" y="1721397"/>
            <a:ext cx="1027882" cy="446865"/>
            <a:chOff x="7839376" y="2731461"/>
            <a:chExt cx="1537897" cy="688227"/>
          </a:xfrm>
        </p:grpSpPr>
        <p:sp>
          <p:nvSpPr>
            <p:cNvPr id="87" name="TextBox 120"/>
            <p:cNvSpPr txBox="1"/>
            <p:nvPr/>
          </p:nvSpPr>
          <p:spPr>
            <a:xfrm>
              <a:off x="7839376" y="2731461"/>
              <a:ext cx="1537897" cy="497714"/>
            </a:xfrm>
            <a:prstGeom prst="rect">
              <a:avLst/>
            </a:prstGeom>
            <a:noFill/>
          </p:spPr>
          <p:txBody>
            <a:bodyPr wrap="square" rtlCol="0">
              <a:spAutoFit/>
            </a:bodyPr>
            <a:lstStyle/>
            <a:p>
              <a:pPr defTabSz="914400" fontAlgn="base">
                <a:spcBef>
                  <a:spcPct val="0"/>
                </a:spcBef>
                <a:spcAft>
                  <a:spcPct val="0"/>
                </a:spcAft>
              </a:pPr>
              <a:r>
                <a:rPr lang="zh-CN" altLang="en-US" sz="1500" dirty="0">
                  <a:latin typeface="微软雅黑"/>
                  <a:ea typeface="微软雅黑"/>
                </a:rPr>
                <a:t>标题内容</a:t>
              </a:r>
            </a:p>
          </p:txBody>
        </p:sp>
        <p:sp>
          <p:nvSpPr>
            <p:cNvPr id="88" name="TextBox 121"/>
            <p:cNvSpPr txBox="1"/>
            <p:nvPr/>
          </p:nvSpPr>
          <p:spPr>
            <a:xfrm>
              <a:off x="7947821" y="3111579"/>
              <a:ext cx="1286284" cy="308109"/>
            </a:xfrm>
            <a:prstGeom prst="rect">
              <a:avLst/>
            </a:prstGeom>
            <a:noFill/>
          </p:spPr>
          <p:txBody>
            <a:bodyPr wrap="square" rtlCol="0">
              <a:spAutoFit/>
            </a:bodyPr>
            <a:lstStyle/>
            <a:p>
              <a:pPr defTabSz="914400" fontAlgn="base">
                <a:spcBef>
                  <a:spcPct val="0"/>
                </a:spcBef>
                <a:spcAft>
                  <a:spcPct val="0"/>
                </a:spcAft>
              </a:pPr>
              <a:r>
                <a:rPr lang="en-US" altLang="zh-CN" sz="700" dirty="0">
                  <a:latin typeface="微软雅黑"/>
                  <a:ea typeface="微软雅黑"/>
                </a:rPr>
                <a:t>WORKREPORT</a:t>
              </a:r>
              <a:endParaRPr lang="zh-CN" altLang="en-US" sz="700" dirty="0">
                <a:latin typeface="微软雅黑"/>
                <a:ea typeface="微软雅黑"/>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00"/>
            <a:ext cx="9144000" cy="1672017"/>
          </a:xfrm>
          <a:prstGeom prst="rect">
            <a:avLst/>
          </a:prstGeom>
        </p:spPr>
      </p:pic>
      <p:sp>
        <p:nvSpPr>
          <p:cNvPr id="4" name="文本框 3">
            <a:extLst>
              <a:ext uri="{FF2B5EF4-FFF2-40B4-BE49-F238E27FC236}">
                <a16:creationId xmlns:a16="http://schemas.microsoft.com/office/drawing/2014/main" id="{1443CC96-F4A1-0544-DC45-3F977F1B5227}"/>
              </a:ext>
            </a:extLst>
          </p:cNvPr>
          <p:cNvSpPr txBox="1"/>
          <p:nvPr/>
        </p:nvSpPr>
        <p:spPr>
          <a:xfrm>
            <a:off x="103682800" y="-54861641"/>
            <a:ext cx="4572000" cy="30008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6648250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7519" y="0"/>
            <a:ext cx="5810237" cy="4987614"/>
          </a:xfrm>
          <a:prstGeom prst="rect">
            <a:avLst/>
          </a:prstGeom>
        </p:spPr>
      </p:pic>
      <p:sp>
        <p:nvSpPr>
          <p:cNvPr id="20" name="矩形 19"/>
          <p:cNvSpPr/>
          <p:nvPr/>
        </p:nvSpPr>
        <p:spPr>
          <a:xfrm>
            <a:off x="640080" y="975360"/>
            <a:ext cx="7813040" cy="3423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6" name="TextBox 11"/>
          <p:cNvSpPr txBox="1"/>
          <p:nvPr/>
        </p:nvSpPr>
        <p:spPr>
          <a:xfrm>
            <a:off x="3849382" y="158827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latin typeface="微软雅黑"/>
                <a:ea typeface="微软雅黑"/>
              </a:rPr>
              <a:t> </a:t>
            </a:r>
            <a:r>
              <a:rPr lang="zh-CN" altLang="en-US" sz="2800" b="1" dirty="0">
                <a:latin typeface="微软雅黑"/>
                <a:ea typeface="微软雅黑"/>
              </a:rPr>
              <a:t>第一部分</a:t>
            </a:r>
            <a:endParaRPr lang="en-US" altLang="zh-CN" sz="2800" b="1" dirty="0">
              <a:latin typeface="微软雅黑"/>
              <a:ea typeface="微软雅黑"/>
            </a:endParaRPr>
          </a:p>
          <a:p>
            <a:pPr marL="0" lvl="1" algn="ctr" defTabSz="914400" fontAlgn="base">
              <a:spcBef>
                <a:spcPct val="0"/>
              </a:spcBef>
              <a:spcAft>
                <a:spcPct val="0"/>
              </a:spcAft>
            </a:pPr>
            <a:r>
              <a:rPr lang="zh-CN" altLang="en-US" sz="3600" b="1" dirty="0">
                <a:latin typeface="微软雅黑"/>
                <a:ea typeface="微软雅黑"/>
              </a:rPr>
              <a:t>标题文字内容</a:t>
            </a:r>
            <a:endParaRPr lang="en-US" altLang="zh-CN" sz="3600" b="1" dirty="0">
              <a:latin typeface="微软雅黑"/>
              <a:ea typeface="微软雅黑"/>
            </a:endParaRPr>
          </a:p>
        </p:txBody>
      </p:sp>
      <p:cxnSp>
        <p:nvCxnSpPr>
          <p:cNvPr id="97" name="直接连接符 96"/>
          <p:cNvCxnSpPr/>
          <p:nvPr/>
        </p:nvCxnSpPr>
        <p:spPr>
          <a:xfrm flipV="1">
            <a:off x="3633356" y="1516266"/>
            <a:ext cx="0" cy="1924424"/>
          </a:xfrm>
          <a:prstGeom prst="line">
            <a:avLst/>
          </a:prstGeom>
          <a:noFill/>
          <a:ln w="12700" cap="flat" cmpd="sng" algn="ctr">
            <a:solidFill>
              <a:schemeClr val="bg1"/>
            </a:solidFill>
            <a:prstDash val="dash"/>
          </a:ln>
          <a:effectLst/>
        </p:spPr>
      </p:cxnSp>
      <p:sp>
        <p:nvSpPr>
          <p:cNvPr id="98" name="TextBox 13"/>
          <p:cNvSpPr txBox="1"/>
          <p:nvPr/>
        </p:nvSpPr>
        <p:spPr>
          <a:xfrm>
            <a:off x="2315356" y="311035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latin typeface="微软雅黑"/>
                <a:ea typeface="微软雅黑"/>
              </a:rPr>
              <a:t>PART 01</a:t>
            </a:r>
            <a:endParaRPr lang="zh-CN" altLang="en-US" sz="1600" dirty="0">
              <a:latin typeface="微软雅黑"/>
              <a:ea typeface="微软雅黑"/>
            </a:endParaRPr>
          </a:p>
        </p:txBody>
      </p:sp>
      <p:grpSp>
        <p:nvGrpSpPr>
          <p:cNvPr id="99" name="组合 98"/>
          <p:cNvGrpSpPr/>
          <p:nvPr/>
        </p:nvGrpSpPr>
        <p:grpSpPr>
          <a:xfrm>
            <a:off x="2121188" y="1588276"/>
            <a:ext cx="1197175" cy="1197175"/>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cs typeface="+mn-cs"/>
              </a:endParaRPr>
            </a:p>
          </p:txBody>
        </p:sp>
        <p:sp>
          <p:nvSpPr>
            <p:cNvPr id="101" name="椭圆 10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微软雅黑"/>
                <a:ea typeface="微软雅黑"/>
                <a:cs typeface="+mn-cs"/>
              </a:endParaRPr>
            </a:p>
          </p:txBody>
        </p:sp>
      </p:grpSp>
      <p:sp>
        <p:nvSpPr>
          <p:cNvPr id="102" name="TextBox 24"/>
          <p:cNvSpPr txBox="1"/>
          <p:nvPr/>
        </p:nvSpPr>
        <p:spPr>
          <a:xfrm>
            <a:off x="3946052" y="266839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3" name="TextBox 25"/>
          <p:cNvSpPr txBox="1"/>
          <p:nvPr/>
        </p:nvSpPr>
        <p:spPr>
          <a:xfrm>
            <a:off x="4998723" y="266839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4" name="TextBox 26"/>
          <p:cNvSpPr txBox="1"/>
          <p:nvPr/>
        </p:nvSpPr>
        <p:spPr>
          <a:xfrm>
            <a:off x="6008749" y="266839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5" name="TextBox 27"/>
          <p:cNvSpPr txBox="1"/>
          <p:nvPr/>
        </p:nvSpPr>
        <p:spPr>
          <a:xfrm>
            <a:off x="3946052" y="301546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6" name="TextBox 28"/>
          <p:cNvSpPr txBox="1"/>
          <p:nvPr/>
        </p:nvSpPr>
        <p:spPr>
          <a:xfrm>
            <a:off x="4998724" y="301546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7" name="TextBox 29"/>
          <p:cNvSpPr txBox="1"/>
          <p:nvPr/>
        </p:nvSpPr>
        <p:spPr>
          <a:xfrm>
            <a:off x="6008363" y="301546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latin typeface="微软雅黑"/>
                <a:ea typeface="微软雅黑"/>
              </a:rPr>
              <a:t>※ </a:t>
            </a:r>
            <a:r>
              <a:rPr lang="zh-CN" altLang="en-US" sz="1200" dirty="0">
                <a:latin typeface="微软雅黑"/>
                <a:ea typeface="微软雅黑"/>
              </a:rPr>
              <a:t>添加内容</a:t>
            </a:r>
          </a:p>
        </p:txBody>
      </p:sp>
      <p:sp>
        <p:nvSpPr>
          <p:cNvPr id="108" name="TextBox 13"/>
          <p:cNvSpPr txBox="1"/>
          <p:nvPr/>
        </p:nvSpPr>
        <p:spPr>
          <a:xfrm>
            <a:off x="2341798" y="180214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latin typeface="微软雅黑"/>
                <a:ea typeface="微软雅黑"/>
              </a:rPr>
              <a:t>01</a:t>
            </a:r>
            <a:endParaRPr lang="zh-CN" altLang="en-US" sz="5000" b="1" dirty="0">
              <a:latin typeface="微软雅黑"/>
              <a:ea typeface="微软雅黑"/>
            </a:endParaRP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9193" y="0"/>
            <a:ext cx="3247721" cy="2922778"/>
          </a:xfrm>
          <a:prstGeom prst="rect">
            <a:avLst/>
          </a:prstGeom>
        </p:spPr>
      </p:pic>
    </p:spTree>
    <p:extLst>
      <p:ext uri="{BB962C8B-B14F-4D97-AF65-F5344CB8AC3E}">
        <p14:creationId xmlns:p14="http://schemas.microsoft.com/office/powerpoint/2010/main" val="4077324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FFFFFF"/>
                  </a:solidFill>
                  <a:effectLst/>
                  <a:uLnTx/>
                  <a:uFillTx/>
                  <a:latin typeface="微软雅黑"/>
                  <a:ea typeface="微软雅黑"/>
                  <a:cs typeface="+mn-cs"/>
                </a:rPr>
                <a:t>5</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FFFFFF"/>
                  </a:solidFill>
                  <a:effectLst/>
                  <a:uLnTx/>
                  <a:uFillTx/>
                  <a:latin typeface="微软雅黑"/>
                  <a:ea typeface="微软雅黑"/>
                  <a:cs typeface="+mn-cs"/>
                </a:rPr>
                <a:t>4</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FFFFFF"/>
                  </a:solidFill>
                  <a:effectLst/>
                  <a:uLnTx/>
                  <a:uFillTx/>
                  <a:latin typeface="微软雅黑"/>
                  <a:ea typeface="微软雅黑"/>
                  <a:cs typeface="+mn-cs"/>
                </a:rPr>
                <a:t>3</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FFFFFF"/>
                  </a:solidFill>
                  <a:effectLst/>
                  <a:uLnTx/>
                  <a:uFillTx/>
                  <a:latin typeface="微软雅黑"/>
                  <a:ea typeface="微软雅黑"/>
                  <a:cs typeface="+mn-cs"/>
                </a:rPr>
                <a:t>2</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FFFFFF"/>
                  </a:solidFill>
                  <a:effectLst/>
                  <a:uLnTx/>
                  <a:uFillTx/>
                  <a:latin typeface="微软雅黑"/>
                  <a:ea typeface="微软雅黑"/>
                  <a:cs typeface="+mn-cs"/>
                </a:rPr>
                <a:t>1</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Tree>
    <p:extLst>
      <p:ext uri="{BB962C8B-B14F-4D97-AF65-F5344CB8AC3E}">
        <p14:creationId xmlns:p14="http://schemas.microsoft.com/office/powerpoint/2010/main" val="26748922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1600" y="187796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5" name="组合 4"/>
          <p:cNvGrpSpPr/>
          <p:nvPr/>
        </p:nvGrpSpPr>
        <p:grpSpPr>
          <a:xfrm>
            <a:off x="3004805" y="120885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4932040" y="123785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a:ln>
                    <a:noFill/>
                  </a:ln>
                  <a:solidFill>
                    <a:srgbClr val="C00002"/>
                  </a:solidFill>
                  <a:effectLst/>
                  <a:uLnTx/>
                  <a:uFillTx/>
                  <a:latin typeface="微软雅黑"/>
                  <a:ea typeface="微软雅黑"/>
                  <a:cs typeface="+mn-cs"/>
                </a:rPr>
                <a:t>1</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1" name="组合 10"/>
          <p:cNvGrpSpPr/>
          <p:nvPr/>
        </p:nvGrpSpPr>
        <p:grpSpPr>
          <a:xfrm>
            <a:off x="5477088" y="227774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a:ln>
                    <a:noFill/>
                  </a:ln>
                  <a:solidFill>
                    <a:srgbClr val="C00002"/>
                  </a:solidFill>
                  <a:effectLst/>
                  <a:uLnTx/>
                  <a:uFillTx/>
                  <a:latin typeface="微软雅黑"/>
                  <a:ea typeface="微软雅黑"/>
                  <a:cs typeface="+mn-cs"/>
                </a:rPr>
                <a:t>2</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4" name="组合 13"/>
          <p:cNvGrpSpPr/>
          <p:nvPr/>
        </p:nvGrpSpPr>
        <p:grpSpPr>
          <a:xfrm>
            <a:off x="4932040" y="336918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a:ln>
                    <a:noFill/>
                  </a:ln>
                  <a:solidFill>
                    <a:srgbClr val="C00002"/>
                  </a:solidFill>
                  <a:effectLst/>
                  <a:uLnTx/>
                  <a:uFillTx/>
                  <a:latin typeface="微软雅黑"/>
                  <a:ea typeface="微软雅黑"/>
                  <a:cs typeface="+mn-cs"/>
                </a:rPr>
                <a:t>3</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
        <p:nvSpPr>
          <p:cNvPr id="17" name="TextBox 15"/>
          <p:cNvSpPr txBox="1"/>
          <p:nvPr/>
        </p:nvSpPr>
        <p:spPr>
          <a:xfrm>
            <a:off x="1426843" y="2287533"/>
            <a:ext cx="512961" cy="615553"/>
          </a:xfrm>
          <a:prstGeom prst="rect">
            <a:avLst/>
          </a:prstGeom>
          <a:no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rPr>
              <a:t>标题</a:t>
            </a:r>
            <a:endParaRPr kumimoji="0" lang="en-US" altLang="zh-CN" sz="2000" b="1" i="0" u="none" strike="noStrike" kern="1200" cap="none" spc="0" normalizeH="0" baseline="0" noProof="0" dirty="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a:ea typeface="微软雅黑"/>
                <a:cs typeface="+mn-cs"/>
              </a:rPr>
              <a:t>内容</a:t>
            </a:r>
          </a:p>
        </p:txBody>
      </p:sp>
      <p:sp>
        <p:nvSpPr>
          <p:cNvPr id="18" name="TextBox 16"/>
          <p:cNvSpPr txBox="1"/>
          <p:nvPr/>
        </p:nvSpPr>
        <p:spPr>
          <a:xfrm>
            <a:off x="5827796" y="1266097"/>
            <a:ext cx="2200588" cy="38472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9" name="TextBox 17"/>
          <p:cNvSpPr txBox="1"/>
          <p:nvPr/>
        </p:nvSpPr>
        <p:spPr>
          <a:xfrm>
            <a:off x="6259844" y="2306165"/>
            <a:ext cx="2200588" cy="38472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0" name="TextBox 18"/>
          <p:cNvSpPr txBox="1"/>
          <p:nvPr/>
        </p:nvSpPr>
        <p:spPr>
          <a:xfrm>
            <a:off x="5774440" y="3420479"/>
            <a:ext cx="2200588" cy="38472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TextBox 19"/>
          <p:cNvSpPr txBox="1"/>
          <p:nvPr/>
        </p:nvSpPr>
        <p:spPr>
          <a:xfrm>
            <a:off x="3491879" y="1896705"/>
            <a:ext cx="1752111" cy="1120307"/>
          </a:xfrm>
          <a:prstGeom prst="rect">
            <a:avLst/>
          </a:prstGeom>
          <a:noFill/>
        </p:spPr>
        <p:txBody>
          <a:bodyPr wrap="square" lIns="0" tIns="0" rIns="0" bIns="0" rtlCol="0">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您的内容打在这里，或者通过复制您的文本后，在此框中选择粘贴</a:t>
            </a:r>
            <a:r>
              <a:rPr kumimoji="0" lang="en-US" altLang="zh-CN" sz="1400" b="0" i="0" u="none" strike="noStrike" kern="1200" cap="none" spc="0" normalizeH="0" baseline="0" noProof="0" dirty="0">
                <a:ln>
                  <a:noFill/>
                </a:ln>
                <a:solidFill>
                  <a:prstClr val="black"/>
                </a:solidFill>
                <a:effectLst/>
                <a:uLnTx/>
                <a:uFillTx/>
                <a:latin typeface="微软雅黑"/>
                <a:ea typeface="微软雅黑"/>
                <a:cs typeface="+mn-cs"/>
              </a:rPr>
              <a:t>……</a:t>
            </a:r>
          </a:p>
        </p:txBody>
      </p:sp>
      <p:sp>
        <p:nvSpPr>
          <p:cNvPr id="22" name="Half Frame 12"/>
          <p:cNvSpPr/>
          <p:nvPr/>
        </p:nvSpPr>
        <p:spPr>
          <a:xfrm rot="8097294">
            <a:off x="2428709" y="239680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615037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rPr>
              <a:t>内容</a:t>
            </a: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内容</a:t>
            </a: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rPr>
              <a:t>内容</a:t>
            </a: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标题</a:t>
            </a:r>
            <a:endParaRPr kumimoji="0" lang="en-US" altLang="zh-CN"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rPr>
              <a:t>内容</a:t>
            </a: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C00002"/>
                </a:solidFill>
                <a:effectLst/>
                <a:uLnTx/>
                <a:uFillTx/>
                <a:latin typeface="微软雅黑"/>
                <a:ea typeface="微软雅黑"/>
                <a:cs typeface="+mn-cs"/>
                <a:sym typeface="微软雅黑" pitchFamily="34" charset="-122"/>
              </a:rPr>
              <a:t>添加主要标题内容</a:t>
            </a:r>
            <a:endParaRPr kumimoji="0" lang="zh-CN" altLang="en-US" sz="1600" b="0" i="0" u="none" strike="noStrike" kern="1200" cap="none" spc="0" normalizeH="0" baseline="0" noProof="0" dirty="0">
              <a:ln>
                <a:noFill/>
              </a:ln>
              <a:solidFill>
                <a:srgbClr val="C00002"/>
              </a:solidFill>
              <a:effectLst/>
              <a:uLnTx/>
              <a:uFillTx/>
              <a:latin typeface="微软雅黑"/>
              <a:ea typeface="微软雅黑"/>
              <a:cs typeface="+mn-cs"/>
              <a:sym typeface="Calibri" pitchFamily="34" charset="0"/>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15178061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45%</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68%</a:t>
              </a:r>
              <a:endParaRPr kumimoji="0" lang="zh-CN" altLang="en-US"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79%</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92%</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您的内容打在这里，或者通过复制您的文本后，在此框中选择粘贴</a:t>
            </a:r>
          </a:p>
        </p:txBody>
      </p:sp>
    </p:spTree>
    <p:extLst>
      <p:ext uri="{BB962C8B-B14F-4D97-AF65-F5344CB8AC3E}">
        <p14:creationId xmlns:p14="http://schemas.microsoft.com/office/powerpoint/2010/main" val="8848356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p:cNvSpPr>
          <p:nvPr/>
        </p:nvSpPr>
        <p:spPr bwMode="auto">
          <a:xfrm>
            <a:off x="3136775" y="108406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3136616" y="84583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2630172" y="216418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p:spPr>
          <p:txBody>
            <a:bodyPr bIns="360000"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grpSp>
      <p:grpSp>
        <p:nvGrpSpPr>
          <p:cNvPr id="15" name="组合 14"/>
          <p:cNvGrpSpPr/>
          <p:nvPr/>
        </p:nvGrpSpPr>
        <p:grpSpPr>
          <a:xfrm>
            <a:off x="3278244" y="338832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20" name="TextBox 18"/>
          <p:cNvSpPr txBox="1"/>
          <p:nvPr/>
        </p:nvSpPr>
        <p:spPr>
          <a:xfrm>
            <a:off x="1455919" y="1205869"/>
            <a:ext cx="1036867"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1" name="TextBox 19"/>
          <p:cNvSpPr txBox="1"/>
          <p:nvPr/>
        </p:nvSpPr>
        <p:spPr>
          <a:xfrm>
            <a:off x="1455915" y="1518640"/>
            <a:ext cx="120331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2" name="TextBox 20"/>
          <p:cNvSpPr txBox="1"/>
          <p:nvPr/>
        </p:nvSpPr>
        <p:spPr>
          <a:xfrm>
            <a:off x="1082930" y="2536461"/>
            <a:ext cx="1331318"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3" name="TextBox 21"/>
          <p:cNvSpPr txBox="1"/>
          <p:nvPr/>
        </p:nvSpPr>
        <p:spPr>
          <a:xfrm>
            <a:off x="1182823" y="2858906"/>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4" name="TextBox 22"/>
          <p:cNvSpPr txBox="1"/>
          <p:nvPr/>
        </p:nvSpPr>
        <p:spPr>
          <a:xfrm>
            <a:off x="1763688" y="3942173"/>
            <a:ext cx="1166506"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5" name="TextBox 23"/>
          <p:cNvSpPr txBox="1"/>
          <p:nvPr/>
        </p:nvSpPr>
        <p:spPr>
          <a:xfrm>
            <a:off x="1777275" y="4258897"/>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6" name="Line 39"/>
          <p:cNvSpPr>
            <a:spLocks noChangeShapeType="1"/>
          </p:cNvSpPr>
          <p:nvPr/>
        </p:nvSpPr>
        <p:spPr bwMode="auto">
          <a:xfrm>
            <a:off x="4591540" y="169878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Line 40"/>
          <p:cNvSpPr>
            <a:spLocks noChangeShapeType="1"/>
          </p:cNvSpPr>
          <p:nvPr/>
        </p:nvSpPr>
        <p:spPr bwMode="auto">
          <a:xfrm>
            <a:off x="4118193" y="269196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 name="Line 41"/>
          <p:cNvSpPr>
            <a:spLocks noChangeShapeType="1"/>
          </p:cNvSpPr>
          <p:nvPr/>
        </p:nvSpPr>
        <p:spPr bwMode="auto">
          <a:xfrm flipV="1">
            <a:off x="4548270" y="323745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9" name="组合 28"/>
          <p:cNvGrpSpPr/>
          <p:nvPr/>
        </p:nvGrpSpPr>
        <p:grpSpPr>
          <a:xfrm>
            <a:off x="5674990" y="153659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a:ea typeface="微软雅黑"/>
                  <a:cs typeface="+mn-cs"/>
                </a:rPr>
                <a:t>标题</a:t>
              </a:r>
              <a:endParaRPr kumimoji="0" lang="en-US" altLang="zh-CN" sz="2800" b="1" i="0" u="none" strike="noStrike" kern="1200" cap="none" spc="0" normalizeH="0" baseline="0" noProof="0" dirty="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a:ea typeface="微软雅黑"/>
                  <a:cs typeface="+mn-cs"/>
                </a:rPr>
                <a:t>内容</a:t>
              </a:r>
            </a:p>
          </p:txBody>
        </p:sp>
      </p:grpSp>
    </p:spTree>
    <p:extLst>
      <p:ext uri="{BB962C8B-B14F-4D97-AF65-F5344CB8AC3E}">
        <p14:creationId xmlns:p14="http://schemas.microsoft.com/office/powerpoint/2010/main" val="2888295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4488" y="70310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392255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3198401" y="310671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4725194" y="260810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3198401" y="213516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4725194" y="162512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0" name="组合 29"/>
          <p:cNvGrpSpPr/>
          <p:nvPr/>
        </p:nvGrpSpPr>
        <p:grpSpPr>
          <a:xfrm>
            <a:off x="3955844" y="77930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Group 34"/>
          <p:cNvGrpSpPr/>
          <p:nvPr/>
        </p:nvGrpSpPr>
        <p:grpSpPr>
          <a:xfrm>
            <a:off x="4197100" y="99205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9" name="矩形 3"/>
          <p:cNvSpPr>
            <a:spLocks noChangeArrowheads="1"/>
          </p:cNvSpPr>
          <p:nvPr/>
        </p:nvSpPr>
        <p:spPr bwMode="auto">
          <a:xfrm>
            <a:off x="4864801" y="101261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阶段一</a:t>
            </a:r>
          </a:p>
        </p:txBody>
      </p:sp>
      <p:sp>
        <p:nvSpPr>
          <p:cNvPr id="40" name="文本框 13"/>
          <p:cNvSpPr txBox="1"/>
          <p:nvPr/>
        </p:nvSpPr>
        <p:spPr>
          <a:xfrm>
            <a:off x="5715795" y="864886"/>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5722249" y="161750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阶段二</a:t>
            </a:r>
          </a:p>
        </p:txBody>
      </p:sp>
      <p:sp>
        <p:nvSpPr>
          <p:cNvPr id="42" name="文本框 13"/>
          <p:cNvSpPr txBox="1"/>
          <p:nvPr/>
        </p:nvSpPr>
        <p:spPr>
          <a:xfrm>
            <a:off x="5715795" y="192230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sp>
        <p:nvSpPr>
          <p:cNvPr id="43" name="Freeform 20"/>
          <p:cNvSpPr>
            <a:spLocks noEditPoints="1"/>
          </p:cNvSpPr>
          <p:nvPr/>
        </p:nvSpPr>
        <p:spPr bwMode="auto">
          <a:xfrm>
            <a:off x="4950770" y="189711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矩形 3"/>
          <p:cNvSpPr>
            <a:spLocks noChangeArrowheads="1"/>
          </p:cNvSpPr>
          <p:nvPr/>
        </p:nvSpPr>
        <p:spPr bwMode="auto">
          <a:xfrm>
            <a:off x="2200231" y="199850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阶段三</a:t>
            </a:r>
          </a:p>
        </p:txBody>
      </p:sp>
      <p:sp>
        <p:nvSpPr>
          <p:cNvPr id="45" name="文本框 13"/>
          <p:cNvSpPr txBox="1"/>
          <p:nvPr/>
        </p:nvSpPr>
        <p:spPr>
          <a:xfrm>
            <a:off x="686593" y="2292441"/>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46" name="Group 20"/>
          <p:cNvGrpSpPr/>
          <p:nvPr/>
        </p:nvGrpSpPr>
        <p:grpSpPr>
          <a:xfrm>
            <a:off x="3418467" y="239425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49" name="矩形 3"/>
          <p:cNvSpPr>
            <a:spLocks noChangeArrowheads="1"/>
          </p:cNvSpPr>
          <p:nvPr/>
        </p:nvSpPr>
        <p:spPr bwMode="auto">
          <a:xfrm>
            <a:off x="5715794" y="260810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阶段四</a:t>
            </a:r>
          </a:p>
        </p:txBody>
      </p:sp>
      <p:sp>
        <p:nvSpPr>
          <p:cNvPr id="50" name="文本框 13"/>
          <p:cNvSpPr txBox="1"/>
          <p:nvPr/>
        </p:nvSpPr>
        <p:spPr>
          <a:xfrm>
            <a:off x="5715795" y="290020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51" name="组合 50"/>
          <p:cNvGrpSpPr/>
          <p:nvPr/>
        </p:nvGrpSpPr>
        <p:grpSpPr>
          <a:xfrm>
            <a:off x="4952251" y="280672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63" name="矩形 3"/>
          <p:cNvSpPr>
            <a:spLocks noChangeArrowheads="1"/>
          </p:cNvSpPr>
          <p:nvPr/>
        </p:nvSpPr>
        <p:spPr bwMode="auto">
          <a:xfrm>
            <a:off x="2200231" y="316055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阶段五</a:t>
            </a:r>
          </a:p>
        </p:txBody>
      </p:sp>
      <p:sp>
        <p:nvSpPr>
          <p:cNvPr id="64" name="文本框 13"/>
          <p:cNvSpPr txBox="1"/>
          <p:nvPr/>
        </p:nvSpPr>
        <p:spPr>
          <a:xfrm>
            <a:off x="686593" y="3425916"/>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65" name="Group 23"/>
          <p:cNvGrpSpPr/>
          <p:nvPr/>
        </p:nvGrpSpPr>
        <p:grpSpPr>
          <a:xfrm>
            <a:off x="3477649" y="337010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77" name="矩形 3"/>
          <p:cNvSpPr>
            <a:spLocks noChangeArrowheads="1"/>
          </p:cNvSpPr>
          <p:nvPr/>
        </p:nvSpPr>
        <p:spPr bwMode="auto">
          <a:xfrm>
            <a:off x="4864801" y="412930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rPr>
              <a:t>阶段六</a:t>
            </a:r>
          </a:p>
        </p:txBody>
      </p:sp>
      <p:sp>
        <p:nvSpPr>
          <p:cNvPr id="78" name="文本框 13"/>
          <p:cNvSpPr txBox="1"/>
          <p:nvPr/>
        </p:nvSpPr>
        <p:spPr>
          <a:xfrm>
            <a:off x="5715795" y="3981573"/>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a:t>
            </a:r>
          </a:p>
        </p:txBody>
      </p:sp>
      <p:grpSp>
        <p:nvGrpSpPr>
          <p:cNvPr id="79" name="Group 9"/>
          <p:cNvGrpSpPr/>
          <p:nvPr/>
        </p:nvGrpSpPr>
        <p:grpSpPr>
          <a:xfrm>
            <a:off x="4193937" y="421538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Tree>
    <p:extLst>
      <p:ext uri="{BB962C8B-B14F-4D97-AF65-F5344CB8AC3E}">
        <p14:creationId xmlns:p14="http://schemas.microsoft.com/office/powerpoint/2010/main" val="4385415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theme/theme1.xml><?xml version="1.0" encoding="utf-8"?>
<a:theme xmlns:a="http://schemas.openxmlformats.org/drawingml/2006/main" name="51PPT模板网   www.51pptmoban.com">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TotalTime>
  <Words>1245</Words>
  <Application>Microsoft Office PowerPoint</Application>
  <PresentationFormat>全屏显示(16:9)</PresentationFormat>
  <Paragraphs>210</Paragraphs>
  <Slides>19</Slides>
  <Notes>16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等线</vt:lpstr>
      <vt:lpstr>方正清刻本悦宋简体</vt:lpstr>
      <vt:lpstr>微软雅黑</vt:lpstr>
      <vt:lpstr>Arial</vt:lpstr>
      <vt:lpstr>Calibri</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51PPT模板网  www.51pptmoban.com  网友投稿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新年</dc:title>
  <dc:creator>51PPT模板网</dc:creator>
  <cp:keywords>www.51pptmoban.com</cp:keywords>
  <cp:lastModifiedBy>Win user</cp:lastModifiedBy>
  <cp:revision>40</cp:revision>
  <dcterms:created xsi:type="dcterms:W3CDTF">2016-12-24T15:21:29Z</dcterms:created>
  <dcterms:modified xsi:type="dcterms:W3CDTF">2022-10-22T12:35:21Z</dcterms:modified>
</cp:coreProperties>
</file>