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1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24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258" r:id="rId2"/>
    <p:sldId id="257" r:id="rId3"/>
    <p:sldId id="259" r:id="rId4"/>
    <p:sldId id="256" r:id="rId5"/>
    <p:sldId id="260" r:id="rId6"/>
    <p:sldId id="261" r:id="rId7"/>
    <p:sldId id="266" r:id="rId8"/>
    <p:sldId id="281" r:id="rId9"/>
    <p:sldId id="262" r:id="rId10"/>
    <p:sldId id="265" r:id="rId11"/>
    <p:sldId id="263" r:id="rId12"/>
    <p:sldId id="264" r:id="rId13"/>
    <p:sldId id="267" r:id="rId14"/>
    <p:sldId id="282" r:id="rId15"/>
    <p:sldId id="268" r:id="rId16"/>
    <p:sldId id="269" r:id="rId17"/>
    <p:sldId id="270" r:id="rId18"/>
    <p:sldId id="271" r:id="rId19"/>
    <p:sldId id="280" r:id="rId20"/>
    <p:sldId id="283" r:id="rId21"/>
    <p:sldId id="272" r:id="rId22"/>
    <p:sldId id="273" r:id="rId23"/>
    <p:sldId id="275" r:id="rId24"/>
    <p:sldId id="276" r:id="rId25"/>
    <p:sldId id="277" r:id="rId26"/>
    <p:sldId id="278" r:id="rId27"/>
    <p:sldId id="279" r:id="rId28"/>
    <p:sldId id="286" r:id="rId29"/>
    <p:sldId id="287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855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86" autoAdjust="0"/>
    <p:restoredTop sz="94660"/>
  </p:normalViewPr>
  <p:slideViewPr>
    <p:cSldViewPr snapToGrid="0" showGuides="1">
      <p:cViewPr varScale="1">
        <p:scale>
          <a:sx n="106" d="100"/>
          <a:sy n="106" d="100"/>
        </p:scale>
        <p:origin x="29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A69B1F-C379-4F1F-BB4E-05C469F97AFE}" type="datetimeFigureOut">
              <a:rPr lang="zh-CN" altLang="en-US" smtClean="0"/>
              <a:t>2018/12/26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3D7344-8983-48A6-998C-92E2650C29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4121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325557-2267-49CA-B3F2-48BDCDB5493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1620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E2BA7-95AD-412E-93FB-192A1FA988C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2122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A3BEA-1A68-466C-91D9-E73E20AE22C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5800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E2BA7-95AD-412E-93FB-192A1FA988C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2945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9666D7-DBE5-446F-82C4-43A25C78461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5249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325557-2267-49CA-B3F2-48BDCDB5493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1442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AC3932-6D4E-483D-A30E-6EEE494E205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715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2347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9DFCA-BDCE-4183-A058-93AE9AD4CA3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2917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59DFCA-BDCE-4183-A058-93AE9AD4CA3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6635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F295EE-B11E-462B-87CF-55F6FBCAF39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3513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325557-2267-49CA-B3F2-48BDCDB5493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0367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325557-2267-49CA-B3F2-48BDCDB5493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8862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9295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8463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57586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816B1F-C048-4B77-895E-A0BA968F8074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33427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816B1F-C048-4B77-895E-A0BA968F8074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65453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F295EE-B11E-462B-87CF-55F6FBCAF39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93972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F295EE-B11E-462B-87CF-55F6FBCAF39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84615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325557-2267-49CA-B3F2-48BDCDB54934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4081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325557-2267-49CA-B3F2-48BDCDB5493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7035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3D7344-8983-48A6-998C-92E2650C295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1186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BCC04-2F97-4BA7-826A-DB21240F57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2283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A3BEA-1A68-466C-91D9-E73E20AE22C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1825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E2BA7-95AD-412E-93FB-192A1FA988C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7633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325557-2267-49CA-B3F2-48BDCDB5493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5922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3D7344-8983-48A6-998C-92E2650C295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5976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52195-3E9F-4355-80FD-4B614EB89A1A}" type="datetimeFigureOut">
              <a:rPr lang="zh-CN" altLang="en-US" smtClean="0"/>
              <a:t>2018/12/26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C7743-EBED-4BDA-AA26-AB10DA4095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52195-3E9F-4355-80FD-4B614EB89A1A}" type="datetimeFigureOut">
              <a:rPr lang="zh-CN" altLang="en-US" smtClean="0"/>
              <a:t>2018/12/26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C7743-EBED-4BDA-AA26-AB10DA4095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52195-3E9F-4355-80FD-4B614EB89A1A}" type="datetimeFigureOut">
              <a:rPr lang="zh-CN" altLang="en-US" smtClean="0"/>
              <a:t>2018/12/26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C7743-EBED-4BDA-AA26-AB10DA4095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1125415" y="1524000"/>
            <a:ext cx="3001108" cy="3470031"/>
          </a:xfrm>
          <a:custGeom>
            <a:avLst/>
            <a:gdLst>
              <a:gd name="connsiteX0" fmla="*/ 500185 w 3001108"/>
              <a:gd name="connsiteY0" fmla="*/ 0 h 3470031"/>
              <a:gd name="connsiteX1" fmla="*/ 2500923 w 3001108"/>
              <a:gd name="connsiteY1" fmla="*/ 0 h 3470031"/>
              <a:gd name="connsiteX2" fmla="*/ 3001108 w 3001108"/>
              <a:gd name="connsiteY2" fmla="*/ 500185 h 3470031"/>
              <a:gd name="connsiteX3" fmla="*/ 3001108 w 3001108"/>
              <a:gd name="connsiteY3" fmla="*/ 2969846 h 3470031"/>
              <a:gd name="connsiteX4" fmla="*/ 2500923 w 3001108"/>
              <a:gd name="connsiteY4" fmla="*/ 3470031 h 3470031"/>
              <a:gd name="connsiteX5" fmla="*/ 500185 w 3001108"/>
              <a:gd name="connsiteY5" fmla="*/ 3470031 h 3470031"/>
              <a:gd name="connsiteX6" fmla="*/ 0 w 3001108"/>
              <a:gd name="connsiteY6" fmla="*/ 2969846 h 3470031"/>
              <a:gd name="connsiteX7" fmla="*/ 0 w 3001108"/>
              <a:gd name="connsiteY7" fmla="*/ 500185 h 3470031"/>
              <a:gd name="connsiteX8" fmla="*/ 500185 w 3001108"/>
              <a:gd name="connsiteY8" fmla="*/ 0 h 3470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01108" h="3470031">
                <a:moveTo>
                  <a:pt x="500185" y="0"/>
                </a:moveTo>
                <a:lnTo>
                  <a:pt x="2500923" y="0"/>
                </a:lnTo>
                <a:cubicBezTo>
                  <a:pt x="2777168" y="0"/>
                  <a:pt x="3001108" y="223940"/>
                  <a:pt x="3001108" y="500185"/>
                </a:cubicBezTo>
                <a:lnTo>
                  <a:pt x="3001108" y="2969846"/>
                </a:lnTo>
                <a:cubicBezTo>
                  <a:pt x="3001108" y="3246091"/>
                  <a:pt x="2777168" y="3470031"/>
                  <a:pt x="2500923" y="3470031"/>
                </a:cubicBezTo>
                <a:lnTo>
                  <a:pt x="500185" y="3470031"/>
                </a:lnTo>
                <a:cubicBezTo>
                  <a:pt x="223940" y="3470031"/>
                  <a:pt x="0" y="3246091"/>
                  <a:pt x="0" y="2969846"/>
                </a:cubicBezTo>
                <a:lnTo>
                  <a:pt x="0" y="500185"/>
                </a:lnTo>
                <a:cubicBezTo>
                  <a:pt x="0" y="223940"/>
                  <a:pt x="223940" y="0"/>
                  <a:pt x="50018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4876800" y="1524000"/>
            <a:ext cx="3001108" cy="3470031"/>
          </a:xfrm>
          <a:custGeom>
            <a:avLst/>
            <a:gdLst>
              <a:gd name="connsiteX0" fmla="*/ 500185 w 3001108"/>
              <a:gd name="connsiteY0" fmla="*/ 0 h 3470031"/>
              <a:gd name="connsiteX1" fmla="*/ 2500923 w 3001108"/>
              <a:gd name="connsiteY1" fmla="*/ 0 h 3470031"/>
              <a:gd name="connsiteX2" fmla="*/ 3001108 w 3001108"/>
              <a:gd name="connsiteY2" fmla="*/ 500185 h 3470031"/>
              <a:gd name="connsiteX3" fmla="*/ 3001108 w 3001108"/>
              <a:gd name="connsiteY3" fmla="*/ 2969846 h 3470031"/>
              <a:gd name="connsiteX4" fmla="*/ 2500923 w 3001108"/>
              <a:gd name="connsiteY4" fmla="*/ 3470031 h 3470031"/>
              <a:gd name="connsiteX5" fmla="*/ 500185 w 3001108"/>
              <a:gd name="connsiteY5" fmla="*/ 3470031 h 3470031"/>
              <a:gd name="connsiteX6" fmla="*/ 0 w 3001108"/>
              <a:gd name="connsiteY6" fmla="*/ 2969846 h 3470031"/>
              <a:gd name="connsiteX7" fmla="*/ 0 w 3001108"/>
              <a:gd name="connsiteY7" fmla="*/ 500185 h 3470031"/>
              <a:gd name="connsiteX8" fmla="*/ 500185 w 3001108"/>
              <a:gd name="connsiteY8" fmla="*/ 0 h 3470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01108" h="3470031">
                <a:moveTo>
                  <a:pt x="500185" y="0"/>
                </a:moveTo>
                <a:lnTo>
                  <a:pt x="2500923" y="0"/>
                </a:lnTo>
                <a:cubicBezTo>
                  <a:pt x="2777168" y="0"/>
                  <a:pt x="3001108" y="223940"/>
                  <a:pt x="3001108" y="500185"/>
                </a:cubicBezTo>
                <a:lnTo>
                  <a:pt x="3001108" y="2969846"/>
                </a:lnTo>
                <a:cubicBezTo>
                  <a:pt x="3001108" y="3246091"/>
                  <a:pt x="2777168" y="3470031"/>
                  <a:pt x="2500923" y="3470031"/>
                </a:cubicBezTo>
                <a:lnTo>
                  <a:pt x="500185" y="3470031"/>
                </a:lnTo>
                <a:cubicBezTo>
                  <a:pt x="223940" y="3470031"/>
                  <a:pt x="0" y="3246091"/>
                  <a:pt x="0" y="2969846"/>
                </a:cubicBezTo>
                <a:lnTo>
                  <a:pt x="0" y="500185"/>
                </a:lnTo>
                <a:cubicBezTo>
                  <a:pt x="0" y="223940"/>
                  <a:pt x="223940" y="0"/>
                  <a:pt x="50018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2"/>
          </p:nvPr>
        </p:nvSpPr>
        <p:spPr>
          <a:xfrm>
            <a:off x="8628184" y="1523999"/>
            <a:ext cx="3001108" cy="3470031"/>
          </a:xfrm>
          <a:custGeom>
            <a:avLst/>
            <a:gdLst>
              <a:gd name="connsiteX0" fmla="*/ 500185 w 3001108"/>
              <a:gd name="connsiteY0" fmla="*/ 0 h 3470031"/>
              <a:gd name="connsiteX1" fmla="*/ 2500923 w 3001108"/>
              <a:gd name="connsiteY1" fmla="*/ 0 h 3470031"/>
              <a:gd name="connsiteX2" fmla="*/ 3001108 w 3001108"/>
              <a:gd name="connsiteY2" fmla="*/ 500185 h 3470031"/>
              <a:gd name="connsiteX3" fmla="*/ 3001108 w 3001108"/>
              <a:gd name="connsiteY3" fmla="*/ 2969846 h 3470031"/>
              <a:gd name="connsiteX4" fmla="*/ 2500923 w 3001108"/>
              <a:gd name="connsiteY4" fmla="*/ 3470031 h 3470031"/>
              <a:gd name="connsiteX5" fmla="*/ 500185 w 3001108"/>
              <a:gd name="connsiteY5" fmla="*/ 3470031 h 3470031"/>
              <a:gd name="connsiteX6" fmla="*/ 0 w 3001108"/>
              <a:gd name="connsiteY6" fmla="*/ 2969846 h 3470031"/>
              <a:gd name="connsiteX7" fmla="*/ 0 w 3001108"/>
              <a:gd name="connsiteY7" fmla="*/ 500185 h 3470031"/>
              <a:gd name="connsiteX8" fmla="*/ 500185 w 3001108"/>
              <a:gd name="connsiteY8" fmla="*/ 0 h 3470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01108" h="3470031">
                <a:moveTo>
                  <a:pt x="500185" y="0"/>
                </a:moveTo>
                <a:lnTo>
                  <a:pt x="2500923" y="0"/>
                </a:lnTo>
                <a:cubicBezTo>
                  <a:pt x="2777168" y="0"/>
                  <a:pt x="3001108" y="223940"/>
                  <a:pt x="3001108" y="500185"/>
                </a:cubicBezTo>
                <a:lnTo>
                  <a:pt x="3001108" y="2969846"/>
                </a:lnTo>
                <a:cubicBezTo>
                  <a:pt x="3001108" y="3246091"/>
                  <a:pt x="2777168" y="3470031"/>
                  <a:pt x="2500923" y="3470031"/>
                </a:cubicBezTo>
                <a:lnTo>
                  <a:pt x="500185" y="3470031"/>
                </a:lnTo>
                <a:cubicBezTo>
                  <a:pt x="223940" y="3470031"/>
                  <a:pt x="0" y="3246091"/>
                  <a:pt x="0" y="2969846"/>
                </a:cubicBezTo>
                <a:lnTo>
                  <a:pt x="0" y="500185"/>
                </a:lnTo>
                <a:cubicBezTo>
                  <a:pt x="0" y="223940"/>
                  <a:pt x="223940" y="0"/>
                  <a:pt x="50018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27" hasCustomPrompt="1"/>
          </p:nvPr>
        </p:nvSpPr>
        <p:spPr>
          <a:xfrm>
            <a:off x="1236998" y="1159224"/>
            <a:ext cx="2743200" cy="2743200"/>
          </a:xfrm>
          <a:prstGeom prst="ellipse">
            <a:avLst/>
          </a:prstGeom>
          <a:pattFill prst="pct20">
            <a:fgClr>
              <a:schemeClr val="bg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aseline="0"/>
            </a:lvl1pPr>
          </a:lstStyle>
          <a:p>
            <a:r>
              <a:rPr lang="en-US"/>
              <a:t>Insert Image</a:t>
            </a:r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28" hasCustomPrompt="1"/>
          </p:nvPr>
        </p:nvSpPr>
        <p:spPr>
          <a:xfrm>
            <a:off x="4653297" y="1159224"/>
            <a:ext cx="2743200" cy="2743200"/>
          </a:xfrm>
          <a:prstGeom prst="ellipse">
            <a:avLst/>
          </a:prstGeom>
          <a:pattFill prst="pct20">
            <a:fgClr>
              <a:schemeClr val="bg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aseline="0"/>
            </a:lvl1pPr>
          </a:lstStyle>
          <a:p>
            <a:r>
              <a:rPr lang="en-US"/>
              <a:t>Insert Image</a:t>
            </a:r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29" hasCustomPrompt="1"/>
          </p:nvPr>
        </p:nvSpPr>
        <p:spPr>
          <a:xfrm>
            <a:off x="8069598" y="1159224"/>
            <a:ext cx="2743200" cy="2743200"/>
          </a:xfrm>
          <a:prstGeom prst="ellipse">
            <a:avLst/>
          </a:prstGeom>
          <a:pattFill prst="pct20">
            <a:fgClr>
              <a:schemeClr val="bg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aseline="0"/>
            </a:lvl1pPr>
          </a:lstStyle>
          <a:p>
            <a:r>
              <a:rPr lang="en-US"/>
              <a:t>Insert Image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">
        <p:fade/>
      </p:transition>
    </mc:Choice>
    <mc:Fallback xmlns="">
      <p:transition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noFill/>
        </p:spPr>
        <p:txBody>
          <a:bodyPr/>
          <a:lstStyle>
            <a:lvl1pPr marL="0" indent="0" algn="ctr">
              <a:buNone/>
              <a:defRPr>
                <a:solidFill>
                  <a:schemeClr val="bg1">
                    <a:lumMod val="7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586116" y="6499910"/>
            <a:ext cx="605883" cy="345805"/>
          </a:xfrm>
        </p:spPr>
        <p:txBody>
          <a:bodyPr/>
          <a:lstStyle>
            <a:lvl1pPr>
              <a:defRPr sz="10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2E43EAC-4EE4-493E-B844-9691317359C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ransition spd="slow" advTm="0">
    <p:randomBar dir="vert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6_Blank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586116" y="6499910"/>
            <a:ext cx="605883" cy="345805"/>
          </a:xfrm>
        </p:spPr>
        <p:txBody>
          <a:bodyPr/>
          <a:lstStyle>
            <a:lvl1pPr>
              <a:defRPr sz="10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52E43EAC-4EE4-493E-B844-9691317359C0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3093509" y="1339409"/>
            <a:ext cx="4166896" cy="4166896"/>
          </a:xfrm>
          <a:custGeom>
            <a:avLst/>
            <a:gdLst>
              <a:gd name="connsiteX0" fmla="*/ 2083449 w 4166896"/>
              <a:gd name="connsiteY0" fmla="*/ 1556232 h 4166896"/>
              <a:gd name="connsiteX1" fmla="*/ 1556233 w 4166896"/>
              <a:gd name="connsiteY1" fmla="*/ 2083448 h 4166896"/>
              <a:gd name="connsiteX2" fmla="*/ 2083449 w 4166896"/>
              <a:gd name="connsiteY2" fmla="*/ 2610664 h 4166896"/>
              <a:gd name="connsiteX3" fmla="*/ 2610665 w 4166896"/>
              <a:gd name="connsiteY3" fmla="*/ 2083448 h 4166896"/>
              <a:gd name="connsiteX4" fmla="*/ 2083449 w 4166896"/>
              <a:gd name="connsiteY4" fmla="*/ 1556232 h 4166896"/>
              <a:gd name="connsiteX5" fmla="*/ 2083448 w 4166896"/>
              <a:gd name="connsiteY5" fmla="*/ 0 h 4166896"/>
              <a:gd name="connsiteX6" fmla="*/ 4166896 w 4166896"/>
              <a:gd name="connsiteY6" fmla="*/ 2083448 h 4166896"/>
              <a:gd name="connsiteX7" fmla="*/ 2083448 w 4166896"/>
              <a:gd name="connsiteY7" fmla="*/ 4166896 h 4166896"/>
              <a:gd name="connsiteX8" fmla="*/ 0 w 4166896"/>
              <a:gd name="connsiteY8" fmla="*/ 2083448 h 4166896"/>
              <a:gd name="connsiteX9" fmla="*/ 2083448 w 4166896"/>
              <a:gd name="connsiteY9" fmla="*/ 0 h 4166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66896" h="4166896">
                <a:moveTo>
                  <a:pt x="2083449" y="1556232"/>
                </a:moveTo>
                <a:cubicBezTo>
                  <a:pt x="1792276" y="1556232"/>
                  <a:pt x="1556233" y="1792275"/>
                  <a:pt x="1556233" y="2083448"/>
                </a:cubicBezTo>
                <a:cubicBezTo>
                  <a:pt x="1556233" y="2374621"/>
                  <a:pt x="1792276" y="2610664"/>
                  <a:pt x="2083449" y="2610664"/>
                </a:cubicBezTo>
                <a:cubicBezTo>
                  <a:pt x="2374622" y="2610664"/>
                  <a:pt x="2610665" y="2374621"/>
                  <a:pt x="2610665" y="2083448"/>
                </a:cubicBezTo>
                <a:cubicBezTo>
                  <a:pt x="2610665" y="1792275"/>
                  <a:pt x="2374622" y="1556232"/>
                  <a:pt x="2083449" y="1556232"/>
                </a:cubicBezTo>
                <a:close/>
                <a:moveTo>
                  <a:pt x="2083448" y="0"/>
                </a:moveTo>
                <a:cubicBezTo>
                  <a:pt x="3234105" y="0"/>
                  <a:pt x="4166896" y="932791"/>
                  <a:pt x="4166896" y="2083448"/>
                </a:cubicBezTo>
                <a:cubicBezTo>
                  <a:pt x="4166896" y="3234105"/>
                  <a:pt x="3234105" y="4166896"/>
                  <a:pt x="2083448" y="4166896"/>
                </a:cubicBezTo>
                <a:cubicBezTo>
                  <a:pt x="932791" y="4166896"/>
                  <a:pt x="0" y="3234105"/>
                  <a:pt x="0" y="2083448"/>
                </a:cubicBezTo>
                <a:cubicBezTo>
                  <a:pt x="0" y="932791"/>
                  <a:pt x="932791" y="0"/>
                  <a:pt x="208344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 spd="slow" advTm="0">
    <p:randomBar dir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52195-3E9F-4355-80FD-4B614EB89A1A}" type="datetimeFigureOut">
              <a:rPr lang="zh-CN" altLang="en-US" smtClean="0"/>
              <a:t>2018/12/26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C7743-EBED-4BDA-AA26-AB10DA4095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52195-3E9F-4355-80FD-4B614EB89A1A}" type="datetimeFigureOut">
              <a:rPr lang="zh-CN" altLang="en-US" smtClean="0"/>
              <a:t>2018/12/26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C7743-EBED-4BDA-AA26-AB10DA4095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52195-3E9F-4355-80FD-4B614EB89A1A}" type="datetimeFigureOut">
              <a:rPr lang="zh-CN" altLang="en-US" smtClean="0"/>
              <a:t>2018/12/26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C7743-EBED-4BDA-AA26-AB10DA4095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52195-3E9F-4355-80FD-4B614EB89A1A}" type="datetimeFigureOut">
              <a:rPr lang="zh-CN" altLang="en-US" smtClean="0"/>
              <a:t>2018/12/26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C7743-EBED-4BDA-AA26-AB10DA4095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52195-3E9F-4355-80FD-4B614EB89A1A}" type="datetimeFigureOut">
              <a:rPr lang="zh-CN" altLang="en-US" smtClean="0"/>
              <a:t>2018/12/26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C7743-EBED-4BDA-AA26-AB10DA4095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52195-3E9F-4355-80FD-4B614EB89A1A}" type="datetimeFigureOut">
              <a:rPr lang="zh-CN" altLang="en-US" smtClean="0"/>
              <a:t>2018/12/26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C7743-EBED-4BDA-AA26-AB10DA4095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52195-3E9F-4355-80FD-4B614EB89A1A}" type="datetimeFigureOut">
              <a:rPr lang="zh-CN" altLang="en-US" smtClean="0"/>
              <a:t>2018/12/26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C7743-EBED-4BDA-AA26-AB10DA4095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52195-3E9F-4355-80FD-4B614EB89A1A}" type="datetimeFigureOut">
              <a:rPr lang="zh-CN" altLang="en-US" smtClean="0"/>
              <a:t>2018/12/26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C7743-EBED-4BDA-AA26-AB10DA4095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052195-3E9F-4355-80FD-4B614EB89A1A}" type="datetimeFigureOut">
              <a:rPr lang="zh-CN" altLang="en-US" smtClean="0"/>
              <a:t>2018/12/26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C7743-EBED-4BDA-AA26-AB10DA40954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感谢您下载包图网平台上提供的</a:t>
            </a:r>
            <a:r>
              <a:rPr kumimoji="0" lang="en-US" altLang="zh-CN" sz="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PPT</a:t>
            </a:r>
            <a:r>
              <a:rPr kumimoji="0" lang="zh-CN" altLang="en-US" sz="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.png"/><Relationship Id="rId5" Type="http://schemas.microsoft.com/office/2007/relationships/hdphoto" Target="../media/hdphoto4.wdp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image" Target="../media/image19.png"/><Relationship Id="rId4" Type="http://schemas.openxmlformats.org/officeDocument/2006/relationships/tags" Target="../tags/tag4.xml"/><Relationship Id="rId9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2.xml"/><Relationship Id="rId3" Type="http://schemas.openxmlformats.org/officeDocument/2006/relationships/tags" Target="../tags/tag9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image" Target="../media/image41.png"/><Relationship Id="rId5" Type="http://schemas.openxmlformats.org/officeDocument/2006/relationships/tags" Target="../tags/tag11.xml"/><Relationship Id="rId10" Type="http://schemas.openxmlformats.org/officeDocument/2006/relationships/image" Target="../media/image40.png"/><Relationship Id="rId4" Type="http://schemas.openxmlformats.org/officeDocument/2006/relationships/tags" Target="../tags/tag10.xml"/><Relationship Id="rId9" Type="http://schemas.openxmlformats.org/officeDocument/2006/relationships/image" Target="../media/image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tags" Target="../tags/tag15.xml"/><Relationship Id="rId7" Type="http://schemas.openxmlformats.org/officeDocument/2006/relationships/notesSlide" Target="../notesSlides/notesSlide24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25.xml"/><Relationship Id="rId3" Type="http://schemas.openxmlformats.org/officeDocument/2006/relationships/tags" Target="../tags/tag20.xml"/><Relationship Id="rId7" Type="http://schemas.openxmlformats.org/officeDocument/2006/relationships/tags" Target="../tags/tag24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11" Type="http://schemas.openxmlformats.org/officeDocument/2006/relationships/image" Target="../media/image44.png"/><Relationship Id="rId5" Type="http://schemas.openxmlformats.org/officeDocument/2006/relationships/tags" Target="../tags/tag22.xml"/><Relationship Id="rId10" Type="http://schemas.openxmlformats.org/officeDocument/2006/relationships/notesSlide" Target="../notesSlides/notesSlide25.xml"/><Relationship Id="rId4" Type="http://schemas.openxmlformats.org/officeDocument/2006/relationships/tags" Target="../tags/tag21.xml"/><Relationship Id="rId9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8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1192737"/>
            <a:ext cx="12192000" cy="3773713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endParaRPr lang="zh-CN" altLang="en-US" sz="2400"/>
          </a:p>
        </p:txBody>
      </p:sp>
      <p:sp>
        <p:nvSpPr>
          <p:cNvPr id="48" name="矩形 47"/>
          <p:cNvSpPr/>
          <p:nvPr/>
        </p:nvSpPr>
        <p:spPr>
          <a:xfrm>
            <a:off x="7117000" y="804661"/>
            <a:ext cx="4163576" cy="4757588"/>
          </a:xfrm>
          <a:prstGeom prst="rect">
            <a:avLst/>
          </a:prstGeom>
          <a:solidFill>
            <a:srgbClr val="44855C">
              <a:alpha val="86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6" name="矩形 45"/>
          <p:cNvSpPr/>
          <p:nvPr/>
        </p:nvSpPr>
        <p:spPr>
          <a:xfrm>
            <a:off x="1493240" y="5100583"/>
            <a:ext cx="5515641" cy="461665"/>
          </a:xfrm>
          <a:prstGeom prst="rect">
            <a:avLst/>
          </a:prstGeom>
          <a:noFill/>
          <a:ln w="12700">
            <a:noFill/>
            <a:prstDash val="sysDash"/>
          </a:ln>
        </p:spPr>
        <p:txBody>
          <a:bodyPr vert="horz" wrap="square">
            <a:spAutoFit/>
          </a:bodyPr>
          <a:lstStyle/>
          <a:p>
            <a:pPr algn="r"/>
            <a:r>
              <a:rPr lang="zh-CN" altLang="en-US" sz="1200" spc="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这里添加说明性文字，可以是一句话或者一段文字</a:t>
            </a:r>
            <a:endParaRPr lang="en-US" altLang="zh-CN" sz="1200" spc="400" dirty="0" smtClean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  <a:p>
            <a:pPr algn="r"/>
            <a:r>
              <a:rPr lang="zh-CN" altLang="en-US" sz="1200" spc="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这里添加说明性文字，可以是一句话或者一段文字</a:t>
            </a:r>
            <a:endParaRPr lang="en-US" altLang="zh-CN" sz="1200" spc="400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268549" y="2477208"/>
            <a:ext cx="3894524" cy="1496190"/>
            <a:chOff x="3888829" y="2429280"/>
            <a:chExt cx="3894524" cy="1496190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1431A0B2-DD05-4002-9EDA-2AD07279B851}"/>
                </a:ext>
              </a:extLst>
            </p:cNvPr>
            <p:cNvSpPr/>
            <p:nvPr/>
          </p:nvSpPr>
          <p:spPr>
            <a:xfrm>
              <a:off x="3920033" y="2429280"/>
              <a:ext cx="3863320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defRPr/>
              </a:pPr>
              <a:r>
                <a:rPr lang="zh-CN" altLang="en-US" sz="3400" dirty="0">
                  <a:gradFill flip="none" rotWithShape="1">
                    <a:gsLst>
                      <a:gs pos="4800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燃品</a:t>
              </a:r>
              <a:r>
                <a:rPr lang="zh-CN" altLang="en-US" sz="3400" dirty="0" smtClean="0">
                  <a:gradFill flip="none" rotWithShape="1">
                    <a:gsLst>
                      <a:gs pos="4800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堂</a:t>
              </a:r>
              <a:r>
                <a:rPr lang="zh-CN" altLang="en-US" sz="3400" b="1" dirty="0" smtClean="0">
                  <a:gradFill flip="none" rotWithShape="1">
                    <a:gsLst>
                      <a:gs pos="4800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金典绿色</a:t>
              </a:r>
              <a:endParaRPr lang="zh-CN" altLang="en-US" sz="3400" b="1" dirty="0">
                <a:gradFill flip="none" rotWithShape="1">
                  <a:gsLst>
                    <a:gs pos="48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193DB9CF-D0E6-4828-81F3-30102E2E0823}"/>
                </a:ext>
              </a:extLst>
            </p:cNvPr>
            <p:cNvSpPr/>
            <p:nvPr/>
          </p:nvSpPr>
          <p:spPr>
            <a:xfrm>
              <a:off x="3888829" y="3140640"/>
              <a:ext cx="3780224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  <a:defRPr/>
              </a:pPr>
              <a:r>
                <a:rPr lang="en-US" altLang="zh-CN" sz="1000" kern="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Ran pin tang</a:t>
              </a:r>
              <a:r>
                <a:rPr lang="zh-CN" altLang="en-US" sz="1000" kern="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000" kern="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Focus on PPT optimization and </a:t>
              </a:r>
              <a:r>
                <a:rPr lang="en-US" altLang="zh-CN" sz="1000" kern="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substitution</a:t>
              </a:r>
            </a:p>
            <a:p>
              <a:pPr algn="ctr"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  <a:defRPr/>
              </a:pPr>
              <a:r>
                <a:rPr lang="en-US" altLang="zh-CN" sz="1000" kern="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 </a:t>
              </a:r>
              <a:r>
                <a:rPr lang="en-US" altLang="zh-CN" sz="1000" kern="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template customization, ingenuity </a:t>
              </a:r>
              <a:r>
                <a:rPr lang="en-US" altLang="zh-CN" sz="1000" kern="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production</a:t>
              </a:r>
            </a:p>
            <a:p>
              <a:pPr algn="ctr">
                <a:lnSpc>
                  <a:spcPct val="150000"/>
                </a:lnSpc>
                <a:buClr>
                  <a:srgbClr val="E7E6E6">
                    <a:lumMod val="10000"/>
                  </a:srgbClr>
                </a:buClr>
                <a:defRPr/>
              </a:pPr>
              <a:r>
                <a:rPr lang="en-US" altLang="zh-CN" sz="1000" kern="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satisfy </a:t>
              </a:r>
              <a:r>
                <a:rPr lang="en-US" altLang="zh-CN" sz="1000" kern="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your </a:t>
              </a:r>
              <a:r>
                <a:rPr lang="en-US" altLang="zh-CN" sz="1000" kern="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needs</a:t>
              </a:r>
              <a:endParaRPr lang="en-US" altLang="zh-CN" sz="1000" kern="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4043798" y="3086393"/>
              <a:ext cx="3456384" cy="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lgDashDot"/>
              <a:miter lim="800000"/>
            </a:ln>
            <a:effectLst/>
          </p:spPr>
        </p:cxnSp>
      </p:grpSp>
      <p:pic>
        <p:nvPicPr>
          <p:cNvPr id="16" name="Picture 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299753" y="2134389"/>
            <a:ext cx="3832117" cy="361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5" descr="D:\安装程序\下载\PPT合集\NEW\RPT 000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34850" y="4512151"/>
            <a:ext cx="1411816" cy="182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2" descr="E:\工作同步\优品\PPT\★ 燃品堂\LOGO\色块\燃品堂20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5871" y="0"/>
            <a:ext cx="644459" cy="644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4013835" y="1346835"/>
            <a:ext cx="4164965" cy="4164965"/>
          </a:xfrm>
          <a:prstGeom prst="ellipse">
            <a:avLst/>
          </a:prstGeom>
          <a:solidFill>
            <a:srgbClr val="4485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66" b="100000" l="9956" r="95465">
                        <a14:foregroundMark x1="48230" y1="77380" x2="68252" y2="76036"/>
                        <a14:foregroundMark x1="62389" y1="89922" x2="66925" y2="84323"/>
                        <a14:foregroundMark x1="64934" y1="91601" x2="69137" y2="87122"/>
                        <a14:foregroundMark x1="58075" y1="92833" x2="69690" y2="90258"/>
                        <a14:backgroundMark x1="54978" y1="95297" x2="68252" y2="95969"/>
                        <a14:backgroundMark x1="69137" y1="88130" x2="65708" y2="92161"/>
                        <a14:backgroundMark x1="61504" y1="92497" x2="70796" y2="902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6400" y="1748108"/>
            <a:ext cx="3758565" cy="3363054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88950" y="434340"/>
            <a:ext cx="11214100" cy="5989955"/>
          </a:xfrm>
          <a:prstGeom prst="rect">
            <a:avLst/>
          </a:prstGeom>
          <a:noFill/>
          <a:ln w="508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877570" y="1543685"/>
            <a:ext cx="2934970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您的内容打在这里，或者通过复制您的文本后，在此框中选择粘贴，并选择只保留文字您的内容打在这里，或者通过复制您的文本后，在此框中选择粘贴，并选择只保留文字</a:t>
            </a:r>
          </a:p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您的内容打在这里，或者通过复制您的文本后，在此框中选择粘贴，并选择只保留文字</a:t>
            </a:r>
          </a:p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您的内容打在这里，或者通过复制您的文本后。</a:t>
            </a:r>
          </a:p>
          <a:p>
            <a:pPr algn="just">
              <a:lnSpc>
                <a:spcPct val="130000"/>
              </a:lnSpc>
            </a:pP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338820" y="1535430"/>
            <a:ext cx="2934970" cy="39038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您的内容打在这里，或者通过复制您的文本后，在此框中选择粘贴，并选择只保留文字您的内容打在这里，或者通过复制您的文本后，在此框中选择粘贴，并选择只保留文字</a:t>
            </a:r>
          </a:p>
          <a:p>
            <a:pPr algn="r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您的内容打在这里，或者通过复制您的文本后，在此框中选择粘贴，并选择只保留文字</a:t>
            </a:r>
          </a:p>
          <a:p>
            <a:pPr algn="r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您的内容打在这里，或者通过复制您的文本后。</a:t>
            </a:r>
          </a:p>
          <a:p>
            <a:pPr algn="r">
              <a:lnSpc>
                <a:spcPct val="130000"/>
              </a:lnSpc>
            </a:pP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bldLvl="0" animBg="1"/>
      <p:bldP spid="27" grpId="0"/>
      <p:bldP spid="27" grpId="1"/>
      <p:bldP spid="5" grpId="0"/>
      <p:bldP spid="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492399" y="940062"/>
            <a:ext cx="7212386" cy="4694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oup 7"/>
          <p:cNvGrpSpPr/>
          <p:nvPr/>
        </p:nvGrpSpPr>
        <p:grpSpPr>
          <a:xfrm>
            <a:off x="1613586" y="1101664"/>
            <a:ext cx="9054103" cy="5303003"/>
            <a:chOff x="2032000" y="143080"/>
            <a:chExt cx="10302339" cy="6034099"/>
          </a:xfrm>
          <a:solidFill>
            <a:srgbClr val="44855C">
              <a:alpha val="40000"/>
            </a:srgbClr>
          </a:solidFill>
        </p:grpSpPr>
        <p:sp>
          <p:nvSpPr>
            <p:cNvPr id="15" name="Freeform 8"/>
            <p:cNvSpPr/>
            <p:nvPr/>
          </p:nvSpPr>
          <p:spPr>
            <a:xfrm>
              <a:off x="3564940" y="1075351"/>
              <a:ext cx="4370425" cy="4370331"/>
            </a:xfrm>
            <a:custGeom>
              <a:avLst/>
              <a:gdLst>
                <a:gd name="connsiteX0" fmla="*/ 0 w 4370425"/>
                <a:gd name="connsiteY0" fmla="*/ 2185166 h 4370331"/>
                <a:gd name="connsiteX1" fmla="*/ 2185213 w 4370425"/>
                <a:gd name="connsiteY1" fmla="*/ 0 h 4370331"/>
                <a:gd name="connsiteX2" fmla="*/ 4370426 w 4370425"/>
                <a:gd name="connsiteY2" fmla="*/ 2185166 h 4370331"/>
                <a:gd name="connsiteX3" fmla="*/ 2185213 w 4370425"/>
                <a:gd name="connsiteY3" fmla="*/ 4370332 h 4370331"/>
                <a:gd name="connsiteX4" fmla="*/ 0 w 4370425"/>
                <a:gd name="connsiteY4" fmla="*/ 2185166 h 437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0425" h="4370331">
                  <a:moveTo>
                    <a:pt x="0" y="2185166"/>
                  </a:moveTo>
                  <a:cubicBezTo>
                    <a:pt x="0" y="978332"/>
                    <a:pt x="978353" y="0"/>
                    <a:pt x="2185213" y="0"/>
                  </a:cubicBezTo>
                  <a:cubicBezTo>
                    <a:pt x="3392073" y="0"/>
                    <a:pt x="4370426" y="978332"/>
                    <a:pt x="4370426" y="2185166"/>
                  </a:cubicBezTo>
                  <a:cubicBezTo>
                    <a:pt x="4370426" y="3392000"/>
                    <a:pt x="3392073" y="4370332"/>
                    <a:pt x="2185213" y="4370332"/>
                  </a:cubicBezTo>
                  <a:cubicBezTo>
                    <a:pt x="978353" y="4370332"/>
                    <a:pt x="0" y="3392000"/>
                    <a:pt x="0" y="218516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87684" tIns="887670" rIns="887684" bIns="887670" numCol="1" spcCol="1270" anchor="ctr" anchorCtr="0">
              <a:noAutofit/>
            </a:bodyPr>
            <a:lstStyle/>
            <a:p>
              <a:pPr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6500"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16" name="Oval 9"/>
            <p:cNvSpPr/>
            <p:nvPr/>
          </p:nvSpPr>
          <p:spPr>
            <a:xfrm>
              <a:off x="6058611" y="876235"/>
              <a:ext cx="486054" cy="4860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Oval 10"/>
            <p:cNvSpPr/>
            <p:nvPr/>
          </p:nvSpPr>
          <p:spPr>
            <a:xfrm>
              <a:off x="4920449" y="5800359"/>
              <a:ext cx="351943" cy="35228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Oval 11"/>
            <p:cNvSpPr/>
            <p:nvPr/>
          </p:nvSpPr>
          <p:spPr>
            <a:xfrm>
              <a:off x="8216595" y="2849011"/>
              <a:ext cx="351942" cy="35228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Oval 12"/>
            <p:cNvSpPr/>
            <p:nvPr/>
          </p:nvSpPr>
          <p:spPr>
            <a:xfrm>
              <a:off x="9659533" y="4814638"/>
              <a:ext cx="486053" cy="4860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Oval 13"/>
            <p:cNvSpPr/>
            <p:nvPr/>
          </p:nvSpPr>
          <p:spPr>
            <a:xfrm>
              <a:off x="5007660" y="1567013"/>
              <a:ext cx="351942" cy="35228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Oval 14"/>
            <p:cNvSpPr/>
            <p:nvPr/>
          </p:nvSpPr>
          <p:spPr>
            <a:xfrm>
              <a:off x="3898188" y="3582165"/>
              <a:ext cx="351942" cy="35228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Freeform 15"/>
            <p:cNvSpPr/>
            <p:nvPr/>
          </p:nvSpPr>
          <p:spPr>
            <a:xfrm>
              <a:off x="2199436" y="1864155"/>
              <a:ext cx="1776780" cy="1776213"/>
            </a:xfrm>
            <a:custGeom>
              <a:avLst/>
              <a:gdLst>
                <a:gd name="connsiteX0" fmla="*/ 0 w 1776780"/>
                <a:gd name="connsiteY0" fmla="*/ 888107 h 1776213"/>
                <a:gd name="connsiteX1" fmla="*/ 888390 w 1776780"/>
                <a:gd name="connsiteY1" fmla="*/ 0 h 1776213"/>
                <a:gd name="connsiteX2" fmla="*/ 1776780 w 1776780"/>
                <a:gd name="connsiteY2" fmla="*/ 888107 h 1776213"/>
                <a:gd name="connsiteX3" fmla="*/ 888390 w 1776780"/>
                <a:gd name="connsiteY3" fmla="*/ 1776214 h 1776213"/>
                <a:gd name="connsiteX4" fmla="*/ 0 w 1776780"/>
                <a:gd name="connsiteY4" fmla="*/ 888107 h 1776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6780" h="1776213">
                  <a:moveTo>
                    <a:pt x="0" y="888107"/>
                  </a:moveTo>
                  <a:cubicBezTo>
                    <a:pt x="0" y="397619"/>
                    <a:pt x="397746" y="0"/>
                    <a:pt x="888390" y="0"/>
                  </a:cubicBezTo>
                  <a:cubicBezTo>
                    <a:pt x="1379034" y="0"/>
                    <a:pt x="1776780" y="397619"/>
                    <a:pt x="1776780" y="888107"/>
                  </a:cubicBezTo>
                  <a:cubicBezTo>
                    <a:pt x="1776780" y="1378595"/>
                    <a:pt x="1379034" y="1776214"/>
                    <a:pt x="888390" y="1776214"/>
                  </a:cubicBezTo>
                  <a:cubicBezTo>
                    <a:pt x="397746" y="1776214"/>
                    <a:pt x="0" y="1378595"/>
                    <a:pt x="0" y="88810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9743" tIns="389660" rIns="389743" bIns="389660" numCol="1" spcCol="1270" anchor="ctr" anchorCtr="0">
              <a:noAutofit/>
            </a:bodyPr>
            <a:lstStyle/>
            <a:p>
              <a:pPr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400"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23" name="Oval 16"/>
            <p:cNvSpPr/>
            <p:nvPr/>
          </p:nvSpPr>
          <p:spPr>
            <a:xfrm>
              <a:off x="5566867" y="1582330"/>
              <a:ext cx="486054" cy="4860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Oval 17"/>
            <p:cNvSpPr/>
            <p:nvPr/>
          </p:nvSpPr>
          <p:spPr>
            <a:xfrm>
              <a:off x="2366060" y="4161132"/>
              <a:ext cx="878636" cy="8786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Freeform 18"/>
            <p:cNvSpPr/>
            <p:nvPr/>
          </p:nvSpPr>
          <p:spPr>
            <a:xfrm>
              <a:off x="10557560" y="143080"/>
              <a:ext cx="1776779" cy="1776213"/>
            </a:xfrm>
            <a:custGeom>
              <a:avLst/>
              <a:gdLst>
                <a:gd name="connsiteX0" fmla="*/ 0 w 1776780"/>
                <a:gd name="connsiteY0" fmla="*/ 888107 h 1776213"/>
                <a:gd name="connsiteX1" fmla="*/ 888390 w 1776780"/>
                <a:gd name="connsiteY1" fmla="*/ 0 h 1776213"/>
                <a:gd name="connsiteX2" fmla="*/ 1776780 w 1776780"/>
                <a:gd name="connsiteY2" fmla="*/ 888107 h 1776213"/>
                <a:gd name="connsiteX3" fmla="*/ 888390 w 1776780"/>
                <a:gd name="connsiteY3" fmla="*/ 1776214 h 1776213"/>
                <a:gd name="connsiteX4" fmla="*/ 0 w 1776780"/>
                <a:gd name="connsiteY4" fmla="*/ 888107 h 1776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6780" h="1776213">
                  <a:moveTo>
                    <a:pt x="0" y="888107"/>
                  </a:moveTo>
                  <a:cubicBezTo>
                    <a:pt x="0" y="397619"/>
                    <a:pt x="397746" y="0"/>
                    <a:pt x="888390" y="0"/>
                  </a:cubicBezTo>
                  <a:cubicBezTo>
                    <a:pt x="1379034" y="0"/>
                    <a:pt x="1776780" y="397619"/>
                    <a:pt x="1776780" y="888107"/>
                  </a:cubicBezTo>
                  <a:cubicBezTo>
                    <a:pt x="1776780" y="1378595"/>
                    <a:pt x="1379034" y="1776214"/>
                    <a:pt x="888390" y="1776214"/>
                  </a:cubicBezTo>
                  <a:cubicBezTo>
                    <a:pt x="397746" y="1776214"/>
                    <a:pt x="0" y="1378595"/>
                    <a:pt x="0" y="88810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9743" tIns="389660" rIns="389743" bIns="389660" numCol="1" spcCol="1270" anchor="ctr" anchorCtr="0">
              <a:noAutofit/>
            </a:bodyPr>
            <a:lstStyle/>
            <a:p>
              <a:pPr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400"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26" name="Oval 19"/>
            <p:cNvSpPr/>
            <p:nvPr/>
          </p:nvSpPr>
          <p:spPr>
            <a:xfrm>
              <a:off x="7590739" y="2254728"/>
              <a:ext cx="486054" cy="4860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Oval 20"/>
            <p:cNvSpPr/>
            <p:nvPr/>
          </p:nvSpPr>
          <p:spPr>
            <a:xfrm>
              <a:off x="2032000" y="5206744"/>
              <a:ext cx="351942" cy="35228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Oval 21"/>
            <p:cNvSpPr/>
            <p:nvPr/>
          </p:nvSpPr>
          <p:spPr>
            <a:xfrm>
              <a:off x="8392566" y="5824898"/>
              <a:ext cx="351943" cy="35228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29" name="文本框 9"/>
          <p:cNvSpPr txBox="1"/>
          <p:nvPr/>
        </p:nvSpPr>
        <p:spPr>
          <a:xfrm>
            <a:off x="3863752" y="2702386"/>
            <a:ext cx="2376264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400" b="1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添加标题名称</a:t>
            </a:r>
          </a:p>
        </p:txBody>
      </p:sp>
      <p:sp>
        <p:nvSpPr>
          <p:cNvPr id="31" name="矩形 47"/>
          <p:cNvSpPr>
            <a:spLocks noChangeArrowheads="1"/>
          </p:cNvSpPr>
          <p:nvPr/>
        </p:nvSpPr>
        <p:spPr bwMode="auto">
          <a:xfrm>
            <a:off x="3359696" y="3171521"/>
            <a:ext cx="3139128" cy="1514253"/>
          </a:xfrm>
          <a:prstGeom prst="rect">
            <a:avLst/>
          </a:prstGeom>
          <a:noFill/>
          <a:ln>
            <a:noFill/>
          </a:ln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  <a:sym typeface="Gill Sans" charset="0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200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  <a:sym typeface="Gill Sans" charset="0"/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  <a:sym typeface="Gill Sans" charset="0"/>
              </a:rPr>
              <a:t>字以内据统计每页幻灯片的最好控制在</a:t>
            </a:r>
            <a:r>
              <a:rPr lang="en-US" altLang="zh-CN" sz="1200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  <a:sym typeface="Gill Sans" charset="0"/>
              </a:rPr>
              <a:t>5</a:t>
            </a:r>
            <a:r>
              <a:rPr lang="zh-CN" altLang="en-US" sz="1200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  <a:sym typeface="Gill Sans" charset="0"/>
              </a:rPr>
              <a:t>分钟之内。</a:t>
            </a:r>
            <a:endParaRPr lang="en-US" altLang="zh-CN" sz="12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  <a:sym typeface="Gill Sans" charset="0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32" name="Group 8"/>
          <p:cNvGrpSpPr/>
          <p:nvPr/>
        </p:nvGrpSpPr>
        <p:grpSpPr bwMode="auto">
          <a:xfrm>
            <a:off x="1445526" y="218686"/>
            <a:ext cx="1770154" cy="1770154"/>
            <a:chOff x="0" y="0"/>
            <a:chExt cx="2101515" cy="2101515"/>
          </a:xfrm>
          <a:solidFill>
            <a:srgbClr val="44855C">
              <a:alpha val="40000"/>
            </a:srgbClr>
          </a:solidFill>
          <a:effectLst>
            <a:outerShdw blurRad="317500" dist="1016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椭圆 3"/>
            <p:cNvSpPr>
              <a:spLocks noChangeArrowheads="1"/>
            </p:cNvSpPr>
            <p:nvPr/>
          </p:nvSpPr>
          <p:spPr bwMode="auto">
            <a:xfrm>
              <a:off x="0" y="0"/>
              <a:ext cx="2101515" cy="210151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4" name="同心圆 11"/>
            <p:cNvSpPr>
              <a:spLocks noChangeArrowheads="1"/>
            </p:cNvSpPr>
            <p:nvPr/>
          </p:nvSpPr>
          <p:spPr bwMode="auto">
            <a:xfrm>
              <a:off x="79987" y="80731"/>
              <a:ext cx="1941540" cy="1941540"/>
            </a:xfrm>
            <a:custGeom>
              <a:avLst/>
              <a:gdLst>
                <a:gd name="G0" fmla="+- 206 0 0"/>
                <a:gd name="G1" fmla="+- 21600 0 206"/>
                <a:gd name="G2" fmla="+- 21600 0 206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206" y="10800"/>
                  </a:moveTo>
                  <a:cubicBezTo>
                    <a:pt x="206" y="16651"/>
                    <a:pt x="4949" y="21394"/>
                    <a:pt x="10800" y="21394"/>
                  </a:cubicBezTo>
                  <a:cubicBezTo>
                    <a:pt x="16651" y="21394"/>
                    <a:pt x="21394" y="16651"/>
                    <a:pt x="21394" y="10800"/>
                  </a:cubicBezTo>
                  <a:cubicBezTo>
                    <a:pt x="21394" y="4949"/>
                    <a:pt x="16651" y="206"/>
                    <a:pt x="10800" y="206"/>
                  </a:cubicBezTo>
                  <a:cubicBezTo>
                    <a:pt x="4949" y="206"/>
                    <a:pt x="206" y="4949"/>
                    <a:pt x="206" y="108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latin typeface="方正苏新诗柳楷简体" panose="02000000000000000000" pitchFamily="2" charset="-122"/>
                <a:ea typeface="方正苏新诗柳楷简体" panose="02000000000000000000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1613586" y="809276"/>
            <a:ext cx="14096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8F8F8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2018</a:t>
            </a:r>
            <a:endParaRPr lang="zh-CN" altLang="en-US" sz="3200" b="1" dirty="0">
              <a:solidFill>
                <a:srgbClr val="F8F8F8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-2759140" y="220016"/>
            <a:ext cx="5719580" cy="698388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9233648" y="5990338"/>
            <a:ext cx="5719580" cy="698388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1" grpId="0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46990"/>
            <a:ext cx="12191999" cy="689435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8950" y="434340"/>
            <a:ext cx="11214100" cy="5989955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808095" y="1141095"/>
            <a:ext cx="4576445" cy="4576445"/>
          </a:xfrm>
          <a:prstGeom prst="ellipse">
            <a:avLst/>
          </a:prstGeom>
          <a:solidFill>
            <a:srgbClr val="4485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67" b="99452" l="9852" r="95402">
                        <a14:foregroundMark x1="49589" y1="73165" x2="67652" y2="72727"/>
                        <a14:foregroundMark x1="61741" y1="88280" x2="70115" y2="88280"/>
                        <a14:foregroundMark x1="61248" y1="92442" x2="68801" y2="89595"/>
                        <a14:foregroundMark x1="70608" y1="83023" x2="67159" y2="93428"/>
                        <a14:backgroundMark x1="70608" y1="84775" x2="68144" y2="92223"/>
                        <a14:backgroundMark x1="70115" y1="83352" x2="69622" y2="86528"/>
                        <a14:backgroundMark x1="70115" y1="82366" x2="69622" y2="87514"/>
                        <a14:backgroundMark x1="67980" y1="92004" x2="66831" y2="93538"/>
                        <a14:backgroundMark x1="65846" y1="93538" x2="68309" y2="92004"/>
                        <a14:backgroundMark x1="34319" y1="89814" x2="39573" y2="92004"/>
                        <a14:backgroundMark x1="68966" y1="87295" x2="65517" y2="922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7326" y="1892588"/>
            <a:ext cx="4409979" cy="3945919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973736" y="1625600"/>
            <a:ext cx="1292662" cy="40919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7200" dirty="0" smtClean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添加标题</a:t>
            </a:r>
            <a:endParaRPr lang="zh-CN" altLang="en-US" sz="72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37323" y="1662747"/>
            <a:ext cx="492443" cy="38138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在此框中选择粘贴，并选择只</a:t>
            </a:r>
            <a:endParaRPr lang="zh-CN" altLang="en-US" sz="20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88582" y="2235517"/>
            <a:ext cx="461665" cy="23876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您的内容打在这里</a:t>
            </a:r>
            <a:endParaRPr lang="zh-CN" altLang="en-US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/>
      <p:bldP spid="10" grpId="1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58933" y="0"/>
            <a:ext cx="6333067" cy="6858000"/>
          </a:xfrm>
          <a:prstGeom prst="rect">
            <a:avLst/>
          </a:prstGeom>
          <a:solidFill>
            <a:srgbClr val="44855C"/>
          </a:solidFill>
          <a:ln>
            <a:noFill/>
          </a:ln>
          <a:effectLst>
            <a:outerShdw blurRad="1905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2341" y="1743740"/>
            <a:ext cx="3199924" cy="3136604"/>
          </a:xfrm>
          <a:custGeom>
            <a:avLst/>
            <a:gdLst>
              <a:gd name="connsiteX0" fmla="*/ 1599962 w 3199924"/>
              <a:gd name="connsiteY0" fmla="*/ 0 h 3199924"/>
              <a:gd name="connsiteX1" fmla="*/ 3199924 w 3199924"/>
              <a:gd name="connsiteY1" fmla="*/ 1599962 h 3199924"/>
              <a:gd name="connsiteX2" fmla="*/ 1599962 w 3199924"/>
              <a:gd name="connsiteY2" fmla="*/ 3199924 h 3199924"/>
              <a:gd name="connsiteX3" fmla="*/ 0 w 3199924"/>
              <a:gd name="connsiteY3" fmla="*/ 1599962 h 3199924"/>
              <a:gd name="connsiteX4" fmla="*/ 1599962 w 3199924"/>
              <a:gd name="connsiteY4" fmla="*/ 0 h 3199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9924" h="3199924">
                <a:moveTo>
                  <a:pt x="1599962" y="0"/>
                </a:moveTo>
                <a:cubicBezTo>
                  <a:pt x="2483597" y="0"/>
                  <a:pt x="3199924" y="716327"/>
                  <a:pt x="3199924" y="1599962"/>
                </a:cubicBezTo>
                <a:cubicBezTo>
                  <a:pt x="3199924" y="2483597"/>
                  <a:pt x="2483597" y="3199924"/>
                  <a:pt x="1599962" y="3199924"/>
                </a:cubicBezTo>
                <a:cubicBezTo>
                  <a:pt x="716327" y="3199924"/>
                  <a:pt x="0" y="2483597"/>
                  <a:pt x="0" y="1599962"/>
                </a:cubicBezTo>
                <a:cubicBezTo>
                  <a:pt x="0" y="716327"/>
                  <a:pt x="716327" y="0"/>
                  <a:pt x="1599962" y="0"/>
                </a:cubicBezTo>
                <a:close/>
              </a:path>
            </a:pathLst>
          </a:cu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pic>
      <p:sp>
        <p:nvSpPr>
          <p:cNvPr id="6" name="等腰三角形 5"/>
          <p:cNvSpPr/>
          <p:nvPr/>
        </p:nvSpPr>
        <p:spPr>
          <a:xfrm>
            <a:off x="7168896" y="1460779"/>
            <a:ext cx="3736171" cy="3220837"/>
          </a:xfrm>
          <a:prstGeom prst="triangl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51933" y="1911351"/>
            <a:ext cx="4445000" cy="3301860"/>
            <a:chOff x="651933" y="1911351"/>
            <a:chExt cx="4445000" cy="3301860"/>
          </a:xfrm>
        </p:grpSpPr>
        <p:sp>
          <p:nvSpPr>
            <p:cNvPr id="7" name="TextBox 1"/>
            <p:cNvSpPr txBox="1"/>
            <p:nvPr/>
          </p:nvSpPr>
          <p:spPr>
            <a:xfrm>
              <a:off x="1344208" y="1911351"/>
              <a:ext cx="3060453" cy="6667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735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  <a:cs typeface="Segoe UI" panose="020B0502040204020203" pitchFamily="34" charset="0"/>
                </a:rPr>
                <a:t>添加标题名称</a:t>
              </a:r>
            </a:p>
          </p:txBody>
        </p:sp>
        <p:sp>
          <p:nvSpPr>
            <p:cNvPr id="8" name="Rectangle 2"/>
            <p:cNvSpPr/>
            <p:nvPr/>
          </p:nvSpPr>
          <p:spPr>
            <a:xfrm>
              <a:off x="651933" y="3396945"/>
              <a:ext cx="4445000" cy="1816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8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  <a:cs typeface="Segoe UI" panose="020B0502040204020203" pitchFamily="34" charset="0"/>
                </a:rPr>
                <a:t>此处添加详细文本描述，建议与标题相关并符合整体语言风格，语言描述尽量简洁生动。尽量将每页幻灯片的字数控制在  </a:t>
              </a:r>
              <a:r>
                <a:rPr lang="en-US" altLang="zh-CN" sz="18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  <a:cs typeface="Segoe UI" panose="020B0502040204020203" pitchFamily="34" charset="0"/>
                </a:rPr>
                <a:t>200</a:t>
              </a:r>
              <a:r>
                <a:rPr lang="zh-CN" altLang="en-US" sz="18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  <a:cs typeface="Segoe UI" panose="020B0502040204020203" pitchFamily="34" charset="0"/>
                </a:rPr>
                <a:t>字以内据统计每页幻灯片的最好控制在</a:t>
              </a:r>
              <a:r>
                <a:rPr lang="en-US" altLang="zh-CN" sz="18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  <a:cs typeface="Segoe UI" panose="020B0502040204020203" pitchFamily="34" charset="0"/>
                </a:rPr>
                <a:t>5</a:t>
              </a:r>
              <a:r>
                <a:rPr lang="zh-CN" altLang="en-US" sz="18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  <a:cs typeface="Segoe UI" panose="020B0502040204020203" pitchFamily="34" charset="0"/>
                </a:rPr>
                <a:t>分钟之内。</a:t>
              </a:r>
            </a:p>
            <a:p>
              <a:pPr algn="ctr">
                <a:defRPr/>
              </a:pPr>
              <a:endParaRPr lang="zh-CN" altLang="en-US" sz="1865" dirty="0">
                <a:solidFill>
                  <a:schemeClr val="tx1">
                    <a:lumMod val="75000"/>
                    <a:lumOff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Segoe UI" panose="020B0502040204020203" pitchFamily="34" charset="0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1807633" y="3014133"/>
              <a:ext cx="2133600" cy="0"/>
            </a:xfrm>
            <a:prstGeom prst="line">
              <a:avLst/>
            </a:prstGeom>
            <a:ln w="38100">
              <a:solidFill>
                <a:srgbClr val="44855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圆角矩形 10"/>
          <p:cNvSpPr/>
          <p:nvPr/>
        </p:nvSpPr>
        <p:spPr>
          <a:xfrm>
            <a:off x="2041641" y="5568344"/>
            <a:ext cx="1674055" cy="436099"/>
          </a:xfrm>
          <a:prstGeom prst="roundRect">
            <a:avLst/>
          </a:prstGeom>
          <a:solidFill>
            <a:srgbClr val="44855C"/>
          </a:solidFill>
          <a:ln>
            <a:noFill/>
          </a:ln>
          <a:effectLst>
            <a:outerShdw blurRad="1905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 smtClean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Segoe UI" panose="020B0502040204020203" pitchFamily="34" charset="0"/>
              </a:rPr>
              <a:t>Your text</a:t>
            </a:r>
            <a:endParaRPr lang="zh-CN" altLang="en-US" sz="135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  <a:cs typeface="Segoe UI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path" presetSubtype="0" decel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0.03982 L -4.16667E-7 0.14815 " pathEditMode="relative" rAng="0" ptsTypes="AA">
                                      <p:cBhvr>
                                        <p:cTn id="23" dur="75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98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30000" decel="3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16667E-7 -0.03982 L -4.16667E-7 2.59259E-6 " pathEditMode="relative" rAng="0" ptsTypes="AA">
                                      <p:cBhvr>
                                        <p:cTn id="25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74 1.11111E-6 L 0.05455 1.11111E-6 " pathEditMode="relative" rAng="0" ptsTypes="AA">
                                      <p:cBhvr>
                                        <p:cTn id="30" dur="75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15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28 1.11111E-6 L 4.16667E-6 1.11111E-6 " pathEditMode="relative" rAng="0" ptsTypes="AA">
                                      <p:cBhvr>
                                        <p:cTn id="3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6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1"/>
            <a:ext cx="12192000" cy="6858001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" name="椭圆 2"/>
          <p:cNvSpPr/>
          <p:nvPr/>
        </p:nvSpPr>
        <p:spPr>
          <a:xfrm>
            <a:off x="3618895" y="951895"/>
            <a:ext cx="4954211" cy="4954211"/>
          </a:xfrm>
          <a:prstGeom prst="ellipse">
            <a:avLst/>
          </a:prstGeom>
          <a:solidFill>
            <a:schemeClr val="bg2"/>
          </a:solidFill>
          <a:ln w="88900">
            <a:solidFill>
              <a:srgbClr val="F2F2F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65"/>
          </a:p>
        </p:txBody>
      </p:sp>
      <p:sp>
        <p:nvSpPr>
          <p:cNvPr id="25" name="椭圆 24"/>
          <p:cNvSpPr/>
          <p:nvPr/>
        </p:nvSpPr>
        <p:spPr>
          <a:xfrm>
            <a:off x="9334852" y="3153460"/>
            <a:ext cx="700313" cy="700313"/>
          </a:xfrm>
          <a:prstGeom prst="ellipse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>
            <a:solidFill>
              <a:srgbClr val="F2F2F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65"/>
          </a:p>
        </p:txBody>
      </p:sp>
      <p:sp>
        <p:nvSpPr>
          <p:cNvPr id="26" name="椭圆 25"/>
          <p:cNvSpPr/>
          <p:nvPr/>
        </p:nvSpPr>
        <p:spPr>
          <a:xfrm>
            <a:off x="10834040" y="3153460"/>
            <a:ext cx="700313" cy="700313"/>
          </a:xfrm>
          <a:prstGeom prst="ellipse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>
            <a:solidFill>
              <a:srgbClr val="F2F2F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65"/>
          </a:p>
        </p:txBody>
      </p:sp>
      <p:sp>
        <p:nvSpPr>
          <p:cNvPr id="27" name="椭圆 26"/>
          <p:cNvSpPr/>
          <p:nvPr/>
        </p:nvSpPr>
        <p:spPr>
          <a:xfrm>
            <a:off x="723362" y="3153460"/>
            <a:ext cx="700313" cy="700313"/>
          </a:xfrm>
          <a:prstGeom prst="ellipse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>
            <a:solidFill>
              <a:srgbClr val="F2F2F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65"/>
          </a:p>
        </p:txBody>
      </p:sp>
      <p:sp>
        <p:nvSpPr>
          <p:cNvPr id="28" name="椭圆 27"/>
          <p:cNvSpPr/>
          <p:nvPr/>
        </p:nvSpPr>
        <p:spPr>
          <a:xfrm>
            <a:off x="2222550" y="3153460"/>
            <a:ext cx="700313" cy="700313"/>
          </a:xfrm>
          <a:prstGeom prst="ellipse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>
            <a:solidFill>
              <a:srgbClr val="F2F2F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65"/>
          </a:p>
        </p:txBody>
      </p:sp>
      <p:grpSp>
        <p:nvGrpSpPr>
          <p:cNvPr id="15" name="组合 14"/>
          <p:cNvGrpSpPr/>
          <p:nvPr/>
        </p:nvGrpSpPr>
        <p:grpSpPr>
          <a:xfrm>
            <a:off x="5362335" y="285521"/>
            <a:ext cx="1467353" cy="6286958"/>
            <a:chOff x="5006859" y="1749825"/>
            <a:chExt cx="471612" cy="2020650"/>
          </a:xfrm>
        </p:grpSpPr>
        <p:sp>
          <p:nvSpPr>
            <p:cNvPr id="19" name="矩形 18"/>
            <p:cNvSpPr/>
            <p:nvPr/>
          </p:nvSpPr>
          <p:spPr>
            <a:xfrm>
              <a:off x="5006859" y="1749825"/>
              <a:ext cx="471612" cy="202065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65"/>
            </a:p>
          </p:txBody>
        </p:sp>
        <p:sp>
          <p:nvSpPr>
            <p:cNvPr id="20" name="矩形 19"/>
            <p:cNvSpPr/>
            <p:nvPr/>
          </p:nvSpPr>
          <p:spPr>
            <a:xfrm>
              <a:off x="5160242" y="2745303"/>
              <a:ext cx="164847" cy="29697"/>
            </a:xfrm>
            <a:prstGeom prst="rect">
              <a:avLst/>
            </a:prstGeom>
            <a:noFill/>
          </p:spPr>
          <p:txBody>
            <a:bodyPr vert="eaVert" wrap="none" anchor="ctr">
              <a:spAutoFit/>
            </a:bodyPr>
            <a:lstStyle/>
            <a:p>
              <a:pPr algn="ctr"/>
              <a:endParaRPr lang="en-US" altLang="zh-CN" sz="2135" b="1" spc="800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094279" y="1992168"/>
              <a:ext cx="296761" cy="1506270"/>
            </a:xfrm>
            <a:prstGeom prst="rect">
              <a:avLst/>
            </a:prstGeom>
            <a:noFill/>
          </p:spPr>
          <p:txBody>
            <a:bodyPr vert="eaVert" wrap="none" anchor="ctr">
              <a:spAutoFit/>
            </a:bodyPr>
            <a:lstStyle/>
            <a:p>
              <a:pPr algn="ctr"/>
              <a:r>
                <a:rPr lang="en-US" altLang="zh-CN" sz="4800" spc="800" dirty="0" smtClean="0">
                  <a:solidFill>
                    <a:schemeClr val="bg2">
                      <a:lumMod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【</a:t>
              </a:r>
              <a:r>
                <a:rPr lang="zh-CN" altLang="en-US" sz="4800" spc="800" dirty="0" smtClean="0">
                  <a:solidFill>
                    <a:schemeClr val="bg2">
                      <a:lumMod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 第三部分</a:t>
              </a:r>
              <a:r>
                <a:rPr lang="en-US" altLang="zh-CN" sz="4800" spc="800" dirty="0" smtClean="0">
                  <a:solidFill>
                    <a:schemeClr val="bg2">
                      <a:lumMod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】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192922" y="4205948"/>
            <a:ext cx="2833872" cy="1849948"/>
            <a:chOff x="1064002" y="4373215"/>
            <a:chExt cx="2834897" cy="1849948"/>
          </a:xfrm>
        </p:grpSpPr>
        <p:sp>
          <p:nvSpPr>
            <p:cNvPr id="9" name="TextBox 8"/>
            <p:cNvSpPr txBox="1"/>
            <p:nvPr/>
          </p:nvSpPr>
          <p:spPr>
            <a:xfrm>
              <a:off x="1064002" y="4373215"/>
              <a:ext cx="2834897" cy="5599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8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  <a:cs typeface="Roboto Condensed Light" charset="0"/>
                </a:rPr>
                <a:t>添加标题</a:t>
              </a:r>
              <a:endParaRPr lang="en-US" sz="2800" dirty="0"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Roboto Condensed Light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064002" y="4815101"/>
              <a:ext cx="2834897" cy="2800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14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  <a:cs typeface="Roboto Condensed Light" charset="0"/>
                </a:rPr>
                <a:t>Marketing Manager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064002" y="5170810"/>
              <a:ext cx="2834897" cy="10523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  <a:cs typeface="Roboto Condensed Light" charset="0"/>
                </a:rPr>
                <a:t>此处添加详细文本描述，建议与标题相关并符合整体语言风格，语言描述尽量简洁生动。</a:t>
              </a:r>
              <a:endParaRPr lang="en-US" sz="1600" dirty="0"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Roboto Condensed Light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607987" y="4205948"/>
            <a:ext cx="2833872" cy="1849948"/>
            <a:chOff x="1064002" y="4373215"/>
            <a:chExt cx="2834897" cy="1849948"/>
          </a:xfrm>
        </p:grpSpPr>
        <p:sp>
          <p:nvSpPr>
            <p:cNvPr id="13" name="TextBox 12"/>
            <p:cNvSpPr txBox="1"/>
            <p:nvPr/>
          </p:nvSpPr>
          <p:spPr>
            <a:xfrm>
              <a:off x="1064002" y="4373215"/>
              <a:ext cx="2834897" cy="5599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8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  <a:cs typeface="Roboto Condensed Light" charset="0"/>
                </a:rPr>
                <a:t>添加标题</a:t>
              </a:r>
              <a:endParaRPr lang="en-US" sz="2800" dirty="0"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Roboto Condensed Light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064002" y="4815101"/>
              <a:ext cx="2834897" cy="2800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14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  <a:cs typeface="Roboto Condensed Light" charset="0"/>
                </a:rPr>
                <a:t>Marketing Manager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064002" y="5170810"/>
              <a:ext cx="2834897" cy="10523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  <a:cs typeface="Roboto Condensed Light" charset="0"/>
                </a:rPr>
                <a:t>此处添加详细文本描述，建议与标题相关并符合整体语言风格，语言描述尽量简洁生动。</a:t>
              </a:r>
              <a:endParaRPr lang="en-US" sz="1600" dirty="0"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Roboto Condensed Light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8023052" y="4205948"/>
            <a:ext cx="2833872" cy="1849948"/>
            <a:chOff x="1064002" y="4373215"/>
            <a:chExt cx="2834897" cy="1849948"/>
          </a:xfrm>
        </p:grpSpPr>
        <p:sp>
          <p:nvSpPr>
            <p:cNvPr id="17" name="TextBox 16"/>
            <p:cNvSpPr txBox="1"/>
            <p:nvPr/>
          </p:nvSpPr>
          <p:spPr>
            <a:xfrm>
              <a:off x="1064002" y="4373215"/>
              <a:ext cx="2834897" cy="5599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8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  <a:cs typeface="Roboto Condensed Light" charset="0"/>
                </a:rPr>
                <a:t>添加标题</a:t>
              </a:r>
              <a:endParaRPr lang="en-US" sz="2800" dirty="0"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Roboto Condensed Light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064002" y="4815101"/>
              <a:ext cx="2834897" cy="2800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14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  <a:cs typeface="Roboto Condensed Light" charset="0"/>
                </a:rPr>
                <a:t>Marketing Manager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064002" y="5170810"/>
              <a:ext cx="2834897" cy="1052353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  <a:cs typeface="Roboto Condensed Light" charset="0"/>
                </a:rPr>
                <a:t>此处添加详细文本描述，建议与标题相关并符合整体语言风格，语言描述尽量简洁生动。</a:t>
              </a:r>
              <a:endParaRPr lang="en-US" sz="1600" dirty="0"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Roboto Condensed Light" charset="0"/>
              </a:endParaRPr>
            </a:p>
          </p:txBody>
        </p:sp>
      </p:grpSp>
      <p:pic>
        <p:nvPicPr>
          <p:cNvPr id="20" name="图片占位符 19"/>
          <p:cNvPicPr>
            <a:picLocks noGrp="1" noChangeAspect="1"/>
          </p:cNvPicPr>
          <p:nvPr>
            <p:ph type="pic" sz="quarter" idx="27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8754" y="1159224"/>
            <a:ext cx="2739687" cy="2743200"/>
          </a:xfrm>
        </p:spPr>
      </p:pic>
      <p:pic>
        <p:nvPicPr>
          <p:cNvPr id="21" name="图片占位符 20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5053" y="1159224"/>
            <a:ext cx="2739687" cy="2743200"/>
          </a:xfrm>
        </p:spPr>
      </p:pic>
      <p:pic>
        <p:nvPicPr>
          <p:cNvPr id="22" name="图片占位符 21"/>
          <p:cNvPicPr>
            <a:picLocks noGrp="1" noChangeAspect="1"/>
          </p:cNvPicPr>
          <p:nvPr>
            <p:ph type="pic" sz="quarter" idx="29"/>
          </p:nvPr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lasticWrap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1354" y="1159224"/>
            <a:ext cx="2739687" cy="2743200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接连接符 21"/>
          <p:cNvCxnSpPr/>
          <p:nvPr/>
        </p:nvCxnSpPr>
        <p:spPr>
          <a:xfrm>
            <a:off x="637422" y="5892800"/>
            <a:ext cx="4963278" cy="0"/>
          </a:xfrm>
          <a:prstGeom prst="line">
            <a:avLst/>
          </a:prstGeom>
          <a:ln w="381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820051" y="771525"/>
            <a:ext cx="2971800" cy="2971800"/>
          </a:xfrm>
          <a:prstGeom prst="ellipse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087522" y="1042987"/>
            <a:ext cx="2428875" cy="2428875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08700" y="0"/>
            <a:ext cx="2400300" cy="6858000"/>
          </a:xfrm>
          <a:prstGeom prst="rect">
            <a:avLst/>
          </a:prstGeom>
          <a:solidFill>
            <a:srgbClr val="4485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5213" y="495300"/>
            <a:ext cx="1791137" cy="1193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2797" y="5181600"/>
            <a:ext cx="1775967" cy="118368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5212" y="3619500"/>
            <a:ext cx="1791137" cy="1193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5212" y="2057400"/>
            <a:ext cx="1791137" cy="11938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388833" y="1326059"/>
            <a:ext cx="4711546" cy="76944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4400" dirty="0" smtClean="0">
                <a:blipFill>
                  <a:blip r:embed="rId6"/>
                  <a:stretch>
                    <a:fillRect/>
                  </a:stretch>
                </a:blip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这里添加标题名称</a:t>
            </a:r>
            <a:endParaRPr lang="zh-CN" altLang="en-US" sz="4400" dirty="0">
              <a:blipFill>
                <a:blip r:embed="rId6"/>
                <a:stretch>
                  <a:fillRect/>
                </a:stretch>
              </a:blip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19564" y="2983498"/>
            <a:ext cx="2432356" cy="2183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sz="1400" dirty="0">
                <a:latin typeface="方正苏新诗柳楷简体" panose="02000000000000000000" pitchFamily="2" charset="-122"/>
                <a:ea typeface="方正苏新诗柳楷简体" panose="02000000000000000000" pitchFamily="2" charset="-122"/>
                <a:sym typeface="+mn-ea"/>
              </a:rPr>
              <a:t>点击此处添加文本信息，具体长短可根据实际需要填写，也可直接将文本复制于此，具体文字大小颜色均可调整。</a:t>
            </a:r>
            <a:endParaRPr lang="zh-CN" altLang="en-US" sz="1400" dirty="0">
              <a:solidFill>
                <a:schemeClr val="tx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  <a:sym typeface="+mn-ea"/>
            </a:endParaRPr>
          </a:p>
          <a:p>
            <a:pPr algn="l">
              <a:lnSpc>
                <a:spcPct val="200000"/>
              </a:lnSpc>
            </a:pPr>
            <a:endParaRPr lang="zh-CN" altLang="en-US" sz="1200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0290022" y="4965700"/>
            <a:ext cx="111457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1549191" y="1487984"/>
            <a:ext cx="153118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3968</a:t>
            </a:r>
            <a:endParaRPr lang="zh-CN" altLang="en-US" sz="44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91300" y="2266950"/>
            <a:ext cx="3421321" cy="52322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MAGAZINE STYLE</a:t>
            </a:r>
            <a:endParaRPr lang="zh-CN" altLang="en-US" sz="2800" b="1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9" name="等腰三角形 18"/>
          <p:cNvSpPr/>
          <p:nvPr/>
        </p:nvSpPr>
        <p:spPr>
          <a:xfrm rot="10800000">
            <a:off x="2152650" y="3171825"/>
            <a:ext cx="149309" cy="128715"/>
          </a:xfrm>
          <a:prstGeom prst="triangl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91300" y="3896380"/>
            <a:ext cx="3421321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sz="1200" dirty="0">
                <a:latin typeface="方正苏新诗柳楷简体" panose="02000000000000000000" pitchFamily="2" charset="-122"/>
                <a:ea typeface="方正苏新诗柳楷简体" panose="02000000000000000000" pitchFamily="2" charset="-122"/>
                <a:sym typeface="+mn-ea"/>
              </a:rPr>
              <a:t>点击此处添加文本信息，具体长短可根据实际需要填写，也可直接将文本复制于此，具体文字大小颜色均可调整。点击此处添加文本信息，具体长短可根据实际需要填写，也可直接将文本复制于此，具体文字大小颜色均可调整。</a:t>
            </a:r>
            <a:endParaRPr lang="zh-CN" altLang="en-US" sz="1200" dirty="0">
              <a:solidFill>
                <a:schemeClr val="tx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  <a:sym typeface="+mn-ea"/>
            </a:endParaRPr>
          </a:p>
          <a:p>
            <a:pPr algn="l">
              <a:lnSpc>
                <a:spcPct val="200000"/>
              </a:lnSpc>
            </a:pPr>
            <a:endParaRPr lang="zh-CN" altLang="en-US" sz="1200" dirty="0">
              <a:solidFill>
                <a:schemeClr val="tx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  <a:sym typeface="+mn-ea"/>
            </a:endParaRPr>
          </a:p>
          <a:p>
            <a:pPr algn="l">
              <a:lnSpc>
                <a:spcPct val="200000"/>
              </a:lnSpc>
            </a:pPr>
            <a:endParaRPr lang="zh-CN" altLang="en-US" sz="1200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23" name="Group 9"/>
          <p:cNvGrpSpPr/>
          <p:nvPr/>
        </p:nvGrpSpPr>
        <p:grpSpPr>
          <a:xfrm flipH="1">
            <a:off x="955438" y="6154245"/>
            <a:ext cx="224082" cy="221155"/>
            <a:chOff x="4328868" y="5502988"/>
            <a:chExt cx="500307" cy="493774"/>
          </a:xfrm>
        </p:grpSpPr>
        <p:sp>
          <p:nvSpPr>
            <p:cNvPr id="24" name="Freeform 10">
              <a:hlinkClick r:id="" action="ppaction://hlinkshowjump?jump=nextslide"/>
            </p:cNvPr>
            <p:cNvSpPr/>
            <p:nvPr/>
          </p:nvSpPr>
          <p:spPr bwMode="auto">
            <a:xfrm>
              <a:off x="4520556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id-ID"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25" name="Freeform 11">
              <a:hlinkClick r:id="" action="ppaction://hlinkshowjump?jump=nextslide"/>
            </p:cNvPr>
            <p:cNvSpPr>
              <a:spLocks noEditPoints="1"/>
            </p:cNvSpPr>
            <p:nvPr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id-ID"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grpSp>
        <p:nvGrpSpPr>
          <p:cNvPr id="26" name="Group 5"/>
          <p:cNvGrpSpPr/>
          <p:nvPr/>
        </p:nvGrpSpPr>
        <p:grpSpPr>
          <a:xfrm>
            <a:off x="637422" y="6154245"/>
            <a:ext cx="224082" cy="221155"/>
            <a:chOff x="4328868" y="5502988"/>
            <a:chExt cx="500307" cy="493774"/>
          </a:xfrm>
        </p:grpSpPr>
        <p:sp>
          <p:nvSpPr>
            <p:cNvPr id="27" name="Freeform 7">
              <a:hlinkClick r:id="" action="ppaction://hlinkshowjump?jump=previousslide"/>
            </p:cNvPr>
            <p:cNvSpPr/>
            <p:nvPr/>
          </p:nvSpPr>
          <p:spPr bwMode="auto">
            <a:xfrm>
              <a:off x="4520555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id-ID"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28" name="Freeform 8">
              <a:hlinkClick r:id="" action="ppaction://hlinkshowjump?jump=previousslide"/>
            </p:cNvPr>
            <p:cNvSpPr>
              <a:spLocks noEditPoints="1"/>
            </p:cNvSpPr>
            <p:nvPr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id-ID"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449"/>
                            </p:stCondLst>
                            <p:childTnLst>
                              <p:par>
                                <p:cTn id="1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949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8" grpId="0" animBg="1"/>
      <p:bldP spid="2" grpId="0" animBg="1"/>
      <p:bldP spid="7" grpId="0"/>
      <p:bldP spid="8" grpId="0"/>
      <p:bldP spid="16" grpId="0"/>
      <p:bldP spid="17" grpId="0"/>
      <p:bldP spid="19" grpId="0" animBg="1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115050" y="0"/>
            <a:ext cx="6076950" cy="6858000"/>
          </a:xfrm>
          <a:prstGeom prst="rect">
            <a:avLst/>
          </a:prstGeom>
          <a:solidFill>
            <a:srgbClr val="44855C">
              <a:alpha val="80000"/>
            </a:srgbClr>
          </a:solidFill>
          <a:ln w="1016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1507" y="411163"/>
            <a:ext cx="11472530" cy="6064066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6574971" y="1752600"/>
            <a:ext cx="4284946" cy="4227286"/>
          </a:xfrm>
          <a:prstGeom prst="ellipse">
            <a:avLst/>
          </a:prstGeom>
          <a:solidFill>
            <a:srgbClr val="44855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40913" y="3429000"/>
            <a:ext cx="338618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此处可以自己即将离校，踏上新征程的感悟。</a:t>
            </a:r>
            <a:endParaRPr lang="en-US" altLang="zh-CN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  <a:p>
            <a:endParaRPr lang="en-US" altLang="zh-CN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点击此处更换文本点击此处更换文本</a:t>
            </a:r>
          </a:p>
        </p:txBody>
      </p:sp>
      <p:sp>
        <p:nvSpPr>
          <p:cNvPr id="9" name="菱形 8"/>
          <p:cNvSpPr/>
          <p:nvPr/>
        </p:nvSpPr>
        <p:spPr>
          <a:xfrm rot="18138001">
            <a:off x="708134" y="1672536"/>
            <a:ext cx="1438906" cy="777408"/>
          </a:xfrm>
          <a:prstGeom prst="diamond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0" name="菱形 9"/>
          <p:cNvSpPr/>
          <p:nvPr/>
        </p:nvSpPr>
        <p:spPr>
          <a:xfrm rot="2274893">
            <a:off x="1493980" y="1847647"/>
            <a:ext cx="1014130" cy="533217"/>
          </a:xfrm>
          <a:prstGeom prst="diamond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40913" y="2482525"/>
            <a:ext cx="315306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这里添加标题名称</a:t>
            </a:r>
            <a:endParaRPr lang="zh-CN" altLang="en-US" sz="2800" b="1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8072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50971" y="411164"/>
            <a:ext cx="7126515" cy="4335008"/>
          </a:xfrm>
          <a:prstGeom prst="rect">
            <a:avLst/>
          </a:prstGeom>
          <a:solidFill>
            <a:srgbClr val="44855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177" y="3433765"/>
            <a:ext cx="2667929" cy="2641600"/>
          </a:xfrm>
          <a:prstGeom prst="ellipse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291624" y="758410"/>
            <a:ext cx="2175215" cy="1008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这里添加标题名称</a:t>
            </a:r>
            <a:endParaRPr lang="zh-CN" altLang="en-US" sz="2400" b="1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82470" y="1978503"/>
            <a:ext cx="46757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此处可以自己即将离校，踏上新征程的感悟。</a:t>
            </a:r>
            <a:endParaRPr lang="en-US" altLang="zh-CN" dirty="0" smtClean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  <a:p>
            <a:endParaRPr lang="en-US" altLang="zh-CN" dirty="0" smtClean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点击此处更换文本点击此处更换文本</a:t>
            </a:r>
            <a:endParaRPr lang="zh-CN" altLang="en-US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0" name="等腰三角形 9"/>
          <p:cNvSpPr/>
          <p:nvPr/>
        </p:nvSpPr>
        <p:spPr>
          <a:xfrm rot="19867534">
            <a:off x="10946977" y="2082646"/>
            <a:ext cx="1659164" cy="1190171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2400923">
            <a:off x="7464074" y="3783167"/>
            <a:ext cx="707692" cy="374052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855" y="552683"/>
            <a:ext cx="7207831" cy="480522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4346623" y="2755267"/>
            <a:ext cx="5297550" cy="3597907"/>
            <a:chOff x="3995843" y="2784748"/>
            <a:chExt cx="6215292" cy="4221205"/>
          </a:xfrm>
        </p:grpSpPr>
        <p:sp>
          <p:nvSpPr>
            <p:cNvPr id="12" name="椭圆 11"/>
            <p:cNvSpPr/>
            <p:nvPr/>
          </p:nvSpPr>
          <p:spPr>
            <a:xfrm>
              <a:off x="3995843" y="2784748"/>
              <a:ext cx="4392930" cy="4221205"/>
            </a:xfrm>
            <a:prstGeom prst="ellipse">
              <a:avLst/>
            </a:prstGeom>
            <a:solidFill>
              <a:srgbClr val="44855C">
                <a:alpha val="6784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65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157350" y="3965146"/>
              <a:ext cx="6053785" cy="1702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40000"/>
                </a:lnSpc>
              </a:pPr>
              <a:r>
                <a:rPr lang="en-US" altLang="zh-CN" sz="3155" dirty="0">
                  <a:solidFill>
                    <a:schemeClr val="bg1"/>
                  </a:solidFill>
                  <a:latin typeface="Berlin Sans FB Demi" panose="020E0802020502020306" pitchFamily="34" charset="0"/>
                  <a:ea typeface="华文细黑" panose="02010600040101010101" charset="-122"/>
                </a:rPr>
                <a:t>ALL OR NOTHING</a:t>
              </a:r>
            </a:p>
            <a:p>
              <a:pPr algn="l">
                <a:lnSpc>
                  <a:spcPct val="140000"/>
                </a:lnSpc>
              </a:pPr>
              <a:r>
                <a:rPr lang="en-US" altLang="zh-CN" sz="3155" dirty="0">
                  <a:solidFill>
                    <a:schemeClr val="bg1"/>
                  </a:solidFill>
                  <a:latin typeface="Berlin Sans FB Demi" panose="020E0802020502020306" pitchFamily="34" charset="0"/>
                  <a:ea typeface="华文细黑" panose="02010600040101010101" charset="-122"/>
                </a:rPr>
                <a:t>NOW OR NEVER</a:t>
              </a:r>
            </a:p>
          </p:txBody>
        </p:sp>
      </p:grpSp>
      <p:sp>
        <p:nvSpPr>
          <p:cNvPr id="19" name="Freeform 5"/>
          <p:cNvSpPr>
            <a:spLocks noEditPoints="1"/>
          </p:cNvSpPr>
          <p:nvPr/>
        </p:nvSpPr>
        <p:spPr>
          <a:xfrm>
            <a:off x="8505444" y="3539042"/>
            <a:ext cx="481813" cy="484941"/>
          </a:xfrm>
          <a:custGeom>
            <a:avLst/>
            <a:gdLst/>
            <a:ahLst/>
            <a:cxnLst>
              <a:cxn ang="0">
                <a:pos x="482277" y="85269"/>
              </a:cxn>
              <a:cxn ang="0">
                <a:pos x="457920" y="107195"/>
              </a:cxn>
              <a:cxn ang="0">
                <a:pos x="382412" y="31671"/>
              </a:cxn>
              <a:cxn ang="0">
                <a:pos x="406769" y="9745"/>
              </a:cxn>
              <a:cxn ang="0">
                <a:pos x="435998" y="7308"/>
              </a:cxn>
              <a:cxn ang="0">
                <a:pos x="482277" y="56034"/>
              </a:cxn>
              <a:cxn ang="0">
                <a:pos x="482277" y="85269"/>
              </a:cxn>
              <a:cxn ang="0">
                <a:pos x="280110" y="285042"/>
              </a:cxn>
              <a:cxn ang="0">
                <a:pos x="204602" y="209518"/>
              </a:cxn>
              <a:cxn ang="0">
                <a:pos x="372669" y="43852"/>
              </a:cxn>
              <a:cxn ang="0">
                <a:pos x="448177" y="119376"/>
              </a:cxn>
              <a:cxn ang="0">
                <a:pos x="280110" y="285042"/>
              </a:cxn>
              <a:cxn ang="0">
                <a:pos x="270367" y="294787"/>
              </a:cxn>
              <a:cxn ang="0">
                <a:pos x="163195" y="324022"/>
              </a:cxn>
              <a:cxn ang="0">
                <a:pos x="194859" y="219263"/>
              </a:cxn>
              <a:cxn ang="0">
                <a:pos x="270367" y="294787"/>
              </a:cxn>
              <a:cxn ang="0">
                <a:pos x="94994" y="63342"/>
              </a:cxn>
              <a:cxn ang="0">
                <a:pos x="48714" y="109631"/>
              </a:cxn>
              <a:cxn ang="0">
                <a:pos x="48714" y="394674"/>
              </a:cxn>
              <a:cxn ang="0">
                <a:pos x="94994" y="443399"/>
              </a:cxn>
              <a:cxn ang="0">
                <a:pos x="379976" y="443399"/>
              </a:cxn>
              <a:cxn ang="0">
                <a:pos x="428691" y="394674"/>
              </a:cxn>
              <a:cxn ang="0">
                <a:pos x="428691" y="207082"/>
              </a:cxn>
              <a:cxn ang="0">
                <a:pos x="477406" y="160793"/>
              </a:cxn>
              <a:cxn ang="0">
                <a:pos x="477406" y="411728"/>
              </a:cxn>
              <a:cxn ang="0">
                <a:pos x="397026" y="492125"/>
              </a:cxn>
              <a:cxn ang="0">
                <a:pos x="77943" y="492125"/>
              </a:cxn>
              <a:cxn ang="0">
                <a:pos x="0" y="411728"/>
              </a:cxn>
              <a:cxn ang="0">
                <a:pos x="0" y="97450"/>
              </a:cxn>
              <a:cxn ang="0">
                <a:pos x="77943" y="14617"/>
              </a:cxn>
              <a:cxn ang="0">
                <a:pos x="331261" y="14617"/>
              </a:cxn>
              <a:cxn ang="0">
                <a:pos x="282546" y="63342"/>
              </a:cxn>
              <a:cxn ang="0">
                <a:pos x="94994" y="63342"/>
              </a:cxn>
            </a:cxnLst>
            <a:rect l="0" t="0" r="0" b="0"/>
            <a:pathLst>
              <a:path w="201" h="202">
                <a:moveTo>
                  <a:pt x="198" y="35"/>
                </a:moveTo>
                <a:cubicBezTo>
                  <a:pt x="188" y="44"/>
                  <a:pt x="188" y="44"/>
                  <a:pt x="188" y="44"/>
                </a:cubicBezTo>
                <a:cubicBezTo>
                  <a:pt x="157" y="13"/>
                  <a:pt x="157" y="13"/>
                  <a:pt x="157" y="13"/>
                </a:cubicBezTo>
                <a:cubicBezTo>
                  <a:pt x="167" y="4"/>
                  <a:pt x="167" y="4"/>
                  <a:pt x="167" y="4"/>
                </a:cubicBezTo>
                <a:cubicBezTo>
                  <a:pt x="170" y="0"/>
                  <a:pt x="175" y="0"/>
                  <a:pt x="179" y="3"/>
                </a:cubicBezTo>
                <a:cubicBezTo>
                  <a:pt x="198" y="23"/>
                  <a:pt x="198" y="23"/>
                  <a:pt x="198" y="23"/>
                </a:cubicBezTo>
                <a:cubicBezTo>
                  <a:pt x="201" y="26"/>
                  <a:pt x="201" y="31"/>
                  <a:pt x="198" y="35"/>
                </a:cubicBezTo>
                <a:close/>
                <a:moveTo>
                  <a:pt x="115" y="117"/>
                </a:moveTo>
                <a:cubicBezTo>
                  <a:pt x="84" y="86"/>
                  <a:pt x="84" y="86"/>
                  <a:pt x="84" y="86"/>
                </a:cubicBezTo>
                <a:cubicBezTo>
                  <a:pt x="153" y="18"/>
                  <a:pt x="153" y="18"/>
                  <a:pt x="153" y="18"/>
                </a:cubicBezTo>
                <a:cubicBezTo>
                  <a:pt x="184" y="49"/>
                  <a:pt x="184" y="49"/>
                  <a:pt x="184" y="49"/>
                </a:cubicBezTo>
                <a:lnTo>
                  <a:pt x="115" y="117"/>
                </a:lnTo>
                <a:close/>
                <a:moveTo>
                  <a:pt x="111" y="121"/>
                </a:moveTo>
                <a:cubicBezTo>
                  <a:pt x="67" y="133"/>
                  <a:pt x="67" y="133"/>
                  <a:pt x="67" y="133"/>
                </a:cubicBezTo>
                <a:cubicBezTo>
                  <a:pt x="80" y="90"/>
                  <a:pt x="80" y="90"/>
                  <a:pt x="80" y="90"/>
                </a:cubicBezTo>
                <a:lnTo>
                  <a:pt x="111" y="121"/>
                </a:lnTo>
                <a:close/>
                <a:moveTo>
                  <a:pt x="39" y="26"/>
                </a:moveTo>
                <a:cubicBezTo>
                  <a:pt x="28" y="26"/>
                  <a:pt x="20" y="34"/>
                  <a:pt x="20" y="45"/>
                </a:cubicBezTo>
                <a:cubicBezTo>
                  <a:pt x="20" y="162"/>
                  <a:pt x="20" y="162"/>
                  <a:pt x="20" y="162"/>
                </a:cubicBezTo>
                <a:cubicBezTo>
                  <a:pt x="20" y="173"/>
                  <a:pt x="28" y="182"/>
                  <a:pt x="39" y="182"/>
                </a:cubicBezTo>
                <a:cubicBezTo>
                  <a:pt x="156" y="182"/>
                  <a:pt x="156" y="182"/>
                  <a:pt x="156" y="182"/>
                </a:cubicBezTo>
                <a:cubicBezTo>
                  <a:pt x="167" y="182"/>
                  <a:pt x="176" y="173"/>
                  <a:pt x="176" y="162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196" y="66"/>
                  <a:pt x="196" y="66"/>
                  <a:pt x="196" y="66"/>
                </a:cubicBezTo>
                <a:cubicBezTo>
                  <a:pt x="196" y="169"/>
                  <a:pt x="196" y="169"/>
                  <a:pt x="196" y="169"/>
                </a:cubicBezTo>
                <a:cubicBezTo>
                  <a:pt x="196" y="187"/>
                  <a:pt x="181" y="202"/>
                  <a:pt x="163" y="202"/>
                </a:cubicBezTo>
                <a:cubicBezTo>
                  <a:pt x="32" y="202"/>
                  <a:pt x="32" y="202"/>
                  <a:pt x="32" y="202"/>
                </a:cubicBezTo>
                <a:cubicBezTo>
                  <a:pt x="14" y="202"/>
                  <a:pt x="0" y="187"/>
                  <a:pt x="0" y="16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22"/>
                  <a:pt x="14" y="6"/>
                  <a:pt x="32" y="6"/>
                </a:cubicBezTo>
                <a:cubicBezTo>
                  <a:pt x="136" y="6"/>
                  <a:pt x="136" y="6"/>
                  <a:pt x="136" y="6"/>
                </a:cubicBezTo>
                <a:cubicBezTo>
                  <a:pt x="116" y="26"/>
                  <a:pt x="116" y="26"/>
                  <a:pt x="116" y="26"/>
                </a:cubicBezTo>
                <a:lnTo>
                  <a:pt x="39" y="26"/>
                </a:lnTo>
                <a:close/>
              </a:path>
            </a:pathLst>
          </a:custGeom>
          <a:solidFill>
            <a:srgbClr val="44855C"/>
          </a:solidFill>
          <a:ln w="9525">
            <a:noFill/>
          </a:ln>
        </p:spPr>
        <p:txBody>
          <a:bodyPr/>
          <a:lstStyle/>
          <a:p>
            <a:endParaRPr lang="zh-CN" altLang="en-US" sz="1340"/>
          </a:p>
        </p:txBody>
      </p:sp>
      <p:sp>
        <p:nvSpPr>
          <p:cNvPr id="20" name="文本框 20"/>
          <p:cNvSpPr txBox="1"/>
          <p:nvPr/>
        </p:nvSpPr>
        <p:spPr>
          <a:xfrm flipH="1">
            <a:off x="9124917" y="3618197"/>
            <a:ext cx="1966355" cy="335028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/>
            <a:r>
              <a:rPr lang="zh-CN" altLang="en-US" sz="1575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单击键入标题 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8460393" y="4099070"/>
            <a:ext cx="2199441" cy="0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8228559" y="4455120"/>
            <a:ext cx="3562641" cy="1305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冬青黑体简体中文 W3" panose="020B0300000000000000" charset="-122"/>
              </a:rPr>
              <a:t>输入替换内容输入替换</a:t>
            </a:r>
            <a:endParaRPr lang="en-US" altLang="zh-CN" sz="1315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冬青黑体简体中文 W3" panose="020B0300000000000000" charset="-122"/>
            </a:endParaRPr>
          </a:p>
          <a:p>
            <a:endParaRPr lang="en-US" altLang="zh-CN" sz="1315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冬青黑体简体中文 W3" panose="020B0300000000000000" charset="-122"/>
            </a:endParaRPr>
          </a:p>
          <a:p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冬青黑体简体中文 W3" panose="020B0300000000000000" charset="-122"/>
              </a:rPr>
              <a:t>输入替换内容输入替换</a:t>
            </a:r>
            <a:endParaRPr lang="en-US" altLang="zh-CN" sz="1315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冬青黑体简体中文 W3" panose="020B0300000000000000" charset="-122"/>
            </a:endParaRPr>
          </a:p>
          <a:p>
            <a:endParaRPr lang="en-US" altLang="zh-CN" sz="1315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冬青黑体简体中文 W3" panose="020B0300000000000000" charset="-122"/>
            </a:endParaRPr>
          </a:p>
          <a:p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冬青黑体简体中文 W3" panose="020B0300000000000000" charset="-122"/>
              </a:rPr>
              <a:t>输入替换内容</a:t>
            </a:r>
            <a:endParaRPr lang="en-US" altLang="zh-CN" sz="1315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冬青黑体简体中文 W3" panose="020B0300000000000000" charset="-122"/>
            </a:endParaRPr>
          </a:p>
          <a:p>
            <a:endParaRPr lang="en-US" altLang="zh-CN" sz="1315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冬青黑体简体中文 W3" panose="020B03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44080" y="678712"/>
            <a:ext cx="2296633" cy="550057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椭圆 1"/>
          <p:cNvSpPr/>
          <p:nvPr/>
        </p:nvSpPr>
        <p:spPr>
          <a:xfrm>
            <a:off x="786072" y="1364220"/>
            <a:ext cx="2012649" cy="2012649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9" name="矩形 8"/>
          <p:cNvSpPr/>
          <p:nvPr/>
        </p:nvSpPr>
        <p:spPr>
          <a:xfrm>
            <a:off x="1515397" y="3662709"/>
            <a:ext cx="553998" cy="22307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en-US" altLang="zh-CN" sz="2400" b="1" spc="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2400" b="1" spc="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第一部分</a:t>
            </a:r>
            <a:r>
              <a:rPr lang="en-US" altLang="zh-CN" sz="2400" b="1" spc="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endParaRPr lang="en-US" altLang="zh-CN" sz="2400" b="1" spc="800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513149" y="678712"/>
            <a:ext cx="2296633" cy="550057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" name="椭圆 5"/>
          <p:cNvSpPr/>
          <p:nvPr/>
        </p:nvSpPr>
        <p:spPr>
          <a:xfrm>
            <a:off x="3655141" y="1364220"/>
            <a:ext cx="2012649" cy="2012649"/>
          </a:xfrm>
          <a:prstGeom prst="ellipse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0" name="矩形 9"/>
          <p:cNvSpPr/>
          <p:nvPr/>
        </p:nvSpPr>
        <p:spPr>
          <a:xfrm>
            <a:off x="4384466" y="3662709"/>
            <a:ext cx="553998" cy="22307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en-US" altLang="zh-CN" sz="2400" b="1" spc="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2400" b="1" spc="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第二部分</a:t>
            </a:r>
            <a:r>
              <a:rPr lang="en-US" altLang="zh-CN" sz="2400" b="1" spc="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endParaRPr lang="en-US" altLang="zh-CN" sz="2400" b="1" spc="800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82218" y="678712"/>
            <a:ext cx="2296633" cy="550057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" name="椭圆 6"/>
          <p:cNvSpPr/>
          <p:nvPr/>
        </p:nvSpPr>
        <p:spPr>
          <a:xfrm>
            <a:off x="6524210" y="1364220"/>
            <a:ext cx="2012649" cy="2012649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6" name="矩形 15"/>
          <p:cNvSpPr/>
          <p:nvPr/>
        </p:nvSpPr>
        <p:spPr>
          <a:xfrm>
            <a:off x="9251289" y="678712"/>
            <a:ext cx="2296633" cy="550057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" name="椭圆 7"/>
          <p:cNvSpPr/>
          <p:nvPr/>
        </p:nvSpPr>
        <p:spPr>
          <a:xfrm>
            <a:off x="9393281" y="1364220"/>
            <a:ext cx="2012649" cy="2012649"/>
          </a:xfrm>
          <a:prstGeom prst="ellipse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9" name="矩形 18"/>
          <p:cNvSpPr/>
          <p:nvPr/>
        </p:nvSpPr>
        <p:spPr>
          <a:xfrm>
            <a:off x="7253537" y="3662709"/>
            <a:ext cx="553998" cy="22307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en-US" altLang="zh-CN" sz="2400" b="1" spc="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2400" b="1" spc="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第三部分</a:t>
            </a:r>
            <a:r>
              <a:rPr lang="en-US" altLang="zh-CN" sz="2400" b="1" spc="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endParaRPr lang="en-US" altLang="zh-CN" sz="2400" b="1" spc="800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122606" y="3662709"/>
            <a:ext cx="553998" cy="22307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en-US" altLang="zh-CN" sz="2400" b="1" spc="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2400" b="1" spc="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第四部分</a:t>
            </a:r>
            <a:r>
              <a:rPr lang="en-US" altLang="zh-CN" sz="2400" b="1" spc="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endParaRPr lang="en-US" altLang="zh-CN" sz="2400" b="1" spc="800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9" grpId="0"/>
      <p:bldP spid="14" grpId="0" animBg="1"/>
      <p:bldP spid="6" grpId="0" animBg="1"/>
      <p:bldP spid="10" grpId="0"/>
      <p:bldP spid="15" grpId="0" animBg="1"/>
      <p:bldP spid="7" grpId="0" animBg="1"/>
      <p:bldP spid="16" grpId="0" animBg="1"/>
      <p:bldP spid="8" grpId="0" animBg="1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1"/>
            <a:ext cx="12192000" cy="6858001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" name="椭圆 2"/>
          <p:cNvSpPr/>
          <p:nvPr/>
        </p:nvSpPr>
        <p:spPr>
          <a:xfrm>
            <a:off x="3618895" y="951895"/>
            <a:ext cx="4954211" cy="4954211"/>
          </a:xfrm>
          <a:prstGeom prst="ellipse">
            <a:avLst/>
          </a:prstGeom>
          <a:solidFill>
            <a:schemeClr val="bg2"/>
          </a:solidFill>
          <a:ln w="88900">
            <a:solidFill>
              <a:srgbClr val="F2F2F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65"/>
          </a:p>
        </p:txBody>
      </p:sp>
      <p:sp>
        <p:nvSpPr>
          <p:cNvPr id="25" name="椭圆 24"/>
          <p:cNvSpPr/>
          <p:nvPr/>
        </p:nvSpPr>
        <p:spPr>
          <a:xfrm>
            <a:off x="9334852" y="3153460"/>
            <a:ext cx="700313" cy="700313"/>
          </a:xfrm>
          <a:prstGeom prst="ellipse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>
            <a:solidFill>
              <a:srgbClr val="F2F2F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65"/>
          </a:p>
        </p:txBody>
      </p:sp>
      <p:sp>
        <p:nvSpPr>
          <p:cNvPr id="26" name="椭圆 25"/>
          <p:cNvSpPr/>
          <p:nvPr/>
        </p:nvSpPr>
        <p:spPr>
          <a:xfrm>
            <a:off x="10834040" y="3153460"/>
            <a:ext cx="700313" cy="700313"/>
          </a:xfrm>
          <a:prstGeom prst="ellipse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>
            <a:solidFill>
              <a:srgbClr val="F2F2F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65"/>
          </a:p>
        </p:txBody>
      </p:sp>
      <p:sp>
        <p:nvSpPr>
          <p:cNvPr id="27" name="椭圆 26"/>
          <p:cNvSpPr/>
          <p:nvPr/>
        </p:nvSpPr>
        <p:spPr>
          <a:xfrm>
            <a:off x="723362" y="3153460"/>
            <a:ext cx="700313" cy="700313"/>
          </a:xfrm>
          <a:prstGeom prst="ellipse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>
            <a:solidFill>
              <a:srgbClr val="F2F2F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65"/>
          </a:p>
        </p:txBody>
      </p:sp>
      <p:sp>
        <p:nvSpPr>
          <p:cNvPr id="28" name="椭圆 27"/>
          <p:cNvSpPr/>
          <p:nvPr/>
        </p:nvSpPr>
        <p:spPr>
          <a:xfrm>
            <a:off x="2222550" y="3153460"/>
            <a:ext cx="700313" cy="700313"/>
          </a:xfrm>
          <a:prstGeom prst="ellipse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>
            <a:solidFill>
              <a:srgbClr val="F2F2F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65"/>
          </a:p>
        </p:txBody>
      </p:sp>
      <p:grpSp>
        <p:nvGrpSpPr>
          <p:cNvPr id="15" name="组合 14"/>
          <p:cNvGrpSpPr/>
          <p:nvPr/>
        </p:nvGrpSpPr>
        <p:grpSpPr>
          <a:xfrm>
            <a:off x="5362335" y="285521"/>
            <a:ext cx="1467353" cy="6286958"/>
            <a:chOff x="5006859" y="1749825"/>
            <a:chExt cx="471612" cy="2020650"/>
          </a:xfrm>
        </p:grpSpPr>
        <p:sp>
          <p:nvSpPr>
            <p:cNvPr id="19" name="矩形 18"/>
            <p:cNvSpPr/>
            <p:nvPr/>
          </p:nvSpPr>
          <p:spPr>
            <a:xfrm>
              <a:off x="5006859" y="1749825"/>
              <a:ext cx="471612" cy="202065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65"/>
            </a:p>
          </p:txBody>
        </p:sp>
        <p:sp>
          <p:nvSpPr>
            <p:cNvPr id="20" name="矩形 19"/>
            <p:cNvSpPr/>
            <p:nvPr/>
          </p:nvSpPr>
          <p:spPr>
            <a:xfrm>
              <a:off x="5160242" y="2745303"/>
              <a:ext cx="164847" cy="29697"/>
            </a:xfrm>
            <a:prstGeom prst="rect">
              <a:avLst/>
            </a:prstGeom>
            <a:noFill/>
          </p:spPr>
          <p:txBody>
            <a:bodyPr vert="eaVert" wrap="none" anchor="ctr">
              <a:spAutoFit/>
            </a:bodyPr>
            <a:lstStyle/>
            <a:p>
              <a:pPr algn="ctr"/>
              <a:endParaRPr lang="en-US" altLang="zh-CN" sz="2135" b="1" spc="800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094279" y="1992168"/>
              <a:ext cx="296761" cy="1506270"/>
            </a:xfrm>
            <a:prstGeom prst="rect">
              <a:avLst/>
            </a:prstGeom>
            <a:noFill/>
          </p:spPr>
          <p:txBody>
            <a:bodyPr vert="eaVert" wrap="none" anchor="ctr">
              <a:spAutoFit/>
            </a:bodyPr>
            <a:lstStyle/>
            <a:p>
              <a:pPr algn="ctr"/>
              <a:r>
                <a:rPr lang="en-US" altLang="zh-CN" sz="4800" spc="800" dirty="0" smtClean="0">
                  <a:solidFill>
                    <a:schemeClr val="bg2">
                      <a:lumMod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【</a:t>
              </a:r>
              <a:r>
                <a:rPr lang="zh-CN" altLang="en-US" sz="4800" spc="800" dirty="0" smtClean="0">
                  <a:solidFill>
                    <a:schemeClr val="bg2">
                      <a:lumMod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 第四部分</a:t>
              </a:r>
              <a:r>
                <a:rPr lang="en-US" altLang="zh-CN" sz="4800" spc="800" dirty="0" smtClean="0">
                  <a:solidFill>
                    <a:schemeClr val="bg2">
                      <a:lumMod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】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PA_库_组合 6"/>
          <p:cNvGrpSpPr/>
          <p:nvPr>
            <p:custDataLst>
              <p:tags r:id="rId1"/>
            </p:custDataLst>
          </p:nvPr>
        </p:nvGrpSpPr>
        <p:grpSpPr>
          <a:xfrm>
            <a:off x="4021455" y="1541780"/>
            <a:ext cx="3947160" cy="3947160"/>
            <a:chOff x="6333" y="2428"/>
            <a:chExt cx="6216" cy="6216"/>
          </a:xfrm>
          <a:blipFill>
            <a:blip r:embed="rId9"/>
            <a:stretch>
              <a:fillRect/>
            </a:stretch>
          </a:blipFill>
        </p:grpSpPr>
        <p:grpSp>
          <p:nvGrpSpPr>
            <p:cNvPr id="3" name="组合 2"/>
            <p:cNvGrpSpPr/>
            <p:nvPr/>
          </p:nvGrpSpPr>
          <p:grpSpPr>
            <a:xfrm>
              <a:off x="6430" y="2546"/>
              <a:ext cx="5980" cy="5980"/>
              <a:chOff x="6264" y="2197"/>
              <a:chExt cx="5980" cy="5980"/>
            </a:xfrm>
            <a:grpFill/>
          </p:grpSpPr>
          <p:sp>
            <p:nvSpPr>
              <p:cNvPr id="2" name="椭圆 1"/>
              <p:cNvSpPr/>
              <p:nvPr/>
            </p:nvSpPr>
            <p:spPr>
              <a:xfrm>
                <a:off x="7179" y="3111"/>
                <a:ext cx="4151" cy="41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</p:txBody>
          </p:sp>
          <p:sp>
            <p:nvSpPr>
              <p:cNvPr id="185" name="圆环"/>
              <p:cNvSpPr/>
              <p:nvPr/>
            </p:nvSpPr>
            <p:spPr>
              <a:xfrm>
                <a:off x="6264" y="2197"/>
                <a:ext cx="5980" cy="5980"/>
              </a:xfrm>
              <a:prstGeom prst="donut">
                <a:avLst>
                  <a:gd name="adj" fmla="val 1152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FFFFFF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6333" y="5548"/>
              <a:ext cx="6216" cy="1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 rot="16200000">
              <a:off x="6408" y="5471"/>
              <a:ext cx="6216" cy="13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grpSp>
        <p:nvGrpSpPr>
          <p:cNvPr id="10" name="PA_库_组合 9"/>
          <p:cNvGrpSpPr/>
          <p:nvPr>
            <p:custDataLst>
              <p:tags r:id="rId2"/>
            </p:custDataLst>
          </p:nvPr>
        </p:nvGrpSpPr>
        <p:grpSpPr>
          <a:xfrm>
            <a:off x="631190" y="1542415"/>
            <a:ext cx="3326130" cy="2479675"/>
            <a:chOff x="994" y="2429"/>
            <a:chExt cx="5238" cy="3905"/>
          </a:xfrm>
        </p:grpSpPr>
        <p:grpSp>
          <p:nvGrpSpPr>
            <p:cNvPr id="24" name="组合 23"/>
            <p:cNvGrpSpPr/>
            <p:nvPr/>
          </p:nvGrpSpPr>
          <p:grpSpPr>
            <a:xfrm>
              <a:off x="1760" y="2429"/>
              <a:ext cx="4472" cy="3905"/>
              <a:chOff x="9300" y="2727"/>
              <a:chExt cx="4472" cy="3905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9301" y="3094"/>
                <a:ext cx="4471" cy="35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zh-CN" altLang="en-US" sz="1000" dirty="0" smtClean="0">
                    <a:latin typeface="方正苏新诗柳楷简体" panose="02000000000000000000" pitchFamily="2" charset="-122"/>
                    <a:ea typeface="方正苏新诗柳楷简体" panose="02000000000000000000" pitchFamily="2" charset="-122"/>
                    <a:sym typeface="+mn-ea"/>
                  </a:rPr>
                  <a:t>点击此处添加文本信息，具体长短可根据实际需要填写，也可直接将文本复制于此，具体文字大小颜色均可调整。点击此处添加文本信息，具体长短可根据实际需要填写，也可直接将文本复制于此，具体文字大小颜色均可调整。</a:t>
                </a:r>
                <a:endParaRPr lang="zh-CN" altLang="en-US" sz="1000" dirty="0" smtClean="0">
                  <a:solidFill>
                    <a:schemeClr val="tx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  <a:sym typeface="+mn-ea"/>
                </a:endParaRPr>
              </a:p>
              <a:p>
                <a:pPr>
                  <a:lnSpc>
                    <a:spcPct val="200000"/>
                  </a:lnSpc>
                </a:pPr>
                <a:endParaRPr lang="zh-CN" altLang="en-US" sz="1000" dirty="0" smtClean="0">
                  <a:solidFill>
                    <a:schemeClr val="tx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  <a:sym typeface="+mn-ea"/>
                </a:endParaRPr>
              </a:p>
              <a:p>
                <a:pPr>
                  <a:lnSpc>
                    <a:spcPct val="200000"/>
                  </a:lnSpc>
                </a:pPr>
                <a:endParaRPr lang="zh-CN" altLang="en-US" sz="10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9300" y="2727"/>
                <a:ext cx="3816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b="1" kern="0" spc="50" dirty="0" smtClean="0">
                    <a:solidFill>
                      <a:srgbClr val="286045"/>
                    </a:solidFill>
                    <a:uFillTx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  <a:cs typeface="Arial" panose="020B0604020202020204" pitchFamily="34" charset="0"/>
                    <a:sym typeface="+mn-ea"/>
                  </a:rPr>
                  <a:t>这里添加标题名称</a:t>
                </a:r>
                <a:endParaRPr lang="en-US" altLang="zh-CN" sz="1400" b="1" kern="0" spc="50" dirty="0">
                  <a:solidFill>
                    <a:srgbClr val="286045"/>
                  </a:solidFill>
                  <a:uFillTx/>
                  <a:latin typeface="方正苏新诗柳楷简体" panose="02000000000000000000" pitchFamily="2" charset="-122"/>
                  <a:ea typeface="方正苏新诗柳楷简体" panose="02000000000000000000" pitchFamily="2" charset="-122"/>
                  <a:cs typeface="Arial" panose="020B0604020202020204" pitchFamily="34" charset="0"/>
                  <a:sym typeface="+mn-ea"/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994" y="2429"/>
              <a:ext cx="88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01</a:t>
              </a:r>
            </a:p>
          </p:txBody>
        </p:sp>
      </p:grpSp>
      <p:grpSp>
        <p:nvGrpSpPr>
          <p:cNvPr id="12" name="PA_库_组合 11"/>
          <p:cNvGrpSpPr/>
          <p:nvPr>
            <p:custDataLst>
              <p:tags r:id="rId3"/>
            </p:custDataLst>
          </p:nvPr>
        </p:nvGrpSpPr>
        <p:grpSpPr>
          <a:xfrm>
            <a:off x="7968615" y="1616710"/>
            <a:ext cx="3326130" cy="2479675"/>
            <a:chOff x="994" y="2429"/>
            <a:chExt cx="5238" cy="3905"/>
          </a:xfrm>
        </p:grpSpPr>
        <p:grpSp>
          <p:nvGrpSpPr>
            <p:cNvPr id="20" name="组合 19"/>
            <p:cNvGrpSpPr/>
            <p:nvPr/>
          </p:nvGrpSpPr>
          <p:grpSpPr>
            <a:xfrm>
              <a:off x="1760" y="2429"/>
              <a:ext cx="4472" cy="3905"/>
              <a:chOff x="9300" y="2727"/>
              <a:chExt cx="4472" cy="3905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9301" y="3094"/>
                <a:ext cx="4471" cy="35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zh-CN" altLang="en-US" sz="1000" dirty="0" smtClean="0">
                    <a:latin typeface="方正苏新诗柳楷简体" panose="02000000000000000000" pitchFamily="2" charset="-122"/>
                    <a:ea typeface="方正苏新诗柳楷简体" panose="02000000000000000000" pitchFamily="2" charset="-122"/>
                    <a:sym typeface="+mn-ea"/>
                  </a:rPr>
                  <a:t>点击此处添加文本信息，具体长短可根据实际需要填写，也可直接将文本复制于此，具体文字大小颜色均可调整。点击此处添加文本信息，具体长短可根据实际需要填写，也可直接将文本复制于此，具体文字大小颜色均可调整。</a:t>
                </a:r>
                <a:endParaRPr lang="zh-CN" altLang="en-US" sz="1000" dirty="0" smtClean="0">
                  <a:solidFill>
                    <a:schemeClr val="tx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  <a:sym typeface="+mn-ea"/>
                </a:endParaRPr>
              </a:p>
              <a:p>
                <a:pPr>
                  <a:lnSpc>
                    <a:spcPct val="200000"/>
                  </a:lnSpc>
                </a:pPr>
                <a:endParaRPr lang="zh-CN" altLang="en-US" sz="1000" dirty="0" smtClean="0">
                  <a:solidFill>
                    <a:schemeClr val="tx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  <a:sym typeface="+mn-ea"/>
                </a:endParaRPr>
              </a:p>
              <a:p>
                <a:pPr>
                  <a:lnSpc>
                    <a:spcPct val="200000"/>
                  </a:lnSpc>
                </a:pPr>
                <a:endParaRPr lang="zh-CN" altLang="en-US" sz="10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9300" y="2727"/>
                <a:ext cx="3816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b="1" kern="0" spc="50" dirty="0" smtClean="0">
                    <a:solidFill>
                      <a:srgbClr val="44855C"/>
                    </a:solidFill>
                    <a:uFillTx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  <a:cs typeface="Arial" panose="020B0604020202020204" pitchFamily="34" charset="0"/>
                    <a:sym typeface="+mn-ea"/>
                  </a:rPr>
                  <a:t>这里添加标题名称</a:t>
                </a:r>
                <a:endParaRPr lang="en-US" altLang="zh-CN" sz="1400" b="1" kern="0" spc="50" dirty="0">
                  <a:solidFill>
                    <a:srgbClr val="44855C"/>
                  </a:solidFill>
                  <a:uFillTx/>
                  <a:latin typeface="方正苏新诗柳楷简体" panose="02000000000000000000" pitchFamily="2" charset="-122"/>
                  <a:ea typeface="方正苏新诗柳楷简体" panose="02000000000000000000" pitchFamily="2" charset="-122"/>
                  <a:cs typeface="Arial" panose="020B0604020202020204" pitchFamily="34" charset="0"/>
                  <a:sym typeface="+mn-ea"/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994" y="2429"/>
              <a:ext cx="88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02</a:t>
              </a:r>
            </a:p>
          </p:txBody>
        </p:sp>
      </p:grpSp>
      <p:grpSp>
        <p:nvGrpSpPr>
          <p:cNvPr id="27" name="PA_库_组合 26"/>
          <p:cNvGrpSpPr/>
          <p:nvPr>
            <p:custDataLst>
              <p:tags r:id="rId4"/>
            </p:custDataLst>
          </p:nvPr>
        </p:nvGrpSpPr>
        <p:grpSpPr>
          <a:xfrm>
            <a:off x="598805" y="3872865"/>
            <a:ext cx="3326130" cy="2479675"/>
            <a:chOff x="994" y="2429"/>
            <a:chExt cx="5238" cy="3905"/>
          </a:xfrm>
        </p:grpSpPr>
        <p:grpSp>
          <p:nvGrpSpPr>
            <p:cNvPr id="28" name="组合 27"/>
            <p:cNvGrpSpPr/>
            <p:nvPr/>
          </p:nvGrpSpPr>
          <p:grpSpPr>
            <a:xfrm>
              <a:off x="1760" y="2429"/>
              <a:ext cx="4472" cy="3905"/>
              <a:chOff x="9300" y="2727"/>
              <a:chExt cx="4472" cy="3905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9301" y="3094"/>
                <a:ext cx="4471" cy="35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zh-CN" altLang="en-US" sz="1000" dirty="0" smtClean="0">
                    <a:latin typeface="方正苏新诗柳楷简体" panose="02000000000000000000" pitchFamily="2" charset="-122"/>
                    <a:ea typeface="方正苏新诗柳楷简体" panose="02000000000000000000" pitchFamily="2" charset="-122"/>
                    <a:sym typeface="+mn-ea"/>
                  </a:rPr>
                  <a:t>点击此处添加文本信息，具体长短可根据实际需要填写，也可直接将文本复制于此，具体文字大小颜色均可调整。点击此处添加文本信息，具体长短可根据实际需要填写，也可直接将文本复制于此，具体文字大小颜色均可调整。</a:t>
                </a:r>
                <a:endParaRPr lang="zh-CN" altLang="en-US" sz="1000" dirty="0" smtClean="0">
                  <a:solidFill>
                    <a:schemeClr val="tx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  <a:sym typeface="+mn-ea"/>
                </a:endParaRPr>
              </a:p>
              <a:p>
                <a:pPr>
                  <a:lnSpc>
                    <a:spcPct val="200000"/>
                  </a:lnSpc>
                </a:pPr>
                <a:endParaRPr lang="zh-CN" altLang="en-US" sz="1000" dirty="0" smtClean="0">
                  <a:solidFill>
                    <a:schemeClr val="tx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  <a:sym typeface="+mn-ea"/>
                </a:endParaRPr>
              </a:p>
              <a:p>
                <a:pPr>
                  <a:lnSpc>
                    <a:spcPct val="200000"/>
                  </a:lnSpc>
                </a:pPr>
                <a:endParaRPr lang="zh-CN" altLang="en-US" sz="10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9300" y="2727"/>
                <a:ext cx="3816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b="1" kern="0" spc="50" dirty="0" smtClean="0">
                    <a:solidFill>
                      <a:srgbClr val="44855C"/>
                    </a:solidFill>
                    <a:uFillTx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  <a:cs typeface="Arial" panose="020B0604020202020204" pitchFamily="34" charset="0"/>
                    <a:sym typeface="+mn-ea"/>
                  </a:rPr>
                  <a:t>这里添加标题名称</a:t>
                </a:r>
                <a:endParaRPr lang="en-US" altLang="zh-CN" sz="1400" b="1" kern="0" spc="50" dirty="0">
                  <a:solidFill>
                    <a:srgbClr val="44855C"/>
                  </a:solidFill>
                  <a:uFillTx/>
                  <a:latin typeface="方正苏新诗柳楷简体" panose="02000000000000000000" pitchFamily="2" charset="-122"/>
                  <a:ea typeface="方正苏新诗柳楷简体" panose="02000000000000000000" pitchFamily="2" charset="-122"/>
                  <a:cs typeface="Arial" panose="020B0604020202020204" pitchFamily="34" charset="0"/>
                  <a:sym typeface="+mn-ea"/>
                </a:endParaRPr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994" y="2429"/>
              <a:ext cx="88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03</a:t>
              </a:r>
            </a:p>
          </p:txBody>
        </p:sp>
      </p:grpSp>
      <p:grpSp>
        <p:nvGrpSpPr>
          <p:cNvPr id="32" name="PA_库_组合 31"/>
          <p:cNvGrpSpPr/>
          <p:nvPr>
            <p:custDataLst>
              <p:tags r:id="rId5"/>
            </p:custDataLst>
          </p:nvPr>
        </p:nvGrpSpPr>
        <p:grpSpPr>
          <a:xfrm>
            <a:off x="7955280" y="3872865"/>
            <a:ext cx="3326130" cy="2479675"/>
            <a:chOff x="994" y="2429"/>
            <a:chExt cx="5238" cy="3905"/>
          </a:xfrm>
        </p:grpSpPr>
        <p:grpSp>
          <p:nvGrpSpPr>
            <p:cNvPr id="33" name="组合 32"/>
            <p:cNvGrpSpPr/>
            <p:nvPr/>
          </p:nvGrpSpPr>
          <p:grpSpPr>
            <a:xfrm>
              <a:off x="1760" y="2429"/>
              <a:ext cx="4472" cy="3905"/>
              <a:chOff x="9300" y="2727"/>
              <a:chExt cx="4472" cy="3905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9301" y="3094"/>
                <a:ext cx="4471" cy="35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zh-CN" altLang="en-US" sz="1000" dirty="0" smtClean="0">
                    <a:latin typeface="方正苏新诗柳楷简体" panose="02000000000000000000" pitchFamily="2" charset="-122"/>
                    <a:ea typeface="方正苏新诗柳楷简体" panose="02000000000000000000" pitchFamily="2" charset="-122"/>
                    <a:sym typeface="+mn-ea"/>
                  </a:rPr>
                  <a:t>点击此处添加文本信息，具体长短可根据实际需要填写，也可直接将文本复制于此，具体文字大小颜色均可调整。点击此处添加文本信息，具体长短可根据实际需要填写，也可直接将文本复制于此，具体文字大小颜色均可调整。</a:t>
                </a:r>
                <a:endParaRPr lang="zh-CN" altLang="en-US" sz="1000" dirty="0" smtClean="0">
                  <a:solidFill>
                    <a:schemeClr val="tx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  <a:sym typeface="+mn-ea"/>
                </a:endParaRPr>
              </a:p>
              <a:p>
                <a:pPr>
                  <a:lnSpc>
                    <a:spcPct val="200000"/>
                  </a:lnSpc>
                </a:pPr>
                <a:endParaRPr lang="zh-CN" altLang="en-US" sz="1000" dirty="0" smtClean="0">
                  <a:solidFill>
                    <a:schemeClr val="tx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  <a:sym typeface="+mn-ea"/>
                </a:endParaRPr>
              </a:p>
              <a:p>
                <a:pPr>
                  <a:lnSpc>
                    <a:spcPct val="200000"/>
                  </a:lnSpc>
                </a:pPr>
                <a:endParaRPr lang="zh-CN" altLang="en-US" sz="10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9300" y="2727"/>
                <a:ext cx="3816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b="1" kern="0" spc="50" dirty="0" smtClean="0">
                    <a:solidFill>
                      <a:srgbClr val="286045"/>
                    </a:solidFill>
                    <a:uFillTx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  <a:cs typeface="Arial" panose="020B0604020202020204" pitchFamily="34" charset="0"/>
                    <a:sym typeface="+mn-ea"/>
                  </a:rPr>
                  <a:t>这里添加标题名称</a:t>
                </a:r>
                <a:endParaRPr lang="en-US" altLang="zh-CN" sz="1400" b="1" kern="0" spc="50" dirty="0">
                  <a:solidFill>
                    <a:srgbClr val="286045"/>
                  </a:solidFill>
                  <a:uFillTx/>
                  <a:latin typeface="方正苏新诗柳楷简体" panose="02000000000000000000" pitchFamily="2" charset="-122"/>
                  <a:ea typeface="方正苏新诗柳楷简体" panose="02000000000000000000" pitchFamily="2" charset="-122"/>
                  <a:cs typeface="Arial" panose="020B0604020202020204" pitchFamily="34" charset="0"/>
                  <a:sym typeface="+mn-ea"/>
                </a:endParaRPr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994" y="2429"/>
              <a:ext cx="88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04</a:t>
              </a:r>
            </a:p>
          </p:txBody>
        </p:sp>
      </p:grpSp>
      <p:sp>
        <p:nvSpPr>
          <p:cNvPr id="39" name="PA_库_矩形 13"/>
          <p:cNvSpPr/>
          <p:nvPr>
            <p:custDataLst>
              <p:tags r:id="rId6"/>
            </p:custDataLst>
          </p:nvPr>
        </p:nvSpPr>
        <p:spPr bwMode="auto">
          <a:xfrm>
            <a:off x="1117279" y="290838"/>
            <a:ext cx="995744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anchor="t" anchorCtr="0">
            <a:spAutoFit/>
          </a:bodyPr>
          <a:lstStyle/>
          <a:p>
            <a:pPr algn="ctr" defTabSz="4572000">
              <a:lnSpc>
                <a:spcPts val="7200"/>
              </a:lnSpc>
            </a:pPr>
            <a:r>
              <a:rPr lang="zh-CN" altLang="en-US" sz="6000" spc="300" dirty="0" smtClean="0">
                <a:blipFill>
                  <a:blip r:embed="rId10"/>
                  <a:stretch>
                    <a:fillRect/>
                  </a:stretch>
                </a:blipFill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Playfair Display SC" charset="0"/>
                <a:sym typeface="Bebas Neue" charset="0"/>
              </a:rPr>
              <a:t>添加标题</a:t>
            </a:r>
            <a:endParaRPr lang="en-US" sz="6000" spc="300" dirty="0" smtClean="0">
              <a:blipFill>
                <a:blip r:embed="rId10"/>
                <a:stretch>
                  <a:fillRect/>
                </a:stretch>
              </a:blipFill>
              <a:latin typeface="方正苏新诗柳楷简体" panose="02000000000000000000" pitchFamily="2" charset="-122"/>
              <a:ea typeface="方正苏新诗柳楷简体" panose="02000000000000000000" pitchFamily="2" charset="-122"/>
              <a:cs typeface="Playfair Display SC" charset="0"/>
              <a:sym typeface="Bebas Neue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A_库_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5" name="PA_库_椭圆 4"/>
          <p:cNvSpPr/>
          <p:nvPr>
            <p:custDataLst>
              <p:tags r:id="rId2"/>
            </p:custDataLst>
          </p:nvPr>
        </p:nvSpPr>
        <p:spPr>
          <a:xfrm>
            <a:off x="3670300" y="1002665"/>
            <a:ext cx="4852035" cy="4852035"/>
          </a:xfrm>
          <a:prstGeom prst="ellipse">
            <a:avLst/>
          </a:prstGeom>
          <a:solidFill>
            <a:srgbClr val="44855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21" name="PA_库_文本框 20"/>
          <p:cNvSpPr txBox="1"/>
          <p:nvPr>
            <p:custDataLst>
              <p:tags r:id="rId3"/>
            </p:custDataLst>
          </p:nvPr>
        </p:nvSpPr>
        <p:spPr>
          <a:xfrm>
            <a:off x="4650105" y="1866328"/>
            <a:ext cx="29991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点击此处添加标题</a:t>
            </a:r>
            <a:endParaRPr lang="zh-CN" altLang="en-US" sz="1200" spc="300" dirty="0">
              <a:solidFill>
                <a:schemeClr val="bg1"/>
              </a:solidFill>
              <a:uFillTx/>
              <a:latin typeface="方正苏新诗柳楷简体" panose="02000000000000000000" pitchFamily="2" charset="-122"/>
              <a:ea typeface="方正苏新诗柳楷简体" panose="02000000000000000000" pitchFamily="2" charset="-122"/>
              <a:sym typeface="+mn-ea"/>
            </a:endParaRPr>
          </a:p>
        </p:txBody>
      </p:sp>
      <p:sp>
        <p:nvSpPr>
          <p:cNvPr id="11" name="PA_库_文本框 10"/>
          <p:cNvSpPr txBox="1"/>
          <p:nvPr>
            <p:custDataLst>
              <p:tags r:id="rId4"/>
            </p:custDataLst>
          </p:nvPr>
        </p:nvSpPr>
        <p:spPr>
          <a:xfrm>
            <a:off x="4302125" y="2827203"/>
            <a:ext cx="3623310" cy="2641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点击此处添加文本信息，具体长短可根据实际需要填写，也可直接将文本复制于此，具体文字大小颜色均可调整。点击此处添加文本信息，具体长短可根据实际需要填写，也可直接将文本复制于此，具体文字大小颜色均可调整。</a:t>
            </a:r>
          </a:p>
          <a:p>
            <a:pPr algn="ctr">
              <a:lnSpc>
                <a:spcPct val="150000"/>
              </a:lnSpc>
            </a:pPr>
            <a:endParaRPr lang="zh-CN" altLang="en-US" sz="1400" dirty="0" smtClean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14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pic>
        <p:nvPicPr>
          <p:cNvPr id="8" name="PA_库_图片 7" descr="44161b94577c1e358d44cc9954ef2d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340000">
            <a:off x="1989455" y="1257300"/>
            <a:ext cx="3416935" cy="4864100"/>
          </a:xfrm>
          <a:prstGeom prst="rect">
            <a:avLst/>
          </a:prstGeom>
        </p:spPr>
      </p:pic>
      <p:pic>
        <p:nvPicPr>
          <p:cNvPr id="9" name="PA_库_图片 8" descr="44161b94577c1e358d44cc9954ef2d1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20000" flipH="1">
            <a:off x="7452995" y="3184525"/>
            <a:ext cx="1588135" cy="2260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 animBg="1"/>
      <p:bldP spid="21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032250" y="1677035"/>
            <a:ext cx="3717925" cy="3611245"/>
          </a:xfrm>
          <a:prstGeom prst="ellipse">
            <a:avLst/>
          </a:prstGeom>
          <a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932180" y="1783715"/>
            <a:ext cx="3504565" cy="3504565"/>
          </a:xfrm>
          <a:prstGeom prst="ellipse">
            <a:avLst/>
          </a:prstGeom>
          <a:solidFill>
            <a:srgbClr val="4485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595870" y="1677035"/>
            <a:ext cx="3504565" cy="3504565"/>
          </a:xfrm>
          <a:prstGeom prst="ellipse">
            <a:avLst/>
          </a:prstGeom>
          <a:solidFill>
            <a:srgbClr val="4485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23" name="Freeform 144"/>
          <p:cNvSpPr>
            <a:spLocks noEditPoints="1"/>
          </p:cNvSpPr>
          <p:nvPr/>
        </p:nvSpPr>
        <p:spPr bwMode="auto">
          <a:xfrm>
            <a:off x="2417013" y="2185009"/>
            <a:ext cx="535027" cy="414990"/>
          </a:xfrm>
          <a:custGeom>
            <a:avLst/>
            <a:gdLst/>
            <a:ahLst/>
            <a:cxnLst>
              <a:cxn ang="0">
                <a:pos x="67" y="55"/>
              </a:cxn>
              <a:cxn ang="0">
                <a:pos x="65" y="56"/>
              </a:cxn>
              <a:cxn ang="0">
                <a:pos x="8" y="56"/>
              </a:cxn>
              <a:cxn ang="0">
                <a:pos x="6" y="55"/>
              </a:cxn>
              <a:cxn ang="0">
                <a:pos x="0" y="36"/>
              </a:cxn>
              <a:cxn ang="0">
                <a:pos x="36" y="0"/>
              </a:cxn>
              <a:cxn ang="0">
                <a:pos x="72" y="36"/>
              </a:cxn>
              <a:cxn ang="0">
                <a:pos x="67" y="55"/>
              </a:cxn>
              <a:cxn ang="0">
                <a:pos x="11" y="30"/>
              </a:cxn>
              <a:cxn ang="0">
                <a:pos x="6" y="36"/>
              </a:cxn>
              <a:cxn ang="0">
                <a:pos x="11" y="41"/>
              </a:cxn>
              <a:cxn ang="0">
                <a:pos x="16" y="36"/>
              </a:cxn>
              <a:cxn ang="0">
                <a:pos x="11" y="30"/>
              </a:cxn>
              <a:cxn ang="0">
                <a:pos x="18" y="12"/>
              </a:cxn>
              <a:cxn ang="0">
                <a:pos x="13" y="18"/>
              </a:cxn>
              <a:cxn ang="0">
                <a:pos x="18" y="23"/>
              </a:cxn>
              <a:cxn ang="0">
                <a:pos x="24" y="18"/>
              </a:cxn>
              <a:cxn ang="0">
                <a:pos x="18" y="12"/>
              </a:cxn>
              <a:cxn ang="0">
                <a:pos x="45" y="22"/>
              </a:cxn>
              <a:cxn ang="0">
                <a:pos x="43" y="18"/>
              </a:cxn>
              <a:cxn ang="0">
                <a:pos x="40" y="20"/>
              </a:cxn>
              <a:cxn ang="0">
                <a:pos x="36" y="36"/>
              </a:cxn>
              <a:cxn ang="0">
                <a:pos x="29" y="41"/>
              </a:cxn>
              <a:cxn ang="0">
                <a:pos x="34" y="51"/>
              </a:cxn>
              <a:cxn ang="0">
                <a:pos x="44" y="45"/>
              </a:cxn>
              <a:cxn ang="0">
                <a:pos x="41" y="37"/>
              </a:cxn>
              <a:cxn ang="0">
                <a:pos x="45" y="22"/>
              </a:cxn>
              <a:cxn ang="0">
                <a:pos x="36" y="5"/>
              </a:cxn>
              <a:cxn ang="0">
                <a:pos x="31" y="10"/>
              </a:cxn>
              <a:cxn ang="0">
                <a:pos x="36" y="15"/>
              </a:cxn>
              <a:cxn ang="0">
                <a:pos x="42" y="10"/>
              </a:cxn>
              <a:cxn ang="0">
                <a:pos x="36" y="5"/>
              </a:cxn>
              <a:cxn ang="0">
                <a:pos x="54" y="12"/>
              </a:cxn>
              <a:cxn ang="0">
                <a:pos x="49" y="18"/>
              </a:cxn>
              <a:cxn ang="0">
                <a:pos x="54" y="23"/>
              </a:cxn>
              <a:cxn ang="0">
                <a:pos x="60" y="18"/>
              </a:cxn>
              <a:cxn ang="0">
                <a:pos x="54" y="12"/>
              </a:cxn>
              <a:cxn ang="0">
                <a:pos x="62" y="30"/>
              </a:cxn>
              <a:cxn ang="0">
                <a:pos x="57" y="36"/>
              </a:cxn>
              <a:cxn ang="0">
                <a:pos x="62" y="41"/>
              </a:cxn>
              <a:cxn ang="0">
                <a:pos x="67" y="36"/>
              </a:cxn>
              <a:cxn ang="0">
                <a:pos x="62" y="30"/>
              </a:cxn>
            </a:cxnLst>
            <a:rect l="0" t="0" r="r" b="b"/>
            <a:pathLst>
              <a:path w="72" h="56">
                <a:moveTo>
                  <a:pt x="67" y="55"/>
                </a:moveTo>
                <a:cubicBezTo>
                  <a:pt x="66" y="56"/>
                  <a:pt x="66" y="56"/>
                  <a:pt x="65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7" y="56"/>
                  <a:pt x="7" y="56"/>
                  <a:pt x="6" y="55"/>
                </a:cubicBezTo>
                <a:cubicBezTo>
                  <a:pt x="2" y="49"/>
                  <a:pt x="0" y="42"/>
                  <a:pt x="0" y="36"/>
                </a:cubicBezTo>
                <a:cubicBezTo>
                  <a:pt x="0" y="16"/>
                  <a:pt x="17" y="0"/>
                  <a:pt x="36" y="0"/>
                </a:cubicBezTo>
                <a:cubicBezTo>
                  <a:pt x="56" y="0"/>
                  <a:pt x="72" y="16"/>
                  <a:pt x="72" y="36"/>
                </a:cubicBezTo>
                <a:cubicBezTo>
                  <a:pt x="72" y="42"/>
                  <a:pt x="70" y="49"/>
                  <a:pt x="67" y="55"/>
                </a:cubicBezTo>
                <a:close/>
                <a:moveTo>
                  <a:pt x="11" y="30"/>
                </a:moveTo>
                <a:cubicBezTo>
                  <a:pt x="8" y="30"/>
                  <a:pt x="6" y="33"/>
                  <a:pt x="6" y="36"/>
                </a:cubicBezTo>
                <a:cubicBezTo>
                  <a:pt x="6" y="38"/>
                  <a:pt x="8" y="41"/>
                  <a:pt x="11" y="41"/>
                </a:cubicBezTo>
                <a:cubicBezTo>
                  <a:pt x="14" y="41"/>
                  <a:pt x="16" y="38"/>
                  <a:pt x="16" y="36"/>
                </a:cubicBezTo>
                <a:cubicBezTo>
                  <a:pt x="16" y="33"/>
                  <a:pt x="14" y="30"/>
                  <a:pt x="11" y="30"/>
                </a:cubicBezTo>
                <a:close/>
                <a:moveTo>
                  <a:pt x="18" y="12"/>
                </a:moveTo>
                <a:cubicBezTo>
                  <a:pt x="16" y="12"/>
                  <a:pt x="13" y="15"/>
                  <a:pt x="13" y="18"/>
                </a:cubicBezTo>
                <a:cubicBezTo>
                  <a:pt x="13" y="20"/>
                  <a:pt x="16" y="23"/>
                  <a:pt x="18" y="23"/>
                </a:cubicBezTo>
                <a:cubicBezTo>
                  <a:pt x="21" y="23"/>
                  <a:pt x="24" y="20"/>
                  <a:pt x="24" y="18"/>
                </a:cubicBezTo>
                <a:cubicBezTo>
                  <a:pt x="24" y="15"/>
                  <a:pt x="21" y="12"/>
                  <a:pt x="18" y="12"/>
                </a:cubicBezTo>
                <a:close/>
                <a:moveTo>
                  <a:pt x="45" y="22"/>
                </a:moveTo>
                <a:cubicBezTo>
                  <a:pt x="45" y="20"/>
                  <a:pt x="44" y="19"/>
                  <a:pt x="43" y="18"/>
                </a:cubicBezTo>
                <a:cubicBezTo>
                  <a:pt x="42" y="18"/>
                  <a:pt x="40" y="19"/>
                  <a:pt x="40" y="20"/>
                </a:cubicBezTo>
                <a:cubicBezTo>
                  <a:pt x="36" y="36"/>
                  <a:pt x="36" y="36"/>
                  <a:pt x="36" y="36"/>
                </a:cubicBezTo>
                <a:cubicBezTo>
                  <a:pt x="33" y="36"/>
                  <a:pt x="30" y="38"/>
                  <a:pt x="29" y="41"/>
                </a:cubicBezTo>
                <a:cubicBezTo>
                  <a:pt x="28" y="45"/>
                  <a:pt x="30" y="50"/>
                  <a:pt x="34" y="51"/>
                </a:cubicBezTo>
                <a:cubicBezTo>
                  <a:pt x="39" y="52"/>
                  <a:pt x="43" y="49"/>
                  <a:pt x="44" y="45"/>
                </a:cubicBezTo>
                <a:cubicBezTo>
                  <a:pt x="45" y="42"/>
                  <a:pt x="43" y="39"/>
                  <a:pt x="41" y="37"/>
                </a:cubicBezTo>
                <a:lnTo>
                  <a:pt x="45" y="22"/>
                </a:lnTo>
                <a:close/>
                <a:moveTo>
                  <a:pt x="36" y="5"/>
                </a:moveTo>
                <a:cubicBezTo>
                  <a:pt x="34" y="5"/>
                  <a:pt x="31" y="7"/>
                  <a:pt x="31" y="10"/>
                </a:cubicBezTo>
                <a:cubicBezTo>
                  <a:pt x="31" y="13"/>
                  <a:pt x="34" y="15"/>
                  <a:pt x="36" y="15"/>
                </a:cubicBezTo>
                <a:cubicBezTo>
                  <a:pt x="39" y="15"/>
                  <a:pt x="42" y="13"/>
                  <a:pt x="42" y="10"/>
                </a:cubicBezTo>
                <a:cubicBezTo>
                  <a:pt x="42" y="7"/>
                  <a:pt x="39" y="5"/>
                  <a:pt x="36" y="5"/>
                </a:cubicBezTo>
                <a:close/>
                <a:moveTo>
                  <a:pt x="54" y="12"/>
                </a:moveTo>
                <a:cubicBezTo>
                  <a:pt x="52" y="12"/>
                  <a:pt x="49" y="15"/>
                  <a:pt x="49" y="18"/>
                </a:cubicBezTo>
                <a:cubicBezTo>
                  <a:pt x="49" y="20"/>
                  <a:pt x="52" y="23"/>
                  <a:pt x="54" y="23"/>
                </a:cubicBezTo>
                <a:cubicBezTo>
                  <a:pt x="57" y="23"/>
                  <a:pt x="60" y="20"/>
                  <a:pt x="60" y="18"/>
                </a:cubicBezTo>
                <a:cubicBezTo>
                  <a:pt x="60" y="15"/>
                  <a:pt x="57" y="12"/>
                  <a:pt x="54" y="12"/>
                </a:cubicBezTo>
                <a:close/>
                <a:moveTo>
                  <a:pt x="62" y="30"/>
                </a:moveTo>
                <a:cubicBezTo>
                  <a:pt x="59" y="30"/>
                  <a:pt x="57" y="33"/>
                  <a:pt x="57" y="36"/>
                </a:cubicBezTo>
                <a:cubicBezTo>
                  <a:pt x="57" y="38"/>
                  <a:pt x="59" y="41"/>
                  <a:pt x="62" y="41"/>
                </a:cubicBezTo>
                <a:cubicBezTo>
                  <a:pt x="65" y="41"/>
                  <a:pt x="67" y="38"/>
                  <a:pt x="67" y="36"/>
                </a:cubicBezTo>
                <a:cubicBezTo>
                  <a:pt x="67" y="33"/>
                  <a:pt x="65" y="30"/>
                  <a:pt x="62" y="3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6" name="Freeform 152"/>
          <p:cNvSpPr>
            <a:spLocks noEditPoints="1"/>
          </p:cNvSpPr>
          <p:nvPr/>
        </p:nvSpPr>
        <p:spPr bwMode="auto">
          <a:xfrm>
            <a:off x="9128782" y="2056917"/>
            <a:ext cx="439316" cy="405988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957820" y="2695575"/>
            <a:ext cx="2931795" cy="2553335"/>
            <a:chOff x="12010" y="2979"/>
            <a:chExt cx="4617" cy="4021"/>
          </a:xfrm>
        </p:grpSpPr>
        <p:sp>
          <p:nvSpPr>
            <p:cNvPr id="42" name="矩形 41"/>
            <p:cNvSpPr/>
            <p:nvPr/>
          </p:nvSpPr>
          <p:spPr>
            <a:xfrm>
              <a:off x="12010" y="3462"/>
              <a:ext cx="4617" cy="35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  <a:sym typeface="+mn-ea"/>
                </a:rPr>
                <a:t>点击此处添加文本信息，具体长短可根据实际需要填写，也可直接将文本复制于此，具体文字大小颜色均可调整。点击此处添加文本信息，具体长短可根据实际需要填写，也可直接将文本复制于此，具体文字大小颜色均可调整。</a:t>
              </a:r>
            </a:p>
            <a:p>
              <a:pPr>
                <a:lnSpc>
                  <a:spcPct val="200000"/>
                </a:lnSpc>
              </a:pPr>
              <a:endParaRPr lang="zh-CN" altLang="en-US" sz="1000" dirty="0" smtClean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  <a:sym typeface="+mn-ea"/>
              </a:endParaRPr>
            </a:p>
            <a:p>
              <a:pPr>
                <a:lnSpc>
                  <a:spcPct val="200000"/>
                </a:lnSpc>
              </a:pPr>
              <a:endParaRPr lang="zh-CN" altLang="en-US" sz="1000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2427" y="2979"/>
              <a:ext cx="3827" cy="4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4FB587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kern="0" spc="50" dirty="0" smtClean="0">
                  <a:solidFill>
                    <a:schemeClr val="bg1"/>
                  </a:solidFill>
                  <a:uFillTx/>
                  <a:latin typeface="方正苏新诗柳楷简体" panose="02000000000000000000" pitchFamily="2" charset="-122"/>
                  <a:ea typeface="方正苏新诗柳楷简体" panose="02000000000000000000" pitchFamily="2" charset="-122"/>
                  <a:cs typeface="Arial" panose="020B0604020202020204" pitchFamily="34" charset="0"/>
                  <a:sym typeface="+mn-ea"/>
                </a:rPr>
                <a:t>这里添加标题名称</a:t>
              </a:r>
              <a:endParaRPr lang="en-US" altLang="zh-CN" sz="1400" b="1" kern="0" spc="50" dirty="0">
                <a:solidFill>
                  <a:schemeClr val="bg1"/>
                </a:solidFill>
                <a:uFillTx/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Arial" panose="020B0604020202020204" pitchFamily="34" charset="0"/>
                <a:sym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218565" y="2733040"/>
            <a:ext cx="2931795" cy="2553335"/>
            <a:chOff x="12010" y="2979"/>
            <a:chExt cx="4617" cy="4021"/>
          </a:xfrm>
        </p:grpSpPr>
        <p:sp>
          <p:nvSpPr>
            <p:cNvPr id="10" name="矩形 9"/>
            <p:cNvSpPr/>
            <p:nvPr/>
          </p:nvSpPr>
          <p:spPr>
            <a:xfrm>
              <a:off x="12010" y="3462"/>
              <a:ext cx="4617" cy="35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  <a:sym typeface="+mn-ea"/>
                </a:rPr>
                <a:t>点击此处添加文本信息，具体长短可根据实际需要填写，也可直接将文本复制于此，具体文字大小颜色均可调整。点击此处添加文本信息，具体长短可根据实际需要填写，也可直接将文本复制于此，具体文字大小颜色均可调整。</a:t>
              </a:r>
            </a:p>
            <a:p>
              <a:pPr>
                <a:lnSpc>
                  <a:spcPct val="200000"/>
                </a:lnSpc>
              </a:pPr>
              <a:endParaRPr lang="zh-CN" altLang="en-US" sz="1000" dirty="0" smtClean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  <a:sym typeface="+mn-ea"/>
              </a:endParaRPr>
            </a:p>
            <a:p>
              <a:pPr>
                <a:lnSpc>
                  <a:spcPct val="200000"/>
                </a:lnSpc>
              </a:pPr>
              <a:endParaRPr lang="zh-CN" altLang="en-US" sz="1000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2427" y="2979"/>
              <a:ext cx="3827" cy="4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4FB587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kern="0" spc="50" dirty="0" smtClean="0">
                  <a:solidFill>
                    <a:schemeClr val="bg1"/>
                  </a:solidFill>
                  <a:uFillTx/>
                  <a:latin typeface="方正苏新诗柳楷简体" panose="02000000000000000000" pitchFamily="2" charset="-122"/>
                  <a:ea typeface="方正苏新诗柳楷简体" panose="02000000000000000000" pitchFamily="2" charset="-122"/>
                  <a:cs typeface="Arial" panose="020B0604020202020204" pitchFamily="34" charset="0"/>
                  <a:sym typeface="+mn-ea"/>
                </a:rPr>
                <a:t>这里添加标题名称</a:t>
              </a:r>
              <a:endParaRPr lang="en-US" altLang="zh-CN" sz="1400" b="1" kern="0" spc="50" dirty="0">
                <a:solidFill>
                  <a:schemeClr val="bg1"/>
                </a:solidFill>
                <a:uFillTx/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Arial" panose="020B0604020202020204" pitchFamily="34" charset="0"/>
                <a:sym typeface="+mn-ea"/>
              </a:endParaRPr>
            </a:p>
          </p:txBody>
        </p:sp>
      </p:grpSp>
      <p:sp>
        <p:nvSpPr>
          <p:cNvPr id="24" name="Rectangle 13"/>
          <p:cNvSpPr/>
          <p:nvPr/>
        </p:nvSpPr>
        <p:spPr bwMode="auto">
          <a:xfrm>
            <a:off x="1117279" y="290838"/>
            <a:ext cx="995744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anchor="t" anchorCtr="0">
            <a:spAutoFit/>
          </a:bodyPr>
          <a:lstStyle/>
          <a:p>
            <a:pPr algn="ctr" defTabSz="4572000">
              <a:lnSpc>
                <a:spcPts val="7200"/>
              </a:lnSpc>
            </a:pPr>
            <a:r>
              <a:rPr lang="zh-CN" altLang="en-US" sz="6000" spc="300" dirty="0" smtClean="0">
                <a:blipFill>
                  <a:blip r:embed="rId4"/>
                  <a:stretch>
                    <a:fillRect/>
                  </a:stretch>
                </a:blipFill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Playfair Display SC" charset="0"/>
                <a:sym typeface="Bebas Neue" charset="0"/>
              </a:rPr>
              <a:t>添加标题</a:t>
            </a:r>
            <a:endParaRPr lang="en-US" sz="6000" spc="300" dirty="0" smtClean="0">
              <a:blipFill>
                <a:blip r:embed="rId4"/>
                <a:stretch>
                  <a:fillRect/>
                </a:stretch>
              </a:blipFill>
              <a:latin typeface="方正苏新诗柳楷简体" panose="02000000000000000000" pitchFamily="2" charset="-122"/>
              <a:ea typeface="方正苏新诗柳楷简体" panose="02000000000000000000" pitchFamily="2" charset="-122"/>
              <a:cs typeface="Playfair Display SC" charset="0"/>
              <a:sym typeface="Bebas Neue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_库_PicturePlaceholder 4"/>
          <p:cNvPicPr>
            <a:picLocks noGrp="1" noChangeAspect="1"/>
          </p:cNvPicPr>
          <p:nvPr>
            <p:ph type="pic" sz="quarter" idx="13"/>
            <p:custDataLst>
              <p:tags r:id="rId1"/>
            </p:custDataLst>
          </p:nvPr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6" name="PA_库_矩形 15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8" name="PA_库_组合 7"/>
          <p:cNvGrpSpPr/>
          <p:nvPr>
            <p:custDataLst>
              <p:tags r:id="rId3"/>
            </p:custDataLst>
          </p:nvPr>
        </p:nvGrpSpPr>
        <p:grpSpPr>
          <a:xfrm>
            <a:off x="3885082" y="3021635"/>
            <a:ext cx="4421837" cy="2658586"/>
            <a:chOff x="559002" y="2619489"/>
            <a:chExt cx="4421837" cy="2658586"/>
          </a:xfrm>
        </p:grpSpPr>
        <p:sp>
          <p:nvSpPr>
            <p:cNvPr id="34" name="Rectangle 33"/>
            <p:cNvSpPr/>
            <p:nvPr/>
          </p:nvSpPr>
          <p:spPr>
            <a:xfrm>
              <a:off x="559610" y="2619489"/>
              <a:ext cx="4421229" cy="489607"/>
            </a:xfrm>
            <a:prstGeom prst="rect">
              <a:avLst/>
            </a:prstGeom>
          </p:spPr>
          <p:txBody>
            <a:bodyPr wrap="square" anchor="ctr">
              <a:noAutofit/>
            </a:bodyPr>
            <a:lstStyle/>
            <a:p>
              <a:pPr algn="ctr"/>
              <a:r>
                <a:rPr lang="zh-CN" altLang="en-US" sz="4400" noProof="1" smtClean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  <a:cs typeface="+mn-ea"/>
                  <a:sym typeface="+mn-lt"/>
                </a:rPr>
                <a:t>这里添加标题</a:t>
              </a:r>
              <a:endParaRPr lang="en-US" sz="4400" noProof="1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559002" y="3555167"/>
              <a:ext cx="4421837" cy="17229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点击此处添加文本信息，具体长短可根据实际需要填写，也可直接将文本复制于此，具体文字大小颜色均可调整。点击此处添加文本信息，具体长短可根据实际需要填写，也可直接将文本复制于此，具体文字大小颜色均可调整。</a:t>
              </a:r>
            </a:p>
            <a:p>
              <a:pPr algn="ctr">
                <a:lnSpc>
                  <a:spcPct val="150000"/>
                </a:lnSpc>
              </a:pPr>
              <a:endParaRPr lang="zh-CN" altLang="en-US" sz="1200" dirty="0" smtClean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  <a:p>
              <a:pPr algn="ctr">
                <a:lnSpc>
                  <a:spcPct val="150000"/>
                </a:lnSpc>
              </a:pPr>
              <a:endParaRPr lang="zh-CN" altLang="en-US" sz="1200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grpSp>
        <p:nvGrpSpPr>
          <p:cNvPr id="132" name="PA_库_组合 131"/>
          <p:cNvGrpSpPr/>
          <p:nvPr>
            <p:custDataLst>
              <p:tags r:id="rId4"/>
            </p:custDataLst>
          </p:nvPr>
        </p:nvGrpSpPr>
        <p:grpSpPr>
          <a:xfrm>
            <a:off x="5844381" y="2069690"/>
            <a:ext cx="503238" cy="792163"/>
            <a:chOff x="2682875" y="893764"/>
            <a:chExt cx="503238" cy="792163"/>
          </a:xfrm>
          <a:solidFill>
            <a:srgbClr val="7CD2CC"/>
          </a:solidFill>
        </p:grpSpPr>
        <p:sp>
          <p:nvSpPr>
            <p:cNvPr id="133" name="Freeform 8"/>
            <p:cNvSpPr/>
            <p:nvPr/>
          </p:nvSpPr>
          <p:spPr bwMode="auto">
            <a:xfrm>
              <a:off x="2682875" y="1182689"/>
              <a:ext cx="503238" cy="339725"/>
            </a:xfrm>
            <a:custGeom>
              <a:avLst/>
              <a:gdLst>
                <a:gd name="T0" fmla="*/ 452 w 953"/>
                <a:gd name="T1" fmla="*/ 640 h 641"/>
                <a:gd name="T2" fmla="*/ 380 w 953"/>
                <a:gd name="T3" fmla="*/ 631 h 641"/>
                <a:gd name="T4" fmla="*/ 312 w 953"/>
                <a:gd name="T5" fmla="*/ 612 h 641"/>
                <a:gd name="T6" fmla="*/ 250 w 953"/>
                <a:gd name="T7" fmla="*/ 584 h 641"/>
                <a:gd name="T8" fmla="*/ 192 w 953"/>
                <a:gd name="T9" fmla="*/ 548 h 641"/>
                <a:gd name="T10" fmla="*/ 139 w 953"/>
                <a:gd name="T11" fmla="*/ 504 h 641"/>
                <a:gd name="T12" fmla="*/ 95 w 953"/>
                <a:gd name="T13" fmla="*/ 453 h 641"/>
                <a:gd name="T14" fmla="*/ 58 w 953"/>
                <a:gd name="T15" fmla="*/ 396 h 641"/>
                <a:gd name="T16" fmla="*/ 29 w 953"/>
                <a:gd name="T17" fmla="*/ 334 h 641"/>
                <a:gd name="T18" fmla="*/ 9 w 953"/>
                <a:gd name="T19" fmla="*/ 267 h 641"/>
                <a:gd name="T20" fmla="*/ 1 w 953"/>
                <a:gd name="T21" fmla="*/ 198 h 641"/>
                <a:gd name="T22" fmla="*/ 0 w 953"/>
                <a:gd name="T23" fmla="*/ 69 h 641"/>
                <a:gd name="T24" fmla="*/ 12 w 953"/>
                <a:gd name="T25" fmla="*/ 31 h 641"/>
                <a:gd name="T26" fmla="*/ 42 w 953"/>
                <a:gd name="T27" fmla="*/ 6 h 641"/>
                <a:gd name="T28" fmla="*/ 69 w 953"/>
                <a:gd name="T29" fmla="*/ 0 h 641"/>
                <a:gd name="T30" fmla="*/ 108 w 953"/>
                <a:gd name="T31" fmla="*/ 13 h 641"/>
                <a:gd name="T32" fmla="*/ 132 w 953"/>
                <a:gd name="T33" fmla="*/ 43 h 641"/>
                <a:gd name="T34" fmla="*/ 138 w 953"/>
                <a:gd name="T35" fmla="*/ 175 h 641"/>
                <a:gd name="T36" fmla="*/ 141 w 953"/>
                <a:gd name="T37" fmla="*/ 208 h 641"/>
                <a:gd name="T38" fmla="*/ 149 w 953"/>
                <a:gd name="T39" fmla="*/ 256 h 641"/>
                <a:gd name="T40" fmla="*/ 179 w 953"/>
                <a:gd name="T41" fmla="*/ 330 h 641"/>
                <a:gd name="T42" fmla="*/ 238 w 953"/>
                <a:gd name="T43" fmla="*/ 406 h 641"/>
                <a:gd name="T44" fmla="*/ 315 w 953"/>
                <a:gd name="T45" fmla="*/ 463 h 641"/>
                <a:gd name="T46" fmla="*/ 408 w 953"/>
                <a:gd name="T47" fmla="*/ 496 h 641"/>
                <a:gd name="T48" fmla="*/ 459 w 953"/>
                <a:gd name="T49" fmla="*/ 501 h 641"/>
                <a:gd name="T50" fmla="*/ 494 w 953"/>
                <a:gd name="T51" fmla="*/ 501 h 641"/>
                <a:gd name="T52" fmla="*/ 545 w 953"/>
                <a:gd name="T53" fmla="*/ 496 h 641"/>
                <a:gd name="T54" fmla="*/ 637 w 953"/>
                <a:gd name="T55" fmla="*/ 463 h 641"/>
                <a:gd name="T56" fmla="*/ 715 w 953"/>
                <a:gd name="T57" fmla="*/ 406 h 641"/>
                <a:gd name="T58" fmla="*/ 773 w 953"/>
                <a:gd name="T59" fmla="*/ 330 h 641"/>
                <a:gd name="T60" fmla="*/ 804 w 953"/>
                <a:gd name="T61" fmla="*/ 256 h 641"/>
                <a:gd name="T62" fmla="*/ 813 w 953"/>
                <a:gd name="T63" fmla="*/ 208 h 641"/>
                <a:gd name="T64" fmla="*/ 815 w 953"/>
                <a:gd name="T65" fmla="*/ 69 h 641"/>
                <a:gd name="T66" fmla="*/ 820 w 953"/>
                <a:gd name="T67" fmla="*/ 43 h 641"/>
                <a:gd name="T68" fmla="*/ 845 w 953"/>
                <a:gd name="T69" fmla="*/ 13 h 641"/>
                <a:gd name="T70" fmla="*/ 884 w 953"/>
                <a:gd name="T71" fmla="*/ 0 h 641"/>
                <a:gd name="T72" fmla="*/ 911 w 953"/>
                <a:gd name="T73" fmla="*/ 6 h 641"/>
                <a:gd name="T74" fmla="*/ 942 w 953"/>
                <a:gd name="T75" fmla="*/ 31 h 641"/>
                <a:gd name="T76" fmla="*/ 953 w 953"/>
                <a:gd name="T77" fmla="*/ 69 h 641"/>
                <a:gd name="T78" fmla="*/ 953 w 953"/>
                <a:gd name="T79" fmla="*/ 198 h 641"/>
                <a:gd name="T80" fmla="*/ 943 w 953"/>
                <a:gd name="T81" fmla="*/ 267 h 641"/>
                <a:gd name="T82" fmla="*/ 924 w 953"/>
                <a:gd name="T83" fmla="*/ 334 h 641"/>
                <a:gd name="T84" fmla="*/ 895 w 953"/>
                <a:gd name="T85" fmla="*/ 396 h 641"/>
                <a:gd name="T86" fmla="*/ 859 w 953"/>
                <a:gd name="T87" fmla="*/ 453 h 641"/>
                <a:gd name="T88" fmla="*/ 813 w 953"/>
                <a:gd name="T89" fmla="*/ 504 h 641"/>
                <a:gd name="T90" fmla="*/ 762 w 953"/>
                <a:gd name="T91" fmla="*/ 548 h 641"/>
                <a:gd name="T92" fmla="*/ 704 w 953"/>
                <a:gd name="T93" fmla="*/ 584 h 641"/>
                <a:gd name="T94" fmla="*/ 640 w 953"/>
                <a:gd name="T95" fmla="*/ 612 h 641"/>
                <a:gd name="T96" fmla="*/ 572 w 953"/>
                <a:gd name="T97" fmla="*/ 631 h 641"/>
                <a:gd name="T98" fmla="*/ 501 w 953"/>
                <a:gd name="T99" fmla="*/ 64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53" h="641">
                  <a:moveTo>
                    <a:pt x="477" y="641"/>
                  </a:moveTo>
                  <a:lnTo>
                    <a:pt x="477" y="641"/>
                  </a:lnTo>
                  <a:lnTo>
                    <a:pt x="452" y="640"/>
                  </a:lnTo>
                  <a:lnTo>
                    <a:pt x="427" y="638"/>
                  </a:lnTo>
                  <a:lnTo>
                    <a:pt x="404" y="636"/>
                  </a:lnTo>
                  <a:lnTo>
                    <a:pt x="380" y="631"/>
                  </a:lnTo>
                  <a:lnTo>
                    <a:pt x="358" y="626"/>
                  </a:lnTo>
                  <a:lnTo>
                    <a:pt x="334" y="620"/>
                  </a:lnTo>
                  <a:lnTo>
                    <a:pt x="312" y="612"/>
                  </a:lnTo>
                  <a:lnTo>
                    <a:pt x="292" y="604"/>
                  </a:lnTo>
                  <a:lnTo>
                    <a:pt x="269" y="594"/>
                  </a:lnTo>
                  <a:lnTo>
                    <a:pt x="250" y="584"/>
                  </a:lnTo>
                  <a:lnTo>
                    <a:pt x="229" y="573"/>
                  </a:lnTo>
                  <a:lnTo>
                    <a:pt x="210" y="561"/>
                  </a:lnTo>
                  <a:lnTo>
                    <a:pt x="192" y="548"/>
                  </a:lnTo>
                  <a:lnTo>
                    <a:pt x="174" y="535"/>
                  </a:lnTo>
                  <a:lnTo>
                    <a:pt x="156" y="519"/>
                  </a:lnTo>
                  <a:lnTo>
                    <a:pt x="139" y="504"/>
                  </a:lnTo>
                  <a:lnTo>
                    <a:pt x="124" y="487"/>
                  </a:lnTo>
                  <a:lnTo>
                    <a:pt x="109" y="471"/>
                  </a:lnTo>
                  <a:lnTo>
                    <a:pt x="95" y="453"/>
                  </a:lnTo>
                  <a:lnTo>
                    <a:pt x="81" y="435"/>
                  </a:lnTo>
                  <a:lnTo>
                    <a:pt x="69" y="415"/>
                  </a:lnTo>
                  <a:lnTo>
                    <a:pt x="58" y="396"/>
                  </a:lnTo>
                  <a:lnTo>
                    <a:pt x="47" y="377"/>
                  </a:lnTo>
                  <a:lnTo>
                    <a:pt x="37" y="356"/>
                  </a:lnTo>
                  <a:lnTo>
                    <a:pt x="29" y="334"/>
                  </a:lnTo>
                  <a:lnTo>
                    <a:pt x="22" y="313"/>
                  </a:lnTo>
                  <a:lnTo>
                    <a:pt x="15" y="291"/>
                  </a:lnTo>
                  <a:lnTo>
                    <a:pt x="9" y="267"/>
                  </a:lnTo>
                  <a:lnTo>
                    <a:pt x="5" y="245"/>
                  </a:lnTo>
                  <a:lnTo>
                    <a:pt x="2" y="222"/>
                  </a:lnTo>
                  <a:lnTo>
                    <a:pt x="1" y="198"/>
                  </a:lnTo>
                  <a:lnTo>
                    <a:pt x="0" y="175"/>
                  </a:lnTo>
                  <a:lnTo>
                    <a:pt x="0" y="69"/>
                  </a:lnTo>
                  <a:lnTo>
                    <a:pt x="0" y="69"/>
                  </a:lnTo>
                  <a:lnTo>
                    <a:pt x="1" y="56"/>
                  </a:lnTo>
                  <a:lnTo>
                    <a:pt x="5" y="43"/>
                  </a:lnTo>
                  <a:lnTo>
                    <a:pt x="12" y="31"/>
                  </a:lnTo>
                  <a:lnTo>
                    <a:pt x="20" y="21"/>
                  </a:lnTo>
                  <a:lnTo>
                    <a:pt x="30" y="13"/>
                  </a:lnTo>
                  <a:lnTo>
                    <a:pt x="42" y="6"/>
                  </a:lnTo>
                  <a:lnTo>
                    <a:pt x="55" y="2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83" y="2"/>
                  </a:lnTo>
                  <a:lnTo>
                    <a:pt x="96" y="6"/>
                  </a:lnTo>
                  <a:lnTo>
                    <a:pt x="108" y="13"/>
                  </a:lnTo>
                  <a:lnTo>
                    <a:pt x="119" y="21"/>
                  </a:lnTo>
                  <a:lnTo>
                    <a:pt x="127" y="31"/>
                  </a:lnTo>
                  <a:lnTo>
                    <a:pt x="132" y="43"/>
                  </a:lnTo>
                  <a:lnTo>
                    <a:pt x="137" y="56"/>
                  </a:lnTo>
                  <a:lnTo>
                    <a:pt x="138" y="69"/>
                  </a:lnTo>
                  <a:lnTo>
                    <a:pt x="138" y="175"/>
                  </a:lnTo>
                  <a:lnTo>
                    <a:pt x="138" y="175"/>
                  </a:lnTo>
                  <a:lnTo>
                    <a:pt x="139" y="191"/>
                  </a:lnTo>
                  <a:lnTo>
                    <a:pt x="141" y="208"/>
                  </a:lnTo>
                  <a:lnTo>
                    <a:pt x="142" y="224"/>
                  </a:lnTo>
                  <a:lnTo>
                    <a:pt x="145" y="240"/>
                  </a:lnTo>
                  <a:lnTo>
                    <a:pt x="149" y="256"/>
                  </a:lnTo>
                  <a:lnTo>
                    <a:pt x="153" y="272"/>
                  </a:lnTo>
                  <a:lnTo>
                    <a:pt x="166" y="302"/>
                  </a:lnTo>
                  <a:lnTo>
                    <a:pt x="179" y="330"/>
                  </a:lnTo>
                  <a:lnTo>
                    <a:pt x="196" y="357"/>
                  </a:lnTo>
                  <a:lnTo>
                    <a:pt x="215" y="382"/>
                  </a:lnTo>
                  <a:lnTo>
                    <a:pt x="238" y="406"/>
                  </a:lnTo>
                  <a:lnTo>
                    <a:pt x="261" y="427"/>
                  </a:lnTo>
                  <a:lnTo>
                    <a:pt x="287" y="446"/>
                  </a:lnTo>
                  <a:lnTo>
                    <a:pt x="315" y="463"/>
                  </a:lnTo>
                  <a:lnTo>
                    <a:pt x="346" y="476"/>
                  </a:lnTo>
                  <a:lnTo>
                    <a:pt x="376" y="487"/>
                  </a:lnTo>
                  <a:lnTo>
                    <a:pt x="408" y="496"/>
                  </a:lnTo>
                  <a:lnTo>
                    <a:pt x="426" y="499"/>
                  </a:lnTo>
                  <a:lnTo>
                    <a:pt x="442" y="500"/>
                  </a:lnTo>
                  <a:lnTo>
                    <a:pt x="459" y="501"/>
                  </a:lnTo>
                  <a:lnTo>
                    <a:pt x="477" y="503"/>
                  </a:lnTo>
                  <a:lnTo>
                    <a:pt x="477" y="503"/>
                  </a:lnTo>
                  <a:lnTo>
                    <a:pt x="494" y="501"/>
                  </a:lnTo>
                  <a:lnTo>
                    <a:pt x="512" y="500"/>
                  </a:lnTo>
                  <a:lnTo>
                    <a:pt x="528" y="499"/>
                  </a:lnTo>
                  <a:lnTo>
                    <a:pt x="545" y="496"/>
                  </a:lnTo>
                  <a:lnTo>
                    <a:pt x="577" y="487"/>
                  </a:lnTo>
                  <a:lnTo>
                    <a:pt x="608" y="476"/>
                  </a:lnTo>
                  <a:lnTo>
                    <a:pt x="637" y="463"/>
                  </a:lnTo>
                  <a:lnTo>
                    <a:pt x="665" y="446"/>
                  </a:lnTo>
                  <a:lnTo>
                    <a:pt x="691" y="427"/>
                  </a:lnTo>
                  <a:lnTo>
                    <a:pt x="715" y="406"/>
                  </a:lnTo>
                  <a:lnTo>
                    <a:pt x="737" y="382"/>
                  </a:lnTo>
                  <a:lnTo>
                    <a:pt x="756" y="357"/>
                  </a:lnTo>
                  <a:lnTo>
                    <a:pt x="773" y="330"/>
                  </a:lnTo>
                  <a:lnTo>
                    <a:pt x="788" y="302"/>
                  </a:lnTo>
                  <a:lnTo>
                    <a:pt x="799" y="272"/>
                  </a:lnTo>
                  <a:lnTo>
                    <a:pt x="804" y="256"/>
                  </a:lnTo>
                  <a:lnTo>
                    <a:pt x="808" y="240"/>
                  </a:lnTo>
                  <a:lnTo>
                    <a:pt x="810" y="224"/>
                  </a:lnTo>
                  <a:lnTo>
                    <a:pt x="813" y="208"/>
                  </a:lnTo>
                  <a:lnTo>
                    <a:pt x="815" y="191"/>
                  </a:lnTo>
                  <a:lnTo>
                    <a:pt x="815" y="175"/>
                  </a:lnTo>
                  <a:lnTo>
                    <a:pt x="815" y="69"/>
                  </a:lnTo>
                  <a:lnTo>
                    <a:pt x="815" y="69"/>
                  </a:lnTo>
                  <a:lnTo>
                    <a:pt x="816" y="56"/>
                  </a:lnTo>
                  <a:lnTo>
                    <a:pt x="820" y="43"/>
                  </a:lnTo>
                  <a:lnTo>
                    <a:pt x="827" y="31"/>
                  </a:lnTo>
                  <a:lnTo>
                    <a:pt x="835" y="21"/>
                  </a:lnTo>
                  <a:lnTo>
                    <a:pt x="845" y="13"/>
                  </a:lnTo>
                  <a:lnTo>
                    <a:pt x="858" y="6"/>
                  </a:lnTo>
                  <a:lnTo>
                    <a:pt x="870" y="2"/>
                  </a:lnTo>
                  <a:lnTo>
                    <a:pt x="884" y="0"/>
                  </a:lnTo>
                  <a:lnTo>
                    <a:pt x="884" y="0"/>
                  </a:lnTo>
                  <a:lnTo>
                    <a:pt x="898" y="2"/>
                  </a:lnTo>
                  <a:lnTo>
                    <a:pt x="911" y="6"/>
                  </a:lnTo>
                  <a:lnTo>
                    <a:pt x="923" y="13"/>
                  </a:lnTo>
                  <a:lnTo>
                    <a:pt x="932" y="21"/>
                  </a:lnTo>
                  <a:lnTo>
                    <a:pt x="942" y="31"/>
                  </a:lnTo>
                  <a:lnTo>
                    <a:pt x="947" y="43"/>
                  </a:lnTo>
                  <a:lnTo>
                    <a:pt x="952" y="56"/>
                  </a:lnTo>
                  <a:lnTo>
                    <a:pt x="953" y="69"/>
                  </a:lnTo>
                  <a:lnTo>
                    <a:pt x="953" y="175"/>
                  </a:lnTo>
                  <a:lnTo>
                    <a:pt x="953" y="175"/>
                  </a:lnTo>
                  <a:lnTo>
                    <a:pt x="953" y="198"/>
                  </a:lnTo>
                  <a:lnTo>
                    <a:pt x="950" y="222"/>
                  </a:lnTo>
                  <a:lnTo>
                    <a:pt x="947" y="245"/>
                  </a:lnTo>
                  <a:lnTo>
                    <a:pt x="943" y="267"/>
                  </a:lnTo>
                  <a:lnTo>
                    <a:pt x="938" y="291"/>
                  </a:lnTo>
                  <a:lnTo>
                    <a:pt x="932" y="313"/>
                  </a:lnTo>
                  <a:lnTo>
                    <a:pt x="924" y="334"/>
                  </a:lnTo>
                  <a:lnTo>
                    <a:pt x="916" y="356"/>
                  </a:lnTo>
                  <a:lnTo>
                    <a:pt x="906" y="377"/>
                  </a:lnTo>
                  <a:lnTo>
                    <a:pt x="895" y="396"/>
                  </a:lnTo>
                  <a:lnTo>
                    <a:pt x="884" y="415"/>
                  </a:lnTo>
                  <a:lnTo>
                    <a:pt x="871" y="435"/>
                  </a:lnTo>
                  <a:lnTo>
                    <a:pt x="859" y="453"/>
                  </a:lnTo>
                  <a:lnTo>
                    <a:pt x="844" y="471"/>
                  </a:lnTo>
                  <a:lnTo>
                    <a:pt x="830" y="487"/>
                  </a:lnTo>
                  <a:lnTo>
                    <a:pt x="813" y="504"/>
                  </a:lnTo>
                  <a:lnTo>
                    <a:pt x="797" y="519"/>
                  </a:lnTo>
                  <a:lnTo>
                    <a:pt x="780" y="535"/>
                  </a:lnTo>
                  <a:lnTo>
                    <a:pt x="762" y="548"/>
                  </a:lnTo>
                  <a:lnTo>
                    <a:pt x="743" y="561"/>
                  </a:lnTo>
                  <a:lnTo>
                    <a:pt x="723" y="573"/>
                  </a:lnTo>
                  <a:lnTo>
                    <a:pt x="704" y="584"/>
                  </a:lnTo>
                  <a:lnTo>
                    <a:pt x="683" y="594"/>
                  </a:lnTo>
                  <a:lnTo>
                    <a:pt x="662" y="604"/>
                  </a:lnTo>
                  <a:lnTo>
                    <a:pt x="640" y="612"/>
                  </a:lnTo>
                  <a:lnTo>
                    <a:pt x="618" y="620"/>
                  </a:lnTo>
                  <a:lnTo>
                    <a:pt x="596" y="626"/>
                  </a:lnTo>
                  <a:lnTo>
                    <a:pt x="572" y="631"/>
                  </a:lnTo>
                  <a:lnTo>
                    <a:pt x="549" y="636"/>
                  </a:lnTo>
                  <a:lnTo>
                    <a:pt x="525" y="638"/>
                  </a:lnTo>
                  <a:lnTo>
                    <a:pt x="501" y="640"/>
                  </a:lnTo>
                  <a:lnTo>
                    <a:pt x="477" y="641"/>
                  </a:lnTo>
                  <a:lnTo>
                    <a:pt x="477" y="6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4" name="Rectangle 9"/>
            <p:cNvSpPr>
              <a:spLocks noChangeArrowheads="1"/>
            </p:cNvSpPr>
            <p:nvPr/>
          </p:nvSpPr>
          <p:spPr bwMode="auto">
            <a:xfrm>
              <a:off x="2784475" y="1611314"/>
              <a:ext cx="300038" cy="746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5" name="Rectangle 10"/>
            <p:cNvSpPr>
              <a:spLocks noChangeArrowheads="1"/>
            </p:cNvSpPr>
            <p:nvPr/>
          </p:nvSpPr>
          <p:spPr bwMode="auto">
            <a:xfrm>
              <a:off x="2898775" y="1455739"/>
              <a:ext cx="71438" cy="155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6" name="Freeform 11"/>
            <p:cNvSpPr/>
            <p:nvPr/>
          </p:nvSpPr>
          <p:spPr bwMode="auto">
            <a:xfrm>
              <a:off x="2784475" y="1250951"/>
              <a:ext cx="300038" cy="155575"/>
            </a:xfrm>
            <a:custGeom>
              <a:avLst/>
              <a:gdLst>
                <a:gd name="T0" fmla="*/ 0 w 566"/>
                <a:gd name="T1" fmla="*/ 0 h 294"/>
                <a:gd name="T2" fmla="*/ 0 w 566"/>
                <a:gd name="T3" fmla="*/ 12 h 294"/>
                <a:gd name="T4" fmla="*/ 0 w 566"/>
                <a:gd name="T5" fmla="*/ 12 h 294"/>
                <a:gd name="T6" fmla="*/ 3 w 566"/>
                <a:gd name="T7" fmla="*/ 41 h 294"/>
                <a:gd name="T8" fmla="*/ 7 w 566"/>
                <a:gd name="T9" fmla="*/ 69 h 294"/>
                <a:gd name="T10" fmla="*/ 14 w 566"/>
                <a:gd name="T11" fmla="*/ 96 h 294"/>
                <a:gd name="T12" fmla="*/ 24 w 566"/>
                <a:gd name="T13" fmla="*/ 121 h 294"/>
                <a:gd name="T14" fmla="*/ 35 w 566"/>
                <a:gd name="T15" fmla="*/ 146 h 294"/>
                <a:gd name="T16" fmla="*/ 49 w 566"/>
                <a:gd name="T17" fmla="*/ 170 h 294"/>
                <a:gd name="T18" fmla="*/ 65 w 566"/>
                <a:gd name="T19" fmla="*/ 192 h 294"/>
                <a:gd name="T20" fmla="*/ 83 w 566"/>
                <a:gd name="T21" fmla="*/ 211 h 294"/>
                <a:gd name="T22" fmla="*/ 104 w 566"/>
                <a:gd name="T23" fmla="*/ 229 h 294"/>
                <a:gd name="T24" fmla="*/ 125 w 566"/>
                <a:gd name="T25" fmla="*/ 246 h 294"/>
                <a:gd name="T26" fmla="*/ 148 w 566"/>
                <a:gd name="T27" fmla="*/ 260 h 294"/>
                <a:gd name="T28" fmla="*/ 173 w 566"/>
                <a:gd name="T29" fmla="*/ 272 h 294"/>
                <a:gd name="T30" fmla="*/ 200 w 566"/>
                <a:gd name="T31" fmla="*/ 282 h 294"/>
                <a:gd name="T32" fmla="*/ 227 w 566"/>
                <a:gd name="T33" fmla="*/ 289 h 294"/>
                <a:gd name="T34" fmla="*/ 255 w 566"/>
                <a:gd name="T35" fmla="*/ 293 h 294"/>
                <a:gd name="T36" fmla="*/ 284 w 566"/>
                <a:gd name="T37" fmla="*/ 294 h 294"/>
                <a:gd name="T38" fmla="*/ 284 w 566"/>
                <a:gd name="T39" fmla="*/ 294 h 294"/>
                <a:gd name="T40" fmla="*/ 313 w 566"/>
                <a:gd name="T41" fmla="*/ 293 h 294"/>
                <a:gd name="T42" fmla="*/ 341 w 566"/>
                <a:gd name="T43" fmla="*/ 289 h 294"/>
                <a:gd name="T44" fmla="*/ 367 w 566"/>
                <a:gd name="T45" fmla="*/ 282 h 294"/>
                <a:gd name="T46" fmla="*/ 393 w 566"/>
                <a:gd name="T47" fmla="*/ 272 h 294"/>
                <a:gd name="T48" fmla="*/ 418 w 566"/>
                <a:gd name="T49" fmla="*/ 260 h 294"/>
                <a:gd name="T50" fmla="*/ 442 w 566"/>
                <a:gd name="T51" fmla="*/ 246 h 294"/>
                <a:gd name="T52" fmla="*/ 464 w 566"/>
                <a:gd name="T53" fmla="*/ 229 h 294"/>
                <a:gd name="T54" fmla="*/ 483 w 566"/>
                <a:gd name="T55" fmla="*/ 211 h 294"/>
                <a:gd name="T56" fmla="*/ 501 w 566"/>
                <a:gd name="T57" fmla="*/ 192 h 294"/>
                <a:gd name="T58" fmla="*/ 518 w 566"/>
                <a:gd name="T59" fmla="*/ 170 h 294"/>
                <a:gd name="T60" fmla="*/ 532 w 566"/>
                <a:gd name="T61" fmla="*/ 146 h 294"/>
                <a:gd name="T62" fmla="*/ 544 w 566"/>
                <a:gd name="T63" fmla="*/ 121 h 294"/>
                <a:gd name="T64" fmla="*/ 554 w 566"/>
                <a:gd name="T65" fmla="*/ 96 h 294"/>
                <a:gd name="T66" fmla="*/ 561 w 566"/>
                <a:gd name="T67" fmla="*/ 69 h 294"/>
                <a:gd name="T68" fmla="*/ 565 w 566"/>
                <a:gd name="T69" fmla="*/ 41 h 294"/>
                <a:gd name="T70" fmla="*/ 566 w 566"/>
                <a:gd name="T71" fmla="*/ 12 h 294"/>
                <a:gd name="T72" fmla="*/ 566 w 566"/>
                <a:gd name="T73" fmla="*/ 0 h 294"/>
                <a:gd name="T74" fmla="*/ 0 w 566"/>
                <a:gd name="T75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6" h="294">
                  <a:moveTo>
                    <a:pt x="0" y="0"/>
                  </a:moveTo>
                  <a:lnTo>
                    <a:pt x="0" y="12"/>
                  </a:lnTo>
                  <a:lnTo>
                    <a:pt x="0" y="12"/>
                  </a:lnTo>
                  <a:lnTo>
                    <a:pt x="3" y="41"/>
                  </a:lnTo>
                  <a:lnTo>
                    <a:pt x="7" y="69"/>
                  </a:lnTo>
                  <a:lnTo>
                    <a:pt x="14" y="96"/>
                  </a:lnTo>
                  <a:lnTo>
                    <a:pt x="24" y="121"/>
                  </a:lnTo>
                  <a:lnTo>
                    <a:pt x="35" y="146"/>
                  </a:lnTo>
                  <a:lnTo>
                    <a:pt x="49" y="170"/>
                  </a:lnTo>
                  <a:lnTo>
                    <a:pt x="65" y="192"/>
                  </a:lnTo>
                  <a:lnTo>
                    <a:pt x="83" y="211"/>
                  </a:lnTo>
                  <a:lnTo>
                    <a:pt x="104" y="229"/>
                  </a:lnTo>
                  <a:lnTo>
                    <a:pt x="125" y="246"/>
                  </a:lnTo>
                  <a:lnTo>
                    <a:pt x="148" y="260"/>
                  </a:lnTo>
                  <a:lnTo>
                    <a:pt x="173" y="272"/>
                  </a:lnTo>
                  <a:lnTo>
                    <a:pt x="200" y="282"/>
                  </a:lnTo>
                  <a:lnTo>
                    <a:pt x="227" y="289"/>
                  </a:lnTo>
                  <a:lnTo>
                    <a:pt x="255" y="293"/>
                  </a:lnTo>
                  <a:lnTo>
                    <a:pt x="284" y="294"/>
                  </a:lnTo>
                  <a:lnTo>
                    <a:pt x="284" y="294"/>
                  </a:lnTo>
                  <a:lnTo>
                    <a:pt x="313" y="293"/>
                  </a:lnTo>
                  <a:lnTo>
                    <a:pt x="341" y="289"/>
                  </a:lnTo>
                  <a:lnTo>
                    <a:pt x="367" y="282"/>
                  </a:lnTo>
                  <a:lnTo>
                    <a:pt x="393" y="272"/>
                  </a:lnTo>
                  <a:lnTo>
                    <a:pt x="418" y="260"/>
                  </a:lnTo>
                  <a:lnTo>
                    <a:pt x="442" y="246"/>
                  </a:lnTo>
                  <a:lnTo>
                    <a:pt x="464" y="229"/>
                  </a:lnTo>
                  <a:lnTo>
                    <a:pt x="483" y="211"/>
                  </a:lnTo>
                  <a:lnTo>
                    <a:pt x="501" y="192"/>
                  </a:lnTo>
                  <a:lnTo>
                    <a:pt x="518" y="170"/>
                  </a:lnTo>
                  <a:lnTo>
                    <a:pt x="532" y="146"/>
                  </a:lnTo>
                  <a:lnTo>
                    <a:pt x="544" y="121"/>
                  </a:lnTo>
                  <a:lnTo>
                    <a:pt x="554" y="96"/>
                  </a:lnTo>
                  <a:lnTo>
                    <a:pt x="561" y="69"/>
                  </a:lnTo>
                  <a:lnTo>
                    <a:pt x="565" y="41"/>
                  </a:lnTo>
                  <a:lnTo>
                    <a:pt x="566" y="12"/>
                  </a:lnTo>
                  <a:lnTo>
                    <a:pt x="56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7" name="Freeform 12"/>
            <p:cNvSpPr>
              <a:spLocks noEditPoints="1"/>
            </p:cNvSpPr>
            <p:nvPr/>
          </p:nvSpPr>
          <p:spPr bwMode="auto">
            <a:xfrm>
              <a:off x="2784475" y="893764"/>
              <a:ext cx="300038" cy="306388"/>
            </a:xfrm>
            <a:custGeom>
              <a:avLst/>
              <a:gdLst>
                <a:gd name="T0" fmla="*/ 173 w 566"/>
                <a:gd name="T1" fmla="*/ 22 h 578"/>
                <a:gd name="T2" fmla="*/ 49 w 566"/>
                <a:gd name="T3" fmla="*/ 124 h 578"/>
                <a:gd name="T4" fmla="*/ 0 w 566"/>
                <a:gd name="T5" fmla="*/ 282 h 578"/>
                <a:gd name="T6" fmla="*/ 561 w 566"/>
                <a:gd name="T7" fmla="*/ 225 h 578"/>
                <a:gd name="T8" fmla="*/ 483 w 566"/>
                <a:gd name="T9" fmla="*/ 81 h 578"/>
                <a:gd name="T10" fmla="*/ 341 w 566"/>
                <a:gd name="T11" fmla="*/ 5 h 578"/>
                <a:gd name="T12" fmla="*/ 128 w 566"/>
                <a:gd name="T13" fmla="*/ 511 h 578"/>
                <a:gd name="T14" fmla="*/ 93 w 566"/>
                <a:gd name="T15" fmla="*/ 476 h 578"/>
                <a:gd name="T16" fmla="*/ 105 w 566"/>
                <a:gd name="T17" fmla="*/ 436 h 578"/>
                <a:gd name="T18" fmla="*/ 146 w 566"/>
                <a:gd name="T19" fmla="*/ 423 h 578"/>
                <a:gd name="T20" fmla="*/ 180 w 566"/>
                <a:gd name="T21" fmla="*/ 458 h 578"/>
                <a:gd name="T22" fmla="*/ 169 w 566"/>
                <a:gd name="T23" fmla="*/ 500 h 578"/>
                <a:gd name="T24" fmla="*/ 137 w 566"/>
                <a:gd name="T25" fmla="*/ 374 h 578"/>
                <a:gd name="T26" fmla="*/ 100 w 566"/>
                <a:gd name="T27" fmla="*/ 353 h 578"/>
                <a:gd name="T28" fmla="*/ 96 w 566"/>
                <a:gd name="T29" fmla="*/ 311 h 578"/>
                <a:gd name="T30" fmla="*/ 137 w 566"/>
                <a:gd name="T31" fmla="*/ 284 h 578"/>
                <a:gd name="T32" fmla="*/ 175 w 566"/>
                <a:gd name="T33" fmla="*/ 304 h 578"/>
                <a:gd name="T34" fmla="*/ 177 w 566"/>
                <a:gd name="T35" fmla="*/ 346 h 578"/>
                <a:gd name="T36" fmla="*/ 137 w 566"/>
                <a:gd name="T37" fmla="*/ 374 h 578"/>
                <a:gd name="T38" fmla="*/ 112 w 566"/>
                <a:gd name="T39" fmla="*/ 227 h 578"/>
                <a:gd name="T40" fmla="*/ 93 w 566"/>
                <a:gd name="T41" fmla="*/ 189 h 578"/>
                <a:gd name="T42" fmla="*/ 119 w 566"/>
                <a:gd name="T43" fmla="*/ 149 h 578"/>
                <a:gd name="T44" fmla="*/ 162 w 566"/>
                <a:gd name="T45" fmla="*/ 153 h 578"/>
                <a:gd name="T46" fmla="*/ 182 w 566"/>
                <a:gd name="T47" fmla="*/ 189 h 578"/>
                <a:gd name="T48" fmla="*/ 154 w 566"/>
                <a:gd name="T49" fmla="*/ 231 h 578"/>
                <a:gd name="T50" fmla="*/ 276 w 566"/>
                <a:gd name="T51" fmla="*/ 511 h 578"/>
                <a:gd name="T52" fmla="*/ 241 w 566"/>
                <a:gd name="T53" fmla="*/ 476 h 578"/>
                <a:gd name="T54" fmla="*/ 254 w 566"/>
                <a:gd name="T55" fmla="*/ 436 h 578"/>
                <a:gd name="T56" fmla="*/ 294 w 566"/>
                <a:gd name="T57" fmla="*/ 423 h 578"/>
                <a:gd name="T58" fmla="*/ 328 w 566"/>
                <a:gd name="T59" fmla="*/ 458 h 578"/>
                <a:gd name="T60" fmla="*/ 317 w 566"/>
                <a:gd name="T61" fmla="*/ 500 h 578"/>
                <a:gd name="T62" fmla="*/ 285 w 566"/>
                <a:gd name="T63" fmla="*/ 374 h 578"/>
                <a:gd name="T64" fmla="*/ 248 w 566"/>
                <a:gd name="T65" fmla="*/ 353 h 578"/>
                <a:gd name="T66" fmla="*/ 244 w 566"/>
                <a:gd name="T67" fmla="*/ 311 h 578"/>
                <a:gd name="T68" fmla="*/ 285 w 566"/>
                <a:gd name="T69" fmla="*/ 284 h 578"/>
                <a:gd name="T70" fmla="*/ 321 w 566"/>
                <a:gd name="T71" fmla="*/ 304 h 578"/>
                <a:gd name="T72" fmla="*/ 325 w 566"/>
                <a:gd name="T73" fmla="*/ 346 h 578"/>
                <a:gd name="T74" fmla="*/ 285 w 566"/>
                <a:gd name="T75" fmla="*/ 374 h 578"/>
                <a:gd name="T76" fmla="*/ 260 w 566"/>
                <a:gd name="T77" fmla="*/ 227 h 578"/>
                <a:gd name="T78" fmla="*/ 241 w 566"/>
                <a:gd name="T79" fmla="*/ 189 h 578"/>
                <a:gd name="T80" fmla="*/ 267 w 566"/>
                <a:gd name="T81" fmla="*/ 149 h 578"/>
                <a:gd name="T82" fmla="*/ 310 w 566"/>
                <a:gd name="T83" fmla="*/ 153 h 578"/>
                <a:gd name="T84" fmla="*/ 330 w 566"/>
                <a:gd name="T85" fmla="*/ 189 h 578"/>
                <a:gd name="T86" fmla="*/ 302 w 566"/>
                <a:gd name="T87" fmla="*/ 231 h 578"/>
                <a:gd name="T88" fmla="*/ 424 w 566"/>
                <a:gd name="T89" fmla="*/ 511 h 578"/>
                <a:gd name="T90" fmla="*/ 389 w 566"/>
                <a:gd name="T91" fmla="*/ 476 h 578"/>
                <a:gd name="T92" fmla="*/ 402 w 566"/>
                <a:gd name="T93" fmla="*/ 436 h 578"/>
                <a:gd name="T94" fmla="*/ 442 w 566"/>
                <a:gd name="T95" fmla="*/ 423 h 578"/>
                <a:gd name="T96" fmla="*/ 476 w 566"/>
                <a:gd name="T97" fmla="*/ 458 h 578"/>
                <a:gd name="T98" fmla="*/ 464 w 566"/>
                <a:gd name="T99" fmla="*/ 500 h 578"/>
                <a:gd name="T100" fmla="*/ 433 w 566"/>
                <a:gd name="T101" fmla="*/ 374 h 578"/>
                <a:gd name="T102" fmla="*/ 396 w 566"/>
                <a:gd name="T103" fmla="*/ 353 h 578"/>
                <a:gd name="T104" fmla="*/ 392 w 566"/>
                <a:gd name="T105" fmla="*/ 311 h 578"/>
                <a:gd name="T106" fmla="*/ 433 w 566"/>
                <a:gd name="T107" fmla="*/ 284 h 578"/>
                <a:gd name="T108" fmla="*/ 469 w 566"/>
                <a:gd name="T109" fmla="*/ 304 h 578"/>
                <a:gd name="T110" fmla="*/ 474 w 566"/>
                <a:gd name="T111" fmla="*/ 346 h 578"/>
                <a:gd name="T112" fmla="*/ 433 w 566"/>
                <a:gd name="T113" fmla="*/ 374 h 578"/>
                <a:gd name="T114" fmla="*/ 409 w 566"/>
                <a:gd name="T115" fmla="*/ 227 h 578"/>
                <a:gd name="T116" fmla="*/ 389 w 566"/>
                <a:gd name="T117" fmla="*/ 189 h 578"/>
                <a:gd name="T118" fmla="*/ 415 w 566"/>
                <a:gd name="T119" fmla="*/ 149 h 578"/>
                <a:gd name="T120" fmla="*/ 458 w 566"/>
                <a:gd name="T121" fmla="*/ 153 h 578"/>
                <a:gd name="T122" fmla="*/ 478 w 566"/>
                <a:gd name="T123" fmla="*/ 189 h 578"/>
                <a:gd name="T124" fmla="*/ 450 w 566"/>
                <a:gd name="T125" fmla="*/ 231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66" h="578">
                  <a:moveTo>
                    <a:pt x="284" y="0"/>
                  </a:moveTo>
                  <a:lnTo>
                    <a:pt x="284" y="0"/>
                  </a:lnTo>
                  <a:lnTo>
                    <a:pt x="255" y="1"/>
                  </a:lnTo>
                  <a:lnTo>
                    <a:pt x="227" y="5"/>
                  </a:lnTo>
                  <a:lnTo>
                    <a:pt x="200" y="12"/>
                  </a:lnTo>
                  <a:lnTo>
                    <a:pt x="173" y="22"/>
                  </a:lnTo>
                  <a:lnTo>
                    <a:pt x="148" y="33"/>
                  </a:lnTo>
                  <a:lnTo>
                    <a:pt x="125" y="47"/>
                  </a:lnTo>
                  <a:lnTo>
                    <a:pt x="104" y="63"/>
                  </a:lnTo>
                  <a:lnTo>
                    <a:pt x="83" y="81"/>
                  </a:lnTo>
                  <a:lnTo>
                    <a:pt x="65" y="102"/>
                  </a:lnTo>
                  <a:lnTo>
                    <a:pt x="49" y="124"/>
                  </a:lnTo>
                  <a:lnTo>
                    <a:pt x="35" y="147"/>
                  </a:lnTo>
                  <a:lnTo>
                    <a:pt x="24" y="171"/>
                  </a:lnTo>
                  <a:lnTo>
                    <a:pt x="14" y="198"/>
                  </a:lnTo>
                  <a:lnTo>
                    <a:pt x="7" y="225"/>
                  </a:lnTo>
                  <a:lnTo>
                    <a:pt x="3" y="253"/>
                  </a:lnTo>
                  <a:lnTo>
                    <a:pt x="0" y="282"/>
                  </a:lnTo>
                  <a:lnTo>
                    <a:pt x="0" y="578"/>
                  </a:lnTo>
                  <a:lnTo>
                    <a:pt x="566" y="578"/>
                  </a:lnTo>
                  <a:lnTo>
                    <a:pt x="566" y="282"/>
                  </a:lnTo>
                  <a:lnTo>
                    <a:pt x="566" y="282"/>
                  </a:lnTo>
                  <a:lnTo>
                    <a:pt x="565" y="253"/>
                  </a:lnTo>
                  <a:lnTo>
                    <a:pt x="561" y="225"/>
                  </a:lnTo>
                  <a:lnTo>
                    <a:pt x="554" y="198"/>
                  </a:lnTo>
                  <a:lnTo>
                    <a:pt x="544" y="171"/>
                  </a:lnTo>
                  <a:lnTo>
                    <a:pt x="532" y="147"/>
                  </a:lnTo>
                  <a:lnTo>
                    <a:pt x="518" y="124"/>
                  </a:lnTo>
                  <a:lnTo>
                    <a:pt x="501" y="102"/>
                  </a:lnTo>
                  <a:lnTo>
                    <a:pt x="483" y="81"/>
                  </a:lnTo>
                  <a:lnTo>
                    <a:pt x="464" y="63"/>
                  </a:lnTo>
                  <a:lnTo>
                    <a:pt x="442" y="47"/>
                  </a:lnTo>
                  <a:lnTo>
                    <a:pt x="418" y="33"/>
                  </a:lnTo>
                  <a:lnTo>
                    <a:pt x="393" y="22"/>
                  </a:lnTo>
                  <a:lnTo>
                    <a:pt x="367" y="12"/>
                  </a:lnTo>
                  <a:lnTo>
                    <a:pt x="341" y="5"/>
                  </a:lnTo>
                  <a:lnTo>
                    <a:pt x="313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37" y="512"/>
                  </a:moveTo>
                  <a:lnTo>
                    <a:pt x="137" y="512"/>
                  </a:lnTo>
                  <a:lnTo>
                    <a:pt x="128" y="511"/>
                  </a:lnTo>
                  <a:lnTo>
                    <a:pt x="119" y="508"/>
                  </a:lnTo>
                  <a:lnTo>
                    <a:pt x="112" y="504"/>
                  </a:lnTo>
                  <a:lnTo>
                    <a:pt x="105" y="500"/>
                  </a:lnTo>
                  <a:lnTo>
                    <a:pt x="100" y="493"/>
                  </a:lnTo>
                  <a:lnTo>
                    <a:pt x="96" y="484"/>
                  </a:lnTo>
                  <a:lnTo>
                    <a:pt x="93" y="476"/>
                  </a:lnTo>
                  <a:lnTo>
                    <a:pt x="93" y="468"/>
                  </a:lnTo>
                  <a:lnTo>
                    <a:pt x="93" y="468"/>
                  </a:lnTo>
                  <a:lnTo>
                    <a:pt x="93" y="458"/>
                  </a:lnTo>
                  <a:lnTo>
                    <a:pt x="96" y="450"/>
                  </a:lnTo>
                  <a:lnTo>
                    <a:pt x="100" y="443"/>
                  </a:lnTo>
                  <a:lnTo>
                    <a:pt x="105" y="436"/>
                  </a:lnTo>
                  <a:lnTo>
                    <a:pt x="112" y="430"/>
                  </a:lnTo>
                  <a:lnTo>
                    <a:pt x="119" y="426"/>
                  </a:lnTo>
                  <a:lnTo>
                    <a:pt x="128" y="423"/>
                  </a:lnTo>
                  <a:lnTo>
                    <a:pt x="137" y="423"/>
                  </a:lnTo>
                  <a:lnTo>
                    <a:pt x="137" y="423"/>
                  </a:lnTo>
                  <a:lnTo>
                    <a:pt x="146" y="423"/>
                  </a:lnTo>
                  <a:lnTo>
                    <a:pt x="154" y="426"/>
                  </a:lnTo>
                  <a:lnTo>
                    <a:pt x="162" y="430"/>
                  </a:lnTo>
                  <a:lnTo>
                    <a:pt x="169" y="436"/>
                  </a:lnTo>
                  <a:lnTo>
                    <a:pt x="175" y="443"/>
                  </a:lnTo>
                  <a:lnTo>
                    <a:pt x="177" y="450"/>
                  </a:lnTo>
                  <a:lnTo>
                    <a:pt x="180" y="458"/>
                  </a:lnTo>
                  <a:lnTo>
                    <a:pt x="182" y="468"/>
                  </a:lnTo>
                  <a:lnTo>
                    <a:pt x="182" y="468"/>
                  </a:lnTo>
                  <a:lnTo>
                    <a:pt x="180" y="476"/>
                  </a:lnTo>
                  <a:lnTo>
                    <a:pt x="177" y="484"/>
                  </a:lnTo>
                  <a:lnTo>
                    <a:pt x="175" y="493"/>
                  </a:lnTo>
                  <a:lnTo>
                    <a:pt x="169" y="500"/>
                  </a:lnTo>
                  <a:lnTo>
                    <a:pt x="162" y="504"/>
                  </a:lnTo>
                  <a:lnTo>
                    <a:pt x="154" y="508"/>
                  </a:lnTo>
                  <a:lnTo>
                    <a:pt x="146" y="511"/>
                  </a:lnTo>
                  <a:lnTo>
                    <a:pt x="137" y="512"/>
                  </a:lnTo>
                  <a:lnTo>
                    <a:pt x="137" y="512"/>
                  </a:lnTo>
                  <a:close/>
                  <a:moveTo>
                    <a:pt x="137" y="374"/>
                  </a:moveTo>
                  <a:lnTo>
                    <a:pt x="137" y="374"/>
                  </a:lnTo>
                  <a:lnTo>
                    <a:pt x="128" y="372"/>
                  </a:lnTo>
                  <a:lnTo>
                    <a:pt x="119" y="369"/>
                  </a:lnTo>
                  <a:lnTo>
                    <a:pt x="112" y="365"/>
                  </a:lnTo>
                  <a:lnTo>
                    <a:pt x="105" y="360"/>
                  </a:lnTo>
                  <a:lnTo>
                    <a:pt x="100" y="353"/>
                  </a:lnTo>
                  <a:lnTo>
                    <a:pt x="96" y="346"/>
                  </a:lnTo>
                  <a:lnTo>
                    <a:pt x="93" y="338"/>
                  </a:lnTo>
                  <a:lnTo>
                    <a:pt x="93" y="329"/>
                  </a:lnTo>
                  <a:lnTo>
                    <a:pt x="93" y="329"/>
                  </a:lnTo>
                  <a:lnTo>
                    <a:pt x="93" y="320"/>
                  </a:lnTo>
                  <a:lnTo>
                    <a:pt x="96" y="311"/>
                  </a:lnTo>
                  <a:lnTo>
                    <a:pt x="100" y="304"/>
                  </a:lnTo>
                  <a:lnTo>
                    <a:pt x="105" y="297"/>
                  </a:lnTo>
                  <a:lnTo>
                    <a:pt x="112" y="292"/>
                  </a:lnTo>
                  <a:lnTo>
                    <a:pt x="119" y="288"/>
                  </a:lnTo>
                  <a:lnTo>
                    <a:pt x="128" y="285"/>
                  </a:lnTo>
                  <a:lnTo>
                    <a:pt x="137" y="284"/>
                  </a:lnTo>
                  <a:lnTo>
                    <a:pt x="137" y="284"/>
                  </a:lnTo>
                  <a:lnTo>
                    <a:pt x="146" y="285"/>
                  </a:lnTo>
                  <a:lnTo>
                    <a:pt x="154" y="288"/>
                  </a:lnTo>
                  <a:lnTo>
                    <a:pt x="162" y="292"/>
                  </a:lnTo>
                  <a:lnTo>
                    <a:pt x="169" y="297"/>
                  </a:lnTo>
                  <a:lnTo>
                    <a:pt x="175" y="304"/>
                  </a:lnTo>
                  <a:lnTo>
                    <a:pt x="177" y="311"/>
                  </a:lnTo>
                  <a:lnTo>
                    <a:pt x="180" y="320"/>
                  </a:lnTo>
                  <a:lnTo>
                    <a:pt x="182" y="329"/>
                  </a:lnTo>
                  <a:lnTo>
                    <a:pt x="182" y="329"/>
                  </a:lnTo>
                  <a:lnTo>
                    <a:pt x="180" y="338"/>
                  </a:lnTo>
                  <a:lnTo>
                    <a:pt x="177" y="346"/>
                  </a:lnTo>
                  <a:lnTo>
                    <a:pt x="175" y="353"/>
                  </a:lnTo>
                  <a:lnTo>
                    <a:pt x="169" y="360"/>
                  </a:lnTo>
                  <a:lnTo>
                    <a:pt x="162" y="365"/>
                  </a:lnTo>
                  <a:lnTo>
                    <a:pt x="154" y="369"/>
                  </a:lnTo>
                  <a:lnTo>
                    <a:pt x="146" y="372"/>
                  </a:lnTo>
                  <a:lnTo>
                    <a:pt x="137" y="374"/>
                  </a:lnTo>
                  <a:lnTo>
                    <a:pt x="137" y="374"/>
                  </a:lnTo>
                  <a:close/>
                  <a:moveTo>
                    <a:pt x="137" y="234"/>
                  </a:moveTo>
                  <a:lnTo>
                    <a:pt x="137" y="234"/>
                  </a:lnTo>
                  <a:lnTo>
                    <a:pt x="128" y="234"/>
                  </a:lnTo>
                  <a:lnTo>
                    <a:pt x="119" y="231"/>
                  </a:lnTo>
                  <a:lnTo>
                    <a:pt x="112" y="227"/>
                  </a:lnTo>
                  <a:lnTo>
                    <a:pt x="105" y="221"/>
                  </a:lnTo>
                  <a:lnTo>
                    <a:pt x="100" y="214"/>
                  </a:lnTo>
                  <a:lnTo>
                    <a:pt x="96" y="207"/>
                  </a:lnTo>
                  <a:lnTo>
                    <a:pt x="93" y="199"/>
                  </a:lnTo>
                  <a:lnTo>
                    <a:pt x="93" y="189"/>
                  </a:lnTo>
                  <a:lnTo>
                    <a:pt x="93" y="189"/>
                  </a:lnTo>
                  <a:lnTo>
                    <a:pt x="93" y="181"/>
                  </a:lnTo>
                  <a:lnTo>
                    <a:pt x="96" y="173"/>
                  </a:lnTo>
                  <a:lnTo>
                    <a:pt x="100" y="165"/>
                  </a:lnTo>
                  <a:lnTo>
                    <a:pt x="105" y="158"/>
                  </a:lnTo>
                  <a:lnTo>
                    <a:pt x="112" y="153"/>
                  </a:lnTo>
                  <a:lnTo>
                    <a:pt x="119" y="149"/>
                  </a:lnTo>
                  <a:lnTo>
                    <a:pt x="128" y="147"/>
                  </a:lnTo>
                  <a:lnTo>
                    <a:pt x="137" y="145"/>
                  </a:lnTo>
                  <a:lnTo>
                    <a:pt x="137" y="145"/>
                  </a:lnTo>
                  <a:lnTo>
                    <a:pt x="146" y="147"/>
                  </a:lnTo>
                  <a:lnTo>
                    <a:pt x="154" y="149"/>
                  </a:lnTo>
                  <a:lnTo>
                    <a:pt x="162" y="153"/>
                  </a:lnTo>
                  <a:lnTo>
                    <a:pt x="169" y="158"/>
                  </a:lnTo>
                  <a:lnTo>
                    <a:pt x="175" y="165"/>
                  </a:lnTo>
                  <a:lnTo>
                    <a:pt x="177" y="173"/>
                  </a:lnTo>
                  <a:lnTo>
                    <a:pt x="180" y="181"/>
                  </a:lnTo>
                  <a:lnTo>
                    <a:pt x="182" y="189"/>
                  </a:lnTo>
                  <a:lnTo>
                    <a:pt x="182" y="189"/>
                  </a:lnTo>
                  <a:lnTo>
                    <a:pt x="180" y="199"/>
                  </a:lnTo>
                  <a:lnTo>
                    <a:pt x="177" y="207"/>
                  </a:lnTo>
                  <a:lnTo>
                    <a:pt x="175" y="214"/>
                  </a:lnTo>
                  <a:lnTo>
                    <a:pt x="169" y="221"/>
                  </a:lnTo>
                  <a:lnTo>
                    <a:pt x="162" y="227"/>
                  </a:lnTo>
                  <a:lnTo>
                    <a:pt x="154" y="231"/>
                  </a:lnTo>
                  <a:lnTo>
                    <a:pt x="146" y="234"/>
                  </a:lnTo>
                  <a:lnTo>
                    <a:pt x="137" y="234"/>
                  </a:lnTo>
                  <a:lnTo>
                    <a:pt x="137" y="234"/>
                  </a:lnTo>
                  <a:close/>
                  <a:moveTo>
                    <a:pt x="285" y="512"/>
                  </a:moveTo>
                  <a:lnTo>
                    <a:pt x="285" y="512"/>
                  </a:lnTo>
                  <a:lnTo>
                    <a:pt x="276" y="511"/>
                  </a:lnTo>
                  <a:lnTo>
                    <a:pt x="267" y="508"/>
                  </a:lnTo>
                  <a:lnTo>
                    <a:pt x="260" y="504"/>
                  </a:lnTo>
                  <a:lnTo>
                    <a:pt x="254" y="500"/>
                  </a:lnTo>
                  <a:lnTo>
                    <a:pt x="248" y="493"/>
                  </a:lnTo>
                  <a:lnTo>
                    <a:pt x="244" y="484"/>
                  </a:lnTo>
                  <a:lnTo>
                    <a:pt x="241" y="476"/>
                  </a:lnTo>
                  <a:lnTo>
                    <a:pt x="241" y="468"/>
                  </a:lnTo>
                  <a:lnTo>
                    <a:pt x="241" y="468"/>
                  </a:lnTo>
                  <a:lnTo>
                    <a:pt x="241" y="458"/>
                  </a:lnTo>
                  <a:lnTo>
                    <a:pt x="244" y="450"/>
                  </a:lnTo>
                  <a:lnTo>
                    <a:pt x="248" y="443"/>
                  </a:lnTo>
                  <a:lnTo>
                    <a:pt x="254" y="436"/>
                  </a:lnTo>
                  <a:lnTo>
                    <a:pt x="260" y="430"/>
                  </a:lnTo>
                  <a:lnTo>
                    <a:pt x="267" y="426"/>
                  </a:lnTo>
                  <a:lnTo>
                    <a:pt x="276" y="423"/>
                  </a:lnTo>
                  <a:lnTo>
                    <a:pt x="285" y="423"/>
                  </a:lnTo>
                  <a:lnTo>
                    <a:pt x="285" y="423"/>
                  </a:lnTo>
                  <a:lnTo>
                    <a:pt x="294" y="423"/>
                  </a:lnTo>
                  <a:lnTo>
                    <a:pt x="302" y="426"/>
                  </a:lnTo>
                  <a:lnTo>
                    <a:pt x="310" y="430"/>
                  </a:lnTo>
                  <a:lnTo>
                    <a:pt x="317" y="436"/>
                  </a:lnTo>
                  <a:lnTo>
                    <a:pt x="321" y="443"/>
                  </a:lnTo>
                  <a:lnTo>
                    <a:pt x="325" y="450"/>
                  </a:lnTo>
                  <a:lnTo>
                    <a:pt x="328" y="458"/>
                  </a:lnTo>
                  <a:lnTo>
                    <a:pt x="330" y="468"/>
                  </a:lnTo>
                  <a:lnTo>
                    <a:pt x="330" y="468"/>
                  </a:lnTo>
                  <a:lnTo>
                    <a:pt x="328" y="476"/>
                  </a:lnTo>
                  <a:lnTo>
                    <a:pt x="325" y="484"/>
                  </a:lnTo>
                  <a:lnTo>
                    <a:pt x="321" y="493"/>
                  </a:lnTo>
                  <a:lnTo>
                    <a:pt x="317" y="500"/>
                  </a:lnTo>
                  <a:lnTo>
                    <a:pt x="310" y="504"/>
                  </a:lnTo>
                  <a:lnTo>
                    <a:pt x="302" y="508"/>
                  </a:lnTo>
                  <a:lnTo>
                    <a:pt x="294" y="511"/>
                  </a:lnTo>
                  <a:lnTo>
                    <a:pt x="285" y="512"/>
                  </a:lnTo>
                  <a:lnTo>
                    <a:pt x="285" y="512"/>
                  </a:lnTo>
                  <a:close/>
                  <a:moveTo>
                    <a:pt x="285" y="374"/>
                  </a:moveTo>
                  <a:lnTo>
                    <a:pt x="285" y="374"/>
                  </a:lnTo>
                  <a:lnTo>
                    <a:pt x="276" y="372"/>
                  </a:lnTo>
                  <a:lnTo>
                    <a:pt x="267" y="369"/>
                  </a:lnTo>
                  <a:lnTo>
                    <a:pt x="260" y="365"/>
                  </a:lnTo>
                  <a:lnTo>
                    <a:pt x="254" y="360"/>
                  </a:lnTo>
                  <a:lnTo>
                    <a:pt x="248" y="353"/>
                  </a:lnTo>
                  <a:lnTo>
                    <a:pt x="244" y="346"/>
                  </a:lnTo>
                  <a:lnTo>
                    <a:pt x="241" y="338"/>
                  </a:lnTo>
                  <a:lnTo>
                    <a:pt x="241" y="329"/>
                  </a:lnTo>
                  <a:lnTo>
                    <a:pt x="241" y="329"/>
                  </a:lnTo>
                  <a:lnTo>
                    <a:pt x="241" y="320"/>
                  </a:lnTo>
                  <a:lnTo>
                    <a:pt x="244" y="311"/>
                  </a:lnTo>
                  <a:lnTo>
                    <a:pt x="248" y="304"/>
                  </a:lnTo>
                  <a:lnTo>
                    <a:pt x="254" y="297"/>
                  </a:lnTo>
                  <a:lnTo>
                    <a:pt x="260" y="292"/>
                  </a:lnTo>
                  <a:lnTo>
                    <a:pt x="267" y="288"/>
                  </a:lnTo>
                  <a:lnTo>
                    <a:pt x="276" y="285"/>
                  </a:lnTo>
                  <a:lnTo>
                    <a:pt x="285" y="284"/>
                  </a:lnTo>
                  <a:lnTo>
                    <a:pt x="285" y="284"/>
                  </a:lnTo>
                  <a:lnTo>
                    <a:pt x="294" y="285"/>
                  </a:lnTo>
                  <a:lnTo>
                    <a:pt x="302" y="288"/>
                  </a:lnTo>
                  <a:lnTo>
                    <a:pt x="310" y="292"/>
                  </a:lnTo>
                  <a:lnTo>
                    <a:pt x="317" y="297"/>
                  </a:lnTo>
                  <a:lnTo>
                    <a:pt x="321" y="304"/>
                  </a:lnTo>
                  <a:lnTo>
                    <a:pt x="325" y="311"/>
                  </a:lnTo>
                  <a:lnTo>
                    <a:pt x="328" y="320"/>
                  </a:lnTo>
                  <a:lnTo>
                    <a:pt x="330" y="329"/>
                  </a:lnTo>
                  <a:lnTo>
                    <a:pt x="330" y="329"/>
                  </a:lnTo>
                  <a:lnTo>
                    <a:pt x="328" y="338"/>
                  </a:lnTo>
                  <a:lnTo>
                    <a:pt x="325" y="346"/>
                  </a:lnTo>
                  <a:lnTo>
                    <a:pt x="321" y="353"/>
                  </a:lnTo>
                  <a:lnTo>
                    <a:pt x="317" y="360"/>
                  </a:lnTo>
                  <a:lnTo>
                    <a:pt x="310" y="365"/>
                  </a:lnTo>
                  <a:lnTo>
                    <a:pt x="302" y="369"/>
                  </a:lnTo>
                  <a:lnTo>
                    <a:pt x="294" y="372"/>
                  </a:lnTo>
                  <a:lnTo>
                    <a:pt x="285" y="374"/>
                  </a:lnTo>
                  <a:lnTo>
                    <a:pt x="285" y="374"/>
                  </a:lnTo>
                  <a:close/>
                  <a:moveTo>
                    <a:pt x="285" y="234"/>
                  </a:moveTo>
                  <a:lnTo>
                    <a:pt x="285" y="234"/>
                  </a:lnTo>
                  <a:lnTo>
                    <a:pt x="276" y="234"/>
                  </a:lnTo>
                  <a:lnTo>
                    <a:pt x="267" y="231"/>
                  </a:lnTo>
                  <a:lnTo>
                    <a:pt x="260" y="227"/>
                  </a:lnTo>
                  <a:lnTo>
                    <a:pt x="254" y="221"/>
                  </a:lnTo>
                  <a:lnTo>
                    <a:pt x="248" y="214"/>
                  </a:lnTo>
                  <a:lnTo>
                    <a:pt x="244" y="207"/>
                  </a:lnTo>
                  <a:lnTo>
                    <a:pt x="241" y="199"/>
                  </a:lnTo>
                  <a:lnTo>
                    <a:pt x="241" y="189"/>
                  </a:lnTo>
                  <a:lnTo>
                    <a:pt x="241" y="189"/>
                  </a:lnTo>
                  <a:lnTo>
                    <a:pt x="241" y="181"/>
                  </a:lnTo>
                  <a:lnTo>
                    <a:pt x="244" y="173"/>
                  </a:lnTo>
                  <a:lnTo>
                    <a:pt x="248" y="165"/>
                  </a:lnTo>
                  <a:lnTo>
                    <a:pt x="254" y="158"/>
                  </a:lnTo>
                  <a:lnTo>
                    <a:pt x="260" y="153"/>
                  </a:lnTo>
                  <a:lnTo>
                    <a:pt x="267" y="149"/>
                  </a:lnTo>
                  <a:lnTo>
                    <a:pt x="276" y="147"/>
                  </a:lnTo>
                  <a:lnTo>
                    <a:pt x="285" y="145"/>
                  </a:lnTo>
                  <a:lnTo>
                    <a:pt x="285" y="145"/>
                  </a:lnTo>
                  <a:lnTo>
                    <a:pt x="294" y="147"/>
                  </a:lnTo>
                  <a:lnTo>
                    <a:pt x="302" y="149"/>
                  </a:lnTo>
                  <a:lnTo>
                    <a:pt x="310" y="153"/>
                  </a:lnTo>
                  <a:lnTo>
                    <a:pt x="317" y="158"/>
                  </a:lnTo>
                  <a:lnTo>
                    <a:pt x="321" y="165"/>
                  </a:lnTo>
                  <a:lnTo>
                    <a:pt x="325" y="173"/>
                  </a:lnTo>
                  <a:lnTo>
                    <a:pt x="328" y="181"/>
                  </a:lnTo>
                  <a:lnTo>
                    <a:pt x="330" y="189"/>
                  </a:lnTo>
                  <a:lnTo>
                    <a:pt x="330" y="189"/>
                  </a:lnTo>
                  <a:lnTo>
                    <a:pt x="328" y="199"/>
                  </a:lnTo>
                  <a:lnTo>
                    <a:pt x="325" y="207"/>
                  </a:lnTo>
                  <a:lnTo>
                    <a:pt x="321" y="214"/>
                  </a:lnTo>
                  <a:lnTo>
                    <a:pt x="317" y="221"/>
                  </a:lnTo>
                  <a:lnTo>
                    <a:pt x="310" y="227"/>
                  </a:lnTo>
                  <a:lnTo>
                    <a:pt x="302" y="231"/>
                  </a:lnTo>
                  <a:lnTo>
                    <a:pt x="294" y="234"/>
                  </a:lnTo>
                  <a:lnTo>
                    <a:pt x="285" y="234"/>
                  </a:lnTo>
                  <a:lnTo>
                    <a:pt x="285" y="234"/>
                  </a:lnTo>
                  <a:close/>
                  <a:moveTo>
                    <a:pt x="433" y="512"/>
                  </a:moveTo>
                  <a:lnTo>
                    <a:pt x="433" y="512"/>
                  </a:lnTo>
                  <a:lnTo>
                    <a:pt x="424" y="511"/>
                  </a:lnTo>
                  <a:lnTo>
                    <a:pt x="415" y="508"/>
                  </a:lnTo>
                  <a:lnTo>
                    <a:pt x="409" y="504"/>
                  </a:lnTo>
                  <a:lnTo>
                    <a:pt x="402" y="500"/>
                  </a:lnTo>
                  <a:lnTo>
                    <a:pt x="396" y="493"/>
                  </a:lnTo>
                  <a:lnTo>
                    <a:pt x="392" y="484"/>
                  </a:lnTo>
                  <a:lnTo>
                    <a:pt x="389" y="476"/>
                  </a:lnTo>
                  <a:lnTo>
                    <a:pt x="389" y="468"/>
                  </a:lnTo>
                  <a:lnTo>
                    <a:pt x="389" y="468"/>
                  </a:lnTo>
                  <a:lnTo>
                    <a:pt x="389" y="458"/>
                  </a:lnTo>
                  <a:lnTo>
                    <a:pt x="392" y="450"/>
                  </a:lnTo>
                  <a:lnTo>
                    <a:pt x="396" y="443"/>
                  </a:lnTo>
                  <a:lnTo>
                    <a:pt x="402" y="436"/>
                  </a:lnTo>
                  <a:lnTo>
                    <a:pt x="409" y="430"/>
                  </a:lnTo>
                  <a:lnTo>
                    <a:pt x="415" y="426"/>
                  </a:lnTo>
                  <a:lnTo>
                    <a:pt x="424" y="423"/>
                  </a:lnTo>
                  <a:lnTo>
                    <a:pt x="433" y="423"/>
                  </a:lnTo>
                  <a:lnTo>
                    <a:pt x="433" y="423"/>
                  </a:lnTo>
                  <a:lnTo>
                    <a:pt x="442" y="423"/>
                  </a:lnTo>
                  <a:lnTo>
                    <a:pt x="450" y="426"/>
                  </a:lnTo>
                  <a:lnTo>
                    <a:pt x="458" y="430"/>
                  </a:lnTo>
                  <a:lnTo>
                    <a:pt x="464" y="436"/>
                  </a:lnTo>
                  <a:lnTo>
                    <a:pt x="469" y="443"/>
                  </a:lnTo>
                  <a:lnTo>
                    <a:pt x="474" y="450"/>
                  </a:lnTo>
                  <a:lnTo>
                    <a:pt x="476" y="458"/>
                  </a:lnTo>
                  <a:lnTo>
                    <a:pt x="478" y="468"/>
                  </a:lnTo>
                  <a:lnTo>
                    <a:pt x="478" y="468"/>
                  </a:lnTo>
                  <a:lnTo>
                    <a:pt x="476" y="476"/>
                  </a:lnTo>
                  <a:lnTo>
                    <a:pt x="474" y="484"/>
                  </a:lnTo>
                  <a:lnTo>
                    <a:pt x="469" y="493"/>
                  </a:lnTo>
                  <a:lnTo>
                    <a:pt x="464" y="500"/>
                  </a:lnTo>
                  <a:lnTo>
                    <a:pt x="458" y="504"/>
                  </a:lnTo>
                  <a:lnTo>
                    <a:pt x="450" y="508"/>
                  </a:lnTo>
                  <a:lnTo>
                    <a:pt x="442" y="511"/>
                  </a:lnTo>
                  <a:lnTo>
                    <a:pt x="433" y="512"/>
                  </a:lnTo>
                  <a:lnTo>
                    <a:pt x="433" y="512"/>
                  </a:lnTo>
                  <a:close/>
                  <a:moveTo>
                    <a:pt x="433" y="374"/>
                  </a:moveTo>
                  <a:lnTo>
                    <a:pt x="433" y="374"/>
                  </a:lnTo>
                  <a:lnTo>
                    <a:pt x="424" y="372"/>
                  </a:lnTo>
                  <a:lnTo>
                    <a:pt x="415" y="369"/>
                  </a:lnTo>
                  <a:lnTo>
                    <a:pt x="409" y="365"/>
                  </a:lnTo>
                  <a:lnTo>
                    <a:pt x="402" y="360"/>
                  </a:lnTo>
                  <a:lnTo>
                    <a:pt x="396" y="353"/>
                  </a:lnTo>
                  <a:lnTo>
                    <a:pt x="392" y="346"/>
                  </a:lnTo>
                  <a:lnTo>
                    <a:pt x="389" y="338"/>
                  </a:lnTo>
                  <a:lnTo>
                    <a:pt x="389" y="329"/>
                  </a:lnTo>
                  <a:lnTo>
                    <a:pt x="389" y="329"/>
                  </a:lnTo>
                  <a:lnTo>
                    <a:pt x="389" y="320"/>
                  </a:lnTo>
                  <a:lnTo>
                    <a:pt x="392" y="311"/>
                  </a:lnTo>
                  <a:lnTo>
                    <a:pt x="396" y="304"/>
                  </a:lnTo>
                  <a:lnTo>
                    <a:pt x="402" y="297"/>
                  </a:lnTo>
                  <a:lnTo>
                    <a:pt x="409" y="292"/>
                  </a:lnTo>
                  <a:lnTo>
                    <a:pt x="415" y="288"/>
                  </a:lnTo>
                  <a:lnTo>
                    <a:pt x="424" y="285"/>
                  </a:lnTo>
                  <a:lnTo>
                    <a:pt x="433" y="284"/>
                  </a:lnTo>
                  <a:lnTo>
                    <a:pt x="433" y="284"/>
                  </a:lnTo>
                  <a:lnTo>
                    <a:pt x="442" y="285"/>
                  </a:lnTo>
                  <a:lnTo>
                    <a:pt x="450" y="288"/>
                  </a:lnTo>
                  <a:lnTo>
                    <a:pt x="458" y="292"/>
                  </a:lnTo>
                  <a:lnTo>
                    <a:pt x="464" y="297"/>
                  </a:lnTo>
                  <a:lnTo>
                    <a:pt x="469" y="304"/>
                  </a:lnTo>
                  <a:lnTo>
                    <a:pt x="474" y="311"/>
                  </a:lnTo>
                  <a:lnTo>
                    <a:pt x="476" y="320"/>
                  </a:lnTo>
                  <a:lnTo>
                    <a:pt x="478" y="329"/>
                  </a:lnTo>
                  <a:lnTo>
                    <a:pt x="478" y="329"/>
                  </a:lnTo>
                  <a:lnTo>
                    <a:pt x="476" y="338"/>
                  </a:lnTo>
                  <a:lnTo>
                    <a:pt x="474" y="346"/>
                  </a:lnTo>
                  <a:lnTo>
                    <a:pt x="469" y="353"/>
                  </a:lnTo>
                  <a:lnTo>
                    <a:pt x="464" y="360"/>
                  </a:lnTo>
                  <a:lnTo>
                    <a:pt x="458" y="365"/>
                  </a:lnTo>
                  <a:lnTo>
                    <a:pt x="450" y="369"/>
                  </a:lnTo>
                  <a:lnTo>
                    <a:pt x="442" y="372"/>
                  </a:lnTo>
                  <a:lnTo>
                    <a:pt x="433" y="374"/>
                  </a:lnTo>
                  <a:lnTo>
                    <a:pt x="433" y="374"/>
                  </a:lnTo>
                  <a:close/>
                  <a:moveTo>
                    <a:pt x="433" y="234"/>
                  </a:moveTo>
                  <a:lnTo>
                    <a:pt x="433" y="234"/>
                  </a:lnTo>
                  <a:lnTo>
                    <a:pt x="424" y="234"/>
                  </a:lnTo>
                  <a:lnTo>
                    <a:pt x="415" y="231"/>
                  </a:lnTo>
                  <a:lnTo>
                    <a:pt x="409" y="227"/>
                  </a:lnTo>
                  <a:lnTo>
                    <a:pt x="402" y="221"/>
                  </a:lnTo>
                  <a:lnTo>
                    <a:pt x="396" y="214"/>
                  </a:lnTo>
                  <a:lnTo>
                    <a:pt x="392" y="207"/>
                  </a:lnTo>
                  <a:lnTo>
                    <a:pt x="389" y="199"/>
                  </a:lnTo>
                  <a:lnTo>
                    <a:pt x="389" y="189"/>
                  </a:lnTo>
                  <a:lnTo>
                    <a:pt x="389" y="189"/>
                  </a:lnTo>
                  <a:lnTo>
                    <a:pt x="389" y="181"/>
                  </a:lnTo>
                  <a:lnTo>
                    <a:pt x="392" y="173"/>
                  </a:lnTo>
                  <a:lnTo>
                    <a:pt x="396" y="165"/>
                  </a:lnTo>
                  <a:lnTo>
                    <a:pt x="402" y="158"/>
                  </a:lnTo>
                  <a:lnTo>
                    <a:pt x="409" y="153"/>
                  </a:lnTo>
                  <a:lnTo>
                    <a:pt x="415" y="149"/>
                  </a:lnTo>
                  <a:lnTo>
                    <a:pt x="424" y="147"/>
                  </a:lnTo>
                  <a:lnTo>
                    <a:pt x="433" y="145"/>
                  </a:lnTo>
                  <a:lnTo>
                    <a:pt x="433" y="145"/>
                  </a:lnTo>
                  <a:lnTo>
                    <a:pt x="442" y="147"/>
                  </a:lnTo>
                  <a:lnTo>
                    <a:pt x="450" y="149"/>
                  </a:lnTo>
                  <a:lnTo>
                    <a:pt x="458" y="153"/>
                  </a:lnTo>
                  <a:lnTo>
                    <a:pt x="464" y="158"/>
                  </a:lnTo>
                  <a:lnTo>
                    <a:pt x="469" y="165"/>
                  </a:lnTo>
                  <a:lnTo>
                    <a:pt x="474" y="173"/>
                  </a:lnTo>
                  <a:lnTo>
                    <a:pt x="476" y="181"/>
                  </a:lnTo>
                  <a:lnTo>
                    <a:pt x="478" y="189"/>
                  </a:lnTo>
                  <a:lnTo>
                    <a:pt x="478" y="189"/>
                  </a:lnTo>
                  <a:lnTo>
                    <a:pt x="476" y="199"/>
                  </a:lnTo>
                  <a:lnTo>
                    <a:pt x="474" y="207"/>
                  </a:lnTo>
                  <a:lnTo>
                    <a:pt x="469" y="214"/>
                  </a:lnTo>
                  <a:lnTo>
                    <a:pt x="464" y="221"/>
                  </a:lnTo>
                  <a:lnTo>
                    <a:pt x="458" y="227"/>
                  </a:lnTo>
                  <a:lnTo>
                    <a:pt x="450" y="231"/>
                  </a:lnTo>
                  <a:lnTo>
                    <a:pt x="442" y="234"/>
                  </a:lnTo>
                  <a:lnTo>
                    <a:pt x="433" y="234"/>
                  </a:lnTo>
                  <a:lnTo>
                    <a:pt x="433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" name="PA_库_椭圆 1"/>
          <p:cNvSpPr/>
          <p:nvPr>
            <p:custDataLst>
              <p:tags r:id="rId5"/>
            </p:custDataLst>
          </p:nvPr>
        </p:nvSpPr>
        <p:spPr>
          <a:xfrm>
            <a:off x="3476172" y="809172"/>
            <a:ext cx="5239656" cy="5239656"/>
          </a:xfrm>
          <a:prstGeom prst="ellipse">
            <a:avLst/>
          </a:prstGeom>
          <a:noFill/>
          <a:ln>
            <a:solidFill>
              <a:srgbClr val="7CD2C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A_库_矩形 13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4855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pic>
        <p:nvPicPr>
          <p:cNvPr id="3" name="PA_库_PicturePlaceholder 2"/>
          <p:cNvPicPr>
            <a:picLocks noGrp="1" noChangeAspect="1"/>
          </p:cNvPicPr>
          <p:nvPr>
            <p:ph type="pic" sz="quarter" idx="14"/>
            <p:custDataLst>
              <p:tags r:id="rId2"/>
            </p:custDataLst>
          </p:nvPr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6177" y="1339409"/>
            <a:ext cx="4161560" cy="4166896"/>
          </a:xfrm>
        </p:spPr>
      </p:pic>
      <p:sp>
        <p:nvSpPr>
          <p:cNvPr id="5" name="PA_库_矩形 4"/>
          <p:cNvSpPr/>
          <p:nvPr>
            <p:custDataLst>
              <p:tags r:id="rId3"/>
            </p:custDataLst>
          </p:nvPr>
        </p:nvSpPr>
        <p:spPr>
          <a:xfrm>
            <a:off x="1447800" y="1276278"/>
            <a:ext cx="3747372" cy="4293157"/>
          </a:xfrm>
          <a:prstGeom prst="rect">
            <a:avLst/>
          </a:prstGeom>
          <a:solidFill>
            <a:srgbClr val="44855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" name="PA_库_SlideNumberPlaceholder 1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52E43EAC-4EE4-493E-B844-9691317359C0}" type="slidenum">
              <a:rPr lang="en-US" smtClean="0">
                <a:latin typeface="+mn-lt"/>
                <a:ea typeface="+mn-ea"/>
                <a:cs typeface="+mn-ea"/>
                <a:sym typeface="+mn-lt"/>
              </a:rPr>
              <a:t>25</a:t>
            </a:fld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9" name="PA_库_直接连接符 8"/>
          <p:cNvCxnSpPr/>
          <p:nvPr>
            <p:custDataLst>
              <p:tags r:id="rId5"/>
            </p:custDataLst>
          </p:nvPr>
        </p:nvCxnSpPr>
        <p:spPr>
          <a:xfrm>
            <a:off x="1739229" y="2768600"/>
            <a:ext cx="3201071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PA_库_直接连接符 18"/>
          <p:cNvCxnSpPr/>
          <p:nvPr>
            <p:custDataLst>
              <p:tags r:id="rId6"/>
            </p:custDataLst>
          </p:nvPr>
        </p:nvCxnSpPr>
        <p:spPr>
          <a:xfrm>
            <a:off x="1739229" y="4216400"/>
            <a:ext cx="3201071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A_库_矩形 33"/>
          <p:cNvSpPr/>
          <p:nvPr>
            <p:custDataLst>
              <p:tags r:id="rId7"/>
            </p:custDataLst>
          </p:nvPr>
        </p:nvSpPr>
        <p:spPr>
          <a:xfrm>
            <a:off x="1129453" y="3255551"/>
            <a:ext cx="4421229" cy="489607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4400" noProof="1" smtClean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+mn-ea"/>
                <a:sym typeface="+mn-lt"/>
              </a:rPr>
              <a:t>这里添加标题</a:t>
            </a:r>
            <a:endParaRPr lang="en-US" sz="4400" noProof="1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3" name="PA_库_矩形 24"/>
          <p:cNvSpPr/>
          <p:nvPr>
            <p:custDataLst>
              <p:tags r:id="rId8"/>
            </p:custDataLst>
          </p:nvPr>
        </p:nvSpPr>
        <p:spPr>
          <a:xfrm>
            <a:off x="7754299" y="2590996"/>
            <a:ext cx="310154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点击此处添加文本信息，具体长短可根据实际需要填写，也可直接将文本复制于此，具体文字大小颜色均可调整。点击此处添加文本信息，具体长短可根据实际需要填写，也可直接将文本复制于此，具体文字大小颜色均可调整。</a:t>
            </a:r>
          </a:p>
          <a:p>
            <a:pPr>
              <a:lnSpc>
                <a:spcPct val="150000"/>
              </a:lnSpc>
            </a:pPr>
            <a:endParaRPr lang="zh-CN" altLang="en-US" sz="1200" dirty="0" smtClean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5" grpId="0" animBg="1"/>
      <p:bldP spid="2" grpId="0"/>
      <p:bldP spid="11" grpId="0"/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587" y="889643"/>
            <a:ext cx="7983999" cy="532266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3" name="椭圆 12"/>
          <p:cNvSpPr/>
          <p:nvPr/>
        </p:nvSpPr>
        <p:spPr>
          <a:xfrm>
            <a:off x="5170498" y="141870"/>
            <a:ext cx="6615314" cy="657425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44038" y="2005212"/>
            <a:ext cx="8425352" cy="981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780" dirty="0" smtClean="0">
                <a:solidFill>
                  <a:schemeClr val="bg1">
                    <a:lumMod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这里添加标题</a:t>
            </a:r>
            <a:endParaRPr lang="zh-CN" altLang="en-US" sz="5780" dirty="0">
              <a:solidFill>
                <a:schemeClr val="bg1">
                  <a:lumMod val="50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023479" y="3449577"/>
            <a:ext cx="4602609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1315" dirty="0">
                <a:solidFill>
                  <a:schemeClr val="bg2">
                    <a:lumMod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冬青黑体简体中文 W3" panose="020B0300000000000000" charset="-122"/>
              </a:rPr>
              <a:t>输入替换内容输入替换内容</a:t>
            </a:r>
            <a:endParaRPr lang="en-US" altLang="zh-CN" sz="1315" dirty="0">
              <a:solidFill>
                <a:schemeClr val="bg2">
                  <a:lumMod val="50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  <a:cs typeface="冬青黑体简体中文 W3" panose="020B0300000000000000" charset="-122"/>
            </a:endParaRPr>
          </a:p>
          <a:p>
            <a:pPr algn="ctr">
              <a:spcBef>
                <a:spcPts val="790"/>
              </a:spcBef>
            </a:pPr>
            <a:endParaRPr lang="en-US" altLang="zh-CN" sz="1315" dirty="0">
              <a:solidFill>
                <a:schemeClr val="bg2">
                  <a:lumMod val="50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  <a:cs typeface="冬青黑体简体中文 W3" panose="020B030000000000000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244038" y="3762970"/>
            <a:ext cx="6161488" cy="904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1315" dirty="0">
                <a:solidFill>
                  <a:schemeClr val="bg2">
                    <a:lumMod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冬青黑体简体中文 W3" panose="020B0300000000000000" charset="-122"/>
              </a:rPr>
              <a:t>输入替换内容输入替换内容输入替换内容</a:t>
            </a:r>
            <a:endParaRPr lang="en-US" altLang="zh-CN" sz="1315" dirty="0">
              <a:solidFill>
                <a:schemeClr val="bg2">
                  <a:lumMod val="50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  <a:cs typeface="冬青黑体简体中文 W3" panose="020B0300000000000000" charset="-122"/>
            </a:endParaRPr>
          </a:p>
          <a:p>
            <a:pPr algn="ctr">
              <a:spcBef>
                <a:spcPts val="790"/>
              </a:spcBef>
            </a:pPr>
            <a:endParaRPr lang="en-US" altLang="zh-CN" sz="1315" dirty="0">
              <a:solidFill>
                <a:schemeClr val="bg2">
                  <a:lumMod val="50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  <a:cs typeface="冬青黑体简体中文 W3" panose="020B0300000000000000" charset="-122"/>
            </a:endParaRPr>
          </a:p>
          <a:p>
            <a:pPr algn="ctr">
              <a:spcBef>
                <a:spcPts val="790"/>
              </a:spcBef>
            </a:pPr>
            <a:endParaRPr lang="en-US" altLang="zh-CN" sz="1315" dirty="0">
              <a:solidFill>
                <a:schemeClr val="bg2">
                  <a:lumMod val="50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  <a:cs typeface="冬青黑体简体中文 W3" panose="020B0300000000000000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827045" y="4066253"/>
            <a:ext cx="4995472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1315" dirty="0">
                <a:solidFill>
                  <a:schemeClr val="bg2">
                    <a:lumMod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冬青黑体简体中文 W3" panose="020B0300000000000000" charset="-122"/>
              </a:rPr>
              <a:t>输入替换内容输入替换内容输入替换内</a:t>
            </a:r>
            <a:endParaRPr lang="en-US" altLang="zh-CN" sz="1315" dirty="0">
              <a:solidFill>
                <a:schemeClr val="bg2">
                  <a:lumMod val="50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  <a:cs typeface="冬青黑体简体中文 W3" panose="020B0300000000000000" charset="-122"/>
            </a:endParaRPr>
          </a:p>
          <a:p>
            <a:pPr algn="ctr">
              <a:spcBef>
                <a:spcPts val="790"/>
              </a:spcBef>
            </a:pPr>
            <a:endParaRPr lang="en-US" altLang="zh-CN" sz="1315" dirty="0">
              <a:solidFill>
                <a:schemeClr val="bg2">
                  <a:lumMod val="50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  <a:cs typeface="冬青黑体简体中文 W3" panose="020B030000000000000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995789" y="4397737"/>
            <a:ext cx="4602609" cy="294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1315" dirty="0">
                <a:solidFill>
                  <a:schemeClr val="bg2">
                    <a:lumMod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冬青黑体简体中文 W3" panose="020B0300000000000000" charset="-122"/>
              </a:rPr>
              <a:t>输入替换内容</a:t>
            </a:r>
            <a:endParaRPr lang="en-US" altLang="zh-CN" sz="1315" dirty="0">
              <a:solidFill>
                <a:schemeClr val="bg2">
                  <a:lumMod val="50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  <a:cs typeface="冬青黑体简体中文 W3" panose="020B0300000000000000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497624" y="4799988"/>
            <a:ext cx="1410964" cy="3350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575" i="1" dirty="0">
                <a:solidFill>
                  <a:schemeClr val="bg2">
                    <a:lumMod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Roboto Thin" charset="0"/>
              </a:rPr>
              <a:t>- </a:t>
            </a:r>
            <a:r>
              <a:rPr lang="en-US" altLang="zh-CN" sz="1575" b="1" dirty="0">
                <a:solidFill>
                  <a:schemeClr val="bg2">
                    <a:lumMod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Roboto" charset="0"/>
              </a:rPr>
              <a:t>The Quotes</a:t>
            </a:r>
          </a:p>
        </p:txBody>
      </p:sp>
      <p:pic>
        <p:nvPicPr>
          <p:cNvPr id="11" name="图片 10" descr="44161b94577c1e358d44cc9954ef2d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20000" flipH="1">
            <a:off x="9059155" y="2366156"/>
            <a:ext cx="3133866" cy="446084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44353" y="0"/>
            <a:ext cx="4345308" cy="6858000"/>
          </a:xfrm>
          <a:prstGeom prst="rect">
            <a:avLst/>
          </a:prstGeom>
        </p:spPr>
      </p:pic>
      <p:sp>
        <p:nvSpPr>
          <p:cNvPr id="3" name="TextBox 8"/>
          <p:cNvSpPr txBox="1"/>
          <p:nvPr/>
        </p:nvSpPr>
        <p:spPr>
          <a:xfrm>
            <a:off x="3172552" y="827850"/>
            <a:ext cx="14419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394" dirty="0" smtClean="0">
                <a:solidFill>
                  <a:schemeClr val="bg2">
                    <a:lumMod val="2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Nexa Bold" charset="0"/>
              </a:rPr>
              <a:t>标题</a:t>
            </a:r>
            <a:endParaRPr lang="en-US" sz="4800" spc="394" dirty="0">
              <a:solidFill>
                <a:schemeClr val="bg2">
                  <a:lumMod val="2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  <a:cs typeface="Nexa Bold" charset="0"/>
            </a:endParaRPr>
          </a:p>
        </p:txBody>
      </p:sp>
      <p:sp>
        <p:nvSpPr>
          <p:cNvPr id="4" name="Rectangle 9"/>
          <p:cNvSpPr/>
          <p:nvPr/>
        </p:nvSpPr>
        <p:spPr>
          <a:xfrm>
            <a:off x="2835080" y="481866"/>
            <a:ext cx="2061552" cy="2029903"/>
          </a:xfrm>
          <a:prstGeom prst="ellipse">
            <a:avLst/>
          </a:prstGeom>
          <a:noFill/>
          <a:ln w="88900">
            <a:solidFill>
              <a:srgbClr val="4485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65"/>
          </a:p>
        </p:txBody>
      </p:sp>
      <p:sp>
        <p:nvSpPr>
          <p:cNvPr id="5" name="TextBox 10"/>
          <p:cNvSpPr txBox="1"/>
          <p:nvPr/>
        </p:nvSpPr>
        <p:spPr>
          <a:xfrm>
            <a:off x="3023514" y="3066373"/>
            <a:ext cx="1500924" cy="8202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365" spc="394" dirty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AINIDE</a:t>
            </a:r>
          </a:p>
          <a:p>
            <a:pPr algn="ctr"/>
            <a:r>
              <a:rPr lang="en-US" sz="2365" spc="394" dirty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SHISU</a:t>
            </a:r>
          </a:p>
        </p:txBody>
      </p:sp>
      <p:cxnSp>
        <p:nvCxnSpPr>
          <p:cNvPr id="6" name="Straight Connector 11"/>
          <p:cNvCxnSpPr/>
          <p:nvPr/>
        </p:nvCxnSpPr>
        <p:spPr>
          <a:xfrm>
            <a:off x="3356096" y="4096232"/>
            <a:ext cx="83575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592242" y="4339554"/>
            <a:ext cx="4602609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1315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冬青黑体简体中文 W3" panose="020B0300000000000000" charset="-122"/>
              </a:rPr>
              <a:t>输入替换内容输入替换内容</a:t>
            </a:r>
            <a:endParaRPr lang="en-US" altLang="zh-CN" sz="1315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冬青黑体简体中文 W3" panose="020B0300000000000000" charset="-122"/>
            </a:endParaRPr>
          </a:p>
          <a:p>
            <a:pPr algn="ctr">
              <a:spcBef>
                <a:spcPts val="790"/>
              </a:spcBef>
            </a:pPr>
            <a:endParaRPr lang="en-US" altLang="zh-CN" sz="1315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冬青黑体简体中文 W3" panose="020B030000000000000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2801" y="4652946"/>
            <a:ext cx="6161488" cy="904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1315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冬青黑体简体中文 W3" panose="020B0300000000000000" charset="-122"/>
              </a:rPr>
              <a:t>输入替换内容输入替换内容输入替换内容</a:t>
            </a:r>
            <a:endParaRPr lang="en-US" altLang="zh-CN" sz="1315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冬青黑体简体中文 W3" panose="020B0300000000000000" charset="-122"/>
            </a:endParaRPr>
          </a:p>
          <a:p>
            <a:pPr algn="ctr">
              <a:spcBef>
                <a:spcPts val="790"/>
              </a:spcBef>
            </a:pPr>
            <a:endParaRPr lang="en-US" altLang="zh-CN" sz="1315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冬青黑体简体中文 W3" panose="020B0300000000000000" charset="-122"/>
            </a:endParaRPr>
          </a:p>
          <a:p>
            <a:pPr algn="ctr">
              <a:spcBef>
                <a:spcPts val="790"/>
              </a:spcBef>
            </a:pPr>
            <a:endParaRPr lang="en-US" altLang="zh-CN" sz="1315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冬青黑体简体中文 W3" panose="020B030000000000000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95808" y="4956230"/>
            <a:ext cx="4995472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1315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冬青黑体简体中文 W3" panose="020B0300000000000000" charset="-122"/>
              </a:rPr>
              <a:t>输入替换内容输入替换内容输入替换内</a:t>
            </a:r>
            <a:endParaRPr lang="en-US" altLang="zh-CN" sz="1315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冬青黑体简体中文 W3" panose="020B0300000000000000" charset="-122"/>
            </a:endParaRPr>
          </a:p>
          <a:p>
            <a:pPr algn="ctr">
              <a:spcBef>
                <a:spcPts val="790"/>
              </a:spcBef>
            </a:pPr>
            <a:endParaRPr lang="en-US" altLang="zh-CN" sz="1315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冬青黑体简体中文 W3" panose="020B030000000000000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64552" y="5287714"/>
            <a:ext cx="4602609" cy="294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1315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冬青黑体简体中文 W3" panose="020B0300000000000000" charset="-122"/>
              </a:rPr>
              <a:t>输入替换内容</a:t>
            </a:r>
            <a:endParaRPr lang="en-US" altLang="zh-CN" sz="1315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冬青黑体简体中文 W3" panose="020B0300000000000000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94439" y="5689964"/>
            <a:ext cx="1354858" cy="3350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575" i="1" dirty="0">
                <a:solidFill>
                  <a:schemeClr val="bg2">
                    <a:lumMod val="50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- </a:t>
            </a:r>
            <a:r>
              <a:rPr lang="en-US" altLang="zh-CN" sz="1575" b="1" dirty="0">
                <a:solidFill>
                  <a:schemeClr val="bg2">
                    <a:lumMod val="50000"/>
                  </a:schemeClr>
                </a:solidFill>
                <a:latin typeface="Roboto" charset="0"/>
                <a:ea typeface="Roboto" charset="0"/>
                <a:cs typeface="Roboto" charset="0"/>
              </a:rPr>
              <a:t>The Quotes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1192737"/>
            <a:ext cx="12192000" cy="3773713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endParaRPr lang="zh-CN" altLang="en-US" sz="2400"/>
          </a:p>
        </p:txBody>
      </p:sp>
      <p:sp>
        <p:nvSpPr>
          <p:cNvPr id="48" name="矩形 47"/>
          <p:cNvSpPr/>
          <p:nvPr/>
        </p:nvSpPr>
        <p:spPr>
          <a:xfrm>
            <a:off x="7117000" y="804661"/>
            <a:ext cx="4163576" cy="4757588"/>
          </a:xfrm>
          <a:prstGeom prst="rect">
            <a:avLst/>
          </a:prstGeom>
          <a:solidFill>
            <a:srgbClr val="44855C">
              <a:alpha val="86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6" name="矩形 45"/>
          <p:cNvSpPr/>
          <p:nvPr/>
        </p:nvSpPr>
        <p:spPr>
          <a:xfrm>
            <a:off x="1493240" y="5100583"/>
            <a:ext cx="5515641" cy="461665"/>
          </a:xfrm>
          <a:prstGeom prst="rect">
            <a:avLst/>
          </a:prstGeom>
          <a:noFill/>
          <a:ln w="12700">
            <a:noFill/>
            <a:prstDash val="sysDash"/>
          </a:ln>
        </p:spPr>
        <p:txBody>
          <a:bodyPr vert="horz" wrap="square">
            <a:spAutoFit/>
          </a:bodyPr>
          <a:lstStyle/>
          <a:p>
            <a:pPr algn="r"/>
            <a:r>
              <a:rPr lang="zh-CN" altLang="en-US" sz="1200" spc="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这里添加说明性文字，可以是一句话或者一段文字</a:t>
            </a:r>
            <a:endParaRPr lang="en-US" altLang="zh-CN" sz="1200" spc="400" dirty="0" smtClean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  <a:p>
            <a:pPr algn="r"/>
            <a:r>
              <a:rPr lang="zh-CN" altLang="en-US" sz="1200" spc="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这里添加说明性文字，可以是一句话或者一段文字</a:t>
            </a:r>
            <a:endParaRPr lang="en-US" altLang="zh-CN" sz="1200" spc="400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299753" y="2477208"/>
            <a:ext cx="3863320" cy="657113"/>
            <a:chOff x="3920033" y="2429280"/>
            <a:chExt cx="3863320" cy="657113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1431A0B2-DD05-4002-9EDA-2AD07279B851}"/>
                </a:ext>
              </a:extLst>
            </p:cNvPr>
            <p:cNvSpPr/>
            <p:nvPr/>
          </p:nvSpPr>
          <p:spPr>
            <a:xfrm>
              <a:off x="3920033" y="2429280"/>
              <a:ext cx="3863320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defRPr/>
              </a:pPr>
              <a:r>
                <a:rPr lang="zh-CN" altLang="en-US" sz="3400" dirty="0">
                  <a:gradFill flip="none" rotWithShape="1">
                    <a:gsLst>
                      <a:gs pos="4800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甄功夫</a:t>
              </a:r>
              <a:r>
                <a:rPr lang="en-US" altLang="zh-CN" sz="3400" dirty="0">
                  <a:gradFill flip="none" rotWithShape="1">
                    <a:gsLst>
                      <a:gs pos="4800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·</a:t>
              </a:r>
              <a:r>
                <a:rPr lang="zh-CN" altLang="en-US" sz="3400" dirty="0">
                  <a:gradFill flip="none" rotWithShape="1">
                    <a:gsLst>
                      <a:gs pos="4800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造燃品</a:t>
              </a:r>
              <a:endParaRPr lang="zh-CN" altLang="en-US" sz="3400" b="1" dirty="0">
                <a:gradFill flip="none" rotWithShape="1">
                  <a:gsLst>
                    <a:gs pos="48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4043798" y="3086393"/>
              <a:ext cx="3456384" cy="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lgDashDot"/>
              <a:miter lim="800000"/>
            </a:ln>
            <a:effectLst/>
          </p:spPr>
        </p:cxnSp>
      </p:grpSp>
      <p:pic>
        <p:nvPicPr>
          <p:cNvPr id="16" name="Picture 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299753" y="2134389"/>
            <a:ext cx="3832117" cy="361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5" descr="D:\安装程序\下载\PPT合集\NEW\RPT 000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83957" y="5173191"/>
            <a:ext cx="1411816" cy="182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xmlns="" xmlns:lc="http://schemas.openxmlformats.org/drawingml/2006/lockedCanvas" id="{193DB9CF-D0E6-4828-81F3-30102E2E0823}"/>
              </a:ext>
            </a:extLst>
          </p:cNvPr>
          <p:cNvSpPr/>
          <p:nvPr/>
        </p:nvSpPr>
        <p:spPr>
          <a:xfrm>
            <a:off x="7299753" y="3167540"/>
            <a:ext cx="3780224" cy="6001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9144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en-US" altLang="zh-CN" sz="1100" kern="0" spc="3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1100" kern="0" spc="300" dirty="0">
                <a:solidFill>
                  <a:schemeClr val="bg1"/>
                </a:solidFill>
                <a:cs typeface="+mn-ea"/>
                <a:sym typeface="+mn-lt"/>
              </a:rPr>
              <a:t>美化、定做</a:t>
            </a:r>
            <a:r>
              <a:rPr lang="en-US" altLang="zh-CN" sz="1100" kern="0" spc="3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1100" kern="0" spc="300" dirty="0">
                <a:solidFill>
                  <a:schemeClr val="bg1"/>
                </a:solidFill>
                <a:cs typeface="+mn-ea"/>
                <a:sym typeface="+mn-lt"/>
              </a:rPr>
              <a:t>免费</a:t>
            </a:r>
            <a:r>
              <a:rPr lang="en-US" altLang="zh-CN" sz="1100" kern="0" spc="3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1100" kern="0" spc="300" dirty="0">
                <a:solidFill>
                  <a:schemeClr val="bg1"/>
                </a:solidFill>
                <a:cs typeface="+mn-ea"/>
                <a:sym typeface="+mn-lt"/>
              </a:rPr>
              <a:t>模板</a:t>
            </a:r>
          </a:p>
          <a:p>
            <a:pPr lvl="0" algn="ctr" defTabSz="9144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zh-CN" altLang="en-US" sz="1100" kern="0" spc="300" dirty="0">
                <a:solidFill>
                  <a:schemeClr val="bg1"/>
                </a:solidFill>
                <a:cs typeface="+mn-ea"/>
                <a:sym typeface="+mn-lt"/>
              </a:rPr>
              <a:t>微</a:t>
            </a:r>
            <a:r>
              <a:rPr lang="zh-CN" altLang="en-US" sz="1100" kern="0" spc="300" dirty="0" smtClean="0">
                <a:solidFill>
                  <a:schemeClr val="bg1"/>
                </a:solidFill>
                <a:cs typeface="+mn-ea"/>
                <a:sym typeface="+mn-lt"/>
              </a:rPr>
              <a:t>信关注</a:t>
            </a:r>
            <a:r>
              <a:rPr lang="zh-CN" altLang="en-US" sz="1100" kern="0" spc="300" dirty="0">
                <a:solidFill>
                  <a:schemeClr val="bg1"/>
                </a:solidFill>
                <a:cs typeface="+mn-ea"/>
                <a:sym typeface="+mn-lt"/>
              </a:rPr>
              <a:t>“燃品堂</a:t>
            </a:r>
            <a:r>
              <a:rPr lang="en-US" altLang="zh-CN" sz="1100" kern="0" spc="300" dirty="0">
                <a:solidFill>
                  <a:schemeClr val="bg1"/>
                </a:solidFill>
                <a:cs typeface="+mn-ea"/>
                <a:sym typeface="+mn-lt"/>
              </a:rPr>
              <a:t>PPT”</a:t>
            </a:r>
          </a:p>
        </p:txBody>
      </p:sp>
      <p:pic>
        <p:nvPicPr>
          <p:cNvPr id="19" name="Picture 2" descr="E:\工作同步\优品\PPT\★ 开店\店铺推广\★ 公众号\04 公众号广宣\素材\344px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54161" y="3815612"/>
            <a:ext cx="871408" cy="871408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532235"/>
      </p:ext>
    </p:extLst>
  </p:cSld>
  <p:clrMapOvr>
    <a:masterClrMapping/>
  </p:clrMapOvr>
  <p:transition spd="slow" advTm="0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9220" y="5172722"/>
            <a:ext cx="648286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0" spc="300" dirty="0">
                <a:solidFill>
                  <a:srgbClr val="FF0000"/>
                </a:solidFill>
                <a:cs typeface="+mn-ea"/>
                <a:sym typeface="+mn-lt"/>
              </a:rPr>
              <a:t>燃品堂</a:t>
            </a:r>
            <a:r>
              <a:rPr lang="en-US" altLang="zh-CN" kern="0" spc="300" dirty="0" smtClean="0">
                <a:solidFill>
                  <a:srgbClr val="FF0000"/>
                </a:solidFill>
                <a:cs typeface="+mn-ea"/>
                <a:sym typeface="+mn-lt"/>
              </a:rPr>
              <a:t>PPT   </a:t>
            </a:r>
            <a:r>
              <a:rPr lang="zh-CN" altLang="en-US" kern="0" spc="300" dirty="0" smtClean="0">
                <a:solidFill>
                  <a:srgbClr val="FF0000"/>
                </a:solidFill>
                <a:cs typeface="+mn-ea"/>
                <a:sym typeface="+mn-lt"/>
              </a:rPr>
              <a:t>原创作品</a:t>
            </a:r>
            <a:endParaRPr lang="en-US" altLang="zh-CN" kern="0" spc="300" dirty="0" smtClean="0">
              <a:solidFill>
                <a:srgbClr val="FF0000"/>
              </a:solidFill>
              <a:cs typeface="+mn-ea"/>
              <a:sym typeface="+mn-lt"/>
            </a:endParaRPr>
          </a:p>
          <a:p>
            <a:endParaRPr lang="en-US" altLang="zh-CN" kern="0" spc="300" dirty="0">
              <a:solidFill>
                <a:srgbClr val="FF0000"/>
              </a:solidFill>
              <a:cs typeface="+mn-ea"/>
              <a:sym typeface="+mn-lt"/>
            </a:endParaRPr>
          </a:p>
          <a:p>
            <a:endParaRPr lang="en-US" altLang="zh-CN" kern="0" spc="300" dirty="0" smtClean="0">
              <a:solidFill>
                <a:srgbClr val="FF0000"/>
              </a:solidFill>
              <a:cs typeface="+mn-ea"/>
              <a:sym typeface="+mn-lt"/>
            </a:endParaRPr>
          </a:p>
          <a:p>
            <a:r>
              <a:rPr lang="en-US" altLang="zh-CN" kern="0" spc="300" dirty="0" smtClean="0">
                <a:solidFill>
                  <a:srgbClr val="FF0000"/>
                </a:solidFill>
                <a:cs typeface="+mn-ea"/>
                <a:sym typeface="+mn-lt"/>
              </a:rPr>
              <a:t>51PPT</a:t>
            </a:r>
            <a:r>
              <a:rPr lang="zh-CN" altLang="en-US" kern="0" spc="300" dirty="0" smtClean="0">
                <a:solidFill>
                  <a:srgbClr val="FF0000"/>
                </a:solidFill>
                <a:cs typeface="+mn-ea"/>
                <a:sym typeface="+mn-lt"/>
              </a:rPr>
              <a:t>模板网   </a:t>
            </a:r>
            <a:r>
              <a:rPr lang="en-US" altLang="zh-CN" kern="0" spc="300" dirty="0" smtClean="0">
                <a:solidFill>
                  <a:srgbClr val="FF0000"/>
                </a:solidFill>
                <a:cs typeface="+mn-ea"/>
                <a:sym typeface="+mn-lt"/>
                <a:hlinkClick r:id="rId2"/>
              </a:rPr>
              <a:t>www.51pptmoban.com</a:t>
            </a:r>
            <a:r>
              <a:rPr lang="en-US" altLang="zh-CN" kern="0" spc="300" dirty="0" smtClean="0">
                <a:solidFill>
                  <a:srgbClr val="FF0000"/>
                </a:solidFill>
                <a:cs typeface="+mn-ea"/>
                <a:sym typeface="+mn-lt"/>
              </a:rPr>
              <a:t>   </a:t>
            </a:r>
            <a:r>
              <a:rPr lang="zh-CN" altLang="en-US" kern="0" spc="300" dirty="0" smtClean="0">
                <a:solidFill>
                  <a:srgbClr val="FF0000"/>
                </a:solidFill>
                <a:cs typeface="+mn-ea"/>
                <a:sym typeface="+mn-lt"/>
              </a:rPr>
              <a:t>授权发布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881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1"/>
            <a:ext cx="12192000" cy="6858001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" name="椭圆 2"/>
          <p:cNvSpPr/>
          <p:nvPr/>
        </p:nvSpPr>
        <p:spPr>
          <a:xfrm>
            <a:off x="3618895" y="951895"/>
            <a:ext cx="4954211" cy="4954211"/>
          </a:xfrm>
          <a:prstGeom prst="ellipse">
            <a:avLst/>
          </a:prstGeom>
          <a:solidFill>
            <a:schemeClr val="bg2"/>
          </a:solidFill>
          <a:ln w="88900">
            <a:solidFill>
              <a:srgbClr val="F2F2F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65"/>
          </a:p>
        </p:txBody>
      </p:sp>
      <p:sp>
        <p:nvSpPr>
          <p:cNvPr id="25" name="椭圆 24"/>
          <p:cNvSpPr/>
          <p:nvPr/>
        </p:nvSpPr>
        <p:spPr>
          <a:xfrm>
            <a:off x="9334852" y="3153460"/>
            <a:ext cx="700313" cy="700313"/>
          </a:xfrm>
          <a:prstGeom prst="ellipse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>
            <a:solidFill>
              <a:srgbClr val="F2F2F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65"/>
          </a:p>
        </p:txBody>
      </p:sp>
      <p:sp>
        <p:nvSpPr>
          <p:cNvPr id="26" name="椭圆 25"/>
          <p:cNvSpPr/>
          <p:nvPr/>
        </p:nvSpPr>
        <p:spPr>
          <a:xfrm>
            <a:off x="10834040" y="3153460"/>
            <a:ext cx="700313" cy="700313"/>
          </a:xfrm>
          <a:prstGeom prst="ellipse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>
            <a:solidFill>
              <a:srgbClr val="F2F2F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65"/>
          </a:p>
        </p:txBody>
      </p:sp>
      <p:sp>
        <p:nvSpPr>
          <p:cNvPr id="27" name="椭圆 26"/>
          <p:cNvSpPr/>
          <p:nvPr/>
        </p:nvSpPr>
        <p:spPr>
          <a:xfrm>
            <a:off x="723362" y="3153460"/>
            <a:ext cx="700313" cy="700313"/>
          </a:xfrm>
          <a:prstGeom prst="ellipse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>
            <a:solidFill>
              <a:srgbClr val="F2F2F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65"/>
          </a:p>
        </p:txBody>
      </p:sp>
      <p:sp>
        <p:nvSpPr>
          <p:cNvPr id="28" name="椭圆 27"/>
          <p:cNvSpPr/>
          <p:nvPr/>
        </p:nvSpPr>
        <p:spPr>
          <a:xfrm>
            <a:off x="2222550" y="3153460"/>
            <a:ext cx="700313" cy="700313"/>
          </a:xfrm>
          <a:prstGeom prst="ellipse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>
            <a:solidFill>
              <a:srgbClr val="F2F2F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65"/>
          </a:p>
        </p:txBody>
      </p:sp>
      <p:grpSp>
        <p:nvGrpSpPr>
          <p:cNvPr id="15" name="组合 14"/>
          <p:cNvGrpSpPr/>
          <p:nvPr/>
        </p:nvGrpSpPr>
        <p:grpSpPr>
          <a:xfrm>
            <a:off x="5362335" y="285521"/>
            <a:ext cx="1467353" cy="6286958"/>
            <a:chOff x="5006859" y="1749825"/>
            <a:chExt cx="471612" cy="2020650"/>
          </a:xfrm>
        </p:grpSpPr>
        <p:sp>
          <p:nvSpPr>
            <p:cNvPr id="19" name="矩形 18"/>
            <p:cNvSpPr/>
            <p:nvPr/>
          </p:nvSpPr>
          <p:spPr>
            <a:xfrm>
              <a:off x="5006859" y="1749825"/>
              <a:ext cx="471612" cy="202065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65"/>
            </a:p>
          </p:txBody>
        </p:sp>
        <p:sp>
          <p:nvSpPr>
            <p:cNvPr id="20" name="矩形 19"/>
            <p:cNvSpPr/>
            <p:nvPr/>
          </p:nvSpPr>
          <p:spPr>
            <a:xfrm>
              <a:off x="5160242" y="2745303"/>
              <a:ext cx="164847" cy="29697"/>
            </a:xfrm>
            <a:prstGeom prst="rect">
              <a:avLst/>
            </a:prstGeom>
            <a:noFill/>
          </p:spPr>
          <p:txBody>
            <a:bodyPr vert="eaVert" wrap="none" anchor="ctr">
              <a:spAutoFit/>
            </a:bodyPr>
            <a:lstStyle/>
            <a:p>
              <a:pPr algn="ctr"/>
              <a:endParaRPr lang="en-US" altLang="zh-CN" sz="2135" b="1" spc="800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094279" y="1992168"/>
              <a:ext cx="296761" cy="1506270"/>
            </a:xfrm>
            <a:prstGeom prst="rect">
              <a:avLst/>
            </a:prstGeom>
            <a:noFill/>
          </p:spPr>
          <p:txBody>
            <a:bodyPr vert="eaVert" wrap="none" anchor="ctr">
              <a:spAutoFit/>
            </a:bodyPr>
            <a:lstStyle/>
            <a:p>
              <a:pPr algn="ctr"/>
              <a:r>
                <a:rPr lang="en-US" altLang="zh-CN" sz="4800" spc="800" dirty="0" smtClean="0">
                  <a:solidFill>
                    <a:schemeClr val="bg2">
                      <a:lumMod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【</a:t>
              </a:r>
              <a:r>
                <a:rPr lang="zh-CN" altLang="en-US" sz="4800" spc="800" dirty="0" smtClean="0">
                  <a:solidFill>
                    <a:schemeClr val="bg2">
                      <a:lumMod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 第一部分</a:t>
              </a:r>
              <a:r>
                <a:rPr lang="en-US" altLang="zh-CN" sz="4800" spc="800" dirty="0" smtClean="0">
                  <a:solidFill>
                    <a:schemeClr val="bg2">
                      <a:lumMod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】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23816" y="746912"/>
            <a:ext cx="3944368" cy="4822256"/>
          </a:xfrm>
          <a:prstGeom prst="rect">
            <a:avLst/>
          </a:prstGeom>
          <a:solidFill>
            <a:srgbClr val="F2F2F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" name="椭圆 4"/>
          <p:cNvSpPr/>
          <p:nvPr/>
        </p:nvSpPr>
        <p:spPr>
          <a:xfrm>
            <a:off x="5246868" y="1711829"/>
            <a:ext cx="1698264" cy="1631628"/>
          </a:xfrm>
          <a:prstGeom prst="ellipse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59"/>
          <p:cNvSpPr>
            <a:spLocks noChangeArrowheads="1"/>
          </p:cNvSpPr>
          <p:nvPr/>
        </p:nvSpPr>
        <p:spPr bwMode="auto">
          <a:xfrm flipH="1">
            <a:off x="5123892" y="3697701"/>
            <a:ext cx="194421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dirty="0">
                <a:solidFill>
                  <a:srgbClr val="44855C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  <a:sym typeface="方正兰亭黑_GBK" panose="02000000000000000000" pitchFamily="2" charset="-122"/>
              </a:rPr>
              <a:t>添加标题内容</a:t>
            </a:r>
            <a:endParaRPr lang="en-US" altLang="zh-CN" sz="1400" dirty="0">
              <a:solidFill>
                <a:srgbClr val="44855C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  <a:sym typeface="方正兰亭黑_GBK" panose="02000000000000000000" pitchFamily="2" charset="-122"/>
            </a:endParaRPr>
          </a:p>
        </p:txBody>
      </p:sp>
      <p:sp>
        <p:nvSpPr>
          <p:cNvPr id="9" name="矩形 30"/>
          <p:cNvSpPr>
            <a:spLocks noChangeArrowheads="1"/>
          </p:cNvSpPr>
          <p:nvPr/>
        </p:nvSpPr>
        <p:spPr bwMode="auto">
          <a:xfrm>
            <a:off x="4840402" y="4432996"/>
            <a:ext cx="2511195" cy="8129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852" tIns="45926" rIns="91852" bIns="4592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rgbClr val="44855C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您的内容打在这里，或者通过复制您的文本后，在此框中选择粘贴，并选择只保留文字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7605" y="722614"/>
            <a:ext cx="8228695" cy="54857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-2645459" y="3109495"/>
            <a:ext cx="5719580" cy="698388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" name="椭圆 3"/>
          <p:cNvSpPr/>
          <p:nvPr/>
        </p:nvSpPr>
        <p:spPr>
          <a:xfrm>
            <a:off x="2511784" y="1899692"/>
            <a:ext cx="3131642" cy="3131642"/>
          </a:xfrm>
          <a:prstGeom prst="ellipse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78263" y="776100"/>
            <a:ext cx="1465281" cy="5378820"/>
            <a:chOff x="978263" y="776100"/>
            <a:chExt cx="1465281" cy="5378820"/>
          </a:xfrm>
        </p:grpSpPr>
        <p:sp>
          <p:nvSpPr>
            <p:cNvPr id="5" name="文本框 4"/>
            <p:cNvSpPr txBox="1"/>
            <p:nvPr/>
          </p:nvSpPr>
          <p:spPr>
            <a:xfrm>
              <a:off x="1843380" y="1261397"/>
              <a:ext cx="600164" cy="440822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添加标题内容</a:t>
              </a:r>
              <a:endParaRPr lang="zh-CN" altLang="en-US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78263" y="776100"/>
              <a:ext cx="830997" cy="53788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您的内容打在这里，或者通过复制您的文本后，在此框中选择粘贴，并选择只保留文字</a:t>
              </a:r>
              <a:endParaRPr lang="zh-CN" altLang="en-US" sz="140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778875" y="100663"/>
            <a:ext cx="288032" cy="288032"/>
            <a:chOff x="624979" y="908720"/>
            <a:chExt cx="288032" cy="288032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rgbClr val="44855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rgbClr val="44855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rgbClr val="44855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59"/>
          <p:cNvSpPr>
            <a:spLocks noChangeArrowheads="1"/>
          </p:cNvSpPr>
          <p:nvPr/>
        </p:nvSpPr>
        <p:spPr bwMode="auto">
          <a:xfrm flipH="1">
            <a:off x="1199456" y="44624"/>
            <a:ext cx="194421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dirty="0">
                <a:solidFill>
                  <a:srgbClr val="44855C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  <a:sym typeface="方正兰亭黑_GBK" panose="02000000000000000000" pitchFamily="2" charset="-122"/>
              </a:rPr>
              <a:t>添加标题内容</a:t>
            </a:r>
            <a:endParaRPr lang="en-US" altLang="zh-CN" sz="1400" dirty="0">
              <a:solidFill>
                <a:srgbClr val="44855C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  <a:sym typeface="方正兰亭黑_GBK" panose="02000000000000000000" pitchFamily="2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8764150" y="1879526"/>
            <a:ext cx="3296320" cy="2197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002600" y="1879526"/>
            <a:ext cx="3296320" cy="2197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228784" y="1879526"/>
            <a:ext cx="3296320" cy="2197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-1176808" y="-1827584"/>
            <a:ext cx="1800200" cy="4500500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24" name="Oval 7"/>
          <p:cNvSpPr>
            <a:spLocks noChangeArrowheads="1"/>
          </p:cNvSpPr>
          <p:nvPr/>
        </p:nvSpPr>
        <p:spPr bwMode="auto">
          <a:xfrm>
            <a:off x="2270491" y="3480151"/>
            <a:ext cx="1135698" cy="1136623"/>
          </a:xfrm>
          <a:prstGeom prst="ellipse">
            <a:avLst/>
          </a:prstGeom>
          <a:solidFill>
            <a:srgbClr val="44855C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16" tIns="51458" rIns="102916" bIns="51458"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添加标题</a:t>
            </a:r>
          </a:p>
        </p:txBody>
      </p:sp>
      <p:sp>
        <p:nvSpPr>
          <p:cNvPr id="25" name="Oval 9"/>
          <p:cNvSpPr>
            <a:spLocks noChangeArrowheads="1"/>
          </p:cNvSpPr>
          <p:nvPr/>
        </p:nvSpPr>
        <p:spPr bwMode="auto">
          <a:xfrm>
            <a:off x="5889061" y="3480151"/>
            <a:ext cx="1135698" cy="1136623"/>
          </a:xfrm>
          <a:prstGeom prst="ellipse">
            <a:avLst/>
          </a:prstGeom>
          <a:solidFill>
            <a:srgbClr val="44855C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16" tIns="51458" rIns="102916" bIns="51458"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添加标题</a:t>
            </a:r>
          </a:p>
        </p:txBody>
      </p:sp>
      <p:sp>
        <p:nvSpPr>
          <p:cNvPr id="26" name="Oval 11"/>
          <p:cNvSpPr>
            <a:spLocks noChangeArrowheads="1"/>
          </p:cNvSpPr>
          <p:nvPr/>
        </p:nvSpPr>
        <p:spPr bwMode="auto">
          <a:xfrm>
            <a:off x="9849501" y="3495656"/>
            <a:ext cx="1135698" cy="1136623"/>
          </a:xfrm>
          <a:prstGeom prst="ellipse">
            <a:avLst/>
          </a:prstGeom>
          <a:solidFill>
            <a:srgbClr val="44855C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16" tIns="51458" rIns="102916" bIns="51458"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添加标题</a:t>
            </a:r>
          </a:p>
        </p:txBody>
      </p:sp>
      <p:sp>
        <p:nvSpPr>
          <p:cNvPr id="27" name="矩形 30"/>
          <p:cNvSpPr>
            <a:spLocks noChangeArrowheads="1"/>
          </p:cNvSpPr>
          <p:nvPr/>
        </p:nvSpPr>
        <p:spPr bwMode="auto">
          <a:xfrm>
            <a:off x="1559497" y="4776294"/>
            <a:ext cx="2511195" cy="8129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852" tIns="45926" rIns="91852" bIns="45926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5168982" y="4776294"/>
            <a:ext cx="2511195" cy="8129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852" tIns="45926" rIns="91852" bIns="45926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9" name="矩形 30"/>
          <p:cNvSpPr>
            <a:spLocks noChangeArrowheads="1"/>
          </p:cNvSpPr>
          <p:nvPr/>
        </p:nvSpPr>
        <p:spPr bwMode="auto">
          <a:xfrm>
            <a:off x="9201430" y="4776294"/>
            <a:ext cx="2511195" cy="8129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852" tIns="45926" rIns="91852" bIns="45926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您的内容打在这里，或者通过复制您的文本后，在此框中选择粘贴，并选择只保留文字。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" grpId="0" animBg="1"/>
      <p:bldP spid="24" grpId="0" animBg="1"/>
      <p:bldP spid="25" grpId="0" animBg="1"/>
      <p:bldP spid="26" grpId="0" animBg="1"/>
      <p:bldP spid="27" grpId="0"/>
      <p:bldP spid="28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381500" y="434340"/>
            <a:ext cx="3429000" cy="5989955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8950" y="434340"/>
            <a:ext cx="11214100" cy="5989955"/>
          </a:xfrm>
          <a:prstGeom prst="rect">
            <a:avLst/>
          </a:prstGeom>
          <a:noFill/>
          <a:ln w="50800">
            <a:solidFill>
              <a:srgbClr val="4485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962525" y="1044575"/>
            <a:ext cx="2266315" cy="226631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726668" y="1146809"/>
            <a:ext cx="738664" cy="20618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600" dirty="0" smtClean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添加标题</a:t>
            </a:r>
            <a:endParaRPr lang="zh-CN" altLang="en-US" sz="36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10" b="94981" l="1477" r="993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262" y="456535"/>
            <a:ext cx="3310858" cy="496675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29150" y="4051935"/>
            <a:ext cx="2934970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您的内容打在这里，或者通过复制您的文本后，在此框中选择粘贴，并选择只保留文字</a:t>
            </a:r>
            <a:endParaRPr lang="zh-CN" altLang="en-US" sz="16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77225" y="1722120"/>
            <a:ext cx="3088005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您的内容打在这里，或者通过复制您的文本后，在此框中选择粘贴，并选择只保留文字您的内容打在这里，或者通过复制您的文本后，在此框中选择粘贴，并选择只保留文字</a:t>
            </a:r>
          </a:p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您的内容打在这里，或者通过复制您的文本后，在此框中选择粘贴，并选择只保留文字</a:t>
            </a:r>
          </a:p>
          <a:p>
            <a:pPr algn="just">
              <a:lnSpc>
                <a:spcPct val="130000"/>
              </a:lnSpc>
            </a:pP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bldLvl="0" animBg="1"/>
      <p:bldP spid="5" grpId="0" animBg="1"/>
      <p:bldP spid="10" grpId="0"/>
      <p:bldP spid="10" grpId="1"/>
      <p:bldP spid="7" grpId="0"/>
      <p:bldP spid="7" grpId="1"/>
      <p:bldP spid="8" grpId="0"/>
      <p:bldP spid="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1"/>
            <a:ext cx="12192000" cy="6858001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" name="椭圆 2"/>
          <p:cNvSpPr/>
          <p:nvPr/>
        </p:nvSpPr>
        <p:spPr>
          <a:xfrm>
            <a:off x="3618895" y="951895"/>
            <a:ext cx="4954211" cy="4954211"/>
          </a:xfrm>
          <a:prstGeom prst="ellipse">
            <a:avLst/>
          </a:prstGeom>
          <a:solidFill>
            <a:schemeClr val="bg2"/>
          </a:solidFill>
          <a:ln w="88900">
            <a:solidFill>
              <a:srgbClr val="F2F2F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65"/>
          </a:p>
        </p:txBody>
      </p:sp>
      <p:sp>
        <p:nvSpPr>
          <p:cNvPr id="25" name="椭圆 24"/>
          <p:cNvSpPr/>
          <p:nvPr/>
        </p:nvSpPr>
        <p:spPr>
          <a:xfrm>
            <a:off x="9334852" y="3153460"/>
            <a:ext cx="700313" cy="700313"/>
          </a:xfrm>
          <a:prstGeom prst="ellipse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>
            <a:solidFill>
              <a:srgbClr val="F2F2F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65"/>
          </a:p>
        </p:txBody>
      </p:sp>
      <p:sp>
        <p:nvSpPr>
          <p:cNvPr id="26" name="椭圆 25"/>
          <p:cNvSpPr/>
          <p:nvPr/>
        </p:nvSpPr>
        <p:spPr>
          <a:xfrm>
            <a:off x="10834040" y="3153460"/>
            <a:ext cx="700313" cy="700313"/>
          </a:xfrm>
          <a:prstGeom prst="ellipse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>
            <a:solidFill>
              <a:srgbClr val="F2F2F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65"/>
          </a:p>
        </p:txBody>
      </p:sp>
      <p:sp>
        <p:nvSpPr>
          <p:cNvPr id="27" name="椭圆 26"/>
          <p:cNvSpPr/>
          <p:nvPr/>
        </p:nvSpPr>
        <p:spPr>
          <a:xfrm>
            <a:off x="723362" y="3153460"/>
            <a:ext cx="700313" cy="700313"/>
          </a:xfrm>
          <a:prstGeom prst="ellipse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>
            <a:solidFill>
              <a:srgbClr val="F2F2F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65"/>
          </a:p>
        </p:txBody>
      </p:sp>
      <p:sp>
        <p:nvSpPr>
          <p:cNvPr id="28" name="椭圆 27"/>
          <p:cNvSpPr/>
          <p:nvPr/>
        </p:nvSpPr>
        <p:spPr>
          <a:xfrm>
            <a:off x="2222550" y="3153460"/>
            <a:ext cx="700313" cy="700313"/>
          </a:xfrm>
          <a:prstGeom prst="ellipse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>
            <a:solidFill>
              <a:srgbClr val="F2F2F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65"/>
          </a:p>
        </p:txBody>
      </p:sp>
      <p:grpSp>
        <p:nvGrpSpPr>
          <p:cNvPr id="15" name="组合 14"/>
          <p:cNvGrpSpPr/>
          <p:nvPr/>
        </p:nvGrpSpPr>
        <p:grpSpPr>
          <a:xfrm>
            <a:off x="5362335" y="285521"/>
            <a:ext cx="1467353" cy="6286958"/>
            <a:chOff x="5006859" y="1749825"/>
            <a:chExt cx="471612" cy="2020650"/>
          </a:xfrm>
        </p:grpSpPr>
        <p:sp>
          <p:nvSpPr>
            <p:cNvPr id="19" name="矩形 18"/>
            <p:cNvSpPr/>
            <p:nvPr/>
          </p:nvSpPr>
          <p:spPr>
            <a:xfrm>
              <a:off x="5006859" y="1749825"/>
              <a:ext cx="471612" cy="2020650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65"/>
            </a:p>
          </p:txBody>
        </p:sp>
        <p:sp>
          <p:nvSpPr>
            <p:cNvPr id="20" name="矩形 19"/>
            <p:cNvSpPr/>
            <p:nvPr/>
          </p:nvSpPr>
          <p:spPr>
            <a:xfrm>
              <a:off x="5160242" y="2745303"/>
              <a:ext cx="164847" cy="29697"/>
            </a:xfrm>
            <a:prstGeom prst="rect">
              <a:avLst/>
            </a:prstGeom>
            <a:noFill/>
          </p:spPr>
          <p:txBody>
            <a:bodyPr vert="eaVert" wrap="none" anchor="ctr">
              <a:spAutoFit/>
            </a:bodyPr>
            <a:lstStyle/>
            <a:p>
              <a:pPr algn="ctr"/>
              <a:endParaRPr lang="en-US" altLang="zh-CN" sz="2135" b="1" spc="800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094279" y="1992168"/>
              <a:ext cx="296761" cy="1506270"/>
            </a:xfrm>
            <a:prstGeom prst="rect">
              <a:avLst/>
            </a:prstGeom>
            <a:noFill/>
          </p:spPr>
          <p:txBody>
            <a:bodyPr vert="eaVert" wrap="none" anchor="ctr">
              <a:spAutoFit/>
            </a:bodyPr>
            <a:lstStyle/>
            <a:p>
              <a:pPr algn="ctr"/>
              <a:r>
                <a:rPr lang="en-US" altLang="zh-CN" sz="4800" spc="800" dirty="0" smtClean="0">
                  <a:solidFill>
                    <a:schemeClr val="bg2">
                      <a:lumMod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【</a:t>
              </a:r>
              <a:r>
                <a:rPr lang="zh-CN" altLang="en-US" sz="4800" spc="800" dirty="0" smtClean="0">
                  <a:solidFill>
                    <a:schemeClr val="bg2">
                      <a:lumMod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 第二部分</a:t>
              </a:r>
              <a:r>
                <a:rPr lang="en-US" altLang="zh-CN" sz="4800" spc="800" dirty="0" smtClean="0">
                  <a:solidFill>
                    <a:schemeClr val="bg2">
                      <a:lumMod val="25000"/>
                    </a:schemeClr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】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 bwMode="auto">
          <a:xfrm>
            <a:off x="1117279" y="290838"/>
            <a:ext cx="995744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anchor="t" anchorCtr="0">
            <a:spAutoFit/>
          </a:bodyPr>
          <a:lstStyle/>
          <a:p>
            <a:pPr algn="ctr" defTabSz="4572000">
              <a:lnSpc>
                <a:spcPts val="7200"/>
              </a:lnSpc>
            </a:pPr>
            <a:r>
              <a:rPr lang="zh-CN" altLang="en-US" sz="6000" spc="300" dirty="0" smtClean="0">
                <a:blipFill>
                  <a:blip r:embed="rId3"/>
                  <a:stretch>
                    <a:fillRect/>
                  </a:stretch>
                </a:blipFill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Playfair Display SC" charset="0"/>
                <a:sym typeface="Bebas Neue" charset="0"/>
              </a:rPr>
              <a:t>添加标题</a:t>
            </a:r>
            <a:endParaRPr lang="en-US" sz="6000" spc="300" dirty="0" smtClean="0">
              <a:blipFill>
                <a:blip r:embed="rId3"/>
                <a:stretch>
                  <a:fillRect/>
                </a:stretch>
              </a:blipFill>
              <a:latin typeface="方正苏新诗柳楷简体" panose="02000000000000000000" pitchFamily="2" charset="-122"/>
              <a:ea typeface="方正苏新诗柳楷简体" panose="02000000000000000000" pitchFamily="2" charset="-122"/>
              <a:cs typeface="Playfair Display SC" charset="0"/>
              <a:sym typeface="Bebas Neue" charset="0"/>
            </a:endParaRPr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8" name="图片占位符 17"/>
          <p:cNvPicPr>
            <a:picLocks noGrp="1" noChangeAspect="1"/>
          </p:cNvPicPr>
          <p:nvPr>
            <p:ph type="pic" sz="quarter" idx="11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9" name="矩形 30"/>
          <p:cNvSpPr>
            <a:spLocks noChangeArrowheads="1"/>
          </p:cNvSpPr>
          <p:nvPr/>
        </p:nvSpPr>
        <p:spPr bwMode="auto">
          <a:xfrm>
            <a:off x="1199213" y="5303861"/>
            <a:ext cx="2511195" cy="932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852" tIns="45926" rIns="91852" bIns="45926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4808698" y="5303861"/>
            <a:ext cx="2511195" cy="932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852" tIns="45926" rIns="91852" bIns="45926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1" name="矩形 30"/>
          <p:cNvSpPr>
            <a:spLocks noChangeArrowheads="1"/>
          </p:cNvSpPr>
          <p:nvPr/>
        </p:nvSpPr>
        <p:spPr bwMode="auto">
          <a:xfrm>
            <a:off x="8841146" y="5303861"/>
            <a:ext cx="2511195" cy="932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852" tIns="45926" rIns="91852" bIns="45926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您的内容打在这里，或者通过复制您的文本后，在此框中选择粘贴，并选择只保留文字。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2722</Words>
  <Application>Microsoft Office PowerPoint</Application>
  <PresentationFormat>宽屏</PresentationFormat>
  <Paragraphs>153</Paragraphs>
  <Slides>29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50" baseType="lpstr">
      <vt:lpstr>Bebas Neue</vt:lpstr>
      <vt:lpstr>Berlin Sans FB Demi</vt:lpstr>
      <vt:lpstr>Gill Sans</vt:lpstr>
      <vt:lpstr>Nexa Bold</vt:lpstr>
      <vt:lpstr>Playfair Display SC</vt:lpstr>
      <vt:lpstr>Roboto</vt:lpstr>
      <vt:lpstr>Roboto Condensed Light</vt:lpstr>
      <vt:lpstr>Roboto Thin</vt:lpstr>
      <vt:lpstr>等线</vt:lpstr>
      <vt:lpstr>等线 Light</vt:lpstr>
      <vt:lpstr>冬青黑体简体中文 W3</vt:lpstr>
      <vt:lpstr>方正兰亭黑_GBK</vt:lpstr>
      <vt:lpstr>方正苏新诗柳楷简体</vt:lpstr>
      <vt:lpstr>华文细黑</vt:lpstr>
      <vt:lpstr>楷体</vt:lpstr>
      <vt:lpstr>宋体</vt:lpstr>
      <vt:lpstr>微软雅黑</vt:lpstr>
      <vt:lpstr>Arial</vt:lpstr>
      <vt:lpstr>Calibri</vt:lpstr>
      <vt:lpstr>Segoe UI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绿色盎然</dc:title>
  <dc:creator>燃品堂PPT</dc:creator>
  <cp:keywords>www.51pptmoban.com</cp:keywords>
  <cp:lastModifiedBy>阳光 男孩</cp:lastModifiedBy>
  <cp:revision>99</cp:revision>
  <dcterms:created xsi:type="dcterms:W3CDTF">2017-11-20T07:24:00Z</dcterms:created>
  <dcterms:modified xsi:type="dcterms:W3CDTF">2018-12-26T15:38:16Z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