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  <p:sldMasterId id="2147483664" r:id="rId2"/>
  </p:sldMasterIdLst>
  <p:notesMasterIdLst>
    <p:notesMasterId r:id="rId32"/>
  </p:notesMasterIdLst>
  <p:sldIdLst>
    <p:sldId id="286" r:id="rId3"/>
    <p:sldId id="262" r:id="rId4"/>
    <p:sldId id="265" r:id="rId5"/>
    <p:sldId id="261" r:id="rId6"/>
    <p:sldId id="275" r:id="rId7"/>
    <p:sldId id="277" r:id="rId8"/>
    <p:sldId id="280" r:id="rId9"/>
    <p:sldId id="285" r:id="rId10"/>
    <p:sldId id="278" r:id="rId11"/>
    <p:sldId id="268" r:id="rId12"/>
    <p:sldId id="271" r:id="rId13"/>
    <p:sldId id="279" r:id="rId14"/>
    <p:sldId id="281" r:id="rId15"/>
    <p:sldId id="289" r:id="rId16"/>
    <p:sldId id="288" r:id="rId17"/>
    <p:sldId id="290" r:id="rId18"/>
    <p:sldId id="284" r:id="rId19"/>
    <p:sldId id="264" r:id="rId20"/>
    <p:sldId id="274" r:id="rId21"/>
    <p:sldId id="276" r:id="rId22"/>
    <p:sldId id="269" r:id="rId23"/>
    <p:sldId id="263" r:id="rId24"/>
    <p:sldId id="283" r:id="rId25"/>
    <p:sldId id="273" r:id="rId26"/>
    <p:sldId id="267" r:id="rId27"/>
    <p:sldId id="266" r:id="rId28"/>
    <p:sldId id="272" r:id="rId29"/>
    <p:sldId id="282" r:id="rId30"/>
    <p:sldId id="291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5E"/>
    <a:srgbClr val="002FFC"/>
    <a:srgbClr val="24DBFD"/>
    <a:srgbClr val="000000"/>
    <a:srgbClr val="001027"/>
    <a:srgbClr val="F8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80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2FF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A3F-4EDC-9F7E-9653B81FD0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24DBF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1A3F-4EDC-9F7E-9653B81FD0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2319232"/>
        <c:axId val="1842320864"/>
      </c:lineChart>
      <c:catAx>
        <c:axId val="184231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rgbClr val="002FFC"/>
                </a:gs>
                <a:gs pos="100000">
                  <a:srgbClr val="24DBFD"/>
                </a:gs>
              </a:gsLst>
              <a:lin ang="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rgbClr val="24DBFD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2320864"/>
        <c:crosses val="autoZero"/>
        <c:auto val="1"/>
        <c:lblAlgn val="ctr"/>
        <c:lblOffset val="100"/>
        <c:noMultiLvlLbl val="0"/>
      </c:catAx>
      <c:valAx>
        <c:axId val="1842320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24DBFD"/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842319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862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368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083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9621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110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84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32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54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298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95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232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8933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45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769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20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3465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233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196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9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12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235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473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875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546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915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27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7468523-C4C0-4428-AD61-4765AC373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0E20-7478-41CA-B72A-F9C988FFB0B3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93E9C7-E8DB-4A7E-9432-CB8330CB0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963ED6-58DA-471B-9A5F-7500B82FE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0F0B-406A-4F81-8172-F63DF960B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469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625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81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5831D3-0402-4898-B50C-9B0531AF5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80184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1A23F26-2189-447D-9ACE-B83D4537A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9B00918-66E3-407D-B37A-F41EA6ED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DF05F8-4D7C-474F-8D56-0548DA9634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80E20-7478-41CA-B72A-F9C988FFB0B3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69DEAF-E03B-421E-B538-70EC9357DF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662B69-664F-4DB4-B36F-779A5AB02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60F0B-406A-4F81-8172-F63DF960B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07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感谢您下载慧谷网平台上提供的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作品，为了您和慧谷网以及原创作者的利益，请勿复制、传播、销售，否则将承担法律责任！慧谷网将对作品进行维权，按照传播下载次数进行十倍的索取赔偿！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huiguer.com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79263C-DC06-4225-BBA5-00EBBB077CD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5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885FEB-8201-4EC3-B660-84D2B8714D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DC774F4-97D9-4640-9AC9-5EEFB660E10D}"/>
              </a:ext>
            </a:extLst>
          </p:cNvPr>
          <p:cNvSpPr txBox="1"/>
          <p:nvPr/>
        </p:nvSpPr>
        <p:spPr>
          <a:xfrm>
            <a:off x="1150674" y="3357280"/>
            <a:ext cx="3877987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8FDFD"/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CB292B1-46FE-4F12-AB4E-78B35715FE05}"/>
              </a:ext>
            </a:extLst>
          </p:cNvPr>
          <p:cNvSpPr txBox="1"/>
          <p:nvPr/>
        </p:nvSpPr>
        <p:spPr>
          <a:xfrm>
            <a:off x="1200274" y="2852738"/>
            <a:ext cx="236773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商业计划书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7496CE4C-401A-464B-88F4-41D203065822}"/>
              </a:ext>
            </a:extLst>
          </p:cNvPr>
          <p:cNvCxnSpPr>
            <a:cxnSpLocks/>
          </p:cNvCxnSpPr>
          <p:nvPr/>
        </p:nvCxnSpPr>
        <p:spPr>
          <a:xfrm>
            <a:off x="1299474" y="4595657"/>
            <a:ext cx="3558278" cy="0"/>
          </a:xfrm>
          <a:prstGeom prst="line">
            <a:avLst/>
          </a:prstGeom>
          <a:ln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A91E8A-52BC-430B-B024-7A4082D6D878}"/>
              </a:ext>
            </a:extLst>
          </p:cNvPr>
          <p:cNvSpPr txBox="1"/>
          <p:nvPr/>
        </p:nvSpPr>
        <p:spPr>
          <a:xfrm>
            <a:off x="1188946" y="4655572"/>
            <a:ext cx="37450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创想无限未来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465D6D8-4FE7-470A-9ED8-AF1642F82619}"/>
              </a:ext>
            </a:extLst>
          </p:cNvPr>
          <p:cNvSpPr txBox="1"/>
          <p:nvPr/>
        </p:nvSpPr>
        <p:spPr>
          <a:xfrm>
            <a:off x="3522354" y="2852738"/>
            <a:ext cx="146065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Agency FB" panose="020B0503020202020204" pitchFamily="34" charset="0"/>
                <a:ea typeface="锐字锐线梦想黑简1.0" panose="02010604000000000000" pitchFamily="2" charset="-122"/>
                <a:cs typeface="+mn-cs"/>
              </a:rPr>
              <a:t>BUSINESS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FFC"/>
                  </a:gs>
                  <a:gs pos="100000">
                    <a:srgbClr val="24DBFD"/>
                  </a:gs>
                </a:gsLst>
                <a:lin ang="2700000" scaled="1"/>
              </a:gradFill>
              <a:effectLst/>
              <a:uLnTx/>
              <a:uFillTx/>
              <a:latin typeface="Agency FB" panose="020B0503020202020204" pitchFamily="34" charset="0"/>
              <a:ea typeface="锐字锐线梦想黑简1.0" panose="02010604000000000000" pitchFamily="2" charset="-122"/>
              <a:cs typeface="+mn-cs"/>
            </a:endParaRPr>
          </a:p>
        </p:txBody>
      </p:sp>
      <p:pic>
        <p:nvPicPr>
          <p:cNvPr id="2" name="SMOOTH J - 春よ、来い">
            <a:hlinkClick r:id="" action="ppaction://media"/>
            <a:extLst>
              <a:ext uri="{FF2B5EF4-FFF2-40B4-BE49-F238E27FC236}">
                <a16:creationId xmlns:a16="http://schemas.microsoft.com/office/drawing/2014/main" xmlns="" id="{0B069A3D-B55A-476D-9435-71509821CC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048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7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4359E08-ECB1-4728-BBAF-F30122520034}"/>
              </a:ext>
            </a:extLst>
          </p:cNvPr>
          <p:cNvSpPr/>
          <p:nvPr/>
        </p:nvSpPr>
        <p:spPr>
          <a:xfrm>
            <a:off x="1670050" y="4114799"/>
            <a:ext cx="2336800" cy="1482725"/>
          </a:xfrm>
          <a:prstGeom prst="rect">
            <a:avLst/>
          </a:prstGeom>
          <a:solidFill>
            <a:srgbClr val="002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7277DD-2CB8-406F-9B57-755A83C8C054}"/>
              </a:ext>
            </a:extLst>
          </p:cNvPr>
          <p:cNvSpPr/>
          <p:nvPr/>
        </p:nvSpPr>
        <p:spPr>
          <a:xfrm>
            <a:off x="1670050" y="2428875"/>
            <a:ext cx="2336800" cy="1685925"/>
          </a:xfrm>
          <a:prstGeom prst="rect">
            <a:avLst/>
          </a:prstGeom>
          <a:blipFill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4" name="组合 17">
            <a:extLst>
              <a:ext uri="{FF2B5EF4-FFF2-40B4-BE49-F238E27FC236}">
                <a16:creationId xmlns:a16="http://schemas.microsoft.com/office/drawing/2014/main" xmlns="" id="{0313F96E-7B21-4737-9B94-D82CD5643018}"/>
              </a:ext>
            </a:extLst>
          </p:cNvPr>
          <p:cNvGrpSpPr>
            <a:grpSpLocks/>
          </p:cNvGrpSpPr>
          <p:nvPr/>
        </p:nvGrpSpPr>
        <p:grpSpPr bwMode="auto">
          <a:xfrm>
            <a:off x="1915934" y="4388202"/>
            <a:ext cx="1845032" cy="1110074"/>
            <a:chOff x="8579690" y="1542823"/>
            <a:chExt cx="1632499" cy="1110466"/>
          </a:xfrm>
        </p:grpSpPr>
        <p:sp>
          <p:nvSpPr>
            <p:cNvPr id="5" name="文本框 6">
              <a:extLst>
                <a:ext uri="{FF2B5EF4-FFF2-40B4-BE49-F238E27FC236}">
                  <a16:creationId xmlns:a16="http://schemas.microsoft.com/office/drawing/2014/main" xmlns="" id="{63A29870-8150-44F0-B88F-1B317CA8467C}"/>
                </a:ext>
              </a:extLst>
            </p:cNvPr>
            <p:cNvSpPr txBox="1"/>
            <p:nvPr/>
          </p:nvSpPr>
          <p:spPr>
            <a:xfrm>
              <a:off x="8579690" y="1864204"/>
              <a:ext cx="1632499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6" name="文本框 7">
              <a:extLst>
                <a:ext uri="{FF2B5EF4-FFF2-40B4-BE49-F238E27FC236}">
                  <a16:creationId xmlns:a16="http://schemas.microsoft.com/office/drawing/2014/main" xmlns="" id="{9722737A-0F89-4A8A-93D1-78EC1E95EA72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363983D-77CC-4205-B79C-6E3F2570D425}"/>
              </a:ext>
            </a:extLst>
          </p:cNvPr>
          <p:cNvSpPr/>
          <p:nvPr/>
        </p:nvSpPr>
        <p:spPr>
          <a:xfrm>
            <a:off x="4931658" y="4114799"/>
            <a:ext cx="2336800" cy="1482725"/>
          </a:xfrm>
          <a:prstGeom prst="rect">
            <a:avLst/>
          </a:prstGeom>
          <a:solidFill>
            <a:srgbClr val="002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548265-B32C-4868-B13D-E2246CA12D6E}"/>
              </a:ext>
            </a:extLst>
          </p:cNvPr>
          <p:cNvSpPr/>
          <p:nvPr/>
        </p:nvSpPr>
        <p:spPr>
          <a:xfrm>
            <a:off x="4931658" y="2428875"/>
            <a:ext cx="2336800" cy="1685925"/>
          </a:xfrm>
          <a:prstGeom prst="rect">
            <a:avLst/>
          </a:prstGeom>
          <a:blipFill>
            <a:blip r:embed="rId5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1" name="组合 17">
            <a:extLst>
              <a:ext uri="{FF2B5EF4-FFF2-40B4-BE49-F238E27FC236}">
                <a16:creationId xmlns:a16="http://schemas.microsoft.com/office/drawing/2014/main" xmlns="" id="{3153D994-AB57-44B5-AE95-6B381DD0CEDC}"/>
              </a:ext>
            </a:extLst>
          </p:cNvPr>
          <p:cNvGrpSpPr>
            <a:grpSpLocks/>
          </p:cNvGrpSpPr>
          <p:nvPr/>
        </p:nvGrpSpPr>
        <p:grpSpPr bwMode="auto">
          <a:xfrm>
            <a:off x="5177542" y="4388202"/>
            <a:ext cx="1845032" cy="1110074"/>
            <a:chOff x="8579690" y="1542823"/>
            <a:chExt cx="1632499" cy="1110466"/>
          </a:xfrm>
        </p:grpSpPr>
        <p:sp>
          <p:nvSpPr>
            <p:cNvPr id="12" name="文本框 6">
              <a:extLst>
                <a:ext uri="{FF2B5EF4-FFF2-40B4-BE49-F238E27FC236}">
                  <a16:creationId xmlns:a16="http://schemas.microsoft.com/office/drawing/2014/main" xmlns="" id="{B6D955D5-0658-442C-9E8A-545D5444023B}"/>
                </a:ext>
              </a:extLst>
            </p:cNvPr>
            <p:cNvSpPr txBox="1"/>
            <p:nvPr/>
          </p:nvSpPr>
          <p:spPr>
            <a:xfrm>
              <a:off x="8579690" y="1864204"/>
              <a:ext cx="1632499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xmlns="" id="{220785E7-888C-43B2-BB86-79CFE8B90463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EE1A0C8-8054-4134-80AB-3553D8B72ADF}"/>
              </a:ext>
            </a:extLst>
          </p:cNvPr>
          <p:cNvSpPr/>
          <p:nvPr/>
        </p:nvSpPr>
        <p:spPr>
          <a:xfrm>
            <a:off x="8193266" y="4114799"/>
            <a:ext cx="2336800" cy="1482725"/>
          </a:xfrm>
          <a:prstGeom prst="rect">
            <a:avLst/>
          </a:prstGeom>
          <a:solidFill>
            <a:srgbClr val="002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72B45F5-2F79-4807-98F9-A6D086DA23E9}"/>
              </a:ext>
            </a:extLst>
          </p:cNvPr>
          <p:cNvSpPr/>
          <p:nvPr/>
        </p:nvSpPr>
        <p:spPr>
          <a:xfrm>
            <a:off x="8193266" y="2428875"/>
            <a:ext cx="2336800" cy="1685925"/>
          </a:xfrm>
          <a:prstGeom prst="rect">
            <a:avLst/>
          </a:prstGeom>
          <a:blipFill>
            <a:blip r:embed="rId7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7">
            <a:extLst>
              <a:ext uri="{FF2B5EF4-FFF2-40B4-BE49-F238E27FC236}">
                <a16:creationId xmlns:a16="http://schemas.microsoft.com/office/drawing/2014/main" xmlns="" id="{746FEF92-1D91-4CFC-B12B-E47C81757831}"/>
              </a:ext>
            </a:extLst>
          </p:cNvPr>
          <p:cNvGrpSpPr>
            <a:grpSpLocks/>
          </p:cNvGrpSpPr>
          <p:nvPr/>
        </p:nvGrpSpPr>
        <p:grpSpPr bwMode="auto">
          <a:xfrm>
            <a:off x="8439150" y="4388202"/>
            <a:ext cx="1845032" cy="1110074"/>
            <a:chOff x="8579690" y="1542823"/>
            <a:chExt cx="1632499" cy="1110466"/>
          </a:xfrm>
        </p:grpSpPr>
        <p:sp>
          <p:nvSpPr>
            <p:cNvPr id="18" name="文本框 6">
              <a:extLst>
                <a:ext uri="{FF2B5EF4-FFF2-40B4-BE49-F238E27FC236}">
                  <a16:creationId xmlns:a16="http://schemas.microsoft.com/office/drawing/2014/main" xmlns="" id="{C9DC9664-8920-4C9C-93F7-B14807FEE446}"/>
                </a:ext>
              </a:extLst>
            </p:cNvPr>
            <p:cNvSpPr txBox="1"/>
            <p:nvPr/>
          </p:nvSpPr>
          <p:spPr>
            <a:xfrm>
              <a:off x="8579690" y="1864204"/>
              <a:ext cx="1632499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19" name="文本框 7">
              <a:extLst>
                <a:ext uri="{FF2B5EF4-FFF2-40B4-BE49-F238E27FC236}">
                  <a16:creationId xmlns:a16="http://schemas.microsoft.com/office/drawing/2014/main" xmlns="" id="{5C551DAB-C403-438F-AF89-31485D49C57E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37F12B8-5510-4970-AFA5-1B36AF3E7D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1676284-F42D-4B37-8CF3-50A4BD4680A0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9259534-023C-4341-9F28-6A5FE5D5FCC8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99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0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F5BC44F9-7DCC-44BA-B7E8-C7ED041A1ED2}"/>
              </a:ext>
            </a:extLst>
          </p:cNvPr>
          <p:cNvGrpSpPr/>
          <p:nvPr/>
        </p:nvGrpSpPr>
        <p:grpSpPr>
          <a:xfrm>
            <a:off x="1923455" y="2916238"/>
            <a:ext cx="8332389" cy="1988511"/>
            <a:chOff x="1923455" y="2423636"/>
            <a:chExt cx="8332389" cy="1988511"/>
          </a:xfrm>
        </p:grpSpPr>
        <p:sp>
          <p:nvSpPr>
            <p:cNvPr id="68" name="ïṩ1îḋé">
              <a:extLst>
                <a:ext uri="{FF2B5EF4-FFF2-40B4-BE49-F238E27FC236}">
                  <a16:creationId xmlns:a16="http://schemas.microsoft.com/office/drawing/2014/main" xmlns="" id="{85C8333C-9488-432F-8675-BBF4B44671F7}"/>
                </a:ext>
              </a:extLst>
            </p:cNvPr>
            <p:cNvSpPr/>
            <p:nvPr/>
          </p:nvSpPr>
          <p:spPr bwMode="auto">
            <a:xfrm>
              <a:off x="5015825" y="2423636"/>
              <a:ext cx="1988509" cy="1988511"/>
            </a:xfrm>
            <a:custGeom>
              <a:avLst/>
              <a:gdLst>
                <a:gd name="T0" fmla="*/ 3335 w 6672"/>
                <a:gd name="T1" fmla="*/ 0 h 6672"/>
                <a:gd name="T2" fmla="*/ 3335 w 6672"/>
                <a:gd name="T3" fmla="*/ 0 h 6672"/>
                <a:gd name="T4" fmla="*/ 0 w 6672"/>
                <a:gd name="T5" fmla="*/ 3336 h 6672"/>
                <a:gd name="T6" fmla="*/ 3335 w 6672"/>
                <a:gd name="T7" fmla="*/ 6671 h 6672"/>
                <a:gd name="T8" fmla="*/ 6671 w 6672"/>
                <a:gd name="T9" fmla="*/ 3336 h 6672"/>
                <a:gd name="T10" fmla="*/ 3335 w 6672"/>
                <a:gd name="T11" fmla="*/ 0 h 6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2" h="6672">
                  <a:moveTo>
                    <a:pt x="3335" y="0"/>
                  </a:moveTo>
                  <a:lnTo>
                    <a:pt x="3335" y="0"/>
                  </a:lnTo>
                  <a:cubicBezTo>
                    <a:pt x="1489" y="0"/>
                    <a:pt x="0" y="1509"/>
                    <a:pt x="0" y="3336"/>
                  </a:cubicBezTo>
                  <a:cubicBezTo>
                    <a:pt x="0" y="5182"/>
                    <a:pt x="1489" y="6671"/>
                    <a:pt x="3335" y="6671"/>
                  </a:cubicBezTo>
                  <a:cubicBezTo>
                    <a:pt x="5162" y="6671"/>
                    <a:pt x="6671" y="5182"/>
                    <a:pt x="6671" y="3336"/>
                  </a:cubicBezTo>
                  <a:cubicBezTo>
                    <a:pt x="6671" y="1509"/>
                    <a:pt x="5162" y="0"/>
                    <a:pt x="3335" y="0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îśḷidê">
              <a:extLst>
                <a:ext uri="{FF2B5EF4-FFF2-40B4-BE49-F238E27FC236}">
                  <a16:creationId xmlns:a16="http://schemas.microsoft.com/office/drawing/2014/main" xmlns="" id="{76B5FA0A-885F-4F38-88D3-86AC78FEB29B}"/>
                </a:ext>
              </a:extLst>
            </p:cNvPr>
            <p:cNvSpPr/>
            <p:nvPr/>
          </p:nvSpPr>
          <p:spPr>
            <a:xfrm>
              <a:off x="1923455" y="3302084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îśḷïḓê">
              <a:extLst>
                <a:ext uri="{FF2B5EF4-FFF2-40B4-BE49-F238E27FC236}">
                  <a16:creationId xmlns:a16="http://schemas.microsoft.com/office/drawing/2014/main" xmlns="" id="{C2FE7341-95D8-4D54-92B6-01477B6B82C9}"/>
                </a:ext>
              </a:extLst>
            </p:cNvPr>
            <p:cNvSpPr/>
            <p:nvPr/>
          </p:nvSpPr>
          <p:spPr>
            <a:xfrm>
              <a:off x="3269560" y="2536229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îṡḻiďé">
              <a:extLst>
                <a:ext uri="{FF2B5EF4-FFF2-40B4-BE49-F238E27FC236}">
                  <a16:creationId xmlns:a16="http://schemas.microsoft.com/office/drawing/2014/main" xmlns="" id="{299A452E-66DB-4F36-AB9D-3AD562F575F7}"/>
                </a:ext>
              </a:extLst>
            </p:cNvPr>
            <p:cNvSpPr/>
            <p:nvPr/>
          </p:nvSpPr>
          <p:spPr>
            <a:xfrm>
              <a:off x="4148826" y="3809057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îŝļîḍê">
              <a:extLst>
                <a:ext uri="{FF2B5EF4-FFF2-40B4-BE49-F238E27FC236}">
                  <a16:creationId xmlns:a16="http://schemas.microsoft.com/office/drawing/2014/main" xmlns="" id="{6B0431ED-FB44-4B9E-94C7-C39BA546CD96}"/>
                </a:ext>
              </a:extLst>
            </p:cNvPr>
            <p:cNvSpPr/>
            <p:nvPr/>
          </p:nvSpPr>
          <p:spPr>
            <a:xfrm>
              <a:off x="7847865" y="3773843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îṣľiḍê">
              <a:extLst>
                <a:ext uri="{FF2B5EF4-FFF2-40B4-BE49-F238E27FC236}">
                  <a16:creationId xmlns:a16="http://schemas.microsoft.com/office/drawing/2014/main" xmlns="" id="{8E45E2B0-A370-45D2-9330-EF63B6E737FB}"/>
                </a:ext>
              </a:extLst>
            </p:cNvPr>
            <p:cNvSpPr/>
            <p:nvPr/>
          </p:nvSpPr>
          <p:spPr>
            <a:xfrm>
              <a:off x="8636240" y="2807571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išḻïḓê">
              <a:extLst>
                <a:ext uri="{FF2B5EF4-FFF2-40B4-BE49-F238E27FC236}">
                  <a16:creationId xmlns:a16="http://schemas.microsoft.com/office/drawing/2014/main" xmlns="" id="{0BF7C4D8-1AB6-4C7A-8D1A-80598DCD79DE}"/>
                </a:ext>
              </a:extLst>
            </p:cNvPr>
            <p:cNvSpPr/>
            <p:nvPr/>
          </p:nvSpPr>
          <p:spPr>
            <a:xfrm>
              <a:off x="10054947" y="3377026"/>
              <a:ext cx="200897" cy="20089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15875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4A045EAD-9AC6-439D-AF43-3EAB14FBDC06}"/>
                </a:ext>
              </a:extLst>
            </p:cNvPr>
            <p:cNvCxnSpPr>
              <a:stCxn id="69" idx="7"/>
              <a:endCxn id="70" idx="3"/>
            </p:cNvCxnSpPr>
            <p:nvPr/>
          </p:nvCxnSpPr>
          <p:spPr>
            <a:xfrm flipV="1">
              <a:off x="2094931" y="2707705"/>
              <a:ext cx="1204050" cy="62380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961A0EE9-D779-41FF-A934-FBD78E992C17}"/>
                </a:ext>
              </a:extLst>
            </p:cNvPr>
            <p:cNvCxnSpPr>
              <a:cxnSpLocks/>
              <a:stCxn id="70" idx="5"/>
              <a:endCxn id="71" idx="1"/>
            </p:cNvCxnSpPr>
            <p:nvPr/>
          </p:nvCxnSpPr>
          <p:spPr>
            <a:xfrm>
              <a:off x="3441036" y="2707705"/>
              <a:ext cx="737211" cy="1130773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7F3A3E9E-0705-4EC7-853D-70F84D1C326C}"/>
                </a:ext>
              </a:extLst>
            </p:cNvPr>
            <p:cNvCxnSpPr>
              <a:stCxn id="74" idx="1"/>
              <a:endCxn id="73" idx="6"/>
            </p:cNvCxnSpPr>
            <p:nvPr/>
          </p:nvCxnSpPr>
          <p:spPr>
            <a:xfrm flipH="1" flipV="1">
              <a:off x="8837137" y="2908020"/>
              <a:ext cx="1247231" cy="498427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DA6283AF-8285-46CA-A54D-A14CC7A0F420}"/>
                </a:ext>
              </a:extLst>
            </p:cNvPr>
            <p:cNvCxnSpPr>
              <a:cxnSpLocks/>
              <a:stCxn id="73" idx="3"/>
              <a:endCxn id="72" idx="7"/>
            </p:cNvCxnSpPr>
            <p:nvPr/>
          </p:nvCxnSpPr>
          <p:spPr>
            <a:xfrm flipH="1">
              <a:off x="8019341" y="2979047"/>
              <a:ext cx="646320" cy="824217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1DF67040-4B46-4717-BC23-86F833492122}"/>
                </a:ext>
              </a:extLst>
            </p:cNvPr>
            <p:cNvCxnSpPr>
              <a:cxnSpLocks/>
              <a:endCxn id="71" idx="6"/>
            </p:cNvCxnSpPr>
            <p:nvPr/>
          </p:nvCxnSpPr>
          <p:spPr>
            <a:xfrm flipH="1">
              <a:off x="4349723" y="3425248"/>
              <a:ext cx="1522144" cy="484258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144F9673-5908-4280-8637-A2C21A526A7F}"/>
                </a:ext>
              </a:extLst>
            </p:cNvPr>
            <p:cNvCxnSpPr>
              <a:cxnSpLocks/>
              <a:endCxn id="72" idx="2"/>
            </p:cNvCxnSpPr>
            <p:nvPr/>
          </p:nvCxnSpPr>
          <p:spPr>
            <a:xfrm>
              <a:off x="6043343" y="3354220"/>
              <a:ext cx="1804522" cy="520072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ísļîde">
              <a:extLst>
                <a:ext uri="{FF2B5EF4-FFF2-40B4-BE49-F238E27FC236}">
                  <a16:creationId xmlns:a16="http://schemas.microsoft.com/office/drawing/2014/main" xmlns="" id="{90B2E90C-EB94-4215-BB71-B9BC28604EF5}"/>
                </a:ext>
              </a:extLst>
            </p:cNvPr>
            <p:cNvSpPr/>
            <p:nvPr/>
          </p:nvSpPr>
          <p:spPr>
            <a:xfrm>
              <a:off x="5343997" y="2879190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ïṥlîḋé">
              <a:extLst>
                <a:ext uri="{FF2B5EF4-FFF2-40B4-BE49-F238E27FC236}">
                  <a16:creationId xmlns:a16="http://schemas.microsoft.com/office/drawing/2014/main" xmlns="" id="{0913FD5A-E1B6-486D-BFB1-E9EAEA4BCC6A}"/>
                </a:ext>
              </a:extLst>
            </p:cNvPr>
            <p:cNvSpPr/>
            <p:nvPr/>
          </p:nvSpPr>
          <p:spPr bwMode="auto">
            <a:xfrm>
              <a:off x="5680790" y="3239796"/>
              <a:ext cx="650195" cy="60256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3052" h="558878">
                  <a:moveTo>
                    <a:pt x="174649" y="543212"/>
                  </a:moveTo>
                  <a:lnTo>
                    <a:pt x="278182" y="543212"/>
                  </a:lnTo>
                  <a:lnTo>
                    <a:pt x="278182" y="549259"/>
                  </a:lnTo>
                  <a:lnTo>
                    <a:pt x="324868" y="549259"/>
                  </a:lnTo>
                  <a:lnTo>
                    <a:pt x="324868" y="543212"/>
                  </a:lnTo>
                  <a:lnTo>
                    <a:pt x="428402" y="543212"/>
                  </a:lnTo>
                  <a:cubicBezTo>
                    <a:pt x="428402" y="551732"/>
                    <a:pt x="423184" y="558878"/>
                    <a:pt x="417143" y="558878"/>
                  </a:cubicBezTo>
                  <a:lnTo>
                    <a:pt x="185908" y="558878"/>
                  </a:lnTo>
                  <a:cubicBezTo>
                    <a:pt x="179867" y="558878"/>
                    <a:pt x="174649" y="551732"/>
                    <a:pt x="174649" y="543212"/>
                  </a:cubicBezTo>
                  <a:close/>
                  <a:moveTo>
                    <a:pt x="210913" y="403140"/>
                  </a:moveTo>
                  <a:lnTo>
                    <a:pt x="392413" y="403140"/>
                  </a:lnTo>
                  <a:cubicBezTo>
                    <a:pt x="400651" y="403140"/>
                    <a:pt x="407515" y="409993"/>
                    <a:pt x="407515" y="418492"/>
                  </a:cubicBezTo>
                  <a:lnTo>
                    <a:pt x="407515" y="523485"/>
                  </a:lnTo>
                  <a:cubicBezTo>
                    <a:pt x="407515" y="531984"/>
                    <a:pt x="400651" y="538837"/>
                    <a:pt x="392413" y="538837"/>
                  </a:cubicBezTo>
                  <a:lnTo>
                    <a:pt x="210913" y="538837"/>
                  </a:lnTo>
                  <a:cubicBezTo>
                    <a:pt x="202401" y="538837"/>
                    <a:pt x="195537" y="531984"/>
                    <a:pt x="195537" y="523485"/>
                  </a:cubicBezTo>
                  <a:lnTo>
                    <a:pt x="195537" y="418492"/>
                  </a:lnTo>
                  <a:cubicBezTo>
                    <a:pt x="195537" y="409993"/>
                    <a:pt x="202401" y="403140"/>
                    <a:pt x="210913" y="403140"/>
                  </a:cubicBezTo>
                  <a:close/>
                  <a:moveTo>
                    <a:pt x="505311" y="368845"/>
                  </a:moveTo>
                  <a:lnTo>
                    <a:pt x="517668" y="368845"/>
                  </a:lnTo>
                  <a:cubicBezTo>
                    <a:pt x="497897" y="416277"/>
                    <a:pt x="463024" y="455484"/>
                    <a:pt x="419088" y="481256"/>
                  </a:cubicBezTo>
                  <a:lnTo>
                    <a:pt x="419088" y="467822"/>
                  </a:lnTo>
                  <a:cubicBezTo>
                    <a:pt x="456983" y="444243"/>
                    <a:pt x="487188" y="409971"/>
                    <a:pt x="505311" y="368845"/>
                  </a:cubicBezTo>
                  <a:close/>
                  <a:moveTo>
                    <a:pt x="85384" y="368845"/>
                  </a:moveTo>
                  <a:lnTo>
                    <a:pt x="97741" y="368845"/>
                  </a:lnTo>
                  <a:cubicBezTo>
                    <a:pt x="115864" y="409971"/>
                    <a:pt x="146344" y="444243"/>
                    <a:pt x="183964" y="467822"/>
                  </a:cubicBezTo>
                  <a:lnTo>
                    <a:pt x="183964" y="481256"/>
                  </a:lnTo>
                  <a:cubicBezTo>
                    <a:pt x="140028" y="455484"/>
                    <a:pt x="105155" y="416277"/>
                    <a:pt x="85384" y="368845"/>
                  </a:cubicBezTo>
                  <a:close/>
                  <a:moveTo>
                    <a:pt x="349581" y="341678"/>
                  </a:moveTo>
                  <a:lnTo>
                    <a:pt x="452837" y="341678"/>
                  </a:lnTo>
                  <a:lnTo>
                    <a:pt x="452837" y="347725"/>
                  </a:lnTo>
                  <a:lnTo>
                    <a:pt x="499796" y="347725"/>
                  </a:lnTo>
                  <a:lnTo>
                    <a:pt x="499796" y="341678"/>
                  </a:lnTo>
                  <a:lnTo>
                    <a:pt x="603052" y="341678"/>
                  </a:lnTo>
                  <a:cubicBezTo>
                    <a:pt x="603052" y="350473"/>
                    <a:pt x="598109" y="357344"/>
                    <a:pt x="591793" y="357344"/>
                  </a:cubicBezTo>
                  <a:lnTo>
                    <a:pt x="360841" y="357344"/>
                  </a:lnTo>
                  <a:cubicBezTo>
                    <a:pt x="354524" y="357344"/>
                    <a:pt x="349581" y="350473"/>
                    <a:pt x="349581" y="341678"/>
                  </a:cubicBezTo>
                  <a:close/>
                  <a:moveTo>
                    <a:pt x="0" y="341678"/>
                  </a:moveTo>
                  <a:lnTo>
                    <a:pt x="103256" y="341678"/>
                  </a:lnTo>
                  <a:lnTo>
                    <a:pt x="103256" y="347725"/>
                  </a:lnTo>
                  <a:lnTo>
                    <a:pt x="150215" y="347725"/>
                  </a:lnTo>
                  <a:lnTo>
                    <a:pt x="150215" y="341678"/>
                  </a:lnTo>
                  <a:lnTo>
                    <a:pt x="253471" y="341678"/>
                  </a:lnTo>
                  <a:cubicBezTo>
                    <a:pt x="253471" y="350473"/>
                    <a:pt x="248528" y="357344"/>
                    <a:pt x="242486" y="357344"/>
                  </a:cubicBezTo>
                  <a:lnTo>
                    <a:pt x="11259" y="357344"/>
                  </a:lnTo>
                  <a:cubicBezTo>
                    <a:pt x="4943" y="357344"/>
                    <a:pt x="0" y="350473"/>
                    <a:pt x="0" y="341678"/>
                  </a:cubicBezTo>
                  <a:close/>
                  <a:moveTo>
                    <a:pt x="385564" y="201535"/>
                  </a:moveTo>
                  <a:lnTo>
                    <a:pt x="567070" y="201535"/>
                  </a:lnTo>
                  <a:cubicBezTo>
                    <a:pt x="575582" y="201535"/>
                    <a:pt x="582447" y="208392"/>
                    <a:pt x="582447" y="216896"/>
                  </a:cubicBezTo>
                  <a:lnTo>
                    <a:pt x="582447" y="322224"/>
                  </a:lnTo>
                  <a:cubicBezTo>
                    <a:pt x="582447" y="330453"/>
                    <a:pt x="575582" y="337585"/>
                    <a:pt x="567070" y="337585"/>
                  </a:cubicBezTo>
                  <a:lnTo>
                    <a:pt x="385564" y="337585"/>
                  </a:lnTo>
                  <a:cubicBezTo>
                    <a:pt x="377051" y="337585"/>
                    <a:pt x="370186" y="330453"/>
                    <a:pt x="370186" y="322224"/>
                  </a:cubicBezTo>
                  <a:lnTo>
                    <a:pt x="370186" y="216896"/>
                  </a:lnTo>
                  <a:cubicBezTo>
                    <a:pt x="370186" y="208392"/>
                    <a:pt x="377051" y="201535"/>
                    <a:pt x="385564" y="201535"/>
                  </a:cubicBezTo>
                  <a:close/>
                  <a:moveTo>
                    <a:pt x="35982" y="201535"/>
                  </a:moveTo>
                  <a:lnTo>
                    <a:pt x="217489" y="201535"/>
                  </a:lnTo>
                  <a:cubicBezTo>
                    <a:pt x="226001" y="201535"/>
                    <a:pt x="232866" y="208392"/>
                    <a:pt x="232866" y="216896"/>
                  </a:cubicBezTo>
                  <a:lnTo>
                    <a:pt x="232866" y="322224"/>
                  </a:lnTo>
                  <a:cubicBezTo>
                    <a:pt x="232866" y="330453"/>
                    <a:pt x="226001" y="337585"/>
                    <a:pt x="217489" y="337585"/>
                  </a:cubicBezTo>
                  <a:lnTo>
                    <a:pt x="35982" y="337585"/>
                  </a:lnTo>
                  <a:cubicBezTo>
                    <a:pt x="27470" y="337585"/>
                    <a:pt x="20605" y="330453"/>
                    <a:pt x="20605" y="322224"/>
                  </a:cubicBezTo>
                  <a:lnTo>
                    <a:pt x="20605" y="216896"/>
                  </a:lnTo>
                  <a:cubicBezTo>
                    <a:pt x="20605" y="208392"/>
                    <a:pt x="27470" y="201535"/>
                    <a:pt x="35982" y="201535"/>
                  </a:cubicBezTo>
                  <a:close/>
                  <a:moveTo>
                    <a:pt x="174649" y="140143"/>
                  </a:moveTo>
                  <a:lnTo>
                    <a:pt x="278182" y="140143"/>
                  </a:lnTo>
                  <a:lnTo>
                    <a:pt x="278182" y="146439"/>
                  </a:lnTo>
                  <a:lnTo>
                    <a:pt x="324868" y="146439"/>
                  </a:lnTo>
                  <a:lnTo>
                    <a:pt x="324868" y="140143"/>
                  </a:lnTo>
                  <a:lnTo>
                    <a:pt x="428402" y="140143"/>
                  </a:lnTo>
                  <a:cubicBezTo>
                    <a:pt x="428402" y="148903"/>
                    <a:pt x="423184" y="156020"/>
                    <a:pt x="417143" y="156020"/>
                  </a:cubicBezTo>
                  <a:lnTo>
                    <a:pt x="185908" y="156020"/>
                  </a:lnTo>
                  <a:cubicBezTo>
                    <a:pt x="179867" y="156020"/>
                    <a:pt x="174649" y="148903"/>
                    <a:pt x="174649" y="140143"/>
                  </a:cubicBezTo>
                  <a:close/>
                  <a:moveTo>
                    <a:pt x="419088" y="77622"/>
                  </a:moveTo>
                  <a:cubicBezTo>
                    <a:pt x="463024" y="103394"/>
                    <a:pt x="497897" y="142875"/>
                    <a:pt x="517668" y="190033"/>
                  </a:cubicBezTo>
                  <a:lnTo>
                    <a:pt x="505311" y="190033"/>
                  </a:lnTo>
                  <a:cubicBezTo>
                    <a:pt x="487188" y="149181"/>
                    <a:pt x="456983" y="114635"/>
                    <a:pt x="419088" y="91056"/>
                  </a:cubicBezTo>
                  <a:close/>
                  <a:moveTo>
                    <a:pt x="184034" y="77622"/>
                  </a:moveTo>
                  <a:lnTo>
                    <a:pt x="184034" y="91056"/>
                  </a:lnTo>
                  <a:cubicBezTo>
                    <a:pt x="146387" y="114635"/>
                    <a:pt x="115886" y="149181"/>
                    <a:pt x="97749" y="190033"/>
                  </a:cubicBezTo>
                  <a:lnTo>
                    <a:pt x="85384" y="190033"/>
                  </a:lnTo>
                  <a:cubicBezTo>
                    <a:pt x="105169" y="142875"/>
                    <a:pt x="140067" y="103394"/>
                    <a:pt x="184034" y="77622"/>
                  </a:cubicBezTo>
                  <a:close/>
                  <a:moveTo>
                    <a:pt x="210913" y="0"/>
                  </a:moveTo>
                  <a:lnTo>
                    <a:pt x="392413" y="0"/>
                  </a:lnTo>
                  <a:cubicBezTo>
                    <a:pt x="400651" y="0"/>
                    <a:pt x="407515" y="6854"/>
                    <a:pt x="407515" y="15353"/>
                  </a:cubicBezTo>
                  <a:lnTo>
                    <a:pt x="407515" y="120627"/>
                  </a:lnTo>
                  <a:cubicBezTo>
                    <a:pt x="407515" y="129126"/>
                    <a:pt x="400651" y="135980"/>
                    <a:pt x="392413" y="135980"/>
                  </a:cubicBezTo>
                  <a:lnTo>
                    <a:pt x="210913" y="135980"/>
                  </a:lnTo>
                  <a:cubicBezTo>
                    <a:pt x="202401" y="135980"/>
                    <a:pt x="195537" y="129126"/>
                    <a:pt x="195537" y="120627"/>
                  </a:cubicBezTo>
                  <a:lnTo>
                    <a:pt x="195537" y="15353"/>
                  </a:lnTo>
                  <a:cubicBezTo>
                    <a:pt x="195537" y="6854"/>
                    <a:pt x="202401" y="0"/>
                    <a:pt x="210913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9" name="组合 17">
            <a:extLst>
              <a:ext uri="{FF2B5EF4-FFF2-40B4-BE49-F238E27FC236}">
                <a16:creationId xmlns:a16="http://schemas.microsoft.com/office/drawing/2014/main" xmlns="" id="{12149827-17D0-4217-99C2-11A4F8E02D8F}"/>
              </a:ext>
            </a:extLst>
          </p:cNvPr>
          <p:cNvGrpSpPr>
            <a:grpSpLocks/>
          </p:cNvGrpSpPr>
          <p:nvPr/>
        </p:nvGrpSpPr>
        <p:grpSpPr bwMode="auto">
          <a:xfrm>
            <a:off x="1061743" y="2511777"/>
            <a:ext cx="1744373" cy="1110074"/>
            <a:chOff x="8579690" y="1542823"/>
            <a:chExt cx="1543435" cy="1110466"/>
          </a:xfrm>
        </p:grpSpPr>
        <p:sp>
          <p:nvSpPr>
            <p:cNvPr id="50" name="文本框 6">
              <a:extLst>
                <a:ext uri="{FF2B5EF4-FFF2-40B4-BE49-F238E27FC236}">
                  <a16:creationId xmlns:a16="http://schemas.microsoft.com/office/drawing/2014/main" xmlns="" id="{4D67A5CE-8325-4D51-BFB1-1E7AF85F3FAA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1" name="文本框 7">
              <a:extLst>
                <a:ext uri="{FF2B5EF4-FFF2-40B4-BE49-F238E27FC236}">
                  <a16:creationId xmlns:a16="http://schemas.microsoft.com/office/drawing/2014/main" xmlns="" id="{65FEE46F-BD18-4025-814B-48F3501FA1EF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2" name="组合 17">
            <a:extLst>
              <a:ext uri="{FF2B5EF4-FFF2-40B4-BE49-F238E27FC236}">
                <a16:creationId xmlns:a16="http://schemas.microsoft.com/office/drawing/2014/main" xmlns="" id="{BEBEDCAA-2E23-4CAA-80CD-A381E4C7C0D6}"/>
              </a:ext>
            </a:extLst>
          </p:cNvPr>
          <p:cNvGrpSpPr>
            <a:grpSpLocks/>
          </p:cNvGrpSpPr>
          <p:nvPr/>
        </p:nvGrpSpPr>
        <p:grpSpPr bwMode="auto">
          <a:xfrm>
            <a:off x="3336227" y="4749136"/>
            <a:ext cx="1744373" cy="1110074"/>
            <a:chOff x="8579690" y="1542823"/>
            <a:chExt cx="1543435" cy="1110466"/>
          </a:xfrm>
        </p:grpSpPr>
        <p:sp>
          <p:nvSpPr>
            <p:cNvPr id="53" name="文本框 6">
              <a:extLst>
                <a:ext uri="{FF2B5EF4-FFF2-40B4-BE49-F238E27FC236}">
                  <a16:creationId xmlns:a16="http://schemas.microsoft.com/office/drawing/2014/main" xmlns="" id="{8A603B8C-9497-445D-A86E-E9DAC508CE06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4" name="文本框 7">
              <a:extLst>
                <a:ext uri="{FF2B5EF4-FFF2-40B4-BE49-F238E27FC236}">
                  <a16:creationId xmlns:a16="http://schemas.microsoft.com/office/drawing/2014/main" xmlns="" id="{187FD8C5-37BA-4538-954F-8DE4914FCE95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5" name="组合 17">
            <a:extLst>
              <a:ext uri="{FF2B5EF4-FFF2-40B4-BE49-F238E27FC236}">
                <a16:creationId xmlns:a16="http://schemas.microsoft.com/office/drawing/2014/main" xmlns="" id="{33B123AA-B541-44C8-9DA8-200A0C9EE249}"/>
              </a:ext>
            </a:extLst>
          </p:cNvPr>
          <p:cNvGrpSpPr>
            <a:grpSpLocks/>
          </p:cNvGrpSpPr>
          <p:nvPr/>
        </p:nvGrpSpPr>
        <p:grpSpPr bwMode="auto">
          <a:xfrm>
            <a:off x="3562278" y="2154440"/>
            <a:ext cx="1744373" cy="1110074"/>
            <a:chOff x="8579690" y="1542823"/>
            <a:chExt cx="1543435" cy="1110466"/>
          </a:xfrm>
        </p:grpSpPr>
        <p:sp>
          <p:nvSpPr>
            <p:cNvPr id="56" name="文本框 6">
              <a:extLst>
                <a:ext uri="{FF2B5EF4-FFF2-40B4-BE49-F238E27FC236}">
                  <a16:creationId xmlns:a16="http://schemas.microsoft.com/office/drawing/2014/main" xmlns="" id="{E005C5CE-46EF-4135-B821-E54688E29196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7" name="文本框 7">
              <a:extLst>
                <a:ext uri="{FF2B5EF4-FFF2-40B4-BE49-F238E27FC236}">
                  <a16:creationId xmlns:a16="http://schemas.microsoft.com/office/drawing/2014/main" xmlns="" id="{3EA08A73-58B4-4E95-BD77-98AB314AF47D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8" name="组合 17">
            <a:extLst>
              <a:ext uri="{FF2B5EF4-FFF2-40B4-BE49-F238E27FC236}">
                <a16:creationId xmlns:a16="http://schemas.microsoft.com/office/drawing/2014/main" xmlns="" id="{EBFCDBCE-51EA-4848-9764-6491DDA3FF98}"/>
              </a:ext>
            </a:extLst>
          </p:cNvPr>
          <p:cNvGrpSpPr>
            <a:grpSpLocks/>
          </p:cNvGrpSpPr>
          <p:nvPr/>
        </p:nvGrpSpPr>
        <p:grpSpPr bwMode="auto">
          <a:xfrm>
            <a:off x="7111402" y="4749136"/>
            <a:ext cx="1744373" cy="1110074"/>
            <a:chOff x="8579690" y="1542823"/>
            <a:chExt cx="1543435" cy="1110466"/>
          </a:xfrm>
        </p:grpSpPr>
        <p:sp>
          <p:nvSpPr>
            <p:cNvPr id="59" name="文本框 6">
              <a:extLst>
                <a:ext uri="{FF2B5EF4-FFF2-40B4-BE49-F238E27FC236}">
                  <a16:creationId xmlns:a16="http://schemas.microsoft.com/office/drawing/2014/main" xmlns="" id="{A211A3CF-B55E-4CE0-B236-C51DCC038A23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60" name="文本框 7">
              <a:extLst>
                <a:ext uri="{FF2B5EF4-FFF2-40B4-BE49-F238E27FC236}">
                  <a16:creationId xmlns:a16="http://schemas.microsoft.com/office/drawing/2014/main" xmlns="" id="{AB516599-5FF4-442A-8240-C31BF3AF9226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61" name="组合 17">
            <a:extLst>
              <a:ext uri="{FF2B5EF4-FFF2-40B4-BE49-F238E27FC236}">
                <a16:creationId xmlns:a16="http://schemas.microsoft.com/office/drawing/2014/main" xmlns="" id="{6CC6DFD9-CEE9-4987-9244-B3FAB995B5CE}"/>
              </a:ext>
            </a:extLst>
          </p:cNvPr>
          <p:cNvGrpSpPr>
            <a:grpSpLocks/>
          </p:cNvGrpSpPr>
          <p:nvPr/>
        </p:nvGrpSpPr>
        <p:grpSpPr bwMode="auto">
          <a:xfrm>
            <a:off x="7895074" y="2154440"/>
            <a:ext cx="1744373" cy="1110074"/>
            <a:chOff x="8579690" y="1542823"/>
            <a:chExt cx="1543435" cy="1110466"/>
          </a:xfrm>
        </p:grpSpPr>
        <p:sp>
          <p:nvSpPr>
            <p:cNvPr id="62" name="文本框 6">
              <a:extLst>
                <a:ext uri="{FF2B5EF4-FFF2-40B4-BE49-F238E27FC236}">
                  <a16:creationId xmlns:a16="http://schemas.microsoft.com/office/drawing/2014/main" xmlns="" id="{F933A7A6-5425-4D36-8FA5-73470B0CF899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63" name="文本框 7">
              <a:extLst>
                <a:ext uri="{FF2B5EF4-FFF2-40B4-BE49-F238E27FC236}">
                  <a16:creationId xmlns:a16="http://schemas.microsoft.com/office/drawing/2014/main" xmlns="" id="{302D4766-D09C-44C0-9B25-EF270E85F48C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64" name="组合 17">
            <a:extLst>
              <a:ext uri="{FF2B5EF4-FFF2-40B4-BE49-F238E27FC236}">
                <a16:creationId xmlns:a16="http://schemas.microsoft.com/office/drawing/2014/main" xmlns="" id="{55A3C2E5-15F6-4C02-A60E-27ED98BA29AC}"/>
              </a:ext>
            </a:extLst>
          </p:cNvPr>
          <p:cNvGrpSpPr>
            <a:grpSpLocks/>
          </p:cNvGrpSpPr>
          <p:nvPr/>
        </p:nvGrpSpPr>
        <p:grpSpPr bwMode="auto">
          <a:xfrm>
            <a:off x="9428452" y="4219185"/>
            <a:ext cx="1744373" cy="755874"/>
            <a:chOff x="8579690" y="1542823"/>
            <a:chExt cx="1543435" cy="756141"/>
          </a:xfrm>
        </p:grpSpPr>
        <p:sp>
          <p:nvSpPr>
            <p:cNvPr id="65" name="文本框 6">
              <a:extLst>
                <a:ext uri="{FF2B5EF4-FFF2-40B4-BE49-F238E27FC236}">
                  <a16:creationId xmlns:a16="http://schemas.microsoft.com/office/drawing/2014/main" xmlns="" id="{414D3C58-C14C-460B-B0D3-E7A17D2F9235}"/>
                </a:ext>
              </a:extLst>
            </p:cNvPr>
            <p:cNvSpPr txBox="1"/>
            <p:nvPr/>
          </p:nvSpPr>
          <p:spPr>
            <a:xfrm>
              <a:off x="8579690" y="1864204"/>
              <a:ext cx="1543435" cy="4347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66" name="文本框 7">
              <a:extLst>
                <a:ext uri="{FF2B5EF4-FFF2-40B4-BE49-F238E27FC236}">
                  <a16:creationId xmlns:a16="http://schemas.microsoft.com/office/drawing/2014/main" xmlns="" id="{5C52FA7E-A81E-4ADA-BEDD-FD7D404152BE}"/>
                </a:ext>
              </a:extLst>
            </p:cNvPr>
            <p:cNvSpPr txBox="1"/>
            <p:nvPr/>
          </p:nvSpPr>
          <p:spPr>
            <a:xfrm>
              <a:off x="8688712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35AF4060-34CC-4AA3-9263-82A7AD82A8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859F4F1-D287-497A-AD26-67BB76762D66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96CA055-58A0-425B-B0DC-89E933E5F400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56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B162257-6070-4CD1-84B1-0EE5ADDF85F4}"/>
              </a:ext>
            </a:extLst>
          </p:cNvPr>
          <p:cNvGrpSpPr/>
          <p:nvPr/>
        </p:nvGrpSpPr>
        <p:grpSpPr>
          <a:xfrm>
            <a:off x="3685541" y="2160588"/>
            <a:ext cx="4810306" cy="3610314"/>
            <a:chOff x="3685541" y="2160588"/>
            <a:chExt cx="4810306" cy="361031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3DF9E33-741B-4A61-BCC9-8379AB8ACB7F}"/>
                </a:ext>
              </a:extLst>
            </p:cNvPr>
            <p:cNvGrpSpPr/>
            <p:nvPr/>
          </p:nvGrpSpPr>
          <p:grpSpPr>
            <a:xfrm>
              <a:off x="3685541" y="2160588"/>
              <a:ext cx="4810306" cy="3610314"/>
              <a:chOff x="3278793" y="1536124"/>
              <a:chExt cx="5584795" cy="4191598"/>
            </a:xfrm>
          </p:grpSpPr>
          <p:sp>
            <p:nvSpPr>
              <p:cNvPr id="4" name="işļíďè">
                <a:extLst>
                  <a:ext uri="{FF2B5EF4-FFF2-40B4-BE49-F238E27FC236}">
                    <a16:creationId xmlns:a16="http://schemas.microsoft.com/office/drawing/2014/main" xmlns="" id="{B1743DBC-9B10-4D3D-8F7D-8726E083D11F}"/>
                  </a:ext>
                </a:extLst>
              </p:cNvPr>
              <p:cNvSpPr/>
              <p:nvPr/>
            </p:nvSpPr>
            <p:spPr>
              <a:xfrm>
                <a:off x="5410199" y="1536124"/>
                <a:ext cx="1371600" cy="13716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" name="íṡľïďe">
                <a:extLst>
                  <a:ext uri="{FF2B5EF4-FFF2-40B4-BE49-F238E27FC236}">
                    <a16:creationId xmlns:a16="http://schemas.microsoft.com/office/drawing/2014/main" xmlns="" id="{0B461760-B15B-4167-B87A-ACD805FADD4C}"/>
                  </a:ext>
                </a:extLst>
              </p:cNvPr>
              <p:cNvSpPr/>
              <p:nvPr/>
            </p:nvSpPr>
            <p:spPr>
              <a:xfrm>
                <a:off x="5543887" y="1669812"/>
                <a:ext cx="1104224" cy="1104224"/>
              </a:xfrm>
              <a:prstGeom prst="rect">
                <a:avLst/>
              </a:prstGeom>
              <a:solidFill>
                <a:srgbClr val="0026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íśḻídé">
                <a:extLst>
                  <a:ext uri="{FF2B5EF4-FFF2-40B4-BE49-F238E27FC236}">
                    <a16:creationId xmlns:a16="http://schemas.microsoft.com/office/drawing/2014/main" xmlns="" id="{A97DF0A3-B0C6-4A95-90CD-9C3AD571AC35}"/>
                  </a:ext>
                </a:extLst>
              </p:cNvPr>
              <p:cNvSpPr/>
              <p:nvPr/>
            </p:nvSpPr>
            <p:spPr>
              <a:xfrm>
                <a:off x="6827931" y="1536124"/>
                <a:ext cx="1371600" cy="13716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ïsļîḍé">
                <a:extLst>
                  <a:ext uri="{FF2B5EF4-FFF2-40B4-BE49-F238E27FC236}">
                    <a16:creationId xmlns:a16="http://schemas.microsoft.com/office/drawing/2014/main" xmlns="" id="{72207B0D-8DAF-4EB8-8683-1BB283311606}"/>
                  </a:ext>
                </a:extLst>
              </p:cNvPr>
              <p:cNvSpPr/>
              <p:nvPr/>
            </p:nvSpPr>
            <p:spPr>
              <a:xfrm>
                <a:off x="6961618" y="1669812"/>
                <a:ext cx="1104224" cy="1104224"/>
              </a:xfrm>
              <a:prstGeom prst="rect">
                <a:avLst/>
              </a:prstGeom>
              <a:solidFill>
                <a:srgbClr val="0026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ïsľîḑe">
                <a:extLst>
                  <a:ext uri="{FF2B5EF4-FFF2-40B4-BE49-F238E27FC236}">
                    <a16:creationId xmlns:a16="http://schemas.microsoft.com/office/drawing/2014/main" xmlns="" id="{3D2E68D0-0F17-425D-9408-E3EB19135FC7}"/>
                  </a:ext>
                </a:extLst>
              </p:cNvPr>
              <p:cNvSpPr/>
              <p:nvPr/>
            </p:nvSpPr>
            <p:spPr>
              <a:xfrm>
                <a:off x="5410200" y="2935258"/>
                <a:ext cx="1371600" cy="13716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îšľîďè">
                <a:extLst>
                  <a:ext uri="{FF2B5EF4-FFF2-40B4-BE49-F238E27FC236}">
                    <a16:creationId xmlns:a16="http://schemas.microsoft.com/office/drawing/2014/main" xmlns="" id="{B9F25A62-0B38-4AD1-856E-5F38470453F4}"/>
                  </a:ext>
                </a:extLst>
              </p:cNvPr>
              <p:cNvSpPr/>
              <p:nvPr/>
            </p:nvSpPr>
            <p:spPr>
              <a:xfrm>
                <a:off x="5543888" y="3065944"/>
                <a:ext cx="1104224" cy="1104224"/>
              </a:xfrm>
              <a:prstGeom prst="rect">
                <a:avLst/>
              </a:prstGeom>
              <a:solidFill>
                <a:srgbClr val="0026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i$ḻíḋe">
                <a:extLst>
                  <a:ext uri="{FF2B5EF4-FFF2-40B4-BE49-F238E27FC236}">
                    <a16:creationId xmlns:a16="http://schemas.microsoft.com/office/drawing/2014/main" xmlns="" id="{16C4F0AB-385C-4650-967E-AC8B9E1BC522}"/>
                  </a:ext>
                </a:extLst>
              </p:cNvPr>
              <p:cNvSpPr/>
              <p:nvPr/>
            </p:nvSpPr>
            <p:spPr>
              <a:xfrm>
                <a:off x="5410200" y="4356122"/>
                <a:ext cx="1371600" cy="13716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iṩľîḍè">
                <a:extLst>
                  <a:ext uri="{FF2B5EF4-FFF2-40B4-BE49-F238E27FC236}">
                    <a16:creationId xmlns:a16="http://schemas.microsoft.com/office/drawing/2014/main" xmlns="" id="{F5A5D9EA-ABFC-4BBF-A3AA-56FD1F0A5E13}"/>
                  </a:ext>
                </a:extLst>
              </p:cNvPr>
              <p:cNvSpPr/>
              <p:nvPr/>
            </p:nvSpPr>
            <p:spPr>
              <a:xfrm>
                <a:off x="5543888" y="4486808"/>
                <a:ext cx="1104224" cy="1104224"/>
              </a:xfrm>
              <a:prstGeom prst="rect">
                <a:avLst/>
              </a:prstGeom>
              <a:solidFill>
                <a:srgbClr val="0026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ísľiḓe">
                <a:extLst>
                  <a:ext uri="{FF2B5EF4-FFF2-40B4-BE49-F238E27FC236}">
                    <a16:creationId xmlns:a16="http://schemas.microsoft.com/office/drawing/2014/main" xmlns="" id="{16A3D390-DD8A-4679-B5FA-4D12699B837A}"/>
                  </a:ext>
                </a:extLst>
              </p:cNvPr>
              <p:cNvSpPr/>
              <p:nvPr/>
            </p:nvSpPr>
            <p:spPr>
              <a:xfrm>
                <a:off x="3988981" y="4356122"/>
                <a:ext cx="1371600" cy="13716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" name="íṩľiḍê">
                <a:extLst>
                  <a:ext uri="{FF2B5EF4-FFF2-40B4-BE49-F238E27FC236}">
                    <a16:creationId xmlns:a16="http://schemas.microsoft.com/office/drawing/2014/main" xmlns="" id="{C3EA5891-67B8-469A-B484-F3DE061B65CF}"/>
                  </a:ext>
                </a:extLst>
              </p:cNvPr>
              <p:cNvSpPr/>
              <p:nvPr/>
            </p:nvSpPr>
            <p:spPr>
              <a:xfrm>
                <a:off x="4122669" y="4486808"/>
                <a:ext cx="1104224" cy="1104224"/>
              </a:xfrm>
              <a:prstGeom prst="rect">
                <a:avLst/>
              </a:prstGeom>
              <a:solidFill>
                <a:srgbClr val="0026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BE01AD61-6E0C-41D0-8BE4-199B65FD95D1}"/>
                  </a:ext>
                </a:extLst>
              </p:cNvPr>
              <p:cNvCxnSpPr/>
              <p:nvPr/>
            </p:nvCxnSpPr>
            <p:spPr>
              <a:xfrm>
                <a:off x="8391068" y="1761722"/>
                <a:ext cx="0" cy="91440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ṣḷíḋe">
                <a:extLst>
                  <a:ext uri="{FF2B5EF4-FFF2-40B4-BE49-F238E27FC236}">
                    <a16:creationId xmlns:a16="http://schemas.microsoft.com/office/drawing/2014/main" xmlns="" id="{4DCA8FD2-C761-4CAD-AF3F-15E5292EC4A6}"/>
                  </a:ext>
                </a:extLst>
              </p:cNvPr>
              <p:cNvSpPr/>
              <p:nvPr/>
            </p:nvSpPr>
            <p:spPr>
              <a:xfrm>
                <a:off x="8333219" y="2161072"/>
                <a:ext cx="115699" cy="115699"/>
              </a:xfrm>
              <a:prstGeom prst="ellipse">
                <a:avLst/>
              </a:prstGeom>
              <a:solidFill>
                <a:srgbClr val="00265E"/>
              </a:solidFill>
              <a:ln w="28575">
                <a:solidFill>
                  <a:srgbClr val="24DB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8A3DFD26-BE8E-471A-ABA7-50B7286D462A}"/>
                  </a:ext>
                </a:extLst>
              </p:cNvPr>
              <p:cNvCxnSpPr/>
              <p:nvPr/>
            </p:nvCxnSpPr>
            <p:spPr>
              <a:xfrm>
                <a:off x="8448918" y="2218921"/>
                <a:ext cx="41467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0BC7F61D-8B85-4508-8DED-A41570C4C863}"/>
                  </a:ext>
                </a:extLst>
              </p:cNvPr>
              <p:cNvCxnSpPr/>
              <p:nvPr/>
            </p:nvCxnSpPr>
            <p:spPr>
              <a:xfrm flipH="1">
                <a:off x="5169044" y="1761721"/>
                <a:ext cx="0" cy="91440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ïṣlîḋê">
                <a:extLst>
                  <a:ext uri="{FF2B5EF4-FFF2-40B4-BE49-F238E27FC236}">
                    <a16:creationId xmlns:a16="http://schemas.microsoft.com/office/drawing/2014/main" xmlns="" id="{80F36B07-CDCF-4CBF-95DA-3E7ACCDB6150}"/>
                  </a:ext>
                </a:extLst>
              </p:cNvPr>
              <p:cNvSpPr/>
              <p:nvPr/>
            </p:nvSpPr>
            <p:spPr>
              <a:xfrm flipH="1">
                <a:off x="5111194" y="2161071"/>
                <a:ext cx="115699" cy="115699"/>
              </a:xfrm>
              <a:prstGeom prst="ellipse">
                <a:avLst/>
              </a:prstGeom>
              <a:solidFill>
                <a:srgbClr val="00265E"/>
              </a:solidFill>
              <a:ln w="28575">
                <a:solidFill>
                  <a:srgbClr val="24DB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11A0A154-DD0B-41E9-8C7D-5BA312D28A05}"/>
                  </a:ext>
                </a:extLst>
              </p:cNvPr>
              <p:cNvCxnSpPr/>
              <p:nvPr/>
            </p:nvCxnSpPr>
            <p:spPr>
              <a:xfrm flipH="1">
                <a:off x="4696524" y="2218920"/>
                <a:ext cx="41467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558E50BD-51A3-4B7D-A794-FD8994FC9762}"/>
                  </a:ext>
                </a:extLst>
              </p:cNvPr>
              <p:cNvCxnSpPr/>
              <p:nvPr/>
            </p:nvCxnSpPr>
            <p:spPr>
              <a:xfrm>
                <a:off x="7019468" y="3160856"/>
                <a:ext cx="0" cy="91440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ṡḻíḑê">
                <a:extLst>
                  <a:ext uri="{FF2B5EF4-FFF2-40B4-BE49-F238E27FC236}">
                    <a16:creationId xmlns:a16="http://schemas.microsoft.com/office/drawing/2014/main" xmlns="" id="{7ECFAD7C-8810-4774-8089-54EA99FDDDD7}"/>
                  </a:ext>
                </a:extLst>
              </p:cNvPr>
              <p:cNvSpPr/>
              <p:nvPr/>
            </p:nvSpPr>
            <p:spPr>
              <a:xfrm>
                <a:off x="6961619" y="3560206"/>
                <a:ext cx="115699" cy="115699"/>
              </a:xfrm>
              <a:prstGeom prst="ellipse">
                <a:avLst/>
              </a:prstGeom>
              <a:solidFill>
                <a:srgbClr val="00265E"/>
              </a:solidFill>
              <a:ln w="28575">
                <a:solidFill>
                  <a:srgbClr val="24DB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8E2C06A-C67E-4A57-8FA0-7CCC28FCC2A3}"/>
                  </a:ext>
                </a:extLst>
              </p:cNvPr>
              <p:cNvCxnSpPr/>
              <p:nvPr/>
            </p:nvCxnSpPr>
            <p:spPr>
              <a:xfrm>
                <a:off x="7077318" y="3618055"/>
                <a:ext cx="41467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AB237C7D-A1BF-4A49-BBF3-D22BF4B699D9}"/>
                  </a:ext>
                </a:extLst>
              </p:cNvPr>
              <p:cNvCxnSpPr/>
              <p:nvPr/>
            </p:nvCxnSpPr>
            <p:spPr>
              <a:xfrm>
                <a:off x="7019468" y="4581720"/>
                <a:ext cx="0" cy="91440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í$ļiḍé">
                <a:extLst>
                  <a:ext uri="{FF2B5EF4-FFF2-40B4-BE49-F238E27FC236}">
                    <a16:creationId xmlns:a16="http://schemas.microsoft.com/office/drawing/2014/main" xmlns="" id="{AB3F4FE3-46C8-438A-BBAC-465D5DF65FE6}"/>
                  </a:ext>
                </a:extLst>
              </p:cNvPr>
              <p:cNvSpPr/>
              <p:nvPr/>
            </p:nvSpPr>
            <p:spPr>
              <a:xfrm>
                <a:off x="6961619" y="4981070"/>
                <a:ext cx="115699" cy="115699"/>
              </a:xfrm>
              <a:prstGeom prst="ellipse">
                <a:avLst/>
              </a:prstGeom>
              <a:solidFill>
                <a:srgbClr val="00265E"/>
              </a:solidFill>
              <a:ln w="28575">
                <a:solidFill>
                  <a:srgbClr val="24DB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63F9039C-A0DF-438E-B1D0-9C41C3E1B862}"/>
                  </a:ext>
                </a:extLst>
              </p:cNvPr>
              <p:cNvCxnSpPr/>
              <p:nvPr/>
            </p:nvCxnSpPr>
            <p:spPr>
              <a:xfrm>
                <a:off x="7077318" y="5038919"/>
                <a:ext cx="41467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8F6D75EC-4D0C-49B7-A71F-C305D39827D2}"/>
                  </a:ext>
                </a:extLst>
              </p:cNvPr>
              <p:cNvCxnSpPr/>
              <p:nvPr/>
            </p:nvCxnSpPr>
            <p:spPr>
              <a:xfrm flipH="1">
                <a:off x="3751313" y="4581719"/>
                <a:ext cx="0" cy="91440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îṣ1iḋé">
                <a:extLst>
                  <a:ext uri="{FF2B5EF4-FFF2-40B4-BE49-F238E27FC236}">
                    <a16:creationId xmlns:a16="http://schemas.microsoft.com/office/drawing/2014/main" xmlns="" id="{71D52FD9-ED73-4522-8736-DE1D1B3368A8}"/>
                  </a:ext>
                </a:extLst>
              </p:cNvPr>
              <p:cNvSpPr/>
              <p:nvPr/>
            </p:nvSpPr>
            <p:spPr>
              <a:xfrm flipH="1">
                <a:off x="3693463" y="4981069"/>
                <a:ext cx="115699" cy="115699"/>
              </a:xfrm>
              <a:prstGeom prst="ellipse">
                <a:avLst/>
              </a:prstGeom>
              <a:solidFill>
                <a:srgbClr val="00265E"/>
              </a:solidFill>
              <a:ln w="28575">
                <a:solidFill>
                  <a:srgbClr val="24DB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0D00D1D1-4082-4F17-9AC7-FA37252E50E0}"/>
                  </a:ext>
                </a:extLst>
              </p:cNvPr>
              <p:cNvCxnSpPr/>
              <p:nvPr/>
            </p:nvCxnSpPr>
            <p:spPr>
              <a:xfrm flipH="1">
                <a:off x="3278793" y="5038918"/>
                <a:ext cx="41467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4DBFD"/>
                    </a:gs>
                    <a:gs pos="100000">
                      <a:srgbClr val="002FFC"/>
                    </a:gs>
                  </a:gsLst>
                  <a:lin ang="5400000" scaled="1"/>
                </a:gra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椭圆 39">
              <a:extLst>
                <a:ext uri="{FF2B5EF4-FFF2-40B4-BE49-F238E27FC236}">
                  <a16:creationId xmlns:a16="http://schemas.microsoft.com/office/drawing/2014/main" xmlns="" id="{90CF2A5E-AC04-43EE-B027-9C966511E639}"/>
                </a:ext>
              </a:extLst>
            </p:cNvPr>
            <p:cNvSpPr/>
            <p:nvPr/>
          </p:nvSpPr>
          <p:spPr>
            <a:xfrm>
              <a:off x="5896306" y="2546585"/>
              <a:ext cx="431512" cy="40421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6933" h="568546">
                  <a:moveTo>
                    <a:pt x="513822" y="475541"/>
                  </a:moveTo>
                  <a:cubicBezTo>
                    <a:pt x="565228" y="475541"/>
                    <a:pt x="606933" y="517199"/>
                    <a:pt x="606933" y="568546"/>
                  </a:cubicBezTo>
                  <a:lnTo>
                    <a:pt x="420711" y="568546"/>
                  </a:lnTo>
                  <a:cubicBezTo>
                    <a:pt x="420711" y="517199"/>
                    <a:pt x="462416" y="475541"/>
                    <a:pt x="513822" y="475541"/>
                  </a:cubicBezTo>
                  <a:close/>
                  <a:moveTo>
                    <a:pt x="513822" y="342525"/>
                  </a:moveTo>
                  <a:cubicBezTo>
                    <a:pt x="539524" y="342525"/>
                    <a:pt x="560360" y="363345"/>
                    <a:pt x="560360" y="389028"/>
                  </a:cubicBezTo>
                  <a:cubicBezTo>
                    <a:pt x="560360" y="414711"/>
                    <a:pt x="539524" y="435531"/>
                    <a:pt x="513822" y="435531"/>
                  </a:cubicBezTo>
                  <a:cubicBezTo>
                    <a:pt x="488120" y="435531"/>
                    <a:pt x="467284" y="414711"/>
                    <a:pt x="467284" y="389028"/>
                  </a:cubicBezTo>
                  <a:cubicBezTo>
                    <a:pt x="467284" y="363345"/>
                    <a:pt x="488120" y="342525"/>
                    <a:pt x="513822" y="342525"/>
                  </a:cubicBezTo>
                  <a:close/>
                  <a:moveTo>
                    <a:pt x="93126" y="304208"/>
                  </a:moveTo>
                  <a:cubicBezTo>
                    <a:pt x="144540" y="304208"/>
                    <a:pt x="186152" y="345866"/>
                    <a:pt x="186152" y="397213"/>
                  </a:cubicBezTo>
                  <a:lnTo>
                    <a:pt x="0" y="397213"/>
                  </a:lnTo>
                  <a:cubicBezTo>
                    <a:pt x="0" y="345866"/>
                    <a:pt x="41712" y="304208"/>
                    <a:pt x="93126" y="304208"/>
                  </a:cubicBezTo>
                  <a:close/>
                  <a:moveTo>
                    <a:pt x="93076" y="171333"/>
                  </a:moveTo>
                  <a:cubicBezTo>
                    <a:pt x="118798" y="171333"/>
                    <a:pt x="139649" y="192137"/>
                    <a:pt x="139649" y="217801"/>
                  </a:cubicBezTo>
                  <a:cubicBezTo>
                    <a:pt x="139649" y="243465"/>
                    <a:pt x="118798" y="264269"/>
                    <a:pt x="93076" y="264269"/>
                  </a:cubicBezTo>
                  <a:cubicBezTo>
                    <a:pt x="67354" y="264269"/>
                    <a:pt x="46503" y="243465"/>
                    <a:pt x="46503" y="217801"/>
                  </a:cubicBezTo>
                  <a:cubicBezTo>
                    <a:pt x="46503" y="192137"/>
                    <a:pt x="67354" y="171333"/>
                    <a:pt x="93076" y="171333"/>
                  </a:cubicBezTo>
                  <a:close/>
                  <a:moveTo>
                    <a:pt x="513822" y="132945"/>
                  </a:moveTo>
                  <a:cubicBezTo>
                    <a:pt x="565228" y="132945"/>
                    <a:pt x="606933" y="174516"/>
                    <a:pt x="606933" y="225880"/>
                  </a:cubicBezTo>
                  <a:lnTo>
                    <a:pt x="420711" y="225880"/>
                  </a:lnTo>
                  <a:cubicBezTo>
                    <a:pt x="420711" y="174516"/>
                    <a:pt x="462416" y="132945"/>
                    <a:pt x="513822" y="132945"/>
                  </a:cubicBezTo>
                  <a:close/>
                  <a:moveTo>
                    <a:pt x="283422" y="93005"/>
                  </a:moveTo>
                  <a:lnTo>
                    <a:pt x="412314" y="93005"/>
                  </a:lnTo>
                  <a:lnTo>
                    <a:pt x="412314" y="132967"/>
                  </a:lnTo>
                  <a:lnTo>
                    <a:pt x="323451" y="132967"/>
                  </a:lnTo>
                  <a:lnTo>
                    <a:pt x="323451" y="435578"/>
                  </a:lnTo>
                  <a:lnTo>
                    <a:pt x="412314" y="435578"/>
                  </a:lnTo>
                  <a:lnTo>
                    <a:pt x="412314" y="475540"/>
                  </a:lnTo>
                  <a:lnTo>
                    <a:pt x="283422" y="475540"/>
                  </a:lnTo>
                  <a:lnTo>
                    <a:pt x="283422" y="304204"/>
                  </a:lnTo>
                  <a:lnTo>
                    <a:pt x="190456" y="304204"/>
                  </a:lnTo>
                  <a:lnTo>
                    <a:pt x="190456" y="264242"/>
                  </a:lnTo>
                  <a:lnTo>
                    <a:pt x="283422" y="264242"/>
                  </a:lnTo>
                  <a:close/>
                  <a:moveTo>
                    <a:pt x="513822" y="0"/>
                  </a:moveTo>
                  <a:cubicBezTo>
                    <a:pt x="539524" y="0"/>
                    <a:pt x="560360" y="20820"/>
                    <a:pt x="560360" y="46503"/>
                  </a:cubicBezTo>
                  <a:cubicBezTo>
                    <a:pt x="560360" y="72186"/>
                    <a:pt x="539524" y="93006"/>
                    <a:pt x="513822" y="93006"/>
                  </a:cubicBezTo>
                  <a:cubicBezTo>
                    <a:pt x="488120" y="93006"/>
                    <a:pt x="467284" y="72186"/>
                    <a:pt x="467284" y="46503"/>
                  </a:cubicBezTo>
                  <a:cubicBezTo>
                    <a:pt x="467284" y="20820"/>
                    <a:pt x="488120" y="0"/>
                    <a:pt x="5138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椭圆 40">
              <a:extLst>
                <a:ext uri="{FF2B5EF4-FFF2-40B4-BE49-F238E27FC236}">
                  <a16:creationId xmlns:a16="http://schemas.microsoft.com/office/drawing/2014/main" xmlns="" id="{F8FF2E05-2634-43C8-9643-68B96D410819}"/>
                </a:ext>
              </a:extLst>
            </p:cNvPr>
            <p:cNvSpPr/>
            <p:nvPr/>
          </p:nvSpPr>
          <p:spPr>
            <a:xfrm>
              <a:off x="7103552" y="2532939"/>
              <a:ext cx="421813" cy="43151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89914" h="603477">
                  <a:moveTo>
                    <a:pt x="30159" y="183457"/>
                  </a:moveTo>
                  <a:cubicBezTo>
                    <a:pt x="60317" y="256566"/>
                    <a:pt x="123507" y="315340"/>
                    <a:pt x="126379" y="319641"/>
                  </a:cubicBezTo>
                  <a:lnTo>
                    <a:pt x="140741" y="332543"/>
                  </a:lnTo>
                  <a:lnTo>
                    <a:pt x="153666" y="319641"/>
                  </a:lnTo>
                  <a:cubicBezTo>
                    <a:pt x="155102" y="318207"/>
                    <a:pt x="166591" y="305306"/>
                    <a:pt x="182388" y="288104"/>
                  </a:cubicBezTo>
                  <a:lnTo>
                    <a:pt x="212547" y="329676"/>
                  </a:lnTo>
                  <a:lnTo>
                    <a:pt x="219728" y="329676"/>
                  </a:lnTo>
                  <a:lnTo>
                    <a:pt x="219728" y="309606"/>
                  </a:lnTo>
                  <a:lnTo>
                    <a:pt x="236961" y="344011"/>
                  </a:lnTo>
                  <a:lnTo>
                    <a:pt x="285790" y="354045"/>
                  </a:lnTo>
                  <a:lnTo>
                    <a:pt x="307332" y="376982"/>
                  </a:lnTo>
                  <a:lnTo>
                    <a:pt x="327438" y="382716"/>
                  </a:lnTo>
                  <a:lnTo>
                    <a:pt x="307332" y="424288"/>
                  </a:lnTo>
                  <a:lnTo>
                    <a:pt x="328874" y="462992"/>
                  </a:lnTo>
                  <a:cubicBezTo>
                    <a:pt x="328874" y="462992"/>
                    <a:pt x="343235" y="508865"/>
                    <a:pt x="343235" y="511732"/>
                  </a:cubicBezTo>
                  <a:cubicBezTo>
                    <a:pt x="343235" y="513166"/>
                    <a:pt x="328874" y="566206"/>
                    <a:pt x="328874" y="566206"/>
                  </a:cubicBezTo>
                  <a:lnTo>
                    <a:pt x="331746" y="602044"/>
                  </a:lnTo>
                  <a:cubicBezTo>
                    <a:pt x="320257" y="603477"/>
                    <a:pt x="307332" y="603477"/>
                    <a:pt x="295843" y="603477"/>
                  </a:cubicBezTo>
                  <a:cubicBezTo>
                    <a:pt x="132124" y="603477"/>
                    <a:pt x="0" y="471594"/>
                    <a:pt x="0" y="309606"/>
                  </a:cubicBezTo>
                  <a:cubicBezTo>
                    <a:pt x="0" y="263734"/>
                    <a:pt x="11489" y="220728"/>
                    <a:pt x="30159" y="183457"/>
                  </a:cubicBezTo>
                  <a:close/>
                  <a:moveTo>
                    <a:pt x="360262" y="74486"/>
                  </a:moveTo>
                  <a:lnTo>
                    <a:pt x="387533" y="80219"/>
                  </a:lnTo>
                  <a:lnTo>
                    <a:pt x="411933" y="101717"/>
                  </a:lnTo>
                  <a:lnTo>
                    <a:pt x="419110" y="120349"/>
                  </a:lnTo>
                  <a:lnTo>
                    <a:pt x="423416" y="137547"/>
                  </a:lnTo>
                  <a:lnTo>
                    <a:pt x="460735" y="170511"/>
                  </a:lnTo>
                  <a:lnTo>
                    <a:pt x="470782" y="174811"/>
                  </a:lnTo>
                  <a:lnTo>
                    <a:pt x="483700" y="153313"/>
                  </a:lnTo>
                  <a:lnTo>
                    <a:pt x="531066" y="149013"/>
                  </a:lnTo>
                  <a:lnTo>
                    <a:pt x="539678" y="146146"/>
                  </a:lnTo>
                  <a:cubicBezTo>
                    <a:pt x="571255" y="193442"/>
                    <a:pt x="589914" y="249338"/>
                    <a:pt x="589914" y="309532"/>
                  </a:cubicBezTo>
                  <a:cubicBezTo>
                    <a:pt x="589914" y="448554"/>
                    <a:pt x="493747" y="564644"/>
                    <a:pt x="364568" y="594741"/>
                  </a:cubicBezTo>
                  <a:lnTo>
                    <a:pt x="370309" y="576109"/>
                  </a:lnTo>
                  <a:lnTo>
                    <a:pt x="420545" y="541712"/>
                  </a:lnTo>
                  <a:lnTo>
                    <a:pt x="433463" y="505882"/>
                  </a:lnTo>
                  <a:lnTo>
                    <a:pt x="467911" y="490117"/>
                  </a:lnTo>
                  <a:lnTo>
                    <a:pt x="500924" y="427056"/>
                  </a:lnTo>
                  <a:lnTo>
                    <a:pt x="450687" y="396958"/>
                  </a:lnTo>
                  <a:lnTo>
                    <a:pt x="423416" y="366861"/>
                  </a:lnTo>
                  <a:lnTo>
                    <a:pt x="407627" y="365428"/>
                  </a:lnTo>
                  <a:lnTo>
                    <a:pt x="377486" y="356828"/>
                  </a:lnTo>
                  <a:lnTo>
                    <a:pt x="350214" y="352529"/>
                  </a:lnTo>
                  <a:lnTo>
                    <a:pt x="325814" y="358261"/>
                  </a:lnTo>
                  <a:lnTo>
                    <a:pt x="311460" y="342496"/>
                  </a:lnTo>
                  <a:lnTo>
                    <a:pt x="297107" y="338197"/>
                  </a:lnTo>
                  <a:lnTo>
                    <a:pt x="298543" y="316698"/>
                  </a:lnTo>
                  <a:lnTo>
                    <a:pt x="281319" y="316698"/>
                  </a:lnTo>
                  <a:lnTo>
                    <a:pt x="271271" y="328164"/>
                  </a:lnTo>
                  <a:lnTo>
                    <a:pt x="265530" y="305233"/>
                  </a:lnTo>
                  <a:lnTo>
                    <a:pt x="288495" y="293767"/>
                  </a:lnTo>
                  <a:lnTo>
                    <a:pt x="311460" y="305233"/>
                  </a:lnTo>
                  <a:lnTo>
                    <a:pt x="324378" y="305233"/>
                  </a:lnTo>
                  <a:lnTo>
                    <a:pt x="328684" y="286601"/>
                  </a:lnTo>
                  <a:lnTo>
                    <a:pt x="364568" y="243605"/>
                  </a:lnTo>
                  <a:lnTo>
                    <a:pt x="413369" y="219240"/>
                  </a:lnTo>
                  <a:lnTo>
                    <a:pt x="442075" y="222107"/>
                  </a:lnTo>
                  <a:lnTo>
                    <a:pt x="443511" y="209208"/>
                  </a:lnTo>
                  <a:lnTo>
                    <a:pt x="409063" y="173377"/>
                  </a:lnTo>
                  <a:lnTo>
                    <a:pt x="396145" y="147580"/>
                  </a:lnTo>
                  <a:lnTo>
                    <a:pt x="376050" y="147580"/>
                  </a:lnTo>
                  <a:lnTo>
                    <a:pt x="364568" y="140414"/>
                  </a:lnTo>
                  <a:lnTo>
                    <a:pt x="338732" y="136114"/>
                  </a:lnTo>
                  <a:lnTo>
                    <a:pt x="332990" y="166211"/>
                  </a:lnTo>
                  <a:lnTo>
                    <a:pt x="301413" y="160479"/>
                  </a:lnTo>
                  <a:lnTo>
                    <a:pt x="298543" y="141847"/>
                  </a:lnTo>
                  <a:lnTo>
                    <a:pt x="322943" y="136114"/>
                  </a:lnTo>
                  <a:lnTo>
                    <a:pt x="331555" y="101717"/>
                  </a:lnTo>
                  <a:lnTo>
                    <a:pt x="354520" y="111749"/>
                  </a:lnTo>
                  <a:lnTo>
                    <a:pt x="354520" y="126082"/>
                  </a:lnTo>
                  <a:lnTo>
                    <a:pt x="373180" y="133248"/>
                  </a:lnTo>
                  <a:lnTo>
                    <a:pt x="384662" y="137547"/>
                  </a:lnTo>
                  <a:lnTo>
                    <a:pt x="400451" y="128948"/>
                  </a:lnTo>
                  <a:lnTo>
                    <a:pt x="386098" y="114616"/>
                  </a:lnTo>
                  <a:lnTo>
                    <a:pt x="358826" y="87385"/>
                  </a:lnTo>
                  <a:close/>
                  <a:moveTo>
                    <a:pt x="140724" y="51600"/>
                  </a:moveTo>
                  <a:cubicBezTo>
                    <a:pt x="109172" y="51600"/>
                    <a:pt x="83357" y="77401"/>
                    <a:pt x="83357" y="107501"/>
                  </a:cubicBezTo>
                  <a:cubicBezTo>
                    <a:pt x="83357" y="139034"/>
                    <a:pt x="109172" y="164834"/>
                    <a:pt x="140724" y="164834"/>
                  </a:cubicBezTo>
                  <a:cubicBezTo>
                    <a:pt x="170842" y="164834"/>
                    <a:pt x="196657" y="139034"/>
                    <a:pt x="196657" y="107501"/>
                  </a:cubicBezTo>
                  <a:cubicBezTo>
                    <a:pt x="196657" y="77401"/>
                    <a:pt x="170842" y="51600"/>
                    <a:pt x="140724" y="51600"/>
                  </a:cubicBezTo>
                  <a:close/>
                  <a:moveTo>
                    <a:pt x="337424" y="28762"/>
                  </a:moveTo>
                  <a:lnTo>
                    <a:pt x="307268" y="44527"/>
                  </a:lnTo>
                  <a:lnTo>
                    <a:pt x="290037" y="55992"/>
                  </a:lnTo>
                  <a:lnTo>
                    <a:pt x="302961" y="63158"/>
                  </a:lnTo>
                  <a:lnTo>
                    <a:pt x="328808" y="60292"/>
                  </a:lnTo>
                  <a:lnTo>
                    <a:pt x="357527" y="38794"/>
                  </a:lnTo>
                  <a:close/>
                  <a:moveTo>
                    <a:pt x="295781" y="15863"/>
                  </a:moveTo>
                  <a:cubicBezTo>
                    <a:pt x="340296" y="15863"/>
                    <a:pt x="383375" y="25895"/>
                    <a:pt x="420710" y="44527"/>
                  </a:cubicBezTo>
                  <a:lnTo>
                    <a:pt x="410658" y="45960"/>
                  </a:lnTo>
                  <a:lnTo>
                    <a:pt x="381939" y="41660"/>
                  </a:lnTo>
                  <a:lnTo>
                    <a:pt x="360399" y="54559"/>
                  </a:lnTo>
                  <a:lnTo>
                    <a:pt x="346040" y="70324"/>
                  </a:lnTo>
                  <a:lnTo>
                    <a:pt x="294345" y="76057"/>
                  </a:lnTo>
                  <a:lnTo>
                    <a:pt x="271369" y="71757"/>
                  </a:lnTo>
                  <a:lnTo>
                    <a:pt x="265625" y="83223"/>
                  </a:lnTo>
                  <a:cubicBezTo>
                    <a:pt x="261317" y="60292"/>
                    <a:pt x="249830" y="38794"/>
                    <a:pt x="234034" y="21596"/>
                  </a:cubicBezTo>
                  <a:cubicBezTo>
                    <a:pt x="254138" y="18729"/>
                    <a:pt x="274241" y="15863"/>
                    <a:pt x="295781" y="15863"/>
                  </a:cubicBezTo>
                  <a:close/>
                  <a:moveTo>
                    <a:pt x="140724" y="0"/>
                  </a:moveTo>
                  <a:cubicBezTo>
                    <a:pt x="199526" y="0"/>
                    <a:pt x="248288" y="48734"/>
                    <a:pt x="248288" y="107501"/>
                  </a:cubicBezTo>
                  <a:cubicBezTo>
                    <a:pt x="248288" y="197801"/>
                    <a:pt x="140724" y="305302"/>
                    <a:pt x="140724" y="305302"/>
                  </a:cubicBezTo>
                  <a:cubicBezTo>
                    <a:pt x="140724" y="305302"/>
                    <a:pt x="31726" y="203535"/>
                    <a:pt x="31726" y="107501"/>
                  </a:cubicBezTo>
                  <a:cubicBezTo>
                    <a:pt x="31726" y="48734"/>
                    <a:pt x="80488" y="0"/>
                    <a:pt x="1407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椭圆 41">
              <a:extLst>
                <a:ext uri="{FF2B5EF4-FFF2-40B4-BE49-F238E27FC236}">
                  <a16:creationId xmlns:a16="http://schemas.microsoft.com/office/drawing/2014/main" xmlns="" id="{B8782B8A-1D43-4F3C-B4BC-A949319A2654}"/>
                </a:ext>
              </a:extLst>
            </p:cNvPr>
            <p:cNvSpPr/>
            <p:nvPr/>
          </p:nvSpPr>
          <p:spPr>
            <a:xfrm>
              <a:off x="4677154" y="4961864"/>
              <a:ext cx="421562" cy="43151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84423" h="598216">
                  <a:moveTo>
                    <a:pt x="479667" y="528695"/>
                  </a:moveTo>
                  <a:cubicBezTo>
                    <a:pt x="479180" y="528938"/>
                    <a:pt x="478937" y="529181"/>
                    <a:pt x="478693" y="529424"/>
                  </a:cubicBezTo>
                  <a:cubicBezTo>
                    <a:pt x="483076" y="532827"/>
                    <a:pt x="487459" y="536230"/>
                    <a:pt x="491842" y="539633"/>
                  </a:cubicBezTo>
                  <a:cubicBezTo>
                    <a:pt x="492816" y="538175"/>
                    <a:pt x="493790" y="536959"/>
                    <a:pt x="495007" y="535501"/>
                  </a:cubicBezTo>
                  <a:cubicBezTo>
                    <a:pt x="494764" y="535501"/>
                    <a:pt x="494764" y="535501"/>
                    <a:pt x="494520" y="535501"/>
                  </a:cubicBezTo>
                  <a:cubicBezTo>
                    <a:pt x="492329" y="535258"/>
                    <a:pt x="488920" y="534772"/>
                    <a:pt x="486972" y="534042"/>
                  </a:cubicBezTo>
                  <a:cubicBezTo>
                    <a:pt x="485024" y="534285"/>
                    <a:pt x="483563" y="533313"/>
                    <a:pt x="482589" y="531855"/>
                  </a:cubicBezTo>
                  <a:cubicBezTo>
                    <a:pt x="481372" y="531125"/>
                    <a:pt x="480398" y="529910"/>
                    <a:pt x="479667" y="528695"/>
                  </a:cubicBezTo>
                  <a:close/>
                  <a:moveTo>
                    <a:pt x="507912" y="467438"/>
                  </a:moveTo>
                  <a:cubicBezTo>
                    <a:pt x="504503" y="472300"/>
                    <a:pt x="500607" y="476675"/>
                    <a:pt x="496468" y="481051"/>
                  </a:cubicBezTo>
                  <a:cubicBezTo>
                    <a:pt x="490868" y="488829"/>
                    <a:pt x="485024" y="496365"/>
                    <a:pt x="478937" y="503414"/>
                  </a:cubicBezTo>
                  <a:cubicBezTo>
                    <a:pt x="491598" y="492475"/>
                    <a:pt x="501094" y="480321"/>
                    <a:pt x="507912" y="467438"/>
                  </a:cubicBezTo>
                  <a:close/>
                  <a:moveTo>
                    <a:pt x="390549" y="359753"/>
                  </a:moveTo>
                  <a:cubicBezTo>
                    <a:pt x="367417" y="364371"/>
                    <a:pt x="342338" y="387464"/>
                    <a:pt x="343068" y="411529"/>
                  </a:cubicBezTo>
                  <a:cubicBezTo>
                    <a:pt x="344042" y="438754"/>
                    <a:pt x="379592" y="460632"/>
                    <a:pt x="405159" y="450665"/>
                  </a:cubicBezTo>
                  <a:cubicBezTo>
                    <a:pt x="423664" y="443130"/>
                    <a:pt x="430969" y="420766"/>
                    <a:pt x="428534" y="402292"/>
                  </a:cubicBezTo>
                  <a:cubicBezTo>
                    <a:pt x="425612" y="379442"/>
                    <a:pt x="411002" y="366802"/>
                    <a:pt x="390549" y="359753"/>
                  </a:cubicBezTo>
                  <a:close/>
                  <a:moveTo>
                    <a:pt x="381296" y="192756"/>
                  </a:moveTo>
                  <a:cubicBezTo>
                    <a:pt x="413437" y="193242"/>
                    <a:pt x="443630" y="205639"/>
                    <a:pt x="472362" y="219738"/>
                  </a:cubicBezTo>
                  <a:cubicBezTo>
                    <a:pt x="476015" y="221682"/>
                    <a:pt x="477963" y="226544"/>
                    <a:pt x="476745" y="230433"/>
                  </a:cubicBezTo>
                  <a:cubicBezTo>
                    <a:pt x="473336" y="239913"/>
                    <a:pt x="470171" y="257172"/>
                    <a:pt x="463110" y="267868"/>
                  </a:cubicBezTo>
                  <a:cubicBezTo>
                    <a:pt x="472849" y="274431"/>
                    <a:pt x="481615" y="282210"/>
                    <a:pt x="489894" y="290718"/>
                  </a:cubicBezTo>
                  <a:cubicBezTo>
                    <a:pt x="497199" y="279536"/>
                    <a:pt x="507912" y="267139"/>
                    <a:pt x="519356" y="261062"/>
                  </a:cubicBezTo>
                  <a:cubicBezTo>
                    <a:pt x="522522" y="259360"/>
                    <a:pt x="525931" y="259846"/>
                    <a:pt x="528365" y="261305"/>
                  </a:cubicBezTo>
                  <a:cubicBezTo>
                    <a:pt x="532505" y="258388"/>
                    <a:pt x="539810" y="258631"/>
                    <a:pt x="542001" y="263979"/>
                  </a:cubicBezTo>
                  <a:cubicBezTo>
                    <a:pt x="553689" y="291690"/>
                    <a:pt x="569272" y="317943"/>
                    <a:pt x="583151" y="344925"/>
                  </a:cubicBezTo>
                  <a:cubicBezTo>
                    <a:pt x="585586" y="349543"/>
                    <a:pt x="584612" y="355863"/>
                    <a:pt x="579499" y="358294"/>
                  </a:cubicBezTo>
                  <a:cubicBezTo>
                    <a:pt x="566107" y="365344"/>
                    <a:pt x="552715" y="372150"/>
                    <a:pt x="539323" y="378713"/>
                  </a:cubicBezTo>
                  <a:cubicBezTo>
                    <a:pt x="545410" y="403994"/>
                    <a:pt x="545897" y="430003"/>
                    <a:pt x="538592" y="454312"/>
                  </a:cubicBezTo>
                  <a:cubicBezTo>
                    <a:pt x="544679" y="457229"/>
                    <a:pt x="550767" y="460146"/>
                    <a:pt x="556854" y="462333"/>
                  </a:cubicBezTo>
                  <a:cubicBezTo>
                    <a:pt x="562454" y="464278"/>
                    <a:pt x="566350" y="471084"/>
                    <a:pt x="562698" y="476675"/>
                  </a:cubicBezTo>
                  <a:cubicBezTo>
                    <a:pt x="565133" y="480564"/>
                    <a:pt x="564889" y="486155"/>
                    <a:pt x="561480" y="489072"/>
                  </a:cubicBezTo>
                  <a:cubicBezTo>
                    <a:pt x="537375" y="509491"/>
                    <a:pt x="523252" y="536473"/>
                    <a:pt x="512782" y="565886"/>
                  </a:cubicBezTo>
                  <a:cubicBezTo>
                    <a:pt x="510834" y="570991"/>
                    <a:pt x="506208" y="573908"/>
                    <a:pt x="500851" y="572692"/>
                  </a:cubicBezTo>
                  <a:cubicBezTo>
                    <a:pt x="479667" y="568074"/>
                    <a:pt x="467249" y="555677"/>
                    <a:pt x="461405" y="538661"/>
                  </a:cubicBezTo>
                  <a:cubicBezTo>
                    <a:pt x="440465" y="549113"/>
                    <a:pt x="419038" y="555677"/>
                    <a:pt x="397610" y="558351"/>
                  </a:cubicBezTo>
                  <a:cubicBezTo>
                    <a:pt x="397367" y="568317"/>
                    <a:pt x="396149" y="578526"/>
                    <a:pt x="395662" y="588736"/>
                  </a:cubicBezTo>
                  <a:cubicBezTo>
                    <a:pt x="395419" y="593841"/>
                    <a:pt x="391523" y="598216"/>
                    <a:pt x="386166" y="598216"/>
                  </a:cubicBezTo>
                  <a:cubicBezTo>
                    <a:pt x="354025" y="597487"/>
                    <a:pt x="322858" y="592139"/>
                    <a:pt x="292178" y="582173"/>
                  </a:cubicBezTo>
                  <a:cubicBezTo>
                    <a:pt x="287552" y="580471"/>
                    <a:pt x="284874" y="576096"/>
                    <a:pt x="286091" y="570991"/>
                  </a:cubicBezTo>
                  <a:cubicBezTo>
                    <a:pt x="289013" y="558837"/>
                    <a:pt x="292909" y="547655"/>
                    <a:pt x="299727" y="538904"/>
                  </a:cubicBezTo>
                  <a:cubicBezTo>
                    <a:pt x="282439" y="528208"/>
                    <a:pt x="267099" y="513624"/>
                    <a:pt x="254437" y="494906"/>
                  </a:cubicBezTo>
                  <a:cubicBezTo>
                    <a:pt x="242019" y="505359"/>
                    <a:pt x="226923" y="512165"/>
                    <a:pt x="213044" y="520916"/>
                  </a:cubicBezTo>
                  <a:cubicBezTo>
                    <a:pt x="208174" y="524076"/>
                    <a:pt x="199652" y="521402"/>
                    <a:pt x="198678" y="515082"/>
                  </a:cubicBezTo>
                  <a:cubicBezTo>
                    <a:pt x="193077" y="478863"/>
                    <a:pt x="183094" y="443616"/>
                    <a:pt x="173111" y="408369"/>
                  </a:cubicBezTo>
                  <a:cubicBezTo>
                    <a:pt x="171650" y="403507"/>
                    <a:pt x="174815" y="397187"/>
                    <a:pt x="179929" y="396215"/>
                  </a:cubicBezTo>
                  <a:cubicBezTo>
                    <a:pt x="194538" y="393298"/>
                    <a:pt x="209878" y="391596"/>
                    <a:pt x="224731" y="393298"/>
                  </a:cubicBezTo>
                  <a:cubicBezTo>
                    <a:pt x="225949" y="393541"/>
                    <a:pt x="227166" y="393784"/>
                    <a:pt x="228384" y="394270"/>
                  </a:cubicBezTo>
                  <a:cubicBezTo>
                    <a:pt x="230575" y="371664"/>
                    <a:pt x="237393" y="349543"/>
                    <a:pt x="248837" y="330826"/>
                  </a:cubicBezTo>
                  <a:cubicBezTo>
                    <a:pt x="246645" y="328881"/>
                    <a:pt x="244454" y="326451"/>
                    <a:pt x="242263" y="324263"/>
                  </a:cubicBezTo>
                  <a:cubicBezTo>
                    <a:pt x="236662" y="321103"/>
                    <a:pt x="232036" y="316970"/>
                    <a:pt x="227653" y="311866"/>
                  </a:cubicBezTo>
                  <a:cubicBezTo>
                    <a:pt x="225949" y="310650"/>
                    <a:pt x="224975" y="308949"/>
                    <a:pt x="224488" y="307247"/>
                  </a:cubicBezTo>
                  <a:cubicBezTo>
                    <a:pt x="222540" y="304816"/>
                    <a:pt x="221079" y="302142"/>
                    <a:pt x="219374" y="299225"/>
                  </a:cubicBezTo>
                  <a:cubicBezTo>
                    <a:pt x="217183" y="295093"/>
                    <a:pt x="217670" y="289988"/>
                    <a:pt x="221079" y="286585"/>
                  </a:cubicBezTo>
                  <a:cubicBezTo>
                    <a:pt x="239828" y="268111"/>
                    <a:pt x="262472" y="250366"/>
                    <a:pt x="286822" y="240157"/>
                  </a:cubicBezTo>
                  <a:cubicBezTo>
                    <a:pt x="289744" y="238941"/>
                    <a:pt x="292909" y="238698"/>
                    <a:pt x="295831" y="239427"/>
                  </a:cubicBezTo>
                  <a:cubicBezTo>
                    <a:pt x="300214" y="237726"/>
                    <a:pt x="306057" y="238698"/>
                    <a:pt x="308249" y="243317"/>
                  </a:cubicBezTo>
                  <a:cubicBezTo>
                    <a:pt x="311171" y="250366"/>
                    <a:pt x="316528" y="255228"/>
                    <a:pt x="321884" y="260332"/>
                  </a:cubicBezTo>
                  <a:cubicBezTo>
                    <a:pt x="334546" y="252554"/>
                    <a:pt x="347451" y="247692"/>
                    <a:pt x="360356" y="245018"/>
                  </a:cubicBezTo>
                  <a:cubicBezTo>
                    <a:pt x="354269" y="231649"/>
                    <a:pt x="354512" y="215848"/>
                    <a:pt x="357191" y="200048"/>
                  </a:cubicBezTo>
                  <a:cubicBezTo>
                    <a:pt x="357921" y="195916"/>
                    <a:pt x="362304" y="193971"/>
                    <a:pt x="365956" y="193485"/>
                  </a:cubicBezTo>
                  <a:cubicBezTo>
                    <a:pt x="367417" y="193242"/>
                    <a:pt x="368878" y="193242"/>
                    <a:pt x="370583" y="193242"/>
                  </a:cubicBezTo>
                  <a:cubicBezTo>
                    <a:pt x="373748" y="191297"/>
                    <a:pt x="377644" y="191054"/>
                    <a:pt x="381296" y="192756"/>
                  </a:cubicBezTo>
                  <a:close/>
                  <a:moveTo>
                    <a:pt x="161633" y="125873"/>
                  </a:moveTo>
                  <a:cubicBezTo>
                    <a:pt x="160659" y="127817"/>
                    <a:pt x="158954" y="129519"/>
                    <a:pt x="157006" y="130735"/>
                  </a:cubicBezTo>
                  <a:cubicBezTo>
                    <a:pt x="154328" y="132922"/>
                    <a:pt x="151893" y="134867"/>
                    <a:pt x="147997" y="135597"/>
                  </a:cubicBezTo>
                  <a:cubicBezTo>
                    <a:pt x="146293" y="136083"/>
                    <a:pt x="144588" y="135840"/>
                    <a:pt x="143127" y="135597"/>
                  </a:cubicBezTo>
                  <a:cubicBezTo>
                    <a:pt x="136066" y="142646"/>
                    <a:pt x="131927" y="151641"/>
                    <a:pt x="134605" y="161851"/>
                  </a:cubicBezTo>
                  <a:cubicBezTo>
                    <a:pt x="138988" y="176923"/>
                    <a:pt x="162119" y="190537"/>
                    <a:pt x="177216" y="182758"/>
                  </a:cubicBezTo>
                  <a:cubicBezTo>
                    <a:pt x="188416" y="176923"/>
                    <a:pt x="195477" y="163310"/>
                    <a:pt x="192555" y="150669"/>
                  </a:cubicBezTo>
                  <a:cubicBezTo>
                    <a:pt x="188903" y="134624"/>
                    <a:pt x="176729" y="128547"/>
                    <a:pt x="161633" y="125873"/>
                  </a:cubicBezTo>
                  <a:close/>
                  <a:moveTo>
                    <a:pt x="180138" y="434"/>
                  </a:moveTo>
                  <a:cubicBezTo>
                    <a:pt x="205947" y="11130"/>
                    <a:pt x="230296" y="25230"/>
                    <a:pt x="256349" y="35926"/>
                  </a:cubicBezTo>
                  <a:cubicBezTo>
                    <a:pt x="260975" y="37871"/>
                    <a:pt x="264384" y="42004"/>
                    <a:pt x="262923" y="47352"/>
                  </a:cubicBezTo>
                  <a:cubicBezTo>
                    <a:pt x="261219" y="52943"/>
                    <a:pt x="258053" y="61695"/>
                    <a:pt x="253427" y="69717"/>
                  </a:cubicBezTo>
                  <a:cubicBezTo>
                    <a:pt x="253671" y="71418"/>
                    <a:pt x="253671" y="73363"/>
                    <a:pt x="253427" y="75308"/>
                  </a:cubicBezTo>
                  <a:cubicBezTo>
                    <a:pt x="253184" y="80170"/>
                    <a:pt x="250505" y="83087"/>
                    <a:pt x="247340" y="84303"/>
                  </a:cubicBezTo>
                  <a:cubicBezTo>
                    <a:pt x="255132" y="94999"/>
                    <a:pt x="261462" y="106911"/>
                    <a:pt x="265358" y="120038"/>
                  </a:cubicBezTo>
                  <a:cubicBezTo>
                    <a:pt x="277776" y="113718"/>
                    <a:pt x="299690" y="117121"/>
                    <a:pt x="315029" y="117121"/>
                  </a:cubicBezTo>
                  <a:cubicBezTo>
                    <a:pt x="319899" y="117121"/>
                    <a:pt x="324282" y="121254"/>
                    <a:pt x="324282" y="126359"/>
                  </a:cubicBezTo>
                  <a:cubicBezTo>
                    <a:pt x="323795" y="154072"/>
                    <a:pt x="320143" y="181785"/>
                    <a:pt x="307968" y="207311"/>
                  </a:cubicBezTo>
                  <a:cubicBezTo>
                    <a:pt x="305777" y="211930"/>
                    <a:pt x="299203" y="213145"/>
                    <a:pt x="294820" y="210714"/>
                  </a:cubicBezTo>
                  <a:cubicBezTo>
                    <a:pt x="284594" y="204637"/>
                    <a:pt x="273150" y="203907"/>
                    <a:pt x="261949" y="201719"/>
                  </a:cubicBezTo>
                  <a:cubicBezTo>
                    <a:pt x="248801" y="234538"/>
                    <a:pt x="221774" y="260063"/>
                    <a:pt x="187686" y="270030"/>
                  </a:cubicBezTo>
                  <a:cubicBezTo>
                    <a:pt x="187929" y="270030"/>
                    <a:pt x="187929" y="270273"/>
                    <a:pt x="188173" y="270516"/>
                  </a:cubicBezTo>
                  <a:cubicBezTo>
                    <a:pt x="190851" y="275378"/>
                    <a:pt x="192312" y="281456"/>
                    <a:pt x="194260" y="286804"/>
                  </a:cubicBezTo>
                  <a:cubicBezTo>
                    <a:pt x="197425" y="295069"/>
                    <a:pt x="199373" y="303335"/>
                    <a:pt x="201808" y="311843"/>
                  </a:cubicBezTo>
                  <a:cubicBezTo>
                    <a:pt x="203025" y="316462"/>
                    <a:pt x="200103" y="322053"/>
                    <a:pt x="195234" y="323026"/>
                  </a:cubicBezTo>
                  <a:cubicBezTo>
                    <a:pt x="169181" y="328374"/>
                    <a:pt x="142884" y="324241"/>
                    <a:pt x="116587" y="323998"/>
                  </a:cubicBezTo>
                  <a:cubicBezTo>
                    <a:pt x="111231" y="323998"/>
                    <a:pt x="106604" y="319622"/>
                    <a:pt x="106848" y="314274"/>
                  </a:cubicBezTo>
                  <a:cubicBezTo>
                    <a:pt x="107091" y="302606"/>
                    <a:pt x="107335" y="279511"/>
                    <a:pt x="114883" y="266141"/>
                  </a:cubicBezTo>
                  <a:cubicBezTo>
                    <a:pt x="99300" y="259577"/>
                    <a:pt x="86395" y="248881"/>
                    <a:pt x="76168" y="235996"/>
                  </a:cubicBezTo>
                  <a:cubicBezTo>
                    <a:pt x="71786" y="237455"/>
                    <a:pt x="67403" y="238914"/>
                    <a:pt x="62777" y="239886"/>
                  </a:cubicBezTo>
                  <a:cubicBezTo>
                    <a:pt x="52307" y="242074"/>
                    <a:pt x="43541" y="245234"/>
                    <a:pt x="34776" y="251312"/>
                  </a:cubicBezTo>
                  <a:cubicBezTo>
                    <a:pt x="29175" y="255201"/>
                    <a:pt x="22845" y="251069"/>
                    <a:pt x="20653" y="245720"/>
                  </a:cubicBezTo>
                  <a:cubicBezTo>
                    <a:pt x="10183" y="217764"/>
                    <a:pt x="5070" y="188592"/>
                    <a:pt x="200" y="159177"/>
                  </a:cubicBezTo>
                  <a:cubicBezTo>
                    <a:pt x="-530" y="154801"/>
                    <a:pt x="687" y="150912"/>
                    <a:pt x="4583" y="148481"/>
                  </a:cubicBezTo>
                  <a:cubicBezTo>
                    <a:pt x="17488" y="140702"/>
                    <a:pt x="32584" y="132679"/>
                    <a:pt x="47924" y="133166"/>
                  </a:cubicBezTo>
                  <a:cubicBezTo>
                    <a:pt x="48898" y="122469"/>
                    <a:pt x="51089" y="112016"/>
                    <a:pt x="54255" y="102292"/>
                  </a:cubicBezTo>
                  <a:cubicBezTo>
                    <a:pt x="50602" y="100833"/>
                    <a:pt x="47194" y="99132"/>
                    <a:pt x="43785" y="96701"/>
                  </a:cubicBezTo>
                  <a:cubicBezTo>
                    <a:pt x="35263" y="90137"/>
                    <a:pt x="15297" y="77253"/>
                    <a:pt x="15297" y="65341"/>
                  </a:cubicBezTo>
                  <a:cubicBezTo>
                    <a:pt x="15297" y="54645"/>
                    <a:pt x="27228" y="42004"/>
                    <a:pt x="33802" y="34711"/>
                  </a:cubicBezTo>
                  <a:cubicBezTo>
                    <a:pt x="43541" y="24257"/>
                    <a:pt x="54011" y="14533"/>
                    <a:pt x="65942" y="6268"/>
                  </a:cubicBezTo>
                  <a:cubicBezTo>
                    <a:pt x="69351" y="3837"/>
                    <a:pt x="74464" y="5052"/>
                    <a:pt x="77386" y="7727"/>
                  </a:cubicBezTo>
                  <a:cubicBezTo>
                    <a:pt x="89317" y="18666"/>
                    <a:pt x="105630" y="25959"/>
                    <a:pt x="114153" y="40302"/>
                  </a:cubicBezTo>
                  <a:cubicBezTo>
                    <a:pt x="114639" y="40788"/>
                    <a:pt x="114639" y="41274"/>
                    <a:pt x="114639" y="41517"/>
                  </a:cubicBezTo>
                  <a:cubicBezTo>
                    <a:pt x="119022" y="40545"/>
                    <a:pt x="123405" y="39816"/>
                    <a:pt x="128031" y="39329"/>
                  </a:cubicBezTo>
                  <a:cubicBezTo>
                    <a:pt x="129736" y="36412"/>
                    <a:pt x="132658" y="34224"/>
                    <a:pt x="136797" y="33738"/>
                  </a:cubicBezTo>
                  <a:cubicBezTo>
                    <a:pt x="145075" y="33009"/>
                    <a:pt x="153110" y="33252"/>
                    <a:pt x="160902" y="33981"/>
                  </a:cubicBezTo>
                  <a:cubicBezTo>
                    <a:pt x="162119" y="23771"/>
                    <a:pt x="164554" y="14047"/>
                    <a:pt x="169424" y="4566"/>
                  </a:cubicBezTo>
                  <a:cubicBezTo>
                    <a:pt x="171372" y="1406"/>
                    <a:pt x="176242" y="-1025"/>
                    <a:pt x="180138" y="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椭圆 42">
              <a:extLst>
                <a:ext uri="{FF2B5EF4-FFF2-40B4-BE49-F238E27FC236}">
                  <a16:creationId xmlns:a16="http://schemas.microsoft.com/office/drawing/2014/main" xmlns="" id="{EFEBB9EF-6B3B-4949-AEAF-AE300F1BC093}"/>
                </a:ext>
              </a:extLst>
            </p:cNvPr>
            <p:cNvSpPr/>
            <p:nvPr/>
          </p:nvSpPr>
          <p:spPr>
            <a:xfrm>
              <a:off x="5870719" y="5008073"/>
              <a:ext cx="431512" cy="33909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  <a:gd name="T66" fmla="*/ 472622 w 604011"/>
                <a:gd name="T67" fmla="*/ 472622 w 604011"/>
                <a:gd name="T68" fmla="*/ 472622 w 604011"/>
                <a:gd name="T69" fmla="*/ 472622 w 604011"/>
                <a:gd name="T70" fmla="*/ 472622 w 604011"/>
                <a:gd name="T71" fmla="*/ 472622 w 604011"/>
                <a:gd name="T72" fmla="*/ 472622 w 604011"/>
                <a:gd name="T73" fmla="*/ 472622 w 604011"/>
                <a:gd name="T74" fmla="*/ 472622 w 604011"/>
                <a:gd name="T75" fmla="*/ 472622 w 604011"/>
                <a:gd name="T76" fmla="*/ 472622 w 604011"/>
                <a:gd name="T77" fmla="*/ 472622 w 604011"/>
                <a:gd name="T78" fmla="*/ 472622 w 604011"/>
                <a:gd name="T79" fmla="*/ 472622 w 604011"/>
                <a:gd name="T80" fmla="*/ 472622 w 604011"/>
                <a:gd name="T81" fmla="*/ 472622 w 604011"/>
                <a:gd name="T82" fmla="*/ 472622 w 604011"/>
                <a:gd name="T83" fmla="*/ 472622 w 604011"/>
                <a:gd name="T84" fmla="*/ 472622 w 604011"/>
                <a:gd name="T85" fmla="*/ 472622 w 604011"/>
                <a:gd name="T86" fmla="*/ 472622 w 604011"/>
                <a:gd name="T87" fmla="*/ 472622 w 604011"/>
                <a:gd name="T88" fmla="*/ 472622 w 604011"/>
                <a:gd name="T89" fmla="*/ 472622 w 604011"/>
                <a:gd name="T90" fmla="*/ 472622 w 604011"/>
                <a:gd name="T91" fmla="*/ 472622 w 604011"/>
                <a:gd name="T92" fmla="*/ 472622 w 604011"/>
                <a:gd name="T93" fmla="*/ 472622 w 604011"/>
                <a:gd name="T94" fmla="*/ 472622 w 604011"/>
                <a:gd name="T95" fmla="*/ 472622 w 604011"/>
                <a:gd name="T96" fmla="*/ 472622 w 604011"/>
                <a:gd name="T97" fmla="*/ 472622 w 604011"/>
                <a:gd name="T98" fmla="*/ 472622 w 604011"/>
                <a:gd name="T99" fmla="*/ 472622 w 604011"/>
                <a:gd name="T100" fmla="*/ 472622 w 604011"/>
                <a:gd name="T101" fmla="*/ 472622 w 604011"/>
                <a:gd name="T102" fmla="*/ 472622 w 604011"/>
                <a:gd name="T103" fmla="*/ 472622 w 604011"/>
                <a:gd name="T104" fmla="*/ 472622 w 604011"/>
                <a:gd name="T105" fmla="*/ 472622 w 604011"/>
                <a:gd name="T106" fmla="*/ 472622 w 604011"/>
                <a:gd name="T107" fmla="*/ 472622 w 604011"/>
                <a:gd name="T108" fmla="*/ 472622 w 604011"/>
                <a:gd name="T109" fmla="*/ 472622 w 604011"/>
                <a:gd name="T110" fmla="*/ 472622 w 604011"/>
                <a:gd name="T111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00" h="4092">
                  <a:moveTo>
                    <a:pt x="5200" y="2909"/>
                  </a:moveTo>
                  <a:cubicBezTo>
                    <a:pt x="5200" y="2861"/>
                    <a:pt x="5180" y="2819"/>
                    <a:pt x="5145" y="2782"/>
                  </a:cubicBezTo>
                  <a:cubicBezTo>
                    <a:pt x="5173" y="2754"/>
                    <a:pt x="5193" y="2722"/>
                    <a:pt x="5200" y="2686"/>
                  </a:cubicBezTo>
                  <a:lnTo>
                    <a:pt x="5200" y="2529"/>
                  </a:lnTo>
                  <a:cubicBezTo>
                    <a:pt x="5200" y="2335"/>
                    <a:pt x="4870" y="2230"/>
                    <a:pt x="4559" y="2230"/>
                  </a:cubicBezTo>
                  <a:cubicBezTo>
                    <a:pt x="4249" y="2230"/>
                    <a:pt x="3919" y="2335"/>
                    <a:pt x="3919" y="2529"/>
                  </a:cubicBezTo>
                  <a:lnTo>
                    <a:pt x="3919" y="2682"/>
                  </a:lnTo>
                  <a:lnTo>
                    <a:pt x="3919" y="2686"/>
                  </a:lnTo>
                  <a:cubicBezTo>
                    <a:pt x="3927" y="2721"/>
                    <a:pt x="3946" y="2753"/>
                    <a:pt x="3973" y="2782"/>
                  </a:cubicBezTo>
                  <a:cubicBezTo>
                    <a:pt x="3954" y="2803"/>
                    <a:pt x="3939" y="2825"/>
                    <a:pt x="3930" y="2850"/>
                  </a:cubicBezTo>
                  <a:lnTo>
                    <a:pt x="3493" y="2555"/>
                  </a:lnTo>
                  <a:cubicBezTo>
                    <a:pt x="3532" y="2513"/>
                    <a:pt x="3559" y="2467"/>
                    <a:pt x="3570" y="2415"/>
                  </a:cubicBezTo>
                  <a:lnTo>
                    <a:pt x="3570" y="2178"/>
                  </a:lnTo>
                  <a:cubicBezTo>
                    <a:pt x="3570" y="2106"/>
                    <a:pt x="3539" y="2042"/>
                    <a:pt x="3487" y="1986"/>
                  </a:cubicBezTo>
                  <a:cubicBezTo>
                    <a:pt x="3529" y="1943"/>
                    <a:pt x="3558" y="1894"/>
                    <a:pt x="3570" y="1840"/>
                  </a:cubicBezTo>
                  <a:lnTo>
                    <a:pt x="3570" y="1836"/>
                  </a:lnTo>
                  <a:lnTo>
                    <a:pt x="4240" y="1539"/>
                  </a:lnTo>
                  <a:cubicBezTo>
                    <a:pt x="4267" y="1541"/>
                    <a:pt x="4294" y="1542"/>
                    <a:pt x="4320" y="1542"/>
                  </a:cubicBezTo>
                  <a:cubicBezTo>
                    <a:pt x="4548" y="1542"/>
                    <a:pt x="4793" y="1471"/>
                    <a:pt x="4821" y="1335"/>
                  </a:cubicBezTo>
                  <a:lnTo>
                    <a:pt x="4821" y="1212"/>
                  </a:lnTo>
                  <a:cubicBezTo>
                    <a:pt x="4821" y="1175"/>
                    <a:pt x="4805" y="1142"/>
                    <a:pt x="4778" y="1113"/>
                  </a:cubicBezTo>
                  <a:cubicBezTo>
                    <a:pt x="4800" y="1091"/>
                    <a:pt x="4815" y="1066"/>
                    <a:pt x="4821" y="1038"/>
                  </a:cubicBezTo>
                  <a:lnTo>
                    <a:pt x="4821" y="915"/>
                  </a:lnTo>
                  <a:cubicBezTo>
                    <a:pt x="4821" y="878"/>
                    <a:pt x="4805" y="845"/>
                    <a:pt x="4778" y="816"/>
                  </a:cubicBezTo>
                  <a:cubicBezTo>
                    <a:pt x="4800" y="794"/>
                    <a:pt x="4815" y="769"/>
                    <a:pt x="4821" y="741"/>
                  </a:cubicBezTo>
                  <a:lnTo>
                    <a:pt x="4821" y="618"/>
                  </a:lnTo>
                  <a:cubicBezTo>
                    <a:pt x="4821" y="581"/>
                    <a:pt x="4805" y="548"/>
                    <a:pt x="4778" y="519"/>
                  </a:cubicBezTo>
                  <a:cubicBezTo>
                    <a:pt x="4800" y="497"/>
                    <a:pt x="4815" y="472"/>
                    <a:pt x="4821" y="444"/>
                  </a:cubicBezTo>
                  <a:lnTo>
                    <a:pt x="4821" y="321"/>
                  </a:lnTo>
                  <a:cubicBezTo>
                    <a:pt x="4821" y="170"/>
                    <a:pt x="4563" y="88"/>
                    <a:pt x="4320" y="88"/>
                  </a:cubicBezTo>
                  <a:cubicBezTo>
                    <a:pt x="4078" y="88"/>
                    <a:pt x="3820" y="170"/>
                    <a:pt x="3820" y="321"/>
                  </a:cubicBezTo>
                  <a:lnTo>
                    <a:pt x="3820" y="441"/>
                  </a:lnTo>
                  <a:lnTo>
                    <a:pt x="3820" y="444"/>
                  </a:lnTo>
                  <a:cubicBezTo>
                    <a:pt x="3826" y="472"/>
                    <a:pt x="3841" y="497"/>
                    <a:pt x="3863" y="519"/>
                  </a:cubicBezTo>
                  <a:cubicBezTo>
                    <a:pt x="3836" y="548"/>
                    <a:pt x="3820" y="581"/>
                    <a:pt x="3820" y="618"/>
                  </a:cubicBezTo>
                  <a:lnTo>
                    <a:pt x="3820" y="738"/>
                  </a:lnTo>
                  <a:lnTo>
                    <a:pt x="3820" y="741"/>
                  </a:lnTo>
                  <a:cubicBezTo>
                    <a:pt x="3826" y="769"/>
                    <a:pt x="3841" y="794"/>
                    <a:pt x="3863" y="816"/>
                  </a:cubicBezTo>
                  <a:cubicBezTo>
                    <a:pt x="3836" y="845"/>
                    <a:pt x="3820" y="878"/>
                    <a:pt x="3820" y="915"/>
                  </a:cubicBezTo>
                  <a:lnTo>
                    <a:pt x="3820" y="1035"/>
                  </a:lnTo>
                  <a:lnTo>
                    <a:pt x="3820" y="1038"/>
                  </a:lnTo>
                  <a:cubicBezTo>
                    <a:pt x="3826" y="1066"/>
                    <a:pt x="3841" y="1091"/>
                    <a:pt x="3863" y="1113"/>
                  </a:cubicBezTo>
                  <a:cubicBezTo>
                    <a:pt x="3836" y="1142"/>
                    <a:pt x="3820" y="1175"/>
                    <a:pt x="3820" y="1212"/>
                  </a:cubicBezTo>
                  <a:lnTo>
                    <a:pt x="3820" y="1332"/>
                  </a:lnTo>
                  <a:lnTo>
                    <a:pt x="3820" y="1335"/>
                  </a:lnTo>
                  <a:cubicBezTo>
                    <a:pt x="3831" y="1385"/>
                    <a:pt x="3871" y="1426"/>
                    <a:pt x="3928" y="1459"/>
                  </a:cubicBezTo>
                  <a:lnTo>
                    <a:pt x="3570" y="1618"/>
                  </a:lnTo>
                  <a:lnTo>
                    <a:pt x="3570" y="1602"/>
                  </a:lnTo>
                  <a:cubicBezTo>
                    <a:pt x="3570" y="1530"/>
                    <a:pt x="3539" y="1467"/>
                    <a:pt x="3487" y="1411"/>
                  </a:cubicBezTo>
                  <a:cubicBezTo>
                    <a:pt x="3529" y="1368"/>
                    <a:pt x="3558" y="1319"/>
                    <a:pt x="3570" y="1265"/>
                  </a:cubicBezTo>
                  <a:lnTo>
                    <a:pt x="3570" y="1027"/>
                  </a:lnTo>
                  <a:cubicBezTo>
                    <a:pt x="3570" y="955"/>
                    <a:pt x="3539" y="892"/>
                    <a:pt x="3487" y="836"/>
                  </a:cubicBezTo>
                  <a:cubicBezTo>
                    <a:pt x="3529" y="793"/>
                    <a:pt x="3558" y="744"/>
                    <a:pt x="3570" y="690"/>
                  </a:cubicBezTo>
                  <a:lnTo>
                    <a:pt x="3570" y="452"/>
                  </a:lnTo>
                  <a:cubicBezTo>
                    <a:pt x="3570" y="159"/>
                    <a:pt x="3070" y="0"/>
                    <a:pt x="2600" y="0"/>
                  </a:cubicBezTo>
                  <a:cubicBezTo>
                    <a:pt x="2130" y="0"/>
                    <a:pt x="1631" y="159"/>
                    <a:pt x="1631" y="452"/>
                  </a:cubicBezTo>
                  <a:lnTo>
                    <a:pt x="1631" y="685"/>
                  </a:lnTo>
                  <a:lnTo>
                    <a:pt x="1631" y="690"/>
                  </a:lnTo>
                  <a:cubicBezTo>
                    <a:pt x="1642" y="744"/>
                    <a:pt x="1671" y="792"/>
                    <a:pt x="1713" y="836"/>
                  </a:cubicBezTo>
                  <a:cubicBezTo>
                    <a:pt x="1661" y="891"/>
                    <a:pt x="1631" y="955"/>
                    <a:pt x="1631" y="1027"/>
                  </a:cubicBezTo>
                  <a:lnTo>
                    <a:pt x="1631" y="1260"/>
                  </a:lnTo>
                  <a:lnTo>
                    <a:pt x="1631" y="1265"/>
                  </a:lnTo>
                  <a:cubicBezTo>
                    <a:pt x="1642" y="1319"/>
                    <a:pt x="1671" y="1368"/>
                    <a:pt x="1713" y="1411"/>
                  </a:cubicBezTo>
                  <a:cubicBezTo>
                    <a:pt x="1661" y="1466"/>
                    <a:pt x="1631" y="1530"/>
                    <a:pt x="1631" y="1602"/>
                  </a:cubicBezTo>
                  <a:lnTo>
                    <a:pt x="1631" y="1618"/>
                  </a:lnTo>
                  <a:lnTo>
                    <a:pt x="1272" y="1459"/>
                  </a:lnTo>
                  <a:cubicBezTo>
                    <a:pt x="1330" y="1426"/>
                    <a:pt x="1370" y="1385"/>
                    <a:pt x="1380" y="1335"/>
                  </a:cubicBezTo>
                  <a:lnTo>
                    <a:pt x="1380" y="1212"/>
                  </a:lnTo>
                  <a:cubicBezTo>
                    <a:pt x="1380" y="1175"/>
                    <a:pt x="1364" y="1142"/>
                    <a:pt x="1337" y="1113"/>
                  </a:cubicBezTo>
                  <a:cubicBezTo>
                    <a:pt x="1359" y="1091"/>
                    <a:pt x="1374" y="1066"/>
                    <a:pt x="1380" y="1038"/>
                  </a:cubicBezTo>
                  <a:lnTo>
                    <a:pt x="1380" y="915"/>
                  </a:lnTo>
                  <a:cubicBezTo>
                    <a:pt x="1380" y="878"/>
                    <a:pt x="1364" y="845"/>
                    <a:pt x="1337" y="816"/>
                  </a:cubicBezTo>
                  <a:cubicBezTo>
                    <a:pt x="1359" y="794"/>
                    <a:pt x="1374" y="769"/>
                    <a:pt x="1380" y="741"/>
                  </a:cubicBezTo>
                  <a:lnTo>
                    <a:pt x="1380" y="618"/>
                  </a:lnTo>
                  <a:cubicBezTo>
                    <a:pt x="1380" y="581"/>
                    <a:pt x="1364" y="548"/>
                    <a:pt x="1337" y="519"/>
                  </a:cubicBezTo>
                  <a:cubicBezTo>
                    <a:pt x="1359" y="497"/>
                    <a:pt x="1374" y="472"/>
                    <a:pt x="1380" y="444"/>
                  </a:cubicBezTo>
                  <a:lnTo>
                    <a:pt x="1380" y="321"/>
                  </a:lnTo>
                  <a:cubicBezTo>
                    <a:pt x="1380" y="170"/>
                    <a:pt x="1122" y="88"/>
                    <a:pt x="880" y="88"/>
                  </a:cubicBezTo>
                  <a:cubicBezTo>
                    <a:pt x="637" y="88"/>
                    <a:pt x="379" y="170"/>
                    <a:pt x="379" y="321"/>
                  </a:cubicBezTo>
                  <a:lnTo>
                    <a:pt x="379" y="441"/>
                  </a:lnTo>
                  <a:lnTo>
                    <a:pt x="380" y="444"/>
                  </a:lnTo>
                  <a:cubicBezTo>
                    <a:pt x="385" y="472"/>
                    <a:pt x="400" y="497"/>
                    <a:pt x="422" y="519"/>
                  </a:cubicBezTo>
                  <a:cubicBezTo>
                    <a:pt x="395" y="548"/>
                    <a:pt x="379" y="581"/>
                    <a:pt x="379" y="618"/>
                  </a:cubicBezTo>
                  <a:lnTo>
                    <a:pt x="379" y="738"/>
                  </a:lnTo>
                  <a:lnTo>
                    <a:pt x="380" y="741"/>
                  </a:lnTo>
                  <a:cubicBezTo>
                    <a:pt x="385" y="769"/>
                    <a:pt x="400" y="794"/>
                    <a:pt x="422" y="816"/>
                  </a:cubicBezTo>
                  <a:cubicBezTo>
                    <a:pt x="395" y="845"/>
                    <a:pt x="379" y="878"/>
                    <a:pt x="379" y="915"/>
                  </a:cubicBezTo>
                  <a:lnTo>
                    <a:pt x="379" y="1035"/>
                  </a:lnTo>
                  <a:lnTo>
                    <a:pt x="380" y="1038"/>
                  </a:lnTo>
                  <a:cubicBezTo>
                    <a:pt x="385" y="1066"/>
                    <a:pt x="400" y="1091"/>
                    <a:pt x="422" y="1113"/>
                  </a:cubicBezTo>
                  <a:cubicBezTo>
                    <a:pt x="395" y="1142"/>
                    <a:pt x="379" y="1175"/>
                    <a:pt x="379" y="1212"/>
                  </a:cubicBezTo>
                  <a:lnTo>
                    <a:pt x="379" y="1332"/>
                  </a:lnTo>
                  <a:lnTo>
                    <a:pt x="380" y="1335"/>
                  </a:lnTo>
                  <a:cubicBezTo>
                    <a:pt x="408" y="1471"/>
                    <a:pt x="652" y="1542"/>
                    <a:pt x="880" y="1542"/>
                  </a:cubicBezTo>
                  <a:cubicBezTo>
                    <a:pt x="906" y="1542"/>
                    <a:pt x="933" y="1541"/>
                    <a:pt x="960" y="1539"/>
                  </a:cubicBezTo>
                  <a:lnTo>
                    <a:pt x="1631" y="1836"/>
                  </a:lnTo>
                  <a:lnTo>
                    <a:pt x="1631" y="1840"/>
                  </a:lnTo>
                  <a:cubicBezTo>
                    <a:pt x="1642" y="1894"/>
                    <a:pt x="1671" y="1943"/>
                    <a:pt x="1713" y="1986"/>
                  </a:cubicBezTo>
                  <a:cubicBezTo>
                    <a:pt x="1661" y="2042"/>
                    <a:pt x="1631" y="2105"/>
                    <a:pt x="1631" y="2178"/>
                  </a:cubicBezTo>
                  <a:lnTo>
                    <a:pt x="1631" y="2410"/>
                  </a:lnTo>
                  <a:lnTo>
                    <a:pt x="1631" y="2415"/>
                  </a:lnTo>
                  <a:cubicBezTo>
                    <a:pt x="1642" y="2467"/>
                    <a:pt x="1668" y="2513"/>
                    <a:pt x="1707" y="2555"/>
                  </a:cubicBezTo>
                  <a:lnTo>
                    <a:pt x="1270" y="2850"/>
                  </a:lnTo>
                  <a:cubicBezTo>
                    <a:pt x="1261" y="2826"/>
                    <a:pt x="1246" y="2803"/>
                    <a:pt x="1227" y="2782"/>
                  </a:cubicBezTo>
                  <a:cubicBezTo>
                    <a:pt x="1255" y="2754"/>
                    <a:pt x="1274" y="2722"/>
                    <a:pt x="1281" y="2686"/>
                  </a:cubicBezTo>
                  <a:lnTo>
                    <a:pt x="1281" y="2529"/>
                  </a:lnTo>
                  <a:cubicBezTo>
                    <a:pt x="1281" y="2335"/>
                    <a:pt x="951" y="2230"/>
                    <a:pt x="641" y="2230"/>
                  </a:cubicBezTo>
                  <a:cubicBezTo>
                    <a:pt x="330" y="2230"/>
                    <a:pt x="0" y="2335"/>
                    <a:pt x="0" y="2529"/>
                  </a:cubicBezTo>
                  <a:lnTo>
                    <a:pt x="0" y="2683"/>
                  </a:lnTo>
                  <a:lnTo>
                    <a:pt x="1" y="2686"/>
                  </a:lnTo>
                  <a:cubicBezTo>
                    <a:pt x="8" y="2721"/>
                    <a:pt x="27" y="2754"/>
                    <a:pt x="55" y="2782"/>
                  </a:cubicBezTo>
                  <a:cubicBezTo>
                    <a:pt x="20" y="2819"/>
                    <a:pt x="0" y="2861"/>
                    <a:pt x="0" y="2909"/>
                  </a:cubicBezTo>
                  <a:lnTo>
                    <a:pt x="0" y="3063"/>
                  </a:lnTo>
                  <a:lnTo>
                    <a:pt x="0" y="3066"/>
                  </a:lnTo>
                  <a:cubicBezTo>
                    <a:pt x="8" y="3101"/>
                    <a:pt x="27" y="3134"/>
                    <a:pt x="55" y="3162"/>
                  </a:cubicBezTo>
                  <a:cubicBezTo>
                    <a:pt x="20" y="3199"/>
                    <a:pt x="0" y="3241"/>
                    <a:pt x="0" y="3289"/>
                  </a:cubicBezTo>
                  <a:lnTo>
                    <a:pt x="0" y="3443"/>
                  </a:lnTo>
                  <a:lnTo>
                    <a:pt x="0" y="3446"/>
                  </a:lnTo>
                  <a:cubicBezTo>
                    <a:pt x="8" y="3481"/>
                    <a:pt x="27" y="3514"/>
                    <a:pt x="55" y="3542"/>
                  </a:cubicBezTo>
                  <a:cubicBezTo>
                    <a:pt x="20" y="3579"/>
                    <a:pt x="0" y="3621"/>
                    <a:pt x="0" y="3669"/>
                  </a:cubicBezTo>
                  <a:lnTo>
                    <a:pt x="0" y="3823"/>
                  </a:lnTo>
                  <a:lnTo>
                    <a:pt x="0" y="3826"/>
                  </a:lnTo>
                  <a:cubicBezTo>
                    <a:pt x="37" y="4000"/>
                    <a:pt x="350" y="4092"/>
                    <a:pt x="641" y="4092"/>
                  </a:cubicBezTo>
                  <a:cubicBezTo>
                    <a:pt x="931" y="4092"/>
                    <a:pt x="1245" y="4000"/>
                    <a:pt x="1281" y="3826"/>
                  </a:cubicBezTo>
                  <a:lnTo>
                    <a:pt x="1281" y="3669"/>
                  </a:lnTo>
                  <a:cubicBezTo>
                    <a:pt x="1281" y="3621"/>
                    <a:pt x="1261" y="3579"/>
                    <a:pt x="1227" y="3542"/>
                  </a:cubicBezTo>
                  <a:cubicBezTo>
                    <a:pt x="1255" y="3514"/>
                    <a:pt x="1274" y="3482"/>
                    <a:pt x="1281" y="3446"/>
                  </a:cubicBezTo>
                  <a:lnTo>
                    <a:pt x="1281" y="3289"/>
                  </a:lnTo>
                  <a:cubicBezTo>
                    <a:pt x="1281" y="3241"/>
                    <a:pt x="1261" y="3199"/>
                    <a:pt x="1227" y="3162"/>
                  </a:cubicBezTo>
                  <a:cubicBezTo>
                    <a:pt x="1249" y="3140"/>
                    <a:pt x="1266" y="3115"/>
                    <a:pt x="1275" y="3088"/>
                  </a:cubicBezTo>
                  <a:lnTo>
                    <a:pt x="1883" y="2678"/>
                  </a:lnTo>
                  <a:cubicBezTo>
                    <a:pt x="2073" y="2770"/>
                    <a:pt x="2342" y="2818"/>
                    <a:pt x="2600" y="2818"/>
                  </a:cubicBezTo>
                  <a:cubicBezTo>
                    <a:pt x="2858" y="2818"/>
                    <a:pt x="3127" y="2770"/>
                    <a:pt x="3318" y="2678"/>
                  </a:cubicBezTo>
                  <a:lnTo>
                    <a:pt x="3926" y="3088"/>
                  </a:lnTo>
                  <a:cubicBezTo>
                    <a:pt x="3935" y="3115"/>
                    <a:pt x="3951" y="3140"/>
                    <a:pt x="3973" y="3162"/>
                  </a:cubicBezTo>
                  <a:cubicBezTo>
                    <a:pt x="3939" y="3199"/>
                    <a:pt x="3919" y="3241"/>
                    <a:pt x="3919" y="3289"/>
                  </a:cubicBezTo>
                  <a:lnTo>
                    <a:pt x="3919" y="3443"/>
                  </a:lnTo>
                  <a:lnTo>
                    <a:pt x="3919" y="3446"/>
                  </a:lnTo>
                  <a:cubicBezTo>
                    <a:pt x="3927" y="3482"/>
                    <a:pt x="3946" y="3514"/>
                    <a:pt x="3973" y="3542"/>
                  </a:cubicBezTo>
                  <a:cubicBezTo>
                    <a:pt x="3939" y="3579"/>
                    <a:pt x="3919" y="3621"/>
                    <a:pt x="3919" y="3669"/>
                  </a:cubicBezTo>
                  <a:lnTo>
                    <a:pt x="3919" y="3823"/>
                  </a:lnTo>
                  <a:lnTo>
                    <a:pt x="3919" y="3826"/>
                  </a:lnTo>
                  <a:cubicBezTo>
                    <a:pt x="3955" y="4001"/>
                    <a:pt x="4268" y="4092"/>
                    <a:pt x="4559" y="4092"/>
                  </a:cubicBezTo>
                  <a:cubicBezTo>
                    <a:pt x="4850" y="4092"/>
                    <a:pt x="5164" y="4001"/>
                    <a:pt x="5200" y="3826"/>
                  </a:cubicBezTo>
                  <a:lnTo>
                    <a:pt x="5200" y="3669"/>
                  </a:lnTo>
                  <a:cubicBezTo>
                    <a:pt x="5200" y="3621"/>
                    <a:pt x="5180" y="3579"/>
                    <a:pt x="5145" y="3543"/>
                  </a:cubicBezTo>
                  <a:cubicBezTo>
                    <a:pt x="5173" y="3514"/>
                    <a:pt x="5193" y="3482"/>
                    <a:pt x="5200" y="3446"/>
                  </a:cubicBezTo>
                  <a:lnTo>
                    <a:pt x="5200" y="3289"/>
                  </a:lnTo>
                  <a:cubicBezTo>
                    <a:pt x="5200" y="3241"/>
                    <a:pt x="5180" y="3199"/>
                    <a:pt x="5145" y="3162"/>
                  </a:cubicBezTo>
                  <a:cubicBezTo>
                    <a:pt x="5173" y="3134"/>
                    <a:pt x="5193" y="3102"/>
                    <a:pt x="5200" y="3066"/>
                  </a:cubicBezTo>
                  <a:lnTo>
                    <a:pt x="5200" y="2909"/>
                  </a:lnTo>
                  <a:close/>
                  <a:moveTo>
                    <a:pt x="4320" y="198"/>
                  </a:moveTo>
                  <a:cubicBezTo>
                    <a:pt x="4562" y="198"/>
                    <a:pt x="4711" y="278"/>
                    <a:pt x="4711" y="321"/>
                  </a:cubicBezTo>
                  <a:cubicBezTo>
                    <a:pt x="4711" y="365"/>
                    <a:pt x="4562" y="444"/>
                    <a:pt x="4320" y="444"/>
                  </a:cubicBezTo>
                  <a:cubicBezTo>
                    <a:pt x="4078" y="444"/>
                    <a:pt x="3930" y="365"/>
                    <a:pt x="3930" y="321"/>
                  </a:cubicBezTo>
                  <a:cubicBezTo>
                    <a:pt x="3930" y="278"/>
                    <a:pt x="4078" y="198"/>
                    <a:pt x="4320" y="198"/>
                  </a:cubicBezTo>
                  <a:close/>
                  <a:moveTo>
                    <a:pt x="3956" y="582"/>
                  </a:moveTo>
                  <a:cubicBezTo>
                    <a:pt x="4053" y="628"/>
                    <a:pt x="4190" y="652"/>
                    <a:pt x="4320" y="652"/>
                  </a:cubicBezTo>
                  <a:cubicBezTo>
                    <a:pt x="4451" y="652"/>
                    <a:pt x="4588" y="628"/>
                    <a:pt x="4685" y="582"/>
                  </a:cubicBezTo>
                  <a:cubicBezTo>
                    <a:pt x="4702" y="595"/>
                    <a:pt x="4711" y="608"/>
                    <a:pt x="4711" y="618"/>
                  </a:cubicBezTo>
                  <a:cubicBezTo>
                    <a:pt x="4711" y="661"/>
                    <a:pt x="4563" y="741"/>
                    <a:pt x="4320" y="741"/>
                  </a:cubicBezTo>
                  <a:cubicBezTo>
                    <a:pt x="4078" y="741"/>
                    <a:pt x="3930" y="661"/>
                    <a:pt x="3930" y="618"/>
                  </a:cubicBezTo>
                  <a:cubicBezTo>
                    <a:pt x="3930" y="608"/>
                    <a:pt x="3939" y="595"/>
                    <a:pt x="3956" y="582"/>
                  </a:cubicBezTo>
                  <a:close/>
                  <a:moveTo>
                    <a:pt x="3956" y="879"/>
                  </a:moveTo>
                  <a:cubicBezTo>
                    <a:pt x="4053" y="925"/>
                    <a:pt x="4190" y="949"/>
                    <a:pt x="4320" y="949"/>
                  </a:cubicBezTo>
                  <a:cubicBezTo>
                    <a:pt x="4451" y="949"/>
                    <a:pt x="4588" y="925"/>
                    <a:pt x="4685" y="879"/>
                  </a:cubicBezTo>
                  <a:cubicBezTo>
                    <a:pt x="4702" y="892"/>
                    <a:pt x="4711" y="904"/>
                    <a:pt x="4711" y="915"/>
                  </a:cubicBezTo>
                  <a:cubicBezTo>
                    <a:pt x="4711" y="958"/>
                    <a:pt x="4563" y="1038"/>
                    <a:pt x="4320" y="1038"/>
                  </a:cubicBezTo>
                  <a:cubicBezTo>
                    <a:pt x="4078" y="1038"/>
                    <a:pt x="3930" y="958"/>
                    <a:pt x="3930" y="915"/>
                  </a:cubicBezTo>
                  <a:cubicBezTo>
                    <a:pt x="3930" y="904"/>
                    <a:pt x="3939" y="892"/>
                    <a:pt x="3956" y="879"/>
                  </a:cubicBezTo>
                  <a:close/>
                  <a:moveTo>
                    <a:pt x="3956" y="1176"/>
                  </a:moveTo>
                  <a:cubicBezTo>
                    <a:pt x="4053" y="1222"/>
                    <a:pt x="4190" y="1245"/>
                    <a:pt x="4320" y="1245"/>
                  </a:cubicBezTo>
                  <a:cubicBezTo>
                    <a:pt x="4451" y="1245"/>
                    <a:pt x="4588" y="1222"/>
                    <a:pt x="4685" y="1176"/>
                  </a:cubicBezTo>
                  <a:cubicBezTo>
                    <a:pt x="4702" y="1189"/>
                    <a:pt x="4711" y="1201"/>
                    <a:pt x="4711" y="1212"/>
                  </a:cubicBezTo>
                  <a:cubicBezTo>
                    <a:pt x="4711" y="1255"/>
                    <a:pt x="4563" y="1335"/>
                    <a:pt x="4320" y="1335"/>
                  </a:cubicBezTo>
                  <a:cubicBezTo>
                    <a:pt x="4078" y="1335"/>
                    <a:pt x="3930" y="1255"/>
                    <a:pt x="3930" y="1212"/>
                  </a:cubicBezTo>
                  <a:cubicBezTo>
                    <a:pt x="3930" y="1201"/>
                    <a:pt x="3939" y="1189"/>
                    <a:pt x="3956" y="1176"/>
                  </a:cubicBezTo>
                  <a:close/>
                  <a:moveTo>
                    <a:pt x="880" y="198"/>
                  </a:moveTo>
                  <a:cubicBezTo>
                    <a:pt x="1122" y="198"/>
                    <a:pt x="1270" y="278"/>
                    <a:pt x="1270" y="321"/>
                  </a:cubicBezTo>
                  <a:cubicBezTo>
                    <a:pt x="1270" y="365"/>
                    <a:pt x="1122" y="444"/>
                    <a:pt x="880" y="444"/>
                  </a:cubicBezTo>
                  <a:cubicBezTo>
                    <a:pt x="637" y="444"/>
                    <a:pt x="489" y="365"/>
                    <a:pt x="489" y="321"/>
                  </a:cubicBezTo>
                  <a:cubicBezTo>
                    <a:pt x="489" y="278"/>
                    <a:pt x="637" y="198"/>
                    <a:pt x="880" y="198"/>
                  </a:cubicBezTo>
                  <a:close/>
                  <a:moveTo>
                    <a:pt x="515" y="582"/>
                  </a:moveTo>
                  <a:cubicBezTo>
                    <a:pt x="612" y="628"/>
                    <a:pt x="749" y="652"/>
                    <a:pt x="880" y="652"/>
                  </a:cubicBezTo>
                  <a:cubicBezTo>
                    <a:pt x="1010" y="652"/>
                    <a:pt x="1147" y="628"/>
                    <a:pt x="1245" y="582"/>
                  </a:cubicBezTo>
                  <a:cubicBezTo>
                    <a:pt x="1261" y="595"/>
                    <a:pt x="1270" y="608"/>
                    <a:pt x="1270" y="618"/>
                  </a:cubicBezTo>
                  <a:cubicBezTo>
                    <a:pt x="1270" y="661"/>
                    <a:pt x="1122" y="741"/>
                    <a:pt x="880" y="741"/>
                  </a:cubicBezTo>
                  <a:cubicBezTo>
                    <a:pt x="637" y="741"/>
                    <a:pt x="489" y="661"/>
                    <a:pt x="489" y="618"/>
                  </a:cubicBezTo>
                  <a:cubicBezTo>
                    <a:pt x="489" y="608"/>
                    <a:pt x="498" y="595"/>
                    <a:pt x="515" y="582"/>
                  </a:cubicBezTo>
                  <a:close/>
                  <a:moveTo>
                    <a:pt x="515" y="879"/>
                  </a:moveTo>
                  <a:cubicBezTo>
                    <a:pt x="612" y="925"/>
                    <a:pt x="749" y="949"/>
                    <a:pt x="880" y="949"/>
                  </a:cubicBezTo>
                  <a:cubicBezTo>
                    <a:pt x="1010" y="949"/>
                    <a:pt x="1147" y="925"/>
                    <a:pt x="1245" y="879"/>
                  </a:cubicBezTo>
                  <a:cubicBezTo>
                    <a:pt x="1261" y="892"/>
                    <a:pt x="1270" y="904"/>
                    <a:pt x="1270" y="915"/>
                  </a:cubicBezTo>
                  <a:cubicBezTo>
                    <a:pt x="1270" y="958"/>
                    <a:pt x="1122" y="1038"/>
                    <a:pt x="880" y="1038"/>
                  </a:cubicBezTo>
                  <a:cubicBezTo>
                    <a:pt x="637" y="1038"/>
                    <a:pt x="489" y="958"/>
                    <a:pt x="489" y="915"/>
                  </a:cubicBezTo>
                  <a:cubicBezTo>
                    <a:pt x="489" y="904"/>
                    <a:pt x="498" y="892"/>
                    <a:pt x="515" y="879"/>
                  </a:cubicBezTo>
                  <a:close/>
                  <a:moveTo>
                    <a:pt x="489" y="1212"/>
                  </a:moveTo>
                  <a:cubicBezTo>
                    <a:pt x="489" y="1201"/>
                    <a:pt x="498" y="1189"/>
                    <a:pt x="515" y="1176"/>
                  </a:cubicBezTo>
                  <a:cubicBezTo>
                    <a:pt x="612" y="1222"/>
                    <a:pt x="749" y="1245"/>
                    <a:pt x="880" y="1245"/>
                  </a:cubicBezTo>
                  <a:cubicBezTo>
                    <a:pt x="1010" y="1245"/>
                    <a:pt x="1147" y="1222"/>
                    <a:pt x="1245" y="1176"/>
                  </a:cubicBezTo>
                  <a:cubicBezTo>
                    <a:pt x="1261" y="1189"/>
                    <a:pt x="1270" y="1201"/>
                    <a:pt x="1270" y="1212"/>
                  </a:cubicBezTo>
                  <a:cubicBezTo>
                    <a:pt x="1270" y="1255"/>
                    <a:pt x="1122" y="1335"/>
                    <a:pt x="880" y="1335"/>
                  </a:cubicBezTo>
                  <a:cubicBezTo>
                    <a:pt x="637" y="1335"/>
                    <a:pt x="489" y="1255"/>
                    <a:pt x="489" y="1212"/>
                  </a:cubicBezTo>
                  <a:close/>
                  <a:moveTo>
                    <a:pt x="2600" y="214"/>
                  </a:moveTo>
                  <a:cubicBezTo>
                    <a:pt x="3069" y="214"/>
                    <a:pt x="3356" y="368"/>
                    <a:pt x="3356" y="452"/>
                  </a:cubicBezTo>
                  <a:cubicBezTo>
                    <a:pt x="3356" y="536"/>
                    <a:pt x="3069" y="690"/>
                    <a:pt x="2600" y="690"/>
                  </a:cubicBezTo>
                  <a:cubicBezTo>
                    <a:pt x="2131" y="690"/>
                    <a:pt x="1844" y="536"/>
                    <a:pt x="1844" y="452"/>
                  </a:cubicBezTo>
                  <a:cubicBezTo>
                    <a:pt x="1844" y="368"/>
                    <a:pt x="2131" y="214"/>
                    <a:pt x="2600" y="214"/>
                  </a:cubicBezTo>
                  <a:close/>
                  <a:moveTo>
                    <a:pt x="1893" y="957"/>
                  </a:moveTo>
                  <a:cubicBezTo>
                    <a:pt x="2082" y="1046"/>
                    <a:pt x="2347" y="1092"/>
                    <a:pt x="2600" y="1092"/>
                  </a:cubicBezTo>
                  <a:cubicBezTo>
                    <a:pt x="2853" y="1092"/>
                    <a:pt x="3118" y="1046"/>
                    <a:pt x="3307" y="957"/>
                  </a:cubicBezTo>
                  <a:cubicBezTo>
                    <a:pt x="3339" y="983"/>
                    <a:pt x="3356" y="1007"/>
                    <a:pt x="3356" y="1027"/>
                  </a:cubicBezTo>
                  <a:cubicBezTo>
                    <a:pt x="3356" y="1111"/>
                    <a:pt x="3069" y="1266"/>
                    <a:pt x="2600" y="1266"/>
                  </a:cubicBezTo>
                  <a:cubicBezTo>
                    <a:pt x="2131" y="1266"/>
                    <a:pt x="1844" y="1111"/>
                    <a:pt x="1844" y="1027"/>
                  </a:cubicBezTo>
                  <a:cubicBezTo>
                    <a:pt x="1844" y="1007"/>
                    <a:pt x="1861" y="983"/>
                    <a:pt x="1893" y="957"/>
                  </a:cubicBezTo>
                  <a:close/>
                  <a:moveTo>
                    <a:pt x="1893" y="1532"/>
                  </a:moveTo>
                  <a:cubicBezTo>
                    <a:pt x="2082" y="1622"/>
                    <a:pt x="2347" y="1667"/>
                    <a:pt x="2600" y="1667"/>
                  </a:cubicBezTo>
                  <a:cubicBezTo>
                    <a:pt x="2853" y="1667"/>
                    <a:pt x="3118" y="1622"/>
                    <a:pt x="3307" y="1533"/>
                  </a:cubicBezTo>
                  <a:cubicBezTo>
                    <a:pt x="3339" y="1558"/>
                    <a:pt x="3356" y="1582"/>
                    <a:pt x="3356" y="1602"/>
                  </a:cubicBezTo>
                  <a:cubicBezTo>
                    <a:pt x="3356" y="1686"/>
                    <a:pt x="3069" y="1841"/>
                    <a:pt x="2600" y="1841"/>
                  </a:cubicBezTo>
                  <a:cubicBezTo>
                    <a:pt x="2131" y="1841"/>
                    <a:pt x="1844" y="1686"/>
                    <a:pt x="1844" y="1602"/>
                  </a:cubicBezTo>
                  <a:cubicBezTo>
                    <a:pt x="1844" y="1582"/>
                    <a:pt x="1861" y="1558"/>
                    <a:pt x="1893" y="1532"/>
                  </a:cubicBezTo>
                  <a:close/>
                  <a:moveTo>
                    <a:pt x="641" y="2371"/>
                  </a:moveTo>
                  <a:cubicBezTo>
                    <a:pt x="950" y="2371"/>
                    <a:pt x="1140" y="2473"/>
                    <a:pt x="1140" y="2529"/>
                  </a:cubicBezTo>
                  <a:cubicBezTo>
                    <a:pt x="1140" y="2584"/>
                    <a:pt x="950" y="2686"/>
                    <a:pt x="641" y="2686"/>
                  </a:cubicBezTo>
                  <a:cubicBezTo>
                    <a:pt x="331" y="2686"/>
                    <a:pt x="141" y="2584"/>
                    <a:pt x="141" y="2529"/>
                  </a:cubicBezTo>
                  <a:cubicBezTo>
                    <a:pt x="141" y="2473"/>
                    <a:pt x="331" y="2371"/>
                    <a:pt x="641" y="2371"/>
                  </a:cubicBezTo>
                  <a:close/>
                  <a:moveTo>
                    <a:pt x="174" y="2862"/>
                  </a:moveTo>
                  <a:cubicBezTo>
                    <a:pt x="299" y="2921"/>
                    <a:pt x="473" y="2952"/>
                    <a:pt x="641" y="2952"/>
                  </a:cubicBezTo>
                  <a:cubicBezTo>
                    <a:pt x="808" y="2952"/>
                    <a:pt x="983" y="2921"/>
                    <a:pt x="1108" y="2863"/>
                  </a:cubicBezTo>
                  <a:cubicBezTo>
                    <a:pt x="1129" y="2879"/>
                    <a:pt x="1140" y="2895"/>
                    <a:pt x="1140" y="2909"/>
                  </a:cubicBezTo>
                  <a:cubicBezTo>
                    <a:pt x="1140" y="2964"/>
                    <a:pt x="950" y="3066"/>
                    <a:pt x="641" y="3066"/>
                  </a:cubicBezTo>
                  <a:cubicBezTo>
                    <a:pt x="331" y="3066"/>
                    <a:pt x="141" y="2964"/>
                    <a:pt x="141" y="2909"/>
                  </a:cubicBezTo>
                  <a:cubicBezTo>
                    <a:pt x="141" y="2895"/>
                    <a:pt x="152" y="2879"/>
                    <a:pt x="174" y="2862"/>
                  </a:cubicBezTo>
                  <a:close/>
                  <a:moveTo>
                    <a:pt x="641" y="3826"/>
                  </a:moveTo>
                  <a:cubicBezTo>
                    <a:pt x="331" y="3826"/>
                    <a:pt x="141" y="3724"/>
                    <a:pt x="141" y="3669"/>
                  </a:cubicBezTo>
                  <a:cubicBezTo>
                    <a:pt x="141" y="3655"/>
                    <a:pt x="152" y="3639"/>
                    <a:pt x="174" y="3623"/>
                  </a:cubicBezTo>
                  <a:cubicBezTo>
                    <a:pt x="299" y="3681"/>
                    <a:pt x="473" y="3712"/>
                    <a:pt x="641" y="3712"/>
                  </a:cubicBezTo>
                  <a:cubicBezTo>
                    <a:pt x="808" y="3712"/>
                    <a:pt x="983" y="3681"/>
                    <a:pt x="1108" y="3623"/>
                  </a:cubicBezTo>
                  <a:cubicBezTo>
                    <a:pt x="1129" y="3639"/>
                    <a:pt x="1140" y="3655"/>
                    <a:pt x="1140" y="3669"/>
                  </a:cubicBezTo>
                  <a:cubicBezTo>
                    <a:pt x="1140" y="3724"/>
                    <a:pt x="950" y="3826"/>
                    <a:pt x="641" y="3826"/>
                  </a:cubicBezTo>
                  <a:close/>
                  <a:moveTo>
                    <a:pt x="641" y="3446"/>
                  </a:moveTo>
                  <a:cubicBezTo>
                    <a:pt x="331" y="3446"/>
                    <a:pt x="141" y="3344"/>
                    <a:pt x="141" y="3289"/>
                  </a:cubicBezTo>
                  <a:cubicBezTo>
                    <a:pt x="141" y="3275"/>
                    <a:pt x="152" y="3259"/>
                    <a:pt x="174" y="3243"/>
                  </a:cubicBezTo>
                  <a:cubicBezTo>
                    <a:pt x="299" y="3301"/>
                    <a:pt x="473" y="3332"/>
                    <a:pt x="641" y="3332"/>
                  </a:cubicBezTo>
                  <a:cubicBezTo>
                    <a:pt x="808" y="3332"/>
                    <a:pt x="983" y="3301"/>
                    <a:pt x="1108" y="3243"/>
                  </a:cubicBezTo>
                  <a:cubicBezTo>
                    <a:pt x="1129" y="3259"/>
                    <a:pt x="1140" y="3275"/>
                    <a:pt x="1140" y="3289"/>
                  </a:cubicBezTo>
                  <a:cubicBezTo>
                    <a:pt x="1140" y="3344"/>
                    <a:pt x="950" y="3446"/>
                    <a:pt x="641" y="3446"/>
                  </a:cubicBezTo>
                  <a:close/>
                  <a:moveTo>
                    <a:pt x="1844" y="2178"/>
                  </a:moveTo>
                  <a:cubicBezTo>
                    <a:pt x="1844" y="2157"/>
                    <a:pt x="1861" y="2133"/>
                    <a:pt x="1893" y="2108"/>
                  </a:cubicBezTo>
                  <a:cubicBezTo>
                    <a:pt x="2082" y="2197"/>
                    <a:pt x="2347" y="2243"/>
                    <a:pt x="2600" y="2243"/>
                  </a:cubicBezTo>
                  <a:cubicBezTo>
                    <a:pt x="2853" y="2243"/>
                    <a:pt x="3118" y="2197"/>
                    <a:pt x="3307" y="2108"/>
                  </a:cubicBezTo>
                  <a:cubicBezTo>
                    <a:pt x="3339" y="2133"/>
                    <a:pt x="3356" y="2157"/>
                    <a:pt x="3356" y="2178"/>
                  </a:cubicBezTo>
                  <a:cubicBezTo>
                    <a:pt x="3356" y="2262"/>
                    <a:pt x="3069" y="2416"/>
                    <a:pt x="2600" y="2416"/>
                  </a:cubicBezTo>
                  <a:cubicBezTo>
                    <a:pt x="2131" y="2416"/>
                    <a:pt x="1844" y="2262"/>
                    <a:pt x="1844" y="2178"/>
                  </a:cubicBezTo>
                  <a:close/>
                  <a:moveTo>
                    <a:pt x="4559" y="3826"/>
                  </a:moveTo>
                  <a:cubicBezTo>
                    <a:pt x="4249" y="3826"/>
                    <a:pt x="4060" y="3724"/>
                    <a:pt x="4060" y="3669"/>
                  </a:cubicBezTo>
                  <a:cubicBezTo>
                    <a:pt x="4060" y="3655"/>
                    <a:pt x="4071" y="3639"/>
                    <a:pt x="4092" y="3623"/>
                  </a:cubicBezTo>
                  <a:cubicBezTo>
                    <a:pt x="4217" y="3681"/>
                    <a:pt x="4392" y="3712"/>
                    <a:pt x="4559" y="3712"/>
                  </a:cubicBezTo>
                  <a:cubicBezTo>
                    <a:pt x="4727" y="3712"/>
                    <a:pt x="4901" y="3681"/>
                    <a:pt x="5027" y="3623"/>
                  </a:cubicBezTo>
                  <a:cubicBezTo>
                    <a:pt x="5048" y="3639"/>
                    <a:pt x="5059" y="3655"/>
                    <a:pt x="5059" y="3669"/>
                  </a:cubicBezTo>
                  <a:cubicBezTo>
                    <a:pt x="5059" y="3724"/>
                    <a:pt x="4869" y="3826"/>
                    <a:pt x="4559" y="3826"/>
                  </a:cubicBezTo>
                  <a:close/>
                  <a:moveTo>
                    <a:pt x="4559" y="3446"/>
                  </a:moveTo>
                  <a:cubicBezTo>
                    <a:pt x="4249" y="3446"/>
                    <a:pt x="4060" y="3344"/>
                    <a:pt x="4060" y="3289"/>
                  </a:cubicBezTo>
                  <a:cubicBezTo>
                    <a:pt x="4060" y="3275"/>
                    <a:pt x="4071" y="3259"/>
                    <a:pt x="4092" y="3243"/>
                  </a:cubicBezTo>
                  <a:cubicBezTo>
                    <a:pt x="4217" y="3301"/>
                    <a:pt x="4392" y="3332"/>
                    <a:pt x="4559" y="3332"/>
                  </a:cubicBezTo>
                  <a:cubicBezTo>
                    <a:pt x="4727" y="3332"/>
                    <a:pt x="4901" y="3301"/>
                    <a:pt x="5027" y="3243"/>
                  </a:cubicBezTo>
                  <a:cubicBezTo>
                    <a:pt x="5048" y="3259"/>
                    <a:pt x="5059" y="3275"/>
                    <a:pt x="5059" y="3289"/>
                  </a:cubicBezTo>
                  <a:cubicBezTo>
                    <a:pt x="5059" y="3344"/>
                    <a:pt x="4869" y="3446"/>
                    <a:pt x="4559" y="3446"/>
                  </a:cubicBezTo>
                  <a:close/>
                  <a:moveTo>
                    <a:pt x="4559" y="3066"/>
                  </a:moveTo>
                  <a:cubicBezTo>
                    <a:pt x="4249" y="3066"/>
                    <a:pt x="4060" y="2964"/>
                    <a:pt x="4060" y="2909"/>
                  </a:cubicBezTo>
                  <a:cubicBezTo>
                    <a:pt x="4060" y="2895"/>
                    <a:pt x="4071" y="2879"/>
                    <a:pt x="4092" y="2862"/>
                  </a:cubicBezTo>
                  <a:cubicBezTo>
                    <a:pt x="4217" y="2921"/>
                    <a:pt x="4392" y="2952"/>
                    <a:pt x="4559" y="2952"/>
                  </a:cubicBezTo>
                  <a:cubicBezTo>
                    <a:pt x="4727" y="2952"/>
                    <a:pt x="4901" y="2921"/>
                    <a:pt x="5027" y="2863"/>
                  </a:cubicBezTo>
                  <a:cubicBezTo>
                    <a:pt x="5048" y="2879"/>
                    <a:pt x="5059" y="2895"/>
                    <a:pt x="5059" y="2909"/>
                  </a:cubicBezTo>
                  <a:cubicBezTo>
                    <a:pt x="5059" y="2964"/>
                    <a:pt x="4869" y="3066"/>
                    <a:pt x="4559" y="3066"/>
                  </a:cubicBezTo>
                  <a:close/>
                  <a:moveTo>
                    <a:pt x="4559" y="2686"/>
                  </a:moveTo>
                  <a:cubicBezTo>
                    <a:pt x="4249" y="2686"/>
                    <a:pt x="4060" y="2584"/>
                    <a:pt x="4060" y="2529"/>
                  </a:cubicBezTo>
                  <a:cubicBezTo>
                    <a:pt x="4060" y="2473"/>
                    <a:pt x="4249" y="2371"/>
                    <a:pt x="4559" y="2371"/>
                  </a:cubicBezTo>
                  <a:cubicBezTo>
                    <a:pt x="4869" y="2371"/>
                    <a:pt x="5059" y="2473"/>
                    <a:pt x="5059" y="2529"/>
                  </a:cubicBezTo>
                  <a:cubicBezTo>
                    <a:pt x="5059" y="2584"/>
                    <a:pt x="4869" y="2686"/>
                    <a:pt x="4559" y="26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椭圆 43">
              <a:extLst>
                <a:ext uri="{FF2B5EF4-FFF2-40B4-BE49-F238E27FC236}">
                  <a16:creationId xmlns:a16="http://schemas.microsoft.com/office/drawing/2014/main" xmlns="" id="{E2B1A0A3-5944-4A05-AB39-2EF9852FDAFC}"/>
                </a:ext>
              </a:extLst>
            </p:cNvPr>
            <p:cNvSpPr/>
            <p:nvPr/>
          </p:nvSpPr>
          <p:spPr>
            <a:xfrm>
              <a:off x="5870719" y="3778013"/>
              <a:ext cx="431512" cy="351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697" h="495934">
                  <a:moveTo>
                    <a:pt x="274757" y="203328"/>
                  </a:moveTo>
                  <a:cubicBezTo>
                    <a:pt x="262375" y="203328"/>
                    <a:pt x="252305" y="213383"/>
                    <a:pt x="252305" y="225746"/>
                  </a:cubicBezTo>
                  <a:cubicBezTo>
                    <a:pt x="252305" y="238110"/>
                    <a:pt x="262375" y="248164"/>
                    <a:pt x="274757" y="248164"/>
                  </a:cubicBezTo>
                  <a:lnTo>
                    <a:pt x="505837" y="248164"/>
                  </a:lnTo>
                  <a:cubicBezTo>
                    <a:pt x="518219" y="248164"/>
                    <a:pt x="528289" y="238110"/>
                    <a:pt x="528289" y="225746"/>
                  </a:cubicBezTo>
                  <a:cubicBezTo>
                    <a:pt x="528289" y="213383"/>
                    <a:pt x="518219" y="203328"/>
                    <a:pt x="505837" y="203328"/>
                  </a:cubicBezTo>
                  <a:close/>
                  <a:moveTo>
                    <a:pt x="274757" y="85949"/>
                  </a:moveTo>
                  <a:cubicBezTo>
                    <a:pt x="262375" y="85949"/>
                    <a:pt x="252305" y="95929"/>
                    <a:pt x="252305" y="108293"/>
                  </a:cubicBezTo>
                  <a:cubicBezTo>
                    <a:pt x="252305" y="120656"/>
                    <a:pt x="262375" y="130711"/>
                    <a:pt x="274757" y="130711"/>
                  </a:cubicBezTo>
                  <a:lnTo>
                    <a:pt x="505837" y="130711"/>
                  </a:lnTo>
                  <a:cubicBezTo>
                    <a:pt x="518219" y="130711"/>
                    <a:pt x="528289" y="120656"/>
                    <a:pt x="528289" y="108293"/>
                  </a:cubicBezTo>
                  <a:cubicBezTo>
                    <a:pt x="528289" y="95929"/>
                    <a:pt x="518219" y="85949"/>
                    <a:pt x="505837" y="85949"/>
                  </a:cubicBezTo>
                  <a:close/>
                  <a:moveTo>
                    <a:pt x="36405" y="60757"/>
                  </a:moveTo>
                  <a:lnTo>
                    <a:pt x="135995" y="60757"/>
                  </a:lnTo>
                  <a:lnTo>
                    <a:pt x="135995" y="146720"/>
                  </a:lnTo>
                  <a:lnTo>
                    <a:pt x="102873" y="146720"/>
                  </a:lnTo>
                  <a:cubicBezTo>
                    <a:pt x="90490" y="146720"/>
                    <a:pt x="80419" y="156702"/>
                    <a:pt x="80419" y="169067"/>
                  </a:cubicBezTo>
                  <a:cubicBezTo>
                    <a:pt x="80419" y="181433"/>
                    <a:pt x="90490" y="191489"/>
                    <a:pt x="102873" y="191489"/>
                  </a:cubicBezTo>
                  <a:lnTo>
                    <a:pt x="135995" y="191489"/>
                  </a:lnTo>
                  <a:lnTo>
                    <a:pt x="135995" y="264118"/>
                  </a:lnTo>
                  <a:lnTo>
                    <a:pt x="102873" y="264118"/>
                  </a:lnTo>
                  <a:cubicBezTo>
                    <a:pt x="90490" y="264118"/>
                    <a:pt x="80419" y="274174"/>
                    <a:pt x="80419" y="286540"/>
                  </a:cubicBezTo>
                  <a:cubicBezTo>
                    <a:pt x="80419" y="298905"/>
                    <a:pt x="90490" y="308961"/>
                    <a:pt x="102873" y="308961"/>
                  </a:cubicBezTo>
                  <a:lnTo>
                    <a:pt x="136816" y="308961"/>
                  </a:lnTo>
                  <a:cubicBezTo>
                    <a:pt x="142262" y="343451"/>
                    <a:pt x="172176" y="369970"/>
                    <a:pt x="208208" y="369970"/>
                  </a:cubicBezTo>
                  <a:lnTo>
                    <a:pt x="430515" y="369970"/>
                  </a:lnTo>
                  <a:lnTo>
                    <a:pt x="433201" y="374439"/>
                  </a:lnTo>
                  <a:cubicBezTo>
                    <a:pt x="427308" y="386507"/>
                    <a:pt x="414924" y="394850"/>
                    <a:pt x="400526" y="394850"/>
                  </a:cubicBezTo>
                  <a:lnTo>
                    <a:pt x="157779" y="394850"/>
                  </a:lnTo>
                  <a:lnTo>
                    <a:pt x="103022" y="487144"/>
                  </a:lnTo>
                  <a:cubicBezTo>
                    <a:pt x="99665" y="492731"/>
                    <a:pt x="93772" y="495934"/>
                    <a:pt x="87580" y="495934"/>
                  </a:cubicBezTo>
                  <a:cubicBezTo>
                    <a:pt x="85939" y="495934"/>
                    <a:pt x="84372" y="495711"/>
                    <a:pt x="82806" y="495264"/>
                  </a:cubicBezTo>
                  <a:cubicBezTo>
                    <a:pt x="74973" y="493178"/>
                    <a:pt x="69602" y="486101"/>
                    <a:pt x="69602" y="477982"/>
                  </a:cubicBezTo>
                  <a:lnTo>
                    <a:pt x="69602" y="394850"/>
                  </a:lnTo>
                  <a:lnTo>
                    <a:pt x="36405" y="394850"/>
                  </a:lnTo>
                  <a:cubicBezTo>
                    <a:pt x="16263" y="394850"/>
                    <a:pt x="0" y="378611"/>
                    <a:pt x="0" y="358572"/>
                  </a:cubicBezTo>
                  <a:lnTo>
                    <a:pt x="0" y="97034"/>
                  </a:lnTo>
                  <a:cubicBezTo>
                    <a:pt x="0" y="76996"/>
                    <a:pt x="16263" y="60757"/>
                    <a:pt x="36405" y="60757"/>
                  </a:cubicBezTo>
                  <a:close/>
                  <a:moveTo>
                    <a:pt x="208222" y="0"/>
                  </a:moveTo>
                  <a:lnTo>
                    <a:pt x="572297" y="0"/>
                  </a:lnTo>
                  <a:cubicBezTo>
                    <a:pt x="592436" y="0"/>
                    <a:pt x="608697" y="16236"/>
                    <a:pt x="608697" y="36346"/>
                  </a:cubicBezTo>
                  <a:lnTo>
                    <a:pt x="608697" y="297768"/>
                  </a:lnTo>
                  <a:cubicBezTo>
                    <a:pt x="608697" y="317802"/>
                    <a:pt x="592436" y="334039"/>
                    <a:pt x="572297" y="334039"/>
                  </a:cubicBezTo>
                  <a:lnTo>
                    <a:pt x="539104" y="334039"/>
                  </a:lnTo>
                  <a:lnTo>
                    <a:pt x="539104" y="417232"/>
                  </a:lnTo>
                  <a:cubicBezTo>
                    <a:pt x="539104" y="425276"/>
                    <a:pt x="533734" y="432351"/>
                    <a:pt x="525902" y="434511"/>
                  </a:cubicBezTo>
                  <a:cubicBezTo>
                    <a:pt x="524336" y="434884"/>
                    <a:pt x="522769" y="435107"/>
                    <a:pt x="521203" y="435107"/>
                  </a:cubicBezTo>
                  <a:cubicBezTo>
                    <a:pt x="514937" y="435107"/>
                    <a:pt x="509045" y="431904"/>
                    <a:pt x="505763" y="426318"/>
                  </a:cubicBezTo>
                  <a:lnTo>
                    <a:pt x="450939" y="334039"/>
                  </a:lnTo>
                  <a:lnTo>
                    <a:pt x="208222" y="334039"/>
                  </a:lnTo>
                  <a:cubicBezTo>
                    <a:pt x="188158" y="334039"/>
                    <a:pt x="171897" y="317802"/>
                    <a:pt x="171897" y="297768"/>
                  </a:cubicBezTo>
                  <a:lnTo>
                    <a:pt x="171897" y="36346"/>
                  </a:lnTo>
                  <a:cubicBezTo>
                    <a:pt x="171897" y="16236"/>
                    <a:pt x="188158" y="0"/>
                    <a:pt x="2082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5" name="组合 17">
            <a:extLst>
              <a:ext uri="{FF2B5EF4-FFF2-40B4-BE49-F238E27FC236}">
                <a16:creationId xmlns:a16="http://schemas.microsoft.com/office/drawing/2014/main" xmlns="" id="{E5E82E62-6573-43F8-B72A-087786D39253}"/>
              </a:ext>
            </a:extLst>
          </p:cNvPr>
          <p:cNvGrpSpPr>
            <a:grpSpLocks/>
          </p:cNvGrpSpPr>
          <p:nvPr/>
        </p:nvGrpSpPr>
        <p:grpSpPr bwMode="auto">
          <a:xfrm>
            <a:off x="8614049" y="2370759"/>
            <a:ext cx="2696725" cy="870006"/>
            <a:chOff x="8579690" y="1542823"/>
            <a:chExt cx="2386084" cy="870313"/>
          </a:xfrm>
        </p:grpSpPr>
        <p:sp>
          <p:nvSpPr>
            <p:cNvPr id="46" name="文本框 6">
              <a:extLst>
                <a:ext uri="{FF2B5EF4-FFF2-40B4-BE49-F238E27FC236}">
                  <a16:creationId xmlns:a16="http://schemas.microsoft.com/office/drawing/2014/main" xmlns="" id="{819B4AF0-CA55-4E21-9348-5308E9FF27EE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xmlns="" id="{A031B7EB-BB16-40E8-9A0B-430558944F82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8" name="组合 17">
            <a:extLst>
              <a:ext uri="{FF2B5EF4-FFF2-40B4-BE49-F238E27FC236}">
                <a16:creationId xmlns:a16="http://schemas.microsoft.com/office/drawing/2014/main" xmlns="" id="{4D985B02-7DBA-4A60-8219-CF5527752041}"/>
              </a:ext>
            </a:extLst>
          </p:cNvPr>
          <p:cNvGrpSpPr>
            <a:grpSpLocks/>
          </p:cNvGrpSpPr>
          <p:nvPr/>
        </p:nvGrpSpPr>
        <p:grpSpPr bwMode="auto">
          <a:xfrm>
            <a:off x="7441031" y="3593612"/>
            <a:ext cx="2696725" cy="870006"/>
            <a:chOff x="8579690" y="1542823"/>
            <a:chExt cx="2386084" cy="870313"/>
          </a:xfrm>
        </p:grpSpPr>
        <p:sp>
          <p:nvSpPr>
            <p:cNvPr id="49" name="文本框 6">
              <a:extLst>
                <a:ext uri="{FF2B5EF4-FFF2-40B4-BE49-F238E27FC236}">
                  <a16:creationId xmlns:a16="http://schemas.microsoft.com/office/drawing/2014/main" xmlns="" id="{0B88E1A7-E1EE-42AF-9E9C-5854648AD9B0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0" name="文本框 7">
              <a:extLst>
                <a:ext uri="{FF2B5EF4-FFF2-40B4-BE49-F238E27FC236}">
                  <a16:creationId xmlns:a16="http://schemas.microsoft.com/office/drawing/2014/main" xmlns="" id="{46AEDA10-C688-422B-BA7D-3726B823A943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1" name="组合 17">
            <a:extLst>
              <a:ext uri="{FF2B5EF4-FFF2-40B4-BE49-F238E27FC236}">
                <a16:creationId xmlns:a16="http://schemas.microsoft.com/office/drawing/2014/main" xmlns="" id="{438F7434-7547-4182-926E-25B5A6366BE5}"/>
              </a:ext>
            </a:extLst>
          </p:cNvPr>
          <p:cNvGrpSpPr>
            <a:grpSpLocks/>
          </p:cNvGrpSpPr>
          <p:nvPr/>
        </p:nvGrpSpPr>
        <p:grpSpPr bwMode="auto">
          <a:xfrm>
            <a:off x="7441031" y="4799684"/>
            <a:ext cx="2696725" cy="870006"/>
            <a:chOff x="8579690" y="1542823"/>
            <a:chExt cx="2386084" cy="870313"/>
          </a:xfrm>
        </p:grpSpPr>
        <p:sp>
          <p:nvSpPr>
            <p:cNvPr id="52" name="文本框 6">
              <a:extLst>
                <a:ext uri="{FF2B5EF4-FFF2-40B4-BE49-F238E27FC236}">
                  <a16:creationId xmlns:a16="http://schemas.microsoft.com/office/drawing/2014/main" xmlns="" id="{BDBA6407-24DE-4CDB-8727-4F464413C6B3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3" name="文本框 7">
              <a:extLst>
                <a:ext uri="{FF2B5EF4-FFF2-40B4-BE49-F238E27FC236}">
                  <a16:creationId xmlns:a16="http://schemas.microsoft.com/office/drawing/2014/main" xmlns="" id="{0D4156DE-F425-4C56-A383-A92428EFBBE0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4" name="组合 17">
            <a:extLst>
              <a:ext uri="{FF2B5EF4-FFF2-40B4-BE49-F238E27FC236}">
                <a16:creationId xmlns:a16="http://schemas.microsoft.com/office/drawing/2014/main" xmlns="" id="{05A9391C-AFF3-499D-A5E8-4DEE6DF3D639}"/>
              </a:ext>
            </a:extLst>
          </p:cNvPr>
          <p:cNvGrpSpPr>
            <a:grpSpLocks/>
          </p:cNvGrpSpPr>
          <p:nvPr/>
        </p:nvGrpSpPr>
        <p:grpSpPr bwMode="auto">
          <a:xfrm>
            <a:off x="887216" y="4799684"/>
            <a:ext cx="2696725" cy="870006"/>
            <a:chOff x="8579690" y="1542823"/>
            <a:chExt cx="2386084" cy="870313"/>
          </a:xfrm>
        </p:grpSpPr>
        <p:sp>
          <p:nvSpPr>
            <p:cNvPr id="55" name="文本框 6">
              <a:extLst>
                <a:ext uri="{FF2B5EF4-FFF2-40B4-BE49-F238E27FC236}">
                  <a16:creationId xmlns:a16="http://schemas.microsoft.com/office/drawing/2014/main" xmlns="" id="{01C69B54-2F7D-4430-A96F-C7137F3F9E29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6" name="文本框 7">
              <a:extLst>
                <a:ext uri="{FF2B5EF4-FFF2-40B4-BE49-F238E27FC236}">
                  <a16:creationId xmlns:a16="http://schemas.microsoft.com/office/drawing/2014/main" xmlns="" id="{3E1754A2-B5A4-4833-BED4-3369B4033611}"/>
                </a:ext>
              </a:extLst>
            </p:cNvPr>
            <p:cNvSpPr txBox="1"/>
            <p:nvPr/>
          </p:nvSpPr>
          <p:spPr>
            <a:xfrm>
              <a:off x="9640384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7" name="组合 17">
            <a:extLst>
              <a:ext uri="{FF2B5EF4-FFF2-40B4-BE49-F238E27FC236}">
                <a16:creationId xmlns:a16="http://schemas.microsoft.com/office/drawing/2014/main" xmlns="" id="{EB2BBC9D-A91A-4ABE-92ED-3A62D86DEA76}"/>
              </a:ext>
            </a:extLst>
          </p:cNvPr>
          <p:cNvGrpSpPr>
            <a:grpSpLocks/>
          </p:cNvGrpSpPr>
          <p:nvPr/>
        </p:nvGrpSpPr>
        <p:grpSpPr bwMode="auto">
          <a:xfrm>
            <a:off x="2127451" y="2370759"/>
            <a:ext cx="2696725" cy="870006"/>
            <a:chOff x="8579690" y="1542823"/>
            <a:chExt cx="2386084" cy="870313"/>
          </a:xfrm>
        </p:grpSpPr>
        <p:sp>
          <p:nvSpPr>
            <p:cNvPr id="58" name="文本框 6">
              <a:extLst>
                <a:ext uri="{FF2B5EF4-FFF2-40B4-BE49-F238E27FC236}">
                  <a16:creationId xmlns:a16="http://schemas.microsoft.com/office/drawing/2014/main" xmlns="" id="{62121132-F54F-4F0B-8BB8-496D91AA69F1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9" name="文本框 7">
              <a:extLst>
                <a:ext uri="{FF2B5EF4-FFF2-40B4-BE49-F238E27FC236}">
                  <a16:creationId xmlns:a16="http://schemas.microsoft.com/office/drawing/2014/main" xmlns="" id="{F268EB3C-B943-49EF-993E-FB182E0B9329}"/>
                </a:ext>
              </a:extLst>
            </p:cNvPr>
            <p:cNvSpPr txBox="1"/>
            <p:nvPr/>
          </p:nvSpPr>
          <p:spPr>
            <a:xfrm>
              <a:off x="9640384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7648FEFE-25B4-4FAA-AE1E-9BDF7E4922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09F74D18-0F4F-45D9-9147-1EBC413F282E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B75E1CDF-F788-49C7-99CC-5CE94476AC71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2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422e293-8bc2-4177-8d99-063242a15d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278FEA-25E8-4E82-B513-8ECB7B34C1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0188" y="1835075"/>
            <a:ext cx="9193212" cy="4254198"/>
            <a:chOff x="673100" y="1123950"/>
            <a:chExt cx="10847388" cy="5019675"/>
          </a:xfrm>
        </p:grpSpPr>
        <p:sp>
          <p:nvSpPr>
            <p:cNvPr id="4" name="iṩ1íḓè">
              <a:extLst>
                <a:ext uri="{FF2B5EF4-FFF2-40B4-BE49-F238E27FC236}">
                  <a16:creationId xmlns:a16="http://schemas.microsoft.com/office/drawing/2014/main" xmlns="" id="{4BF4B509-F6AC-454E-B812-F5FB591702F0}"/>
                </a:ext>
              </a:extLst>
            </p:cNvPr>
            <p:cNvSpPr txBox="1"/>
            <p:nvPr/>
          </p:nvSpPr>
          <p:spPr>
            <a:xfrm>
              <a:off x="1678966" y="1431872"/>
              <a:ext cx="1537677" cy="9145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01</a:t>
              </a:r>
            </a:p>
          </p:txBody>
        </p:sp>
        <p:sp>
          <p:nvSpPr>
            <p:cNvPr id="9" name="iṥ1îďê">
              <a:extLst>
                <a:ext uri="{FF2B5EF4-FFF2-40B4-BE49-F238E27FC236}">
                  <a16:creationId xmlns:a16="http://schemas.microsoft.com/office/drawing/2014/main" xmlns="" id="{246523A3-F78B-43F6-AB3E-22E93E3E6FA7}"/>
                </a:ext>
              </a:extLst>
            </p:cNvPr>
            <p:cNvSpPr txBox="1"/>
            <p:nvPr/>
          </p:nvSpPr>
          <p:spPr>
            <a:xfrm>
              <a:off x="1678966" y="3930474"/>
              <a:ext cx="1537677" cy="9056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04</a:t>
              </a:r>
            </a:p>
          </p:txBody>
        </p:sp>
        <p:sp>
          <p:nvSpPr>
            <p:cNvPr id="14" name="ïSḻiḋè">
              <a:extLst>
                <a:ext uri="{FF2B5EF4-FFF2-40B4-BE49-F238E27FC236}">
                  <a16:creationId xmlns:a16="http://schemas.microsoft.com/office/drawing/2014/main" xmlns="" id="{0ADD1B58-9F10-4152-AFBB-98CCE31238D4}"/>
                </a:ext>
              </a:extLst>
            </p:cNvPr>
            <p:cNvSpPr txBox="1"/>
            <p:nvPr/>
          </p:nvSpPr>
          <p:spPr>
            <a:xfrm>
              <a:off x="5372063" y="1427484"/>
              <a:ext cx="1537677" cy="9145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02</a:t>
              </a:r>
            </a:p>
          </p:txBody>
        </p:sp>
        <p:sp>
          <p:nvSpPr>
            <p:cNvPr id="15" name="îsḷîḓè">
              <a:extLst>
                <a:ext uri="{FF2B5EF4-FFF2-40B4-BE49-F238E27FC236}">
                  <a16:creationId xmlns:a16="http://schemas.microsoft.com/office/drawing/2014/main" xmlns="" id="{F251747E-AAE9-4983-97F0-1B9FA594D34A}"/>
                </a:ext>
              </a:extLst>
            </p:cNvPr>
            <p:cNvSpPr txBox="1"/>
            <p:nvPr/>
          </p:nvSpPr>
          <p:spPr>
            <a:xfrm>
              <a:off x="5372063" y="3974818"/>
              <a:ext cx="1537677" cy="9056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05</a:t>
              </a:r>
            </a:p>
          </p:txBody>
        </p:sp>
        <p:sp>
          <p:nvSpPr>
            <p:cNvPr id="20" name="íśḻîďê">
              <a:extLst>
                <a:ext uri="{FF2B5EF4-FFF2-40B4-BE49-F238E27FC236}">
                  <a16:creationId xmlns:a16="http://schemas.microsoft.com/office/drawing/2014/main" xmlns="" id="{236BA4D6-C394-43A0-BCD2-8E311678A0E6}"/>
                </a:ext>
              </a:extLst>
            </p:cNvPr>
            <p:cNvSpPr txBox="1"/>
            <p:nvPr/>
          </p:nvSpPr>
          <p:spPr>
            <a:xfrm>
              <a:off x="9065159" y="1422848"/>
              <a:ext cx="1537677" cy="9145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03</a:t>
              </a:r>
            </a:p>
          </p:txBody>
        </p:sp>
        <p:sp>
          <p:nvSpPr>
            <p:cNvPr id="21" name="iŝḻîḍê">
              <a:extLst>
                <a:ext uri="{FF2B5EF4-FFF2-40B4-BE49-F238E27FC236}">
                  <a16:creationId xmlns:a16="http://schemas.microsoft.com/office/drawing/2014/main" xmlns="" id="{2D78DC14-702F-4A8D-BA1E-4DC1A6901F87}"/>
                </a:ext>
              </a:extLst>
            </p:cNvPr>
            <p:cNvSpPr txBox="1"/>
            <p:nvPr/>
          </p:nvSpPr>
          <p:spPr>
            <a:xfrm>
              <a:off x="9065159" y="3930474"/>
              <a:ext cx="1537677" cy="9056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  <a:cs typeface="+mn-cs"/>
                </a:rPr>
                <a:t>06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26DDBE6-0390-41C4-91F6-AB657A9A8629}"/>
                </a:ext>
              </a:extLst>
            </p:cNvPr>
            <p:cNvCxnSpPr/>
            <p:nvPr/>
          </p:nvCxnSpPr>
          <p:spPr>
            <a:xfrm>
              <a:off x="673100" y="3638550"/>
              <a:ext cx="1084738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5065324-CA71-43B0-86A3-586DD2E33F06}"/>
                </a:ext>
              </a:extLst>
            </p:cNvPr>
            <p:cNvCxnSpPr/>
            <p:nvPr/>
          </p:nvCxnSpPr>
          <p:spPr>
            <a:xfrm>
              <a:off x="4249452" y="1123950"/>
              <a:ext cx="0" cy="5019675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9C6695B-76AC-4E70-BA85-BF3AD780BE19}"/>
                </a:ext>
              </a:extLst>
            </p:cNvPr>
            <p:cNvCxnSpPr/>
            <p:nvPr/>
          </p:nvCxnSpPr>
          <p:spPr>
            <a:xfrm>
              <a:off x="7942549" y="1123950"/>
              <a:ext cx="0" cy="5019675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/>
                  </a:gs>
                  <a:gs pos="100000">
                    <a:srgbClr val="002FFC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17">
            <a:extLst>
              <a:ext uri="{FF2B5EF4-FFF2-40B4-BE49-F238E27FC236}">
                <a16:creationId xmlns:a16="http://schemas.microsoft.com/office/drawing/2014/main" xmlns="" id="{DA161C93-E200-4BC5-B589-C4E44A0CDA04}"/>
              </a:ext>
            </a:extLst>
          </p:cNvPr>
          <p:cNvGrpSpPr>
            <a:grpSpLocks/>
          </p:cNvGrpSpPr>
          <p:nvPr/>
        </p:nvGrpSpPr>
        <p:grpSpPr bwMode="auto">
          <a:xfrm>
            <a:off x="1655895" y="2871087"/>
            <a:ext cx="2696725" cy="870006"/>
            <a:chOff x="8579690" y="1542823"/>
            <a:chExt cx="2386084" cy="870313"/>
          </a:xfrm>
        </p:grpSpPr>
        <p:sp>
          <p:nvSpPr>
            <p:cNvPr id="26" name="文本框 6">
              <a:extLst>
                <a:ext uri="{FF2B5EF4-FFF2-40B4-BE49-F238E27FC236}">
                  <a16:creationId xmlns:a16="http://schemas.microsoft.com/office/drawing/2014/main" xmlns="" id="{74E8AA7B-554A-4F58-A629-55B918424EA5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xmlns="" id="{D3BB15B2-FBEC-4706-BB99-1E4EDE28AF92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28" name="组合 17">
            <a:extLst>
              <a:ext uri="{FF2B5EF4-FFF2-40B4-BE49-F238E27FC236}">
                <a16:creationId xmlns:a16="http://schemas.microsoft.com/office/drawing/2014/main" xmlns="" id="{C85F2A90-949C-4BBF-A205-99279AB1BEFD}"/>
              </a:ext>
            </a:extLst>
          </p:cNvPr>
          <p:cNvGrpSpPr>
            <a:grpSpLocks/>
          </p:cNvGrpSpPr>
          <p:nvPr/>
        </p:nvGrpSpPr>
        <p:grpSpPr bwMode="auto">
          <a:xfrm>
            <a:off x="4785812" y="2871087"/>
            <a:ext cx="2696725" cy="870006"/>
            <a:chOff x="8579690" y="1542823"/>
            <a:chExt cx="2386084" cy="870313"/>
          </a:xfrm>
        </p:grpSpPr>
        <p:sp>
          <p:nvSpPr>
            <p:cNvPr id="29" name="文本框 6">
              <a:extLst>
                <a:ext uri="{FF2B5EF4-FFF2-40B4-BE49-F238E27FC236}">
                  <a16:creationId xmlns:a16="http://schemas.microsoft.com/office/drawing/2014/main" xmlns="" id="{990131B0-4C34-49C4-86D0-A042A1F484BE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xmlns="" id="{C7886B41-1BA7-4609-9649-C96766B19B69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31" name="组合 17">
            <a:extLst>
              <a:ext uri="{FF2B5EF4-FFF2-40B4-BE49-F238E27FC236}">
                <a16:creationId xmlns:a16="http://schemas.microsoft.com/office/drawing/2014/main" xmlns="" id="{FEFB0D92-99FD-40A0-8839-032FB066B04B}"/>
              </a:ext>
            </a:extLst>
          </p:cNvPr>
          <p:cNvGrpSpPr>
            <a:grpSpLocks/>
          </p:cNvGrpSpPr>
          <p:nvPr/>
        </p:nvGrpSpPr>
        <p:grpSpPr bwMode="auto">
          <a:xfrm>
            <a:off x="7915728" y="2871087"/>
            <a:ext cx="2696725" cy="870006"/>
            <a:chOff x="8579690" y="1542823"/>
            <a:chExt cx="2386084" cy="870313"/>
          </a:xfrm>
        </p:grpSpPr>
        <p:sp>
          <p:nvSpPr>
            <p:cNvPr id="32" name="文本框 6">
              <a:extLst>
                <a:ext uri="{FF2B5EF4-FFF2-40B4-BE49-F238E27FC236}">
                  <a16:creationId xmlns:a16="http://schemas.microsoft.com/office/drawing/2014/main" xmlns="" id="{E501119F-1D8E-4530-9C69-AE7EF6ACE912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xmlns="" id="{27D5B2D9-F1BF-4915-BC39-82D685EF1104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34" name="组合 17">
            <a:extLst>
              <a:ext uri="{FF2B5EF4-FFF2-40B4-BE49-F238E27FC236}">
                <a16:creationId xmlns:a16="http://schemas.microsoft.com/office/drawing/2014/main" xmlns="" id="{2630E053-9092-4DCE-A67F-0282D7483E0E}"/>
              </a:ext>
            </a:extLst>
          </p:cNvPr>
          <p:cNvGrpSpPr>
            <a:grpSpLocks/>
          </p:cNvGrpSpPr>
          <p:nvPr/>
        </p:nvGrpSpPr>
        <p:grpSpPr bwMode="auto">
          <a:xfrm>
            <a:off x="1655895" y="4993859"/>
            <a:ext cx="2696725" cy="870006"/>
            <a:chOff x="8579690" y="1542823"/>
            <a:chExt cx="2386084" cy="870313"/>
          </a:xfrm>
        </p:grpSpPr>
        <p:sp>
          <p:nvSpPr>
            <p:cNvPr id="35" name="文本框 6">
              <a:extLst>
                <a:ext uri="{FF2B5EF4-FFF2-40B4-BE49-F238E27FC236}">
                  <a16:creationId xmlns:a16="http://schemas.microsoft.com/office/drawing/2014/main" xmlns="" id="{A9D347FD-6C9E-4CE6-85A4-846E6E7D8903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xmlns="" id="{45BF27A5-4946-4595-ADE1-F40FD4EB17E2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37" name="组合 17">
            <a:extLst>
              <a:ext uri="{FF2B5EF4-FFF2-40B4-BE49-F238E27FC236}">
                <a16:creationId xmlns:a16="http://schemas.microsoft.com/office/drawing/2014/main" xmlns="" id="{48757EAE-B796-41F4-94F1-9434364020FB}"/>
              </a:ext>
            </a:extLst>
          </p:cNvPr>
          <p:cNvGrpSpPr>
            <a:grpSpLocks/>
          </p:cNvGrpSpPr>
          <p:nvPr/>
        </p:nvGrpSpPr>
        <p:grpSpPr bwMode="auto">
          <a:xfrm>
            <a:off x="4785812" y="4993859"/>
            <a:ext cx="2696725" cy="870006"/>
            <a:chOff x="8579690" y="1542823"/>
            <a:chExt cx="2386084" cy="870313"/>
          </a:xfrm>
        </p:grpSpPr>
        <p:sp>
          <p:nvSpPr>
            <p:cNvPr id="38" name="文本框 6">
              <a:extLst>
                <a:ext uri="{FF2B5EF4-FFF2-40B4-BE49-F238E27FC236}">
                  <a16:creationId xmlns:a16="http://schemas.microsoft.com/office/drawing/2014/main" xmlns="" id="{ED590AF2-9002-4028-814E-2146CF0B7D1A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9" name="文本框 7">
              <a:extLst>
                <a:ext uri="{FF2B5EF4-FFF2-40B4-BE49-F238E27FC236}">
                  <a16:creationId xmlns:a16="http://schemas.microsoft.com/office/drawing/2014/main" xmlns="" id="{41AEAE6A-D41C-45F1-9F61-0F62C84715C9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0" name="组合 17">
            <a:extLst>
              <a:ext uri="{FF2B5EF4-FFF2-40B4-BE49-F238E27FC236}">
                <a16:creationId xmlns:a16="http://schemas.microsoft.com/office/drawing/2014/main" xmlns="" id="{2882D524-0621-49B8-8E51-505E5D8A462E}"/>
              </a:ext>
            </a:extLst>
          </p:cNvPr>
          <p:cNvGrpSpPr>
            <a:grpSpLocks/>
          </p:cNvGrpSpPr>
          <p:nvPr/>
        </p:nvGrpSpPr>
        <p:grpSpPr bwMode="auto">
          <a:xfrm>
            <a:off x="7915728" y="4993859"/>
            <a:ext cx="2696725" cy="870006"/>
            <a:chOff x="8579690" y="1542823"/>
            <a:chExt cx="2386084" cy="870313"/>
          </a:xfrm>
        </p:grpSpPr>
        <p:sp>
          <p:nvSpPr>
            <p:cNvPr id="41" name="文本框 6">
              <a:extLst>
                <a:ext uri="{FF2B5EF4-FFF2-40B4-BE49-F238E27FC236}">
                  <a16:creationId xmlns:a16="http://schemas.microsoft.com/office/drawing/2014/main" xmlns="" id="{87F30D6C-922A-4C7F-9221-7337128F3EA7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xmlns="" id="{0AC7EDDA-1B60-4A55-B96F-D26897D8B7C4}"/>
                </a:ext>
              </a:extLst>
            </p:cNvPr>
            <p:cNvSpPr txBox="1"/>
            <p:nvPr/>
          </p:nvSpPr>
          <p:spPr>
            <a:xfrm>
              <a:off x="9110037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497D1F1-AF3C-4533-A808-3763E0A887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C85BFAB-1F77-40F3-8A73-9F880B03C96E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2291BE88-F7D1-40F8-839B-37342580DA76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111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885FEB-8201-4EC3-B660-84D2B8714D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DC774F4-97D9-4640-9AC9-5EEFB660E10D}"/>
              </a:ext>
            </a:extLst>
          </p:cNvPr>
          <p:cNvSpPr txBox="1"/>
          <p:nvPr/>
        </p:nvSpPr>
        <p:spPr>
          <a:xfrm>
            <a:off x="1150674" y="3357280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rgbClr val="F8FDF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期待合作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CB292B1-46FE-4F12-AB4E-78B35715FE05}"/>
              </a:ext>
            </a:extLst>
          </p:cNvPr>
          <p:cNvSpPr txBox="1"/>
          <p:nvPr/>
        </p:nvSpPr>
        <p:spPr>
          <a:xfrm>
            <a:off x="1200274" y="2852738"/>
            <a:ext cx="236773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商业计划书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7496CE4C-401A-464B-88F4-41D203065822}"/>
              </a:ext>
            </a:extLst>
          </p:cNvPr>
          <p:cNvCxnSpPr>
            <a:cxnSpLocks/>
          </p:cNvCxnSpPr>
          <p:nvPr/>
        </p:nvCxnSpPr>
        <p:spPr>
          <a:xfrm>
            <a:off x="1299474" y="4595657"/>
            <a:ext cx="3558278" cy="0"/>
          </a:xfrm>
          <a:prstGeom prst="line">
            <a:avLst/>
          </a:prstGeom>
          <a:ln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A91E8A-52BC-430B-B024-7A4082D6D878}"/>
              </a:ext>
            </a:extLst>
          </p:cNvPr>
          <p:cNvSpPr txBox="1"/>
          <p:nvPr/>
        </p:nvSpPr>
        <p:spPr>
          <a:xfrm>
            <a:off x="1188946" y="4655572"/>
            <a:ext cx="37450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创想无限未来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465D6D8-4FE7-470A-9ED8-AF1642F82619}"/>
              </a:ext>
            </a:extLst>
          </p:cNvPr>
          <p:cNvSpPr txBox="1"/>
          <p:nvPr/>
        </p:nvSpPr>
        <p:spPr>
          <a:xfrm>
            <a:off x="3522354" y="2852738"/>
            <a:ext cx="146065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dirty="0"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latin typeface="Agency FB" panose="020B0503020202020204" pitchFamily="34" charset="0"/>
                <a:ea typeface="锐字锐线梦想黑简1.0" panose="02010604000000000000" pitchFamily="2" charset="-122"/>
              </a:rPr>
              <a:t>BUSINESS</a:t>
            </a:r>
            <a:endParaRPr lang="zh-CN" altLang="en-US" sz="3200" dirty="0">
              <a:gradFill>
                <a:gsLst>
                  <a:gs pos="0">
                    <a:srgbClr val="002FFC"/>
                  </a:gs>
                  <a:gs pos="100000">
                    <a:srgbClr val="24DBFD"/>
                  </a:gs>
                </a:gsLst>
                <a:lin ang="2700000" scaled="1"/>
              </a:gradFill>
              <a:latin typeface="Agency FB" panose="020B0503020202020204" pitchFamily="34" charset="0"/>
              <a:ea typeface="锐字锐线梦想黑简1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7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1F75372-07EE-4D94-8964-AD6073847534}"/>
              </a:ext>
            </a:extLst>
          </p:cNvPr>
          <p:cNvGrpSpPr/>
          <p:nvPr/>
        </p:nvGrpSpPr>
        <p:grpSpPr>
          <a:xfrm>
            <a:off x="1484717" y="1891687"/>
            <a:ext cx="9222567" cy="3074627"/>
            <a:chOff x="1687889" y="1457617"/>
            <a:chExt cx="9222566" cy="307462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9364AD4-211C-43E9-BD8E-A8E97847D575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EA4DD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8C467CF-95ED-4739-A749-6CEFD84CD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EE93C3F-0D6E-4E28-BEE3-53710F57F849}"/>
                </a:ext>
              </a:extLst>
            </p:cNvPr>
            <p:cNvSpPr txBox="1"/>
            <p:nvPr/>
          </p:nvSpPr>
          <p:spPr>
            <a:xfrm>
              <a:off x="5428617" y="1890846"/>
              <a:ext cx="481307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该模板一共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页，同系列模板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套。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请扫描上方二维码，关注“精美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模板”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回复“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1921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” ，获取完整版。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套精美科技感</a:t>
              </a:r>
              <a:r>
                <a:rPr lang="en-US" altLang="zh-CN" dirty="0">
                  <a:solidFill>
                    <a:srgbClr val="0BF1F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0BF1F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对应回复“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19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已生成高可信度的说明">
            <a:extLst>
              <a:ext uri="{FF2B5EF4-FFF2-40B4-BE49-F238E27FC236}">
                <a16:creationId xmlns:a16="http://schemas.microsoft.com/office/drawing/2014/main" xmlns="" id="{EA998CA8-8D03-443B-AAD0-2DB2D00DFB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92C3C1A-62C4-4080-8960-63F9A4159C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95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D34A7F0-646E-45EA-903A-98CF18A674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0EEA85A-18F6-4AA5-B9D2-91A5D3FB02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3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E92A1E0-8AB6-4288-8544-7A302B89C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40216" y="1524786"/>
            <a:ext cx="4187584" cy="41640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4526DB3-0630-429D-85F7-3B6484D2CD20}"/>
              </a:ext>
            </a:extLst>
          </p:cNvPr>
          <p:cNvSpPr txBox="1"/>
          <p:nvPr/>
        </p:nvSpPr>
        <p:spPr>
          <a:xfrm>
            <a:off x="4688008" y="3403303"/>
            <a:ext cx="131909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5B09910-1449-4AA6-B1EA-CB90DA836895}"/>
              </a:ext>
            </a:extLst>
          </p:cNvPr>
          <p:cNvGrpSpPr/>
          <p:nvPr/>
        </p:nvGrpSpPr>
        <p:grpSpPr>
          <a:xfrm>
            <a:off x="7107146" y="1867331"/>
            <a:ext cx="2760754" cy="531226"/>
            <a:chOff x="7107146" y="1867331"/>
            <a:chExt cx="2760754" cy="53122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69A8C234-A5B4-4B1E-9C89-E852DA2E97E0}"/>
                </a:ext>
              </a:extLst>
            </p:cNvPr>
            <p:cNvSpPr txBox="1"/>
            <p:nvPr/>
          </p:nvSpPr>
          <p:spPr>
            <a:xfrm>
              <a:off x="7107146" y="1867331"/>
              <a:ext cx="27607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1.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智能科技简介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E67DCC6-A581-4BD8-972F-8129479E4248}"/>
                </a:ext>
              </a:extLst>
            </p:cNvPr>
            <p:cNvCxnSpPr>
              <a:cxnSpLocks/>
            </p:cNvCxnSpPr>
            <p:nvPr/>
          </p:nvCxnSpPr>
          <p:spPr>
            <a:xfrm>
              <a:off x="7204974" y="2398557"/>
              <a:ext cx="26629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>
                      <a:alpha val="0"/>
                    </a:srgbClr>
                  </a:gs>
                  <a:gs pos="100000">
                    <a:srgbClr val="002FFC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AF149A9-3342-4765-B9C7-C985AE630D25}"/>
              </a:ext>
            </a:extLst>
          </p:cNvPr>
          <p:cNvGrpSpPr/>
          <p:nvPr/>
        </p:nvGrpSpPr>
        <p:grpSpPr>
          <a:xfrm>
            <a:off x="7107146" y="2865438"/>
            <a:ext cx="2760754" cy="544357"/>
            <a:chOff x="7107146" y="2865438"/>
            <a:chExt cx="2760754" cy="54435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96F1BA0-830C-4227-8642-3AA86457767A}"/>
                </a:ext>
              </a:extLst>
            </p:cNvPr>
            <p:cNvSpPr txBox="1"/>
            <p:nvPr/>
          </p:nvSpPr>
          <p:spPr>
            <a:xfrm>
              <a:off x="7107146" y="2865438"/>
              <a:ext cx="27607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2.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科技发展背景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614CA69-B578-4E5E-9332-E48F57549319}"/>
                </a:ext>
              </a:extLst>
            </p:cNvPr>
            <p:cNvCxnSpPr>
              <a:cxnSpLocks/>
            </p:cNvCxnSpPr>
            <p:nvPr/>
          </p:nvCxnSpPr>
          <p:spPr>
            <a:xfrm>
              <a:off x="7204974" y="3409795"/>
              <a:ext cx="26629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>
                      <a:alpha val="0"/>
                    </a:srgbClr>
                  </a:gs>
                  <a:gs pos="100000">
                    <a:srgbClr val="002FFC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3376081-AB34-4CA1-8ED1-7EE457DD52E7}"/>
              </a:ext>
            </a:extLst>
          </p:cNvPr>
          <p:cNvGrpSpPr/>
          <p:nvPr/>
        </p:nvGrpSpPr>
        <p:grpSpPr>
          <a:xfrm>
            <a:off x="7107146" y="3863545"/>
            <a:ext cx="2760754" cy="540180"/>
            <a:chOff x="7107146" y="3863545"/>
            <a:chExt cx="2760754" cy="5401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097ADA5-F675-45B4-A104-C8A817B976B7}"/>
                </a:ext>
              </a:extLst>
            </p:cNvPr>
            <p:cNvSpPr txBox="1"/>
            <p:nvPr/>
          </p:nvSpPr>
          <p:spPr>
            <a:xfrm>
              <a:off x="7107146" y="3863545"/>
              <a:ext cx="27607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3.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智能科技推广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672C0E0-FE5F-4BEE-B149-FEA77C71C902}"/>
                </a:ext>
              </a:extLst>
            </p:cNvPr>
            <p:cNvCxnSpPr>
              <a:cxnSpLocks/>
            </p:cNvCxnSpPr>
            <p:nvPr/>
          </p:nvCxnSpPr>
          <p:spPr>
            <a:xfrm>
              <a:off x="7204974" y="4403725"/>
              <a:ext cx="26629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>
                      <a:alpha val="0"/>
                    </a:srgbClr>
                  </a:gs>
                  <a:gs pos="100000">
                    <a:srgbClr val="002FFC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C442DA8-C64B-4351-AAB9-32C4C3FC78FE}"/>
              </a:ext>
            </a:extLst>
          </p:cNvPr>
          <p:cNvGrpSpPr/>
          <p:nvPr/>
        </p:nvGrpSpPr>
        <p:grpSpPr>
          <a:xfrm>
            <a:off x="7107146" y="4861653"/>
            <a:ext cx="2760754" cy="535061"/>
            <a:chOff x="7107146" y="4861653"/>
            <a:chExt cx="2760754" cy="53506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546445A-7388-4B48-BECA-B429F2D2630C}"/>
                </a:ext>
              </a:extLst>
            </p:cNvPr>
            <p:cNvSpPr txBox="1"/>
            <p:nvPr/>
          </p:nvSpPr>
          <p:spPr>
            <a:xfrm>
              <a:off x="7107146" y="4861653"/>
              <a:ext cx="27607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4.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rPr>
                <a:t>未来发展规划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FD1B737-9D55-40D7-B4F9-AD1197F20ADD}"/>
                </a:ext>
              </a:extLst>
            </p:cNvPr>
            <p:cNvCxnSpPr>
              <a:cxnSpLocks/>
            </p:cNvCxnSpPr>
            <p:nvPr/>
          </p:nvCxnSpPr>
          <p:spPr>
            <a:xfrm>
              <a:off x="7204974" y="5396714"/>
              <a:ext cx="266292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4DBFD">
                      <a:alpha val="0"/>
                    </a:srgbClr>
                  </a:gs>
                  <a:gs pos="100000">
                    <a:srgbClr val="002FFC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662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081DF4-E273-40CF-8FCC-E289B4E8F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9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98B9F40A-C32F-4C78-881A-F6D6E66F34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D490879-4585-407C-AC08-62779D3AF8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9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6DBD744-B663-450B-BD13-BC6D8C7834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59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CDE14A-2A4C-4FDE-B68B-AF75B505A0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2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7A8D318-A837-4A8F-BCD0-66A8F7D4A0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6F73E84-08A3-4956-A3BE-9087AF7803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1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522509-AEAB-4423-B7C7-1EF8186AA1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6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F952F87-959E-4A22-AFE6-C56B728ABC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1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7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（不二演示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67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DC4802A-FEB8-46C2-9978-937B8C35C0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27600" y="1532382"/>
            <a:ext cx="2336800" cy="232365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4C2A22B-6A9D-4232-ACBD-4F38909E50FB}"/>
              </a:ext>
            </a:extLst>
          </p:cNvPr>
          <p:cNvSpPr/>
          <p:nvPr/>
        </p:nvSpPr>
        <p:spPr>
          <a:xfrm>
            <a:off x="5273040" y="1871250"/>
            <a:ext cx="1645920" cy="1645920"/>
          </a:xfrm>
          <a:prstGeom prst="ellipse">
            <a:avLst/>
          </a:prstGeom>
          <a:solidFill>
            <a:srgbClr val="00265E">
              <a:alpha val="29000"/>
            </a:srgbClr>
          </a:solidFill>
          <a:ln w="38100"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35CAB5AA-350B-45FB-BE5F-91859790A2D5}"/>
              </a:ext>
            </a:extLst>
          </p:cNvPr>
          <p:cNvSpPr/>
          <p:nvPr/>
        </p:nvSpPr>
        <p:spPr>
          <a:xfrm>
            <a:off x="5530628" y="2128838"/>
            <a:ext cx="1130744" cy="1130744"/>
          </a:xfrm>
          <a:prstGeom prst="ellipse">
            <a:avLst/>
          </a:prstGeom>
          <a:solidFill>
            <a:srgbClr val="002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C9AEEB-B9E0-4173-B09B-25BBC1344B09}"/>
              </a:ext>
            </a:extLst>
          </p:cNvPr>
          <p:cNvSpPr txBox="1"/>
          <p:nvPr/>
        </p:nvSpPr>
        <p:spPr>
          <a:xfrm>
            <a:off x="5530628" y="2278712"/>
            <a:ext cx="113074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Agency FB" panose="020B0503020202020204" pitchFamily="34" charset="0"/>
                <a:ea typeface="锐字锐线梦想黑简1.0" panose="02010604000000000000" pitchFamily="2" charset="-122"/>
                <a:cs typeface="+mn-cs"/>
              </a:rPr>
              <a:t>01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FFC"/>
                  </a:gs>
                  <a:gs pos="100000">
                    <a:srgbClr val="24DBFD"/>
                  </a:gs>
                </a:gsLst>
                <a:lin ang="2700000" scaled="1"/>
              </a:gradFill>
              <a:effectLst/>
              <a:uLnTx/>
              <a:uFillTx/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9680711-C501-4E16-A457-84BFBF8BE5C5}"/>
              </a:ext>
            </a:extLst>
          </p:cNvPr>
          <p:cNvSpPr txBox="1"/>
          <p:nvPr/>
        </p:nvSpPr>
        <p:spPr>
          <a:xfrm>
            <a:off x="3860800" y="4159905"/>
            <a:ext cx="44704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D83359-EA25-4A07-8C29-EC4879D61835}"/>
              </a:ext>
            </a:extLst>
          </p:cNvPr>
          <p:cNvSpPr/>
          <p:nvPr/>
        </p:nvSpPr>
        <p:spPr bwMode="auto">
          <a:xfrm>
            <a:off x="3644901" y="4887670"/>
            <a:ext cx="49022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0CB72D-AD9C-4431-9153-8218346C61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FE3E363-4575-4C5B-86C4-41CE5E28ABD7}"/>
              </a:ext>
            </a:extLst>
          </p:cNvPr>
          <p:cNvGrpSpPr/>
          <p:nvPr/>
        </p:nvGrpSpPr>
        <p:grpSpPr>
          <a:xfrm>
            <a:off x="5069884" y="2554115"/>
            <a:ext cx="1978067" cy="2891010"/>
            <a:chOff x="5069884" y="2554115"/>
            <a:chExt cx="1978067" cy="289101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2544578-F595-4AC8-964F-F73C7B13FEEF}"/>
                </a:ext>
              </a:extLst>
            </p:cNvPr>
            <p:cNvSpPr/>
            <p:nvPr/>
          </p:nvSpPr>
          <p:spPr>
            <a:xfrm>
              <a:off x="5086009" y="2554115"/>
              <a:ext cx="1945816" cy="2891010"/>
            </a:xfrm>
            <a:prstGeom prst="rect">
              <a:avLst/>
            </a:prstGeom>
            <a:solidFill>
              <a:srgbClr val="0026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E9EB748-5954-4775-B1BA-B903CE1D735A}"/>
                </a:ext>
              </a:extLst>
            </p:cNvPr>
            <p:cNvGrpSpPr/>
            <p:nvPr/>
          </p:nvGrpSpPr>
          <p:grpSpPr>
            <a:xfrm>
              <a:off x="5691062" y="3061144"/>
              <a:ext cx="735712" cy="735712"/>
              <a:chOff x="1358132" y="2944390"/>
              <a:chExt cx="735712" cy="73571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33860230-6BD3-4F58-9352-41EB4D938EE6}"/>
                  </a:ext>
                </a:extLst>
              </p:cNvPr>
              <p:cNvSpPr/>
              <p:nvPr/>
            </p:nvSpPr>
            <p:spPr>
              <a:xfrm rot="16200000">
                <a:off x="1358132" y="2944390"/>
                <a:ext cx="735712" cy="735712"/>
              </a:xfrm>
              <a:prstGeom prst="ellipse">
                <a:avLst/>
              </a:prstGeom>
              <a:noFill/>
              <a:ln w="28575">
                <a:gradFill flip="none" rotWithShape="1">
                  <a:gsLst>
                    <a:gs pos="0">
                      <a:srgbClr val="00265E"/>
                    </a:gs>
                    <a:gs pos="56000">
                      <a:srgbClr val="24DBFD"/>
                    </a:gs>
                    <a:gs pos="100000">
                      <a:srgbClr val="24DBFD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446B3528-12E6-4BFE-95E2-1FADE831731E}"/>
                  </a:ext>
                </a:extLst>
              </p:cNvPr>
              <p:cNvSpPr txBox="1"/>
              <p:nvPr/>
            </p:nvSpPr>
            <p:spPr>
              <a:xfrm>
                <a:off x="1553505" y="3019859"/>
                <a:ext cx="34496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002FFC"/>
                        </a:gs>
                        <a:gs pos="100000">
                          <a:srgbClr val="24DBFD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Agency FB" panose="020B0503020202020204" pitchFamily="34" charset="0"/>
                    <a:ea typeface="锐字锐线梦想黑简1.0" panose="02010604000000000000" pitchFamily="2" charset="-122"/>
                    <a:cs typeface="+mn-cs"/>
                  </a:rPr>
                  <a:t>2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endParaRPr>
              </a:p>
            </p:txBody>
          </p:sp>
        </p:grpSp>
        <p:grpSp>
          <p:nvGrpSpPr>
            <p:cNvPr id="33" name="组合 17">
              <a:extLst>
                <a:ext uri="{FF2B5EF4-FFF2-40B4-BE49-F238E27FC236}">
                  <a16:creationId xmlns:a16="http://schemas.microsoft.com/office/drawing/2014/main" xmlns="" id="{EAC8C243-9030-4415-9679-D669F0CFBB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69884" y="4136425"/>
              <a:ext cx="1978067" cy="1110074"/>
              <a:chOff x="8805573" y="1542823"/>
              <a:chExt cx="1750209" cy="1110465"/>
            </a:xfrm>
          </p:grpSpPr>
          <p:sp>
            <p:nvSpPr>
              <p:cNvPr id="34" name="文本框 6">
                <a:extLst>
                  <a:ext uri="{FF2B5EF4-FFF2-40B4-BE49-F238E27FC236}">
                    <a16:creationId xmlns:a16="http://schemas.microsoft.com/office/drawing/2014/main" xmlns="" id="{7A76D055-D96D-45AF-A026-2BDBA060952F}"/>
                  </a:ext>
                </a:extLst>
              </p:cNvPr>
              <p:cNvSpPr txBox="1"/>
              <p:nvPr/>
            </p:nvSpPr>
            <p:spPr>
              <a:xfrm>
                <a:off x="8933193" y="1864204"/>
                <a:ext cx="1494969" cy="434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请在此输入文字，关注公众号下载更多科技感模板</a:t>
                </a:r>
              </a:p>
            </p:txBody>
          </p:sp>
          <p:sp>
            <p:nvSpPr>
              <p:cNvPr id="35" name="文本框 7">
                <a:extLst>
                  <a:ext uri="{FF2B5EF4-FFF2-40B4-BE49-F238E27FC236}">
                    <a16:creationId xmlns:a16="http://schemas.microsoft.com/office/drawing/2014/main" xmlns="" id="{1D9D2C28-5100-4A89-9238-2BEBBA238F5C}"/>
                  </a:ext>
                </a:extLst>
              </p:cNvPr>
              <p:cNvSpPr txBox="1"/>
              <p:nvPr/>
            </p:nvSpPr>
            <p:spPr>
              <a:xfrm>
                <a:off x="8805573" y="1542823"/>
                <a:ext cx="1750209" cy="369463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/>
                        </a:gs>
                        <a:gs pos="100000">
                          <a:srgbClr val="002FFC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锐字锐线梦想黑简1.0" panose="02010604000000000000" pitchFamily="2" charset="-122"/>
                    <a:ea typeface="锐字锐线梦想黑简1.0" panose="02010604000000000000" pitchFamily="2" charset="-122"/>
                    <a:cs typeface="+mn-cs"/>
                  </a:rPr>
                  <a:t>标题添加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BFE0940-C78E-464C-9B96-6DDDF1B2081E}"/>
              </a:ext>
            </a:extLst>
          </p:cNvPr>
          <p:cNvGrpSpPr/>
          <p:nvPr/>
        </p:nvGrpSpPr>
        <p:grpSpPr>
          <a:xfrm>
            <a:off x="7140383" y="2554115"/>
            <a:ext cx="1978067" cy="2891010"/>
            <a:chOff x="7140383" y="2554115"/>
            <a:chExt cx="1978067" cy="289101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8101EBD-37EF-49C2-BED6-5DE0D33354F8}"/>
                </a:ext>
              </a:extLst>
            </p:cNvPr>
            <p:cNvSpPr/>
            <p:nvPr/>
          </p:nvSpPr>
          <p:spPr>
            <a:xfrm>
              <a:off x="7156509" y="2554115"/>
              <a:ext cx="1945816" cy="2891010"/>
            </a:xfrm>
            <a:prstGeom prst="rect">
              <a:avLst/>
            </a:prstGeom>
            <a:solidFill>
              <a:srgbClr val="0026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732E56B-78E8-4812-BBEE-405E79013622}"/>
                </a:ext>
              </a:extLst>
            </p:cNvPr>
            <p:cNvGrpSpPr/>
            <p:nvPr/>
          </p:nvGrpSpPr>
          <p:grpSpPr>
            <a:xfrm>
              <a:off x="7761561" y="3061144"/>
              <a:ext cx="735712" cy="735712"/>
              <a:chOff x="1358132" y="2944390"/>
              <a:chExt cx="735712" cy="735712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F1B4F72C-A84D-4719-891D-2F10E5A40C20}"/>
                  </a:ext>
                </a:extLst>
              </p:cNvPr>
              <p:cNvSpPr/>
              <p:nvPr/>
            </p:nvSpPr>
            <p:spPr>
              <a:xfrm rot="16200000">
                <a:off x="1358132" y="2944390"/>
                <a:ext cx="735712" cy="735712"/>
              </a:xfrm>
              <a:prstGeom prst="ellipse">
                <a:avLst/>
              </a:prstGeom>
              <a:noFill/>
              <a:ln w="28575">
                <a:gradFill flip="none" rotWithShape="1">
                  <a:gsLst>
                    <a:gs pos="0">
                      <a:srgbClr val="00265E"/>
                    </a:gs>
                    <a:gs pos="56000">
                      <a:srgbClr val="24DBFD"/>
                    </a:gs>
                    <a:gs pos="100000">
                      <a:srgbClr val="24DBFD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AA69FFF-4FE8-48E7-8C73-778350A9DB9D}"/>
                  </a:ext>
                </a:extLst>
              </p:cNvPr>
              <p:cNvSpPr txBox="1"/>
              <p:nvPr/>
            </p:nvSpPr>
            <p:spPr>
              <a:xfrm>
                <a:off x="1547093" y="3019859"/>
                <a:ext cx="35779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002FFC"/>
                        </a:gs>
                        <a:gs pos="100000">
                          <a:srgbClr val="24DBFD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Agency FB" panose="020B0503020202020204" pitchFamily="34" charset="0"/>
                    <a:ea typeface="锐字锐线梦想黑简1.0" panose="02010604000000000000" pitchFamily="2" charset="-122"/>
                    <a:cs typeface="+mn-cs"/>
                  </a:rPr>
                  <a:t>3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endParaRPr>
              </a:p>
            </p:txBody>
          </p:sp>
        </p:grpSp>
        <p:grpSp>
          <p:nvGrpSpPr>
            <p:cNvPr id="36" name="组合 17">
              <a:extLst>
                <a:ext uri="{FF2B5EF4-FFF2-40B4-BE49-F238E27FC236}">
                  <a16:creationId xmlns:a16="http://schemas.microsoft.com/office/drawing/2014/main" xmlns="" id="{C595A425-EEB8-49EE-AA07-A9AA73FB7C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40383" y="4136425"/>
              <a:ext cx="1978067" cy="1110074"/>
              <a:chOff x="8805573" y="1542823"/>
              <a:chExt cx="1750209" cy="1110465"/>
            </a:xfrm>
          </p:grpSpPr>
          <p:sp>
            <p:nvSpPr>
              <p:cNvPr id="37" name="文本框 6">
                <a:extLst>
                  <a:ext uri="{FF2B5EF4-FFF2-40B4-BE49-F238E27FC236}">
                    <a16:creationId xmlns:a16="http://schemas.microsoft.com/office/drawing/2014/main" xmlns="" id="{E31BE8C9-C83B-4E28-99B0-43071DF4465E}"/>
                  </a:ext>
                </a:extLst>
              </p:cNvPr>
              <p:cNvSpPr txBox="1"/>
              <p:nvPr/>
            </p:nvSpPr>
            <p:spPr>
              <a:xfrm>
                <a:off x="8933193" y="1864204"/>
                <a:ext cx="1494969" cy="434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请在此输入文字，关注公众号下载更多科技感模板</a:t>
                </a:r>
              </a:p>
            </p:txBody>
          </p:sp>
          <p:sp>
            <p:nvSpPr>
              <p:cNvPr id="38" name="文本框 7">
                <a:extLst>
                  <a:ext uri="{FF2B5EF4-FFF2-40B4-BE49-F238E27FC236}">
                    <a16:creationId xmlns:a16="http://schemas.microsoft.com/office/drawing/2014/main" xmlns="" id="{89A0FADE-26E8-4B9E-9FAD-A54C850E96FB}"/>
                  </a:ext>
                </a:extLst>
              </p:cNvPr>
              <p:cNvSpPr txBox="1"/>
              <p:nvPr/>
            </p:nvSpPr>
            <p:spPr>
              <a:xfrm>
                <a:off x="8805573" y="1542823"/>
                <a:ext cx="1750209" cy="369463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/>
                        </a:gs>
                        <a:gs pos="100000">
                          <a:srgbClr val="002FFC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锐字锐线梦想黑简1.0" panose="02010604000000000000" pitchFamily="2" charset="-122"/>
                    <a:ea typeface="锐字锐线梦想黑简1.0" panose="02010604000000000000" pitchFamily="2" charset="-122"/>
                    <a:cs typeface="+mn-cs"/>
                  </a:rPr>
                  <a:t>择时水平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3BA7B6F-7113-422D-85DA-DBBFB7C534DB}"/>
              </a:ext>
            </a:extLst>
          </p:cNvPr>
          <p:cNvGrpSpPr/>
          <p:nvPr/>
        </p:nvGrpSpPr>
        <p:grpSpPr>
          <a:xfrm>
            <a:off x="9210883" y="2554115"/>
            <a:ext cx="1978067" cy="2891010"/>
            <a:chOff x="9210883" y="2554115"/>
            <a:chExt cx="1978067" cy="289101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60CB098-286A-449E-93AC-365D6C21FF8D}"/>
                </a:ext>
              </a:extLst>
            </p:cNvPr>
            <p:cNvSpPr/>
            <p:nvPr/>
          </p:nvSpPr>
          <p:spPr>
            <a:xfrm>
              <a:off x="9227008" y="2554115"/>
              <a:ext cx="1945816" cy="2891010"/>
            </a:xfrm>
            <a:prstGeom prst="rect">
              <a:avLst/>
            </a:prstGeom>
            <a:solidFill>
              <a:srgbClr val="0026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1871F96-8F95-4658-A578-6E7D0CEB0601}"/>
                </a:ext>
              </a:extLst>
            </p:cNvPr>
            <p:cNvGrpSpPr/>
            <p:nvPr/>
          </p:nvGrpSpPr>
          <p:grpSpPr>
            <a:xfrm>
              <a:off x="9832060" y="3061144"/>
              <a:ext cx="735712" cy="735712"/>
              <a:chOff x="1358132" y="2944390"/>
              <a:chExt cx="735712" cy="735712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9510AC02-E7DA-4FD1-94F4-60400B12C26C}"/>
                  </a:ext>
                </a:extLst>
              </p:cNvPr>
              <p:cNvSpPr/>
              <p:nvPr/>
            </p:nvSpPr>
            <p:spPr>
              <a:xfrm rot="16200000">
                <a:off x="1358132" y="2944390"/>
                <a:ext cx="735712" cy="735712"/>
              </a:xfrm>
              <a:prstGeom prst="ellipse">
                <a:avLst/>
              </a:prstGeom>
              <a:noFill/>
              <a:ln w="28575">
                <a:gradFill flip="none" rotWithShape="1">
                  <a:gsLst>
                    <a:gs pos="0">
                      <a:srgbClr val="00265E"/>
                    </a:gs>
                    <a:gs pos="56000">
                      <a:srgbClr val="24DBFD"/>
                    </a:gs>
                    <a:gs pos="100000">
                      <a:srgbClr val="24DBFD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27808F1B-8770-438E-B71B-438B5F58ED8C}"/>
                  </a:ext>
                </a:extLst>
              </p:cNvPr>
              <p:cNvSpPr txBox="1"/>
              <p:nvPr/>
            </p:nvSpPr>
            <p:spPr>
              <a:xfrm>
                <a:off x="1555108" y="3019859"/>
                <a:ext cx="34176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002FFC"/>
                        </a:gs>
                        <a:gs pos="100000">
                          <a:srgbClr val="24DBFD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Agency FB" panose="020B0503020202020204" pitchFamily="34" charset="0"/>
                    <a:ea typeface="锐字锐线梦想黑简1.0" panose="02010604000000000000" pitchFamily="2" charset="-122"/>
                    <a:cs typeface="+mn-cs"/>
                  </a:rPr>
                  <a:t>4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endParaRPr>
              </a:p>
            </p:txBody>
          </p:sp>
        </p:grpSp>
        <p:grpSp>
          <p:nvGrpSpPr>
            <p:cNvPr id="39" name="组合 17">
              <a:extLst>
                <a:ext uri="{FF2B5EF4-FFF2-40B4-BE49-F238E27FC236}">
                  <a16:creationId xmlns:a16="http://schemas.microsoft.com/office/drawing/2014/main" xmlns="" id="{1089F3DD-8C24-4362-B8F4-E896520215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10883" y="4136425"/>
              <a:ext cx="1978067" cy="1110074"/>
              <a:chOff x="8805573" y="1542823"/>
              <a:chExt cx="1750209" cy="1110465"/>
            </a:xfrm>
          </p:grpSpPr>
          <p:sp>
            <p:nvSpPr>
              <p:cNvPr id="40" name="文本框 6">
                <a:extLst>
                  <a:ext uri="{FF2B5EF4-FFF2-40B4-BE49-F238E27FC236}">
                    <a16:creationId xmlns:a16="http://schemas.microsoft.com/office/drawing/2014/main" xmlns="" id="{E166B4CB-1655-48ED-A767-C08EDB063B76}"/>
                  </a:ext>
                </a:extLst>
              </p:cNvPr>
              <p:cNvSpPr txBox="1"/>
              <p:nvPr/>
            </p:nvSpPr>
            <p:spPr>
              <a:xfrm>
                <a:off x="8933193" y="1864204"/>
                <a:ext cx="1494969" cy="434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请在此输入文字，关注公众号下载更多科技感模板</a:t>
                </a:r>
              </a:p>
            </p:txBody>
          </p:sp>
          <p:sp>
            <p:nvSpPr>
              <p:cNvPr id="41" name="文本框 7">
                <a:extLst>
                  <a:ext uri="{FF2B5EF4-FFF2-40B4-BE49-F238E27FC236}">
                    <a16:creationId xmlns:a16="http://schemas.microsoft.com/office/drawing/2014/main" xmlns="" id="{A8C2D196-E6E8-4EBA-AAA1-BA365AF17207}"/>
                  </a:ext>
                </a:extLst>
              </p:cNvPr>
              <p:cNvSpPr txBox="1"/>
              <p:nvPr/>
            </p:nvSpPr>
            <p:spPr>
              <a:xfrm>
                <a:off x="8805573" y="1542823"/>
                <a:ext cx="1750209" cy="369463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/>
                        </a:gs>
                        <a:gs pos="100000">
                          <a:srgbClr val="002FFC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锐字锐线梦想黑简1.0" panose="02010604000000000000" pitchFamily="2" charset="-122"/>
                    <a:ea typeface="锐字锐线梦想黑简1.0" panose="02010604000000000000" pitchFamily="2" charset="-122"/>
                    <a:cs typeface="+mn-cs"/>
                  </a:rPr>
                  <a:t>投资偏好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799CC29-CF89-4027-94CB-1E542A1DF9DE}"/>
              </a:ext>
            </a:extLst>
          </p:cNvPr>
          <p:cNvGrpSpPr/>
          <p:nvPr/>
        </p:nvGrpSpPr>
        <p:grpSpPr>
          <a:xfrm>
            <a:off x="1019175" y="2554115"/>
            <a:ext cx="3942153" cy="2891010"/>
            <a:chOff x="1019175" y="2554115"/>
            <a:chExt cx="3942153" cy="2891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11806D7-8676-48C6-9CDF-2C6AD6304D10}"/>
                </a:ext>
              </a:extLst>
            </p:cNvPr>
            <p:cNvSpPr/>
            <p:nvPr/>
          </p:nvSpPr>
          <p:spPr>
            <a:xfrm>
              <a:off x="1019175" y="2554115"/>
              <a:ext cx="3942153" cy="2891010"/>
            </a:xfrm>
            <a:prstGeom prst="rect">
              <a:avLst/>
            </a:prstGeom>
            <a:solidFill>
              <a:srgbClr val="00265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BD408AEC-288E-46C9-90F1-314C70532C77}"/>
                </a:ext>
              </a:extLst>
            </p:cNvPr>
            <p:cNvGrpSpPr/>
            <p:nvPr/>
          </p:nvGrpSpPr>
          <p:grpSpPr>
            <a:xfrm>
              <a:off x="1331628" y="2882763"/>
              <a:ext cx="735712" cy="735712"/>
              <a:chOff x="1358132" y="2944390"/>
              <a:chExt cx="735712" cy="73571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FCEABFE4-EDB0-4381-84AF-93822C206F96}"/>
                  </a:ext>
                </a:extLst>
              </p:cNvPr>
              <p:cNvSpPr/>
              <p:nvPr/>
            </p:nvSpPr>
            <p:spPr>
              <a:xfrm rot="16200000">
                <a:off x="1358132" y="2944390"/>
                <a:ext cx="735712" cy="735712"/>
              </a:xfrm>
              <a:prstGeom prst="ellipse">
                <a:avLst/>
              </a:prstGeom>
              <a:noFill/>
              <a:ln w="28575">
                <a:gradFill flip="none" rotWithShape="1">
                  <a:gsLst>
                    <a:gs pos="0">
                      <a:srgbClr val="00265E"/>
                    </a:gs>
                    <a:gs pos="56000">
                      <a:srgbClr val="24DBFD"/>
                    </a:gs>
                    <a:gs pos="100000">
                      <a:srgbClr val="24DBFD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13E259EE-7C6D-4990-8DB2-6FAE3C1C9073}"/>
                  </a:ext>
                </a:extLst>
              </p:cNvPr>
              <p:cNvSpPr txBox="1"/>
              <p:nvPr/>
            </p:nvSpPr>
            <p:spPr>
              <a:xfrm>
                <a:off x="1591977" y="3019859"/>
                <a:ext cx="2680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002FFC"/>
                        </a:gs>
                        <a:gs pos="100000">
                          <a:srgbClr val="24DBFD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Agency FB" panose="020B0503020202020204" pitchFamily="34" charset="0"/>
                    <a:ea typeface="锐字锐线梦想黑简1.0" panose="02010604000000000000" pitchFamily="2" charset="-122"/>
                    <a:cs typeface="+mn-cs"/>
                  </a:rPr>
                  <a:t>1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2FFC"/>
                      </a:gs>
                      <a:gs pos="100000">
                        <a:srgbClr val="24DB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gency FB" panose="020B0503020202020204" pitchFamily="34" charset="0"/>
                  <a:ea typeface="锐字锐线梦想黑简1.0" panose="02010604000000000000" pitchFamily="2" charset="-122"/>
                  <a:cs typeface="+mn-cs"/>
                </a:endParaRPr>
              </a:p>
            </p:txBody>
          </p:sp>
        </p:grpSp>
        <p:grpSp>
          <p:nvGrpSpPr>
            <p:cNvPr id="30" name="组合 17">
              <a:extLst>
                <a:ext uri="{FF2B5EF4-FFF2-40B4-BE49-F238E27FC236}">
                  <a16:creationId xmlns:a16="http://schemas.microsoft.com/office/drawing/2014/main" xmlns="" id="{C5AC6D5C-DEDB-4AC5-85E0-2EAABE9834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2022" y="3121181"/>
              <a:ext cx="2470379" cy="870006"/>
              <a:chOff x="8587772" y="1542823"/>
              <a:chExt cx="2185811" cy="870313"/>
            </a:xfrm>
          </p:grpSpPr>
          <p:sp>
            <p:nvSpPr>
              <p:cNvPr id="31" name="文本框 6">
                <a:extLst>
                  <a:ext uri="{FF2B5EF4-FFF2-40B4-BE49-F238E27FC236}">
                    <a16:creationId xmlns:a16="http://schemas.microsoft.com/office/drawing/2014/main" xmlns="" id="{C71B7232-F21F-444C-A687-016BBB97ACDC}"/>
                  </a:ext>
                </a:extLst>
              </p:cNvPr>
              <p:cNvSpPr txBox="1"/>
              <p:nvPr/>
            </p:nvSpPr>
            <p:spPr>
              <a:xfrm>
                <a:off x="8587772" y="1864202"/>
                <a:ext cx="2185811" cy="54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000" b="0" i="0" u="none" strike="noStrike" kern="0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>
                            <a:lumMod val="60000"/>
                            <a:lumOff val="40000"/>
                          </a:srgbClr>
                        </a:gs>
                        <a:gs pos="100000">
                          <a:srgbClr val="24DBFD">
                            <a:lumMod val="53000"/>
                            <a:lumOff val="47000"/>
                          </a:srgb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请在此输入文字，关注公众号下载更多科技感模板</a:t>
                </a:r>
              </a:p>
            </p:txBody>
          </p:sp>
          <p:sp>
            <p:nvSpPr>
              <p:cNvPr id="32" name="文本框 7">
                <a:extLst>
                  <a:ext uri="{FF2B5EF4-FFF2-40B4-BE49-F238E27FC236}">
                    <a16:creationId xmlns:a16="http://schemas.microsoft.com/office/drawing/2014/main" xmlns="" id="{8FE44FA4-5730-4C44-9542-F64224CAB435}"/>
                  </a:ext>
                </a:extLst>
              </p:cNvPr>
              <p:cNvSpPr txBox="1"/>
              <p:nvPr/>
            </p:nvSpPr>
            <p:spPr>
              <a:xfrm>
                <a:off x="8587775" y="1542823"/>
                <a:ext cx="1750209" cy="369463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24DBFD"/>
                        </a:gs>
                        <a:gs pos="100000">
                          <a:srgbClr val="002FFC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锐字锐线梦想黑简1.0" panose="02010604000000000000" pitchFamily="2" charset="-122"/>
                    <a:ea typeface="锐字锐线梦想黑简1.0" panose="02010604000000000000" pitchFamily="2" charset="-122"/>
                    <a:cs typeface="+mn-cs"/>
                  </a:rPr>
                  <a:t>收益水平</a:t>
                </a:r>
              </a:p>
            </p:txBody>
          </p:sp>
        </p:grpSp>
        <p:graphicFrame>
          <p:nvGraphicFramePr>
            <p:cNvPr id="44" name="图表 43">
              <a:extLst>
                <a:ext uri="{FF2B5EF4-FFF2-40B4-BE49-F238E27FC236}">
                  <a16:creationId xmlns:a16="http://schemas.microsoft.com/office/drawing/2014/main" xmlns="" id="{0AD28506-9FAF-42AB-96B1-7B964DB1A858}"/>
                </a:ext>
              </a:extLst>
            </p:cNvPr>
            <p:cNvGraphicFramePr/>
            <p:nvPr>
              <p:extLst/>
            </p:nvPr>
          </p:nvGraphicFramePr>
          <p:xfrm>
            <a:off x="1273492" y="4057580"/>
            <a:ext cx="3567113" cy="12835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F6B8AC1-7E5E-464E-B6EF-CC1FA3C76CE8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智能科技简介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B8F71B85-C99C-451A-A68A-6CFD1A04A5AE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57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ṧľíḍè">
            <a:extLst>
              <a:ext uri="{FF2B5EF4-FFF2-40B4-BE49-F238E27FC236}">
                <a16:creationId xmlns:a16="http://schemas.microsoft.com/office/drawing/2014/main" xmlns="" id="{577B1E11-4B50-4E72-9726-EC0425DF7627}"/>
              </a:ext>
            </a:extLst>
          </p:cNvPr>
          <p:cNvGrpSpPr/>
          <p:nvPr/>
        </p:nvGrpSpPr>
        <p:grpSpPr>
          <a:xfrm>
            <a:off x="1933501" y="1989138"/>
            <a:ext cx="3743399" cy="3866379"/>
            <a:chOff x="849666" y="1272621"/>
            <a:chExt cx="4597624" cy="4748667"/>
          </a:xfrm>
        </p:grpSpPr>
        <p:sp>
          <p:nvSpPr>
            <p:cNvPr id="23" name="is1íḓe">
              <a:extLst>
                <a:ext uri="{FF2B5EF4-FFF2-40B4-BE49-F238E27FC236}">
                  <a16:creationId xmlns:a16="http://schemas.microsoft.com/office/drawing/2014/main" xmlns="" id="{077886F8-3599-4A49-AE1C-993A0139F08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rgbClr val="24DBF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íšľïḍé">
              <a:extLst>
                <a:ext uri="{FF2B5EF4-FFF2-40B4-BE49-F238E27FC236}">
                  <a16:creationId xmlns:a16="http://schemas.microsoft.com/office/drawing/2014/main" xmlns="" id="{B9974C40-98D5-4B1B-BF71-77EA3233238B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rgbClr val="002FFC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ïsļïḓê">
              <a:extLst>
                <a:ext uri="{FF2B5EF4-FFF2-40B4-BE49-F238E27FC236}">
                  <a16:creationId xmlns:a16="http://schemas.microsoft.com/office/drawing/2014/main" xmlns="" id="{3C6142A2-2918-4BDC-856D-9EDD0861C50F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íŝļîḓè">
              <a:extLst>
                <a:ext uri="{FF2B5EF4-FFF2-40B4-BE49-F238E27FC236}">
                  <a16:creationId xmlns:a16="http://schemas.microsoft.com/office/drawing/2014/main" xmlns="" id="{9BDC0EC8-8C2F-4F44-B5C6-826803CCFD87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002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4DBFD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7" name="îs1iḍe">
              <a:extLst>
                <a:ext uri="{FF2B5EF4-FFF2-40B4-BE49-F238E27FC236}">
                  <a16:creationId xmlns:a16="http://schemas.microsoft.com/office/drawing/2014/main" xmlns="" id="{EB33A972-FBDD-473A-8A33-2054CDD42D3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î$ḻïḋê">
              <a:extLst>
                <a:ext uri="{FF2B5EF4-FFF2-40B4-BE49-F238E27FC236}">
                  <a16:creationId xmlns:a16="http://schemas.microsoft.com/office/drawing/2014/main" xmlns="" id="{B029D2AE-0864-44AB-9D6C-A3B980C3AFDA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002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4DBFD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9" name="ïşľidè">
              <a:extLst>
                <a:ext uri="{FF2B5EF4-FFF2-40B4-BE49-F238E27FC236}">
                  <a16:creationId xmlns:a16="http://schemas.microsoft.com/office/drawing/2014/main" xmlns="" id="{2F7D660B-8891-48A4-8711-C31E9E60EE7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ṧľidê">
              <a:extLst>
                <a:ext uri="{FF2B5EF4-FFF2-40B4-BE49-F238E27FC236}">
                  <a16:creationId xmlns:a16="http://schemas.microsoft.com/office/drawing/2014/main" xmlns="" id="{AC1F05DE-B570-4F03-8B74-A68D444349CB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002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4DBFD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31" name="íSļiḑé">
              <a:extLst>
                <a:ext uri="{FF2B5EF4-FFF2-40B4-BE49-F238E27FC236}">
                  <a16:creationId xmlns:a16="http://schemas.microsoft.com/office/drawing/2014/main" xmlns="" id="{C7165C59-2FB0-4B5C-94DB-C9D0C1F44493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2" name="ísḷîďé">
              <a:extLst>
                <a:ext uri="{FF2B5EF4-FFF2-40B4-BE49-F238E27FC236}">
                  <a16:creationId xmlns:a16="http://schemas.microsoft.com/office/drawing/2014/main" xmlns="" id="{54FCFB2B-F15A-4A63-A394-668162C09714}"/>
                </a:ext>
              </a:extLst>
            </p:cNvPr>
            <p:cNvGrpSpPr/>
            <p:nvPr/>
          </p:nvGrpSpPr>
          <p:grpSpPr>
            <a:xfrm rot="18972328" flipH="1">
              <a:off x="1712134" y="1272621"/>
              <a:ext cx="898710" cy="2899258"/>
              <a:chOff x="949775" y="1899821"/>
              <a:chExt cx="578663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4" name="íŝľîḓé">
                <a:extLst>
                  <a:ext uri="{FF2B5EF4-FFF2-40B4-BE49-F238E27FC236}">
                    <a16:creationId xmlns:a16="http://schemas.microsoft.com/office/drawing/2014/main" xmlns="" id="{8CD579FA-93E5-4183-9D8A-D6DEDA623CA7}"/>
                  </a:ext>
                </a:extLst>
              </p:cNvPr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rgbClr val="24DB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" name="iśľiḋe">
                <a:extLst>
                  <a:ext uri="{FF2B5EF4-FFF2-40B4-BE49-F238E27FC236}">
                    <a16:creationId xmlns:a16="http://schemas.microsoft.com/office/drawing/2014/main" xmlns="" id="{6FCA344A-41F6-4D99-8646-CD0BD1E4474F}"/>
                  </a:ext>
                </a:extLst>
              </p:cNvPr>
              <p:cNvSpPr/>
              <p:nvPr/>
            </p:nvSpPr>
            <p:spPr>
              <a:xfrm flipH="1">
                <a:off x="1225259" y="1973192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rgbClr val="002F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î$ḻîďé">
                <a:extLst>
                  <a:ext uri="{FF2B5EF4-FFF2-40B4-BE49-F238E27FC236}">
                    <a16:creationId xmlns:a16="http://schemas.microsoft.com/office/drawing/2014/main" xmlns="" id="{65B31600-4A93-4ACD-BA11-5198D59AB0E7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rgbClr val="002F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" name="ísļidê">
                <a:extLst>
                  <a:ext uri="{FF2B5EF4-FFF2-40B4-BE49-F238E27FC236}">
                    <a16:creationId xmlns:a16="http://schemas.microsoft.com/office/drawing/2014/main" xmlns="" id="{594F591C-5DCB-4ADD-903A-492549BB2372}"/>
                  </a:ext>
                </a:extLst>
              </p:cNvPr>
              <p:cNvSpPr/>
              <p:nvPr/>
            </p:nvSpPr>
            <p:spPr>
              <a:xfrm rot="5400000" flipH="1" flipV="1">
                <a:off x="840167" y="2009550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rgbClr val="24DB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3" name="iṥ1iḓè">
              <a:extLst>
                <a:ext uri="{FF2B5EF4-FFF2-40B4-BE49-F238E27FC236}">
                  <a16:creationId xmlns:a16="http://schemas.microsoft.com/office/drawing/2014/main" xmlns="" id="{96D42DC7-7A15-45AC-8AA4-7ECCAE5B56BB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rgbClr val="24DBF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09AEC1B8-F4DA-44E0-8113-349BC6CEA866}"/>
              </a:ext>
            </a:extLst>
          </p:cNvPr>
          <p:cNvGrpSpPr/>
          <p:nvPr/>
        </p:nvGrpSpPr>
        <p:grpSpPr>
          <a:xfrm>
            <a:off x="6202213" y="2334216"/>
            <a:ext cx="650403" cy="650403"/>
            <a:chOff x="5343997" y="3371792"/>
            <a:chExt cx="1323781" cy="1323781"/>
          </a:xfrm>
        </p:grpSpPr>
        <p:sp>
          <p:nvSpPr>
            <p:cNvPr id="58" name="ísļîde">
              <a:extLst>
                <a:ext uri="{FF2B5EF4-FFF2-40B4-BE49-F238E27FC236}">
                  <a16:creationId xmlns:a16="http://schemas.microsoft.com/office/drawing/2014/main" xmlns="" id="{6D3C43AE-3947-4873-8D8C-D7958E1D2E3C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ïṥlîḋé">
              <a:extLst>
                <a:ext uri="{FF2B5EF4-FFF2-40B4-BE49-F238E27FC236}">
                  <a16:creationId xmlns:a16="http://schemas.microsoft.com/office/drawing/2014/main" xmlns="" id="{A50CD4C3-20E2-4B8A-998A-520A1DEE3028}"/>
                </a:ext>
              </a:extLst>
            </p:cNvPr>
            <p:cNvSpPr/>
            <p:nvPr/>
          </p:nvSpPr>
          <p:spPr bwMode="auto">
            <a:xfrm>
              <a:off x="5680790" y="3739510"/>
              <a:ext cx="650195" cy="58834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039" h="550199">
                  <a:moveTo>
                    <a:pt x="461128" y="431155"/>
                  </a:moveTo>
                  <a:lnTo>
                    <a:pt x="501529" y="431155"/>
                  </a:lnTo>
                  <a:lnTo>
                    <a:pt x="534583" y="431155"/>
                  </a:lnTo>
                  <a:lnTo>
                    <a:pt x="574984" y="431155"/>
                  </a:lnTo>
                  <a:cubicBezTo>
                    <a:pt x="593159" y="431155"/>
                    <a:pt x="608133" y="446024"/>
                    <a:pt x="608039" y="464280"/>
                  </a:cubicBezTo>
                  <a:lnTo>
                    <a:pt x="608039" y="517074"/>
                  </a:lnTo>
                  <a:cubicBezTo>
                    <a:pt x="608039" y="535236"/>
                    <a:pt x="593065" y="550199"/>
                    <a:pt x="574890" y="550199"/>
                  </a:cubicBezTo>
                  <a:lnTo>
                    <a:pt x="461128" y="550199"/>
                  </a:lnTo>
                  <a:cubicBezTo>
                    <a:pt x="442858" y="550199"/>
                    <a:pt x="427979" y="535236"/>
                    <a:pt x="427979" y="517074"/>
                  </a:cubicBezTo>
                  <a:lnTo>
                    <a:pt x="427979" y="464280"/>
                  </a:lnTo>
                  <a:cubicBezTo>
                    <a:pt x="427979" y="446024"/>
                    <a:pt x="442858" y="431155"/>
                    <a:pt x="461128" y="431155"/>
                  </a:cubicBezTo>
                  <a:close/>
                  <a:moveTo>
                    <a:pt x="247103" y="431155"/>
                  </a:moveTo>
                  <a:lnTo>
                    <a:pt x="287504" y="431155"/>
                  </a:lnTo>
                  <a:lnTo>
                    <a:pt x="320558" y="431155"/>
                  </a:lnTo>
                  <a:lnTo>
                    <a:pt x="360959" y="431155"/>
                  </a:lnTo>
                  <a:cubicBezTo>
                    <a:pt x="379134" y="431155"/>
                    <a:pt x="394108" y="446024"/>
                    <a:pt x="394014" y="464280"/>
                  </a:cubicBezTo>
                  <a:lnTo>
                    <a:pt x="394014" y="517074"/>
                  </a:lnTo>
                  <a:cubicBezTo>
                    <a:pt x="394014" y="535236"/>
                    <a:pt x="379040" y="550199"/>
                    <a:pt x="360865" y="550199"/>
                  </a:cubicBezTo>
                  <a:lnTo>
                    <a:pt x="247103" y="550199"/>
                  </a:lnTo>
                  <a:cubicBezTo>
                    <a:pt x="228833" y="550199"/>
                    <a:pt x="213954" y="535236"/>
                    <a:pt x="213954" y="517074"/>
                  </a:cubicBezTo>
                  <a:lnTo>
                    <a:pt x="213954" y="464280"/>
                  </a:lnTo>
                  <a:cubicBezTo>
                    <a:pt x="213954" y="446024"/>
                    <a:pt x="228833" y="431155"/>
                    <a:pt x="247103" y="431155"/>
                  </a:cubicBezTo>
                  <a:close/>
                  <a:moveTo>
                    <a:pt x="33162" y="431155"/>
                  </a:moveTo>
                  <a:lnTo>
                    <a:pt x="73578" y="431155"/>
                  </a:lnTo>
                  <a:lnTo>
                    <a:pt x="106646" y="431155"/>
                  </a:lnTo>
                  <a:lnTo>
                    <a:pt x="146968" y="431155"/>
                  </a:lnTo>
                  <a:cubicBezTo>
                    <a:pt x="165339" y="431155"/>
                    <a:pt x="180224" y="446024"/>
                    <a:pt x="180130" y="464280"/>
                  </a:cubicBezTo>
                  <a:lnTo>
                    <a:pt x="180130" y="517074"/>
                  </a:lnTo>
                  <a:cubicBezTo>
                    <a:pt x="180130" y="535236"/>
                    <a:pt x="165150" y="550199"/>
                    <a:pt x="146968" y="550199"/>
                  </a:cubicBezTo>
                  <a:lnTo>
                    <a:pt x="33162" y="550199"/>
                  </a:lnTo>
                  <a:cubicBezTo>
                    <a:pt x="14979" y="550199"/>
                    <a:pt x="0" y="535236"/>
                    <a:pt x="0" y="517074"/>
                  </a:cubicBezTo>
                  <a:lnTo>
                    <a:pt x="0" y="464280"/>
                  </a:lnTo>
                  <a:cubicBezTo>
                    <a:pt x="0" y="446024"/>
                    <a:pt x="14979" y="431155"/>
                    <a:pt x="33162" y="431155"/>
                  </a:cubicBezTo>
                  <a:close/>
                  <a:moveTo>
                    <a:pt x="163140" y="99327"/>
                  </a:moveTo>
                  <a:cubicBezTo>
                    <a:pt x="163046" y="101208"/>
                    <a:pt x="162857" y="102713"/>
                    <a:pt x="162857" y="104218"/>
                  </a:cubicBezTo>
                  <a:lnTo>
                    <a:pt x="162857" y="157362"/>
                  </a:lnTo>
                  <a:lnTo>
                    <a:pt x="162857" y="217184"/>
                  </a:lnTo>
                  <a:cubicBezTo>
                    <a:pt x="162857" y="234021"/>
                    <a:pt x="173220" y="244273"/>
                    <a:pt x="190176" y="244273"/>
                  </a:cubicBezTo>
                  <a:lnTo>
                    <a:pt x="249053" y="244273"/>
                  </a:lnTo>
                  <a:cubicBezTo>
                    <a:pt x="305480" y="244273"/>
                    <a:pt x="361813" y="244273"/>
                    <a:pt x="418146" y="244367"/>
                  </a:cubicBezTo>
                  <a:cubicBezTo>
                    <a:pt x="434443" y="244367"/>
                    <a:pt x="444994" y="233833"/>
                    <a:pt x="444994" y="217466"/>
                  </a:cubicBezTo>
                  <a:lnTo>
                    <a:pt x="444994" y="140525"/>
                  </a:lnTo>
                  <a:lnTo>
                    <a:pt x="444994" y="104971"/>
                  </a:lnTo>
                  <a:lnTo>
                    <a:pt x="444994" y="99327"/>
                  </a:lnTo>
                  <a:lnTo>
                    <a:pt x="248958" y="99327"/>
                  </a:lnTo>
                  <a:close/>
                  <a:moveTo>
                    <a:pt x="415226" y="33955"/>
                  </a:moveTo>
                  <a:cubicBezTo>
                    <a:pt x="406465" y="33955"/>
                    <a:pt x="399306" y="41104"/>
                    <a:pt x="399306" y="49852"/>
                  </a:cubicBezTo>
                  <a:cubicBezTo>
                    <a:pt x="399306" y="58693"/>
                    <a:pt x="406465" y="65842"/>
                    <a:pt x="415226" y="65842"/>
                  </a:cubicBezTo>
                  <a:cubicBezTo>
                    <a:pt x="423987" y="65842"/>
                    <a:pt x="431146" y="58693"/>
                    <a:pt x="431146" y="49852"/>
                  </a:cubicBezTo>
                  <a:cubicBezTo>
                    <a:pt x="431146" y="41104"/>
                    <a:pt x="423987" y="33955"/>
                    <a:pt x="415226" y="33955"/>
                  </a:cubicBezTo>
                  <a:close/>
                  <a:moveTo>
                    <a:pt x="360306" y="33955"/>
                  </a:moveTo>
                  <a:cubicBezTo>
                    <a:pt x="351545" y="33955"/>
                    <a:pt x="344386" y="41104"/>
                    <a:pt x="344386" y="49852"/>
                  </a:cubicBezTo>
                  <a:cubicBezTo>
                    <a:pt x="344386" y="58693"/>
                    <a:pt x="351545" y="65842"/>
                    <a:pt x="360306" y="65842"/>
                  </a:cubicBezTo>
                  <a:cubicBezTo>
                    <a:pt x="369161" y="65842"/>
                    <a:pt x="376320" y="58693"/>
                    <a:pt x="376320" y="49852"/>
                  </a:cubicBezTo>
                  <a:cubicBezTo>
                    <a:pt x="376320" y="41104"/>
                    <a:pt x="369161" y="33955"/>
                    <a:pt x="360306" y="33955"/>
                  </a:cubicBezTo>
                  <a:close/>
                  <a:moveTo>
                    <a:pt x="305480" y="33955"/>
                  </a:moveTo>
                  <a:cubicBezTo>
                    <a:pt x="296625" y="33955"/>
                    <a:pt x="289466" y="41104"/>
                    <a:pt x="289466" y="49852"/>
                  </a:cubicBezTo>
                  <a:cubicBezTo>
                    <a:pt x="289466" y="58693"/>
                    <a:pt x="296625" y="65842"/>
                    <a:pt x="305480" y="65842"/>
                  </a:cubicBezTo>
                  <a:cubicBezTo>
                    <a:pt x="314241" y="65842"/>
                    <a:pt x="321400" y="58693"/>
                    <a:pt x="321400" y="49852"/>
                  </a:cubicBezTo>
                  <a:cubicBezTo>
                    <a:pt x="321400" y="41104"/>
                    <a:pt x="314241" y="33955"/>
                    <a:pt x="305480" y="33955"/>
                  </a:cubicBezTo>
                  <a:close/>
                  <a:moveTo>
                    <a:pt x="189611" y="0"/>
                  </a:moveTo>
                  <a:lnTo>
                    <a:pt x="248958" y="0"/>
                  </a:lnTo>
                  <a:lnTo>
                    <a:pt x="417770" y="0"/>
                  </a:lnTo>
                  <a:cubicBezTo>
                    <a:pt x="452813" y="0"/>
                    <a:pt x="477871" y="25396"/>
                    <a:pt x="477871" y="60386"/>
                  </a:cubicBezTo>
                  <a:lnTo>
                    <a:pt x="477871" y="157456"/>
                  </a:lnTo>
                  <a:lnTo>
                    <a:pt x="477871" y="217560"/>
                  </a:lnTo>
                  <a:cubicBezTo>
                    <a:pt x="477871" y="242016"/>
                    <a:pt x="466755" y="260169"/>
                    <a:pt x="444712" y="271457"/>
                  </a:cubicBezTo>
                  <a:cubicBezTo>
                    <a:pt x="436045" y="275877"/>
                    <a:pt x="426625" y="277288"/>
                    <a:pt x="417016" y="277288"/>
                  </a:cubicBezTo>
                  <a:lnTo>
                    <a:pt x="320552" y="277288"/>
                  </a:lnTo>
                  <a:lnTo>
                    <a:pt x="320552" y="340685"/>
                  </a:lnTo>
                  <a:lnTo>
                    <a:pt x="518095" y="340685"/>
                  </a:lnTo>
                  <a:cubicBezTo>
                    <a:pt x="527233" y="340685"/>
                    <a:pt x="534675" y="348021"/>
                    <a:pt x="534675" y="357145"/>
                  </a:cubicBezTo>
                  <a:lnTo>
                    <a:pt x="534675" y="402294"/>
                  </a:lnTo>
                  <a:lnTo>
                    <a:pt x="501610" y="402294"/>
                  </a:lnTo>
                  <a:lnTo>
                    <a:pt x="501610" y="373606"/>
                  </a:lnTo>
                  <a:lnTo>
                    <a:pt x="320647" y="373606"/>
                  </a:lnTo>
                  <a:lnTo>
                    <a:pt x="320647" y="402294"/>
                  </a:lnTo>
                  <a:lnTo>
                    <a:pt x="287582" y="402294"/>
                  </a:lnTo>
                  <a:lnTo>
                    <a:pt x="287582" y="373606"/>
                  </a:lnTo>
                  <a:lnTo>
                    <a:pt x="106618" y="373606"/>
                  </a:lnTo>
                  <a:lnTo>
                    <a:pt x="106524" y="373606"/>
                  </a:lnTo>
                  <a:lnTo>
                    <a:pt x="106524" y="402294"/>
                  </a:lnTo>
                  <a:lnTo>
                    <a:pt x="73459" y="402294"/>
                  </a:lnTo>
                  <a:lnTo>
                    <a:pt x="73459" y="357145"/>
                  </a:lnTo>
                  <a:cubicBezTo>
                    <a:pt x="73459" y="348115"/>
                    <a:pt x="80901" y="340685"/>
                    <a:pt x="90039" y="340685"/>
                  </a:cubicBezTo>
                  <a:lnTo>
                    <a:pt x="287393" y="340685"/>
                  </a:lnTo>
                  <a:lnTo>
                    <a:pt x="287393" y="277288"/>
                  </a:lnTo>
                  <a:lnTo>
                    <a:pt x="248770" y="277288"/>
                  </a:lnTo>
                  <a:cubicBezTo>
                    <a:pt x="228328" y="277382"/>
                    <a:pt x="207980" y="277382"/>
                    <a:pt x="187633" y="277288"/>
                  </a:cubicBezTo>
                  <a:cubicBezTo>
                    <a:pt x="161727" y="277100"/>
                    <a:pt x="139778" y="260734"/>
                    <a:pt x="132524" y="236090"/>
                  </a:cubicBezTo>
                  <a:cubicBezTo>
                    <a:pt x="130828" y="230352"/>
                    <a:pt x="129981" y="224239"/>
                    <a:pt x="129981" y="218219"/>
                  </a:cubicBezTo>
                  <a:lnTo>
                    <a:pt x="129981" y="157456"/>
                  </a:lnTo>
                  <a:lnTo>
                    <a:pt x="129981" y="58881"/>
                  </a:lnTo>
                  <a:cubicBezTo>
                    <a:pt x="130075" y="25208"/>
                    <a:pt x="155698" y="0"/>
                    <a:pt x="189611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A94FC891-8682-40FE-86E7-E4EEA89E445A}"/>
              </a:ext>
            </a:extLst>
          </p:cNvPr>
          <p:cNvGrpSpPr/>
          <p:nvPr/>
        </p:nvGrpSpPr>
        <p:grpSpPr>
          <a:xfrm>
            <a:off x="6202213" y="3630005"/>
            <a:ext cx="650403" cy="650403"/>
            <a:chOff x="5343997" y="3371792"/>
            <a:chExt cx="1323781" cy="1323781"/>
          </a:xfrm>
        </p:grpSpPr>
        <p:sp>
          <p:nvSpPr>
            <p:cNvPr id="61" name="ísļîde">
              <a:extLst>
                <a:ext uri="{FF2B5EF4-FFF2-40B4-BE49-F238E27FC236}">
                  <a16:creationId xmlns:a16="http://schemas.microsoft.com/office/drawing/2014/main" xmlns="" id="{C98DF35A-BE13-41D9-8843-A5FE49F6CFC9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ṥlîḋé">
              <a:extLst>
                <a:ext uri="{FF2B5EF4-FFF2-40B4-BE49-F238E27FC236}">
                  <a16:creationId xmlns:a16="http://schemas.microsoft.com/office/drawing/2014/main" xmlns="" id="{3E547B98-BF3D-404B-80DF-ACC0EE4AACA4}"/>
                </a:ext>
              </a:extLst>
            </p:cNvPr>
            <p:cNvSpPr/>
            <p:nvPr/>
          </p:nvSpPr>
          <p:spPr bwMode="auto">
            <a:xfrm>
              <a:off x="5817076" y="3708585"/>
              <a:ext cx="377622" cy="650194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C14A69D-E076-4CC7-BD37-7148E06EC98D}"/>
              </a:ext>
            </a:extLst>
          </p:cNvPr>
          <p:cNvGrpSpPr/>
          <p:nvPr/>
        </p:nvGrpSpPr>
        <p:grpSpPr>
          <a:xfrm>
            <a:off x="6202213" y="4925793"/>
            <a:ext cx="650403" cy="650403"/>
            <a:chOff x="5343997" y="3371792"/>
            <a:chExt cx="1323781" cy="1323781"/>
          </a:xfrm>
        </p:grpSpPr>
        <p:sp>
          <p:nvSpPr>
            <p:cNvPr id="46" name="ísļîde">
              <a:extLst>
                <a:ext uri="{FF2B5EF4-FFF2-40B4-BE49-F238E27FC236}">
                  <a16:creationId xmlns:a16="http://schemas.microsoft.com/office/drawing/2014/main" xmlns="" id="{1C8C650A-1FA9-4277-80FD-1F2DACC461F9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ïṥlîḋé">
              <a:extLst>
                <a:ext uri="{FF2B5EF4-FFF2-40B4-BE49-F238E27FC236}">
                  <a16:creationId xmlns:a16="http://schemas.microsoft.com/office/drawing/2014/main" xmlns="" id="{29DC4704-1763-4569-ABA2-6A68F51304A7}"/>
                </a:ext>
              </a:extLst>
            </p:cNvPr>
            <p:cNvSpPr/>
            <p:nvPr/>
          </p:nvSpPr>
          <p:spPr bwMode="auto">
            <a:xfrm>
              <a:off x="5680790" y="3710433"/>
              <a:ext cx="650195" cy="646499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8" name="组合 17">
            <a:extLst>
              <a:ext uri="{FF2B5EF4-FFF2-40B4-BE49-F238E27FC236}">
                <a16:creationId xmlns:a16="http://schemas.microsoft.com/office/drawing/2014/main" xmlns="" id="{3720127B-9E0D-442C-9B40-B63DEF855B1B}"/>
              </a:ext>
            </a:extLst>
          </p:cNvPr>
          <p:cNvGrpSpPr>
            <a:grpSpLocks/>
          </p:cNvGrpSpPr>
          <p:nvPr/>
        </p:nvGrpSpPr>
        <p:grpSpPr bwMode="auto">
          <a:xfrm>
            <a:off x="7110765" y="2320370"/>
            <a:ext cx="3028012" cy="870006"/>
            <a:chOff x="8579690" y="1542823"/>
            <a:chExt cx="2679209" cy="870313"/>
          </a:xfrm>
        </p:grpSpPr>
        <p:sp>
          <p:nvSpPr>
            <p:cNvPr id="49" name="文本框 6">
              <a:extLst>
                <a:ext uri="{FF2B5EF4-FFF2-40B4-BE49-F238E27FC236}">
                  <a16:creationId xmlns:a16="http://schemas.microsoft.com/office/drawing/2014/main" xmlns="" id="{42D3D072-CAAC-4E74-9D1D-A7D0B6BE4B38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0" name="文本框 7">
              <a:extLst>
                <a:ext uri="{FF2B5EF4-FFF2-40B4-BE49-F238E27FC236}">
                  <a16:creationId xmlns:a16="http://schemas.microsoft.com/office/drawing/2014/main" xmlns="" id="{A318B5BD-959C-4230-B9E4-E44EFB031278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1" name="组合 17">
            <a:extLst>
              <a:ext uri="{FF2B5EF4-FFF2-40B4-BE49-F238E27FC236}">
                <a16:creationId xmlns:a16="http://schemas.microsoft.com/office/drawing/2014/main" xmlns="" id="{74313F7A-06D1-4914-989F-D4206E85A868}"/>
              </a:ext>
            </a:extLst>
          </p:cNvPr>
          <p:cNvGrpSpPr>
            <a:grpSpLocks/>
          </p:cNvGrpSpPr>
          <p:nvPr/>
        </p:nvGrpSpPr>
        <p:grpSpPr bwMode="auto">
          <a:xfrm>
            <a:off x="7110765" y="3577269"/>
            <a:ext cx="3028012" cy="870006"/>
            <a:chOff x="8579690" y="1542823"/>
            <a:chExt cx="2679209" cy="870313"/>
          </a:xfrm>
        </p:grpSpPr>
        <p:sp>
          <p:nvSpPr>
            <p:cNvPr id="52" name="文本框 6">
              <a:extLst>
                <a:ext uri="{FF2B5EF4-FFF2-40B4-BE49-F238E27FC236}">
                  <a16:creationId xmlns:a16="http://schemas.microsoft.com/office/drawing/2014/main" xmlns="" id="{DA469026-52F3-4A4A-9B25-4C24C8F09112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3" name="文本框 7">
              <a:extLst>
                <a:ext uri="{FF2B5EF4-FFF2-40B4-BE49-F238E27FC236}">
                  <a16:creationId xmlns:a16="http://schemas.microsoft.com/office/drawing/2014/main" xmlns="" id="{4084793D-F2BD-4FFB-9305-F6F59A6AC89F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54" name="组合 17">
            <a:extLst>
              <a:ext uri="{FF2B5EF4-FFF2-40B4-BE49-F238E27FC236}">
                <a16:creationId xmlns:a16="http://schemas.microsoft.com/office/drawing/2014/main" xmlns="" id="{19B5EDBB-1E48-4A63-A352-EF9F313821E7}"/>
              </a:ext>
            </a:extLst>
          </p:cNvPr>
          <p:cNvGrpSpPr>
            <a:grpSpLocks/>
          </p:cNvGrpSpPr>
          <p:nvPr/>
        </p:nvGrpSpPr>
        <p:grpSpPr bwMode="auto">
          <a:xfrm>
            <a:off x="7110765" y="4873057"/>
            <a:ext cx="3028012" cy="870006"/>
            <a:chOff x="8579690" y="1542823"/>
            <a:chExt cx="2679209" cy="870313"/>
          </a:xfrm>
        </p:grpSpPr>
        <p:sp>
          <p:nvSpPr>
            <p:cNvPr id="55" name="文本框 6">
              <a:extLst>
                <a:ext uri="{FF2B5EF4-FFF2-40B4-BE49-F238E27FC236}">
                  <a16:creationId xmlns:a16="http://schemas.microsoft.com/office/drawing/2014/main" xmlns="" id="{67888B26-1841-4296-BF7C-26925C7D22B2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56" name="文本框 7">
              <a:extLst>
                <a:ext uri="{FF2B5EF4-FFF2-40B4-BE49-F238E27FC236}">
                  <a16:creationId xmlns:a16="http://schemas.microsoft.com/office/drawing/2014/main" xmlns="" id="{B4F9A87C-937F-47A9-B01B-5209051D5E22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821417F-4ACF-4B53-95A3-80FE2EC7EC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57A5633-6E0A-4F4C-BD10-D17AAAFDF086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智能科技简介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13B3EF8-31BB-4758-8C41-2E061C8D2ABB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4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FEEF4AC-C8F6-4156-A307-F40152939E93}"/>
              </a:ext>
            </a:extLst>
          </p:cNvPr>
          <p:cNvGrpSpPr/>
          <p:nvPr/>
        </p:nvGrpSpPr>
        <p:grpSpPr>
          <a:xfrm>
            <a:off x="4476195" y="2159000"/>
            <a:ext cx="3241235" cy="3544978"/>
            <a:chOff x="4320074" y="1696199"/>
            <a:chExt cx="3551851" cy="3884702"/>
          </a:xfrm>
        </p:grpSpPr>
        <p:sp>
          <p:nvSpPr>
            <p:cNvPr id="4" name="îšļide">
              <a:extLst>
                <a:ext uri="{FF2B5EF4-FFF2-40B4-BE49-F238E27FC236}">
                  <a16:creationId xmlns:a16="http://schemas.microsoft.com/office/drawing/2014/main" xmlns="" id="{2FE906E1-12D3-4B90-93D0-90276AA6D30F}"/>
                </a:ext>
              </a:extLst>
            </p:cNvPr>
            <p:cNvSpPr/>
            <p:nvPr/>
          </p:nvSpPr>
          <p:spPr>
            <a:xfrm>
              <a:off x="4898921" y="1696199"/>
              <a:ext cx="1341552" cy="233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6" h="21217" extrusionOk="0">
                  <a:moveTo>
                    <a:pt x="15887" y="21217"/>
                  </a:moveTo>
                  <a:cubicBezTo>
                    <a:pt x="10591" y="18855"/>
                    <a:pt x="8568" y="14820"/>
                    <a:pt x="10877" y="11222"/>
                  </a:cubicBezTo>
                  <a:cubicBezTo>
                    <a:pt x="12596" y="8542"/>
                    <a:pt x="16536" y="6522"/>
                    <a:pt x="21396" y="5827"/>
                  </a:cubicBezTo>
                  <a:cubicBezTo>
                    <a:pt x="21317" y="3471"/>
                    <a:pt x="18785" y="1371"/>
                    <a:pt x="14952" y="483"/>
                  </a:cubicBezTo>
                  <a:cubicBezTo>
                    <a:pt x="11214" y="-383"/>
                    <a:pt x="7280" y="-44"/>
                    <a:pt x="4378" y="1172"/>
                  </a:cubicBezTo>
                  <a:cubicBezTo>
                    <a:pt x="1536" y="2363"/>
                    <a:pt x="-204" y="4353"/>
                    <a:pt x="19" y="6610"/>
                  </a:cubicBezTo>
                  <a:cubicBezTo>
                    <a:pt x="234" y="8782"/>
                    <a:pt x="2496" y="10716"/>
                    <a:pt x="5932" y="11668"/>
                  </a:cubicBezTo>
                  <a:cubicBezTo>
                    <a:pt x="5656" y="13579"/>
                    <a:pt x="6394" y="15494"/>
                    <a:pt x="8050" y="17164"/>
                  </a:cubicBezTo>
                  <a:cubicBezTo>
                    <a:pt x="9830" y="18959"/>
                    <a:pt x="12578" y="20380"/>
                    <a:pt x="15887" y="212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íślîḋè">
              <a:extLst>
                <a:ext uri="{FF2B5EF4-FFF2-40B4-BE49-F238E27FC236}">
                  <a16:creationId xmlns:a16="http://schemas.microsoft.com/office/drawing/2014/main" xmlns="" id="{6AB59369-E63B-475F-BAD5-81F902B4F88D}"/>
                </a:ext>
              </a:extLst>
            </p:cNvPr>
            <p:cNvSpPr/>
            <p:nvPr/>
          </p:nvSpPr>
          <p:spPr>
            <a:xfrm rot="4413550">
              <a:off x="5958797" y="1450068"/>
              <a:ext cx="1341552" cy="233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6" h="21217" extrusionOk="0">
                  <a:moveTo>
                    <a:pt x="15887" y="21217"/>
                  </a:moveTo>
                  <a:cubicBezTo>
                    <a:pt x="10591" y="18855"/>
                    <a:pt x="8568" y="14820"/>
                    <a:pt x="10877" y="11222"/>
                  </a:cubicBezTo>
                  <a:cubicBezTo>
                    <a:pt x="12596" y="8542"/>
                    <a:pt x="16536" y="6522"/>
                    <a:pt x="21396" y="5827"/>
                  </a:cubicBezTo>
                  <a:cubicBezTo>
                    <a:pt x="21317" y="3471"/>
                    <a:pt x="18785" y="1371"/>
                    <a:pt x="14952" y="483"/>
                  </a:cubicBezTo>
                  <a:cubicBezTo>
                    <a:pt x="11214" y="-383"/>
                    <a:pt x="7280" y="-44"/>
                    <a:pt x="4378" y="1172"/>
                  </a:cubicBezTo>
                  <a:cubicBezTo>
                    <a:pt x="1536" y="2363"/>
                    <a:pt x="-204" y="4353"/>
                    <a:pt x="19" y="6610"/>
                  </a:cubicBezTo>
                  <a:cubicBezTo>
                    <a:pt x="234" y="8782"/>
                    <a:pt x="2496" y="10716"/>
                    <a:pt x="5932" y="11668"/>
                  </a:cubicBezTo>
                  <a:cubicBezTo>
                    <a:pt x="5656" y="13579"/>
                    <a:pt x="6394" y="15494"/>
                    <a:pt x="8050" y="17164"/>
                  </a:cubicBezTo>
                  <a:cubicBezTo>
                    <a:pt x="9830" y="18959"/>
                    <a:pt x="12578" y="20380"/>
                    <a:pt x="15887" y="212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ïṡḷiḋê">
              <a:extLst>
                <a:ext uri="{FF2B5EF4-FFF2-40B4-BE49-F238E27FC236}">
                  <a16:creationId xmlns:a16="http://schemas.microsoft.com/office/drawing/2014/main" xmlns="" id="{B919AB67-358A-41E9-B1AD-C1E58052F444}"/>
                </a:ext>
              </a:extLst>
            </p:cNvPr>
            <p:cNvSpPr/>
            <p:nvPr/>
          </p:nvSpPr>
          <p:spPr>
            <a:xfrm rot="8825548">
              <a:off x="6530373" y="2419097"/>
              <a:ext cx="1341552" cy="233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6" h="21217" extrusionOk="0">
                  <a:moveTo>
                    <a:pt x="15887" y="21217"/>
                  </a:moveTo>
                  <a:cubicBezTo>
                    <a:pt x="10591" y="18855"/>
                    <a:pt x="8568" y="14820"/>
                    <a:pt x="10877" y="11222"/>
                  </a:cubicBezTo>
                  <a:cubicBezTo>
                    <a:pt x="12596" y="8542"/>
                    <a:pt x="16536" y="6522"/>
                    <a:pt x="21396" y="5827"/>
                  </a:cubicBezTo>
                  <a:cubicBezTo>
                    <a:pt x="21317" y="3471"/>
                    <a:pt x="18785" y="1371"/>
                    <a:pt x="14952" y="483"/>
                  </a:cubicBezTo>
                  <a:cubicBezTo>
                    <a:pt x="11214" y="-383"/>
                    <a:pt x="7280" y="-44"/>
                    <a:pt x="4378" y="1172"/>
                  </a:cubicBezTo>
                  <a:cubicBezTo>
                    <a:pt x="1536" y="2363"/>
                    <a:pt x="-204" y="4353"/>
                    <a:pt x="19" y="6610"/>
                  </a:cubicBezTo>
                  <a:cubicBezTo>
                    <a:pt x="234" y="8782"/>
                    <a:pt x="2496" y="10716"/>
                    <a:pt x="5932" y="11668"/>
                  </a:cubicBezTo>
                  <a:cubicBezTo>
                    <a:pt x="5656" y="13579"/>
                    <a:pt x="6394" y="15494"/>
                    <a:pt x="8050" y="17164"/>
                  </a:cubicBezTo>
                  <a:cubicBezTo>
                    <a:pt x="9830" y="18959"/>
                    <a:pt x="12578" y="20380"/>
                    <a:pt x="15887" y="212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ïś1ïḋè">
              <a:extLst>
                <a:ext uri="{FF2B5EF4-FFF2-40B4-BE49-F238E27FC236}">
                  <a16:creationId xmlns:a16="http://schemas.microsoft.com/office/drawing/2014/main" xmlns="" id="{7BD3AF38-0CF1-4959-ABB9-55B06C22C4D3}"/>
                </a:ext>
              </a:extLst>
            </p:cNvPr>
            <p:cNvSpPr/>
            <p:nvPr/>
          </p:nvSpPr>
          <p:spPr>
            <a:xfrm rot="13198391">
              <a:off x="5761963" y="3244286"/>
              <a:ext cx="1341552" cy="233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6" h="21217" extrusionOk="0">
                  <a:moveTo>
                    <a:pt x="15887" y="21217"/>
                  </a:moveTo>
                  <a:cubicBezTo>
                    <a:pt x="10591" y="18855"/>
                    <a:pt x="8568" y="14820"/>
                    <a:pt x="10877" y="11222"/>
                  </a:cubicBezTo>
                  <a:cubicBezTo>
                    <a:pt x="12596" y="8542"/>
                    <a:pt x="16536" y="6522"/>
                    <a:pt x="21396" y="5827"/>
                  </a:cubicBezTo>
                  <a:cubicBezTo>
                    <a:pt x="21317" y="3471"/>
                    <a:pt x="18785" y="1371"/>
                    <a:pt x="14952" y="483"/>
                  </a:cubicBezTo>
                  <a:cubicBezTo>
                    <a:pt x="11214" y="-383"/>
                    <a:pt x="7280" y="-44"/>
                    <a:pt x="4378" y="1172"/>
                  </a:cubicBezTo>
                  <a:cubicBezTo>
                    <a:pt x="1536" y="2363"/>
                    <a:pt x="-204" y="4353"/>
                    <a:pt x="19" y="6610"/>
                  </a:cubicBezTo>
                  <a:cubicBezTo>
                    <a:pt x="234" y="8782"/>
                    <a:pt x="2496" y="10716"/>
                    <a:pt x="5932" y="11668"/>
                  </a:cubicBezTo>
                  <a:cubicBezTo>
                    <a:pt x="5656" y="13579"/>
                    <a:pt x="6394" y="15494"/>
                    <a:pt x="8050" y="17164"/>
                  </a:cubicBezTo>
                  <a:cubicBezTo>
                    <a:pt x="9830" y="18959"/>
                    <a:pt x="12578" y="20380"/>
                    <a:pt x="15887" y="212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îṡḷîḍê">
              <a:extLst>
                <a:ext uri="{FF2B5EF4-FFF2-40B4-BE49-F238E27FC236}">
                  <a16:creationId xmlns:a16="http://schemas.microsoft.com/office/drawing/2014/main" xmlns="" id="{E51011AE-095C-4179-B646-4AAB456BDEF3}"/>
                </a:ext>
              </a:extLst>
            </p:cNvPr>
            <p:cNvSpPr/>
            <p:nvPr/>
          </p:nvSpPr>
          <p:spPr>
            <a:xfrm rot="17313527">
              <a:off x="4817606" y="2796198"/>
              <a:ext cx="1341552" cy="233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6" h="21217" extrusionOk="0">
                  <a:moveTo>
                    <a:pt x="15887" y="21217"/>
                  </a:moveTo>
                  <a:cubicBezTo>
                    <a:pt x="10591" y="18855"/>
                    <a:pt x="8568" y="14820"/>
                    <a:pt x="10877" y="11222"/>
                  </a:cubicBezTo>
                  <a:cubicBezTo>
                    <a:pt x="12596" y="8542"/>
                    <a:pt x="16536" y="6522"/>
                    <a:pt x="21396" y="5827"/>
                  </a:cubicBezTo>
                  <a:cubicBezTo>
                    <a:pt x="21317" y="3471"/>
                    <a:pt x="18785" y="1371"/>
                    <a:pt x="14952" y="483"/>
                  </a:cubicBezTo>
                  <a:cubicBezTo>
                    <a:pt x="11214" y="-383"/>
                    <a:pt x="7280" y="-44"/>
                    <a:pt x="4378" y="1172"/>
                  </a:cubicBezTo>
                  <a:cubicBezTo>
                    <a:pt x="1536" y="2363"/>
                    <a:pt x="-204" y="4353"/>
                    <a:pt x="19" y="6610"/>
                  </a:cubicBezTo>
                  <a:cubicBezTo>
                    <a:pt x="234" y="8782"/>
                    <a:pt x="2496" y="10716"/>
                    <a:pt x="5932" y="11668"/>
                  </a:cubicBezTo>
                  <a:cubicBezTo>
                    <a:pt x="5656" y="13579"/>
                    <a:pt x="6394" y="15494"/>
                    <a:pt x="8050" y="17164"/>
                  </a:cubicBezTo>
                  <a:cubicBezTo>
                    <a:pt x="9830" y="18959"/>
                    <a:pt x="12578" y="20380"/>
                    <a:pt x="15887" y="212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iṧ1idè">
              <a:extLst>
                <a:ext uri="{FF2B5EF4-FFF2-40B4-BE49-F238E27FC236}">
                  <a16:creationId xmlns:a16="http://schemas.microsoft.com/office/drawing/2014/main" xmlns="" id="{3C6288F6-D2DB-4BB7-8A82-DC209B00E515}"/>
                </a:ext>
              </a:extLst>
            </p:cNvPr>
            <p:cNvSpPr/>
            <p:nvPr/>
          </p:nvSpPr>
          <p:spPr bwMode="auto">
            <a:xfrm>
              <a:off x="7491067" y="3846675"/>
              <a:ext cx="374409" cy="372278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îṧ1íḋè">
              <a:extLst>
                <a:ext uri="{FF2B5EF4-FFF2-40B4-BE49-F238E27FC236}">
                  <a16:creationId xmlns:a16="http://schemas.microsoft.com/office/drawing/2014/main" xmlns="" id="{E120C623-FBCD-4EB6-85DC-3F29F69161C7}"/>
                </a:ext>
              </a:extLst>
            </p:cNvPr>
            <p:cNvSpPr/>
            <p:nvPr/>
          </p:nvSpPr>
          <p:spPr bwMode="auto">
            <a:xfrm>
              <a:off x="4685132" y="3684944"/>
              <a:ext cx="348398" cy="3478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ís1îdè">
              <a:extLst>
                <a:ext uri="{FF2B5EF4-FFF2-40B4-BE49-F238E27FC236}">
                  <a16:creationId xmlns:a16="http://schemas.microsoft.com/office/drawing/2014/main" xmlns="" id="{8B1C2F09-3426-461E-B0E5-72BDED6973FD}"/>
                </a:ext>
              </a:extLst>
            </p:cNvPr>
            <p:cNvSpPr/>
            <p:nvPr/>
          </p:nvSpPr>
          <p:spPr>
            <a:xfrm>
              <a:off x="5893220" y="4758172"/>
              <a:ext cx="405560" cy="35403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779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şḻíḓè">
              <a:extLst>
                <a:ext uri="{FF2B5EF4-FFF2-40B4-BE49-F238E27FC236}">
                  <a16:creationId xmlns:a16="http://schemas.microsoft.com/office/drawing/2014/main" xmlns="" id="{3E8BF06B-EE92-4C97-85C4-0A1D62D048FB}"/>
                </a:ext>
              </a:extLst>
            </p:cNvPr>
            <p:cNvSpPr/>
            <p:nvPr/>
          </p:nvSpPr>
          <p:spPr>
            <a:xfrm>
              <a:off x="5293430" y="1946822"/>
              <a:ext cx="409212" cy="369013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779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iṣ1ídè">
              <a:extLst>
                <a:ext uri="{FF2B5EF4-FFF2-40B4-BE49-F238E27FC236}">
                  <a16:creationId xmlns:a16="http://schemas.microsoft.com/office/drawing/2014/main" xmlns="" id="{6A9E450A-A583-4458-A356-13F5592E9AC5}"/>
                </a:ext>
              </a:extLst>
            </p:cNvPr>
            <p:cNvSpPr/>
            <p:nvPr/>
          </p:nvSpPr>
          <p:spPr>
            <a:xfrm>
              <a:off x="7050280" y="2131328"/>
              <a:ext cx="407093" cy="368353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779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4" name="组合 17">
            <a:extLst>
              <a:ext uri="{FF2B5EF4-FFF2-40B4-BE49-F238E27FC236}">
                <a16:creationId xmlns:a16="http://schemas.microsoft.com/office/drawing/2014/main" xmlns="" id="{D9B08464-C6AA-47B3-84D8-62ECE5CE70DC}"/>
              </a:ext>
            </a:extLst>
          </p:cNvPr>
          <p:cNvGrpSpPr>
            <a:grpSpLocks/>
          </p:cNvGrpSpPr>
          <p:nvPr/>
        </p:nvGrpSpPr>
        <p:grpSpPr bwMode="auto">
          <a:xfrm>
            <a:off x="8132187" y="2197168"/>
            <a:ext cx="2696725" cy="870006"/>
            <a:chOff x="8579690" y="1542823"/>
            <a:chExt cx="2386084" cy="870313"/>
          </a:xfrm>
        </p:grpSpPr>
        <p:sp>
          <p:nvSpPr>
            <p:cNvPr id="35" name="文本框 6">
              <a:extLst>
                <a:ext uri="{FF2B5EF4-FFF2-40B4-BE49-F238E27FC236}">
                  <a16:creationId xmlns:a16="http://schemas.microsoft.com/office/drawing/2014/main" xmlns="" id="{A7AFC54A-257B-45B6-B0A1-C62081E1F529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xmlns="" id="{7AF346BF-9FDC-4AA6-A20C-E8EB07907604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37" name="组合 17">
            <a:extLst>
              <a:ext uri="{FF2B5EF4-FFF2-40B4-BE49-F238E27FC236}">
                <a16:creationId xmlns:a16="http://schemas.microsoft.com/office/drawing/2014/main" xmlns="" id="{BC83F2DF-149F-48DB-A0E1-B222C9033C43}"/>
              </a:ext>
            </a:extLst>
          </p:cNvPr>
          <p:cNvGrpSpPr>
            <a:grpSpLocks/>
          </p:cNvGrpSpPr>
          <p:nvPr/>
        </p:nvGrpSpPr>
        <p:grpSpPr bwMode="auto">
          <a:xfrm>
            <a:off x="8132187" y="4703041"/>
            <a:ext cx="2696725" cy="870006"/>
            <a:chOff x="8579690" y="1542823"/>
            <a:chExt cx="2386084" cy="870313"/>
          </a:xfrm>
        </p:grpSpPr>
        <p:sp>
          <p:nvSpPr>
            <p:cNvPr id="38" name="文本框 6">
              <a:extLst>
                <a:ext uri="{FF2B5EF4-FFF2-40B4-BE49-F238E27FC236}">
                  <a16:creationId xmlns:a16="http://schemas.microsoft.com/office/drawing/2014/main" xmlns="" id="{D9DFAAA8-40F9-41EB-913A-C75A50B1DB58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39" name="文本框 7">
              <a:extLst>
                <a:ext uri="{FF2B5EF4-FFF2-40B4-BE49-F238E27FC236}">
                  <a16:creationId xmlns:a16="http://schemas.microsoft.com/office/drawing/2014/main" xmlns="" id="{33BC339D-570D-4BEC-977F-9F41715BA162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0" name="组合 17">
            <a:extLst>
              <a:ext uri="{FF2B5EF4-FFF2-40B4-BE49-F238E27FC236}">
                <a16:creationId xmlns:a16="http://schemas.microsoft.com/office/drawing/2014/main" xmlns="" id="{9C25D37C-D160-4195-93D4-6ECB4731D005}"/>
              </a:ext>
            </a:extLst>
          </p:cNvPr>
          <p:cNvGrpSpPr>
            <a:grpSpLocks/>
          </p:cNvGrpSpPr>
          <p:nvPr/>
        </p:nvGrpSpPr>
        <p:grpSpPr bwMode="auto">
          <a:xfrm>
            <a:off x="1397297" y="2197168"/>
            <a:ext cx="2696725" cy="870006"/>
            <a:chOff x="8579690" y="1542823"/>
            <a:chExt cx="2386084" cy="870313"/>
          </a:xfrm>
        </p:grpSpPr>
        <p:sp>
          <p:nvSpPr>
            <p:cNvPr id="41" name="文本框 6">
              <a:extLst>
                <a:ext uri="{FF2B5EF4-FFF2-40B4-BE49-F238E27FC236}">
                  <a16:creationId xmlns:a16="http://schemas.microsoft.com/office/drawing/2014/main" xmlns="" id="{B5A38FE4-C093-41E6-9FA6-29F6FA593775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xmlns="" id="{BF8B85CB-6279-46CF-B9C0-BBAB06592558}"/>
                </a:ext>
              </a:extLst>
            </p:cNvPr>
            <p:cNvSpPr txBox="1"/>
            <p:nvPr/>
          </p:nvSpPr>
          <p:spPr>
            <a:xfrm>
              <a:off x="9640384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3" name="组合 17">
            <a:extLst>
              <a:ext uri="{FF2B5EF4-FFF2-40B4-BE49-F238E27FC236}">
                <a16:creationId xmlns:a16="http://schemas.microsoft.com/office/drawing/2014/main" xmlns="" id="{5AA23A0B-B316-462D-8923-A4099256613D}"/>
              </a:ext>
            </a:extLst>
          </p:cNvPr>
          <p:cNvGrpSpPr>
            <a:grpSpLocks/>
          </p:cNvGrpSpPr>
          <p:nvPr/>
        </p:nvGrpSpPr>
        <p:grpSpPr bwMode="auto">
          <a:xfrm>
            <a:off x="1397297" y="4703041"/>
            <a:ext cx="2696725" cy="870006"/>
            <a:chOff x="8579690" y="1542823"/>
            <a:chExt cx="2386084" cy="870313"/>
          </a:xfrm>
        </p:grpSpPr>
        <p:sp>
          <p:nvSpPr>
            <p:cNvPr id="44" name="文本框 6">
              <a:extLst>
                <a:ext uri="{FF2B5EF4-FFF2-40B4-BE49-F238E27FC236}">
                  <a16:creationId xmlns:a16="http://schemas.microsoft.com/office/drawing/2014/main" xmlns="" id="{1AF23BBC-3436-40B8-B064-E8BB16FAB19A}"/>
                </a:ext>
              </a:extLst>
            </p:cNvPr>
            <p:cNvSpPr txBox="1"/>
            <p:nvPr/>
          </p:nvSpPr>
          <p:spPr>
            <a:xfrm>
              <a:off x="8579690" y="1864202"/>
              <a:ext cx="2386084" cy="4347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xmlns="" id="{49F433D5-1C24-4015-8250-303910455E4C}"/>
                </a:ext>
              </a:extLst>
            </p:cNvPr>
            <p:cNvSpPr txBox="1"/>
            <p:nvPr/>
          </p:nvSpPr>
          <p:spPr>
            <a:xfrm>
              <a:off x="9640384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E53E6E9C-B49A-4B8A-9577-2B45F9D41C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4134953-DAC6-4654-A9A9-BF209ABC60C6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智能科技简介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6DED81F-9A5E-4EF7-B316-AD0CDE520B16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86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šḷïḓé">
            <a:extLst>
              <a:ext uri="{FF2B5EF4-FFF2-40B4-BE49-F238E27FC236}">
                <a16:creationId xmlns:a16="http://schemas.microsoft.com/office/drawing/2014/main" xmlns="" id="{A3C53608-80AF-434E-B819-7A0C588E4351}"/>
              </a:ext>
            </a:extLst>
          </p:cNvPr>
          <p:cNvSpPr/>
          <p:nvPr/>
        </p:nvSpPr>
        <p:spPr>
          <a:xfrm>
            <a:off x="5284710" y="3452737"/>
            <a:ext cx="648018" cy="648018"/>
          </a:xfrm>
          <a:prstGeom prst="roundRect">
            <a:avLst/>
          </a:prstGeom>
          <a:gradFill flip="none" rotWithShape="1">
            <a:gsLst>
              <a:gs pos="0">
                <a:srgbClr val="24DBFD"/>
              </a:gs>
              <a:gs pos="100000">
                <a:srgbClr val="002FF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5E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01</a:t>
            </a:r>
          </a:p>
        </p:txBody>
      </p:sp>
      <p:sp>
        <p:nvSpPr>
          <p:cNvPr id="6" name="ïś1íḑè">
            <a:extLst>
              <a:ext uri="{FF2B5EF4-FFF2-40B4-BE49-F238E27FC236}">
                <a16:creationId xmlns:a16="http://schemas.microsoft.com/office/drawing/2014/main" xmlns="" id="{BCD4AD82-7FC0-4CF4-ACDA-4D09F198DCB8}"/>
              </a:ext>
            </a:extLst>
          </p:cNvPr>
          <p:cNvSpPr/>
          <p:nvPr/>
        </p:nvSpPr>
        <p:spPr>
          <a:xfrm>
            <a:off x="6731094" y="3452737"/>
            <a:ext cx="648018" cy="648018"/>
          </a:xfrm>
          <a:prstGeom prst="roundRect">
            <a:avLst/>
          </a:prstGeom>
          <a:gradFill flip="none" rotWithShape="1">
            <a:gsLst>
              <a:gs pos="0">
                <a:srgbClr val="24DBFD"/>
              </a:gs>
              <a:gs pos="100000">
                <a:srgbClr val="002FF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5E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02</a:t>
            </a:r>
          </a:p>
        </p:txBody>
      </p:sp>
      <p:sp>
        <p:nvSpPr>
          <p:cNvPr id="7" name="í$ļïdé">
            <a:extLst>
              <a:ext uri="{FF2B5EF4-FFF2-40B4-BE49-F238E27FC236}">
                <a16:creationId xmlns:a16="http://schemas.microsoft.com/office/drawing/2014/main" xmlns="" id="{CB9D36F3-7259-4A00-ABF8-912F7A39AE4E}"/>
              </a:ext>
            </a:extLst>
          </p:cNvPr>
          <p:cNvSpPr/>
          <p:nvPr/>
        </p:nvSpPr>
        <p:spPr>
          <a:xfrm>
            <a:off x="8177477" y="3452737"/>
            <a:ext cx="648018" cy="648018"/>
          </a:xfrm>
          <a:prstGeom prst="roundRect">
            <a:avLst/>
          </a:prstGeom>
          <a:gradFill flip="none" rotWithShape="1">
            <a:gsLst>
              <a:gs pos="0">
                <a:srgbClr val="24DBFD"/>
              </a:gs>
              <a:gs pos="100000">
                <a:srgbClr val="002FF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5E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03</a:t>
            </a:r>
          </a:p>
        </p:txBody>
      </p:sp>
      <p:sp>
        <p:nvSpPr>
          <p:cNvPr id="8" name="îṣḷîďe">
            <a:extLst>
              <a:ext uri="{FF2B5EF4-FFF2-40B4-BE49-F238E27FC236}">
                <a16:creationId xmlns:a16="http://schemas.microsoft.com/office/drawing/2014/main" xmlns="" id="{42235BA6-36AC-4875-8FF7-AFC8567A6802}"/>
              </a:ext>
            </a:extLst>
          </p:cNvPr>
          <p:cNvSpPr/>
          <p:nvPr/>
        </p:nvSpPr>
        <p:spPr>
          <a:xfrm>
            <a:off x="9623861" y="3452737"/>
            <a:ext cx="648018" cy="648018"/>
          </a:xfrm>
          <a:prstGeom prst="roundRect">
            <a:avLst/>
          </a:prstGeom>
          <a:gradFill flip="none" rotWithShape="1">
            <a:gsLst>
              <a:gs pos="0">
                <a:srgbClr val="24DBFD"/>
              </a:gs>
              <a:gs pos="100000">
                <a:srgbClr val="002FF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65E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04</a:t>
            </a:r>
          </a:p>
        </p:txBody>
      </p:sp>
      <p:sp>
        <p:nvSpPr>
          <p:cNvPr id="13" name="ïs1iḍê">
            <a:extLst>
              <a:ext uri="{FF2B5EF4-FFF2-40B4-BE49-F238E27FC236}">
                <a16:creationId xmlns:a16="http://schemas.microsoft.com/office/drawing/2014/main" xmlns="" id="{A695D9C8-E444-4784-94D0-50E5DD566704}"/>
              </a:ext>
            </a:extLst>
          </p:cNvPr>
          <p:cNvSpPr/>
          <p:nvPr/>
        </p:nvSpPr>
        <p:spPr bwMode="auto">
          <a:xfrm>
            <a:off x="-107836" y="5445125"/>
            <a:ext cx="6222058" cy="2333274"/>
          </a:xfrm>
          <a:custGeom>
            <a:avLst/>
            <a:gdLst/>
            <a:ahLst/>
            <a:cxnLst>
              <a:cxn ang="0">
                <a:pos x="3884" y="503"/>
              </a:cxn>
              <a:cxn ang="0">
                <a:pos x="3613" y="575"/>
              </a:cxn>
              <a:cxn ang="0">
                <a:pos x="3348" y="384"/>
              </a:cxn>
              <a:cxn ang="0">
                <a:pos x="3114" y="173"/>
              </a:cxn>
              <a:cxn ang="0">
                <a:pos x="2825" y="40"/>
              </a:cxn>
              <a:cxn ang="0">
                <a:pos x="2499" y="0"/>
              </a:cxn>
              <a:cxn ang="0">
                <a:pos x="2187" y="58"/>
              </a:cxn>
              <a:cxn ang="0">
                <a:pos x="1915" y="202"/>
              </a:cxn>
              <a:cxn ang="0">
                <a:pos x="1697" y="416"/>
              </a:cxn>
              <a:cxn ang="0">
                <a:pos x="1459" y="444"/>
              </a:cxn>
              <a:cxn ang="0">
                <a:pos x="1132" y="366"/>
              </a:cxn>
              <a:cxn ang="0">
                <a:pos x="692" y="427"/>
              </a:cxn>
              <a:cxn ang="0">
                <a:pos x="309" y="672"/>
              </a:cxn>
              <a:cxn ang="0">
                <a:pos x="65" y="1055"/>
              </a:cxn>
              <a:cxn ang="0">
                <a:pos x="5" y="1524"/>
              </a:cxn>
              <a:cxn ang="0">
                <a:pos x="153" y="1963"/>
              </a:cxn>
              <a:cxn ang="0">
                <a:pos x="466" y="2291"/>
              </a:cxn>
              <a:cxn ang="0">
                <a:pos x="894" y="2459"/>
              </a:cxn>
              <a:cxn ang="0">
                <a:pos x="1268" y="2450"/>
              </a:cxn>
              <a:cxn ang="0">
                <a:pos x="1560" y="2342"/>
              </a:cxn>
              <a:cxn ang="0">
                <a:pos x="1803" y="2158"/>
              </a:cxn>
              <a:cxn ang="0">
                <a:pos x="1998" y="1960"/>
              </a:cxn>
              <a:cxn ang="0">
                <a:pos x="2286" y="2079"/>
              </a:cxn>
              <a:cxn ang="0">
                <a:pos x="2553" y="2198"/>
              </a:cxn>
              <a:cxn ang="0">
                <a:pos x="2765" y="2430"/>
              </a:cxn>
              <a:cxn ang="0">
                <a:pos x="3037" y="2591"/>
              </a:cxn>
              <a:cxn ang="0">
                <a:pos x="3354" y="2664"/>
              </a:cxn>
              <a:cxn ang="0">
                <a:pos x="3643" y="2645"/>
              </a:cxn>
              <a:cxn ang="0">
                <a:pos x="3896" y="2557"/>
              </a:cxn>
              <a:cxn ang="0">
                <a:pos x="4168" y="2582"/>
              </a:cxn>
              <a:cxn ang="0">
                <a:pos x="4499" y="2582"/>
              </a:cxn>
              <a:cxn ang="0">
                <a:pos x="4753" y="2594"/>
              </a:cxn>
              <a:cxn ang="0">
                <a:pos x="5015" y="2660"/>
              </a:cxn>
              <a:cxn ang="0">
                <a:pos x="5323" y="2651"/>
              </a:cxn>
              <a:cxn ang="0">
                <a:pos x="5627" y="2546"/>
              </a:cxn>
              <a:cxn ang="0">
                <a:pos x="5880" y="2360"/>
              </a:cxn>
              <a:cxn ang="0">
                <a:pos x="6069" y="2108"/>
              </a:cxn>
              <a:cxn ang="0">
                <a:pos x="6382" y="2048"/>
              </a:cxn>
              <a:cxn ang="0">
                <a:pos x="6636" y="2000"/>
              </a:cxn>
              <a:cxn ang="0">
                <a:pos x="6840" y="2227"/>
              </a:cxn>
              <a:cxn ang="0">
                <a:pos x="7101" y="2388"/>
              </a:cxn>
              <a:cxn ang="0">
                <a:pos x="7406" y="2466"/>
              </a:cxn>
              <a:cxn ang="0">
                <a:pos x="7827" y="2423"/>
              </a:cxn>
              <a:cxn ang="0">
                <a:pos x="8222" y="2196"/>
              </a:cxn>
              <a:cxn ang="0">
                <a:pos x="8484" y="1827"/>
              </a:cxn>
              <a:cxn ang="0">
                <a:pos x="8566" y="1363"/>
              </a:cxn>
              <a:cxn ang="0">
                <a:pos x="8439" y="915"/>
              </a:cxn>
              <a:cxn ang="0">
                <a:pos x="8144" y="573"/>
              </a:cxn>
              <a:cxn ang="0">
                <a:pos x="7725" y="384"/>
              </a:cxn>
              <a:cxn ang="0">
                <a:pos x="7322" y="380"/>
              </a:cxn>
              <a:cxn ang="0">
                <a:pos x="7009" y="491"/>
              </a:cxn>
              <a:cxn ang="0">
                <a:pos x="6805" y="337"/>
              </a:cxn>
              <a:cxn ang="0">
                <a:pos x="6567" y="145"/>
              </a:cxn>
              <a:cxn ang="0">
                <a:pos x="6280" y="29"/>
              </a:cxn>
              <a:cxn ang="0">
                <a:pos x="5958" y="3"/>
              </a:cxn>
              <a:cxn ang="0">
                <a:pos x="5641" y="75"/>
              </a:cxn>
              <a:cxn ang="0">
                <a:pos x="5369" y="236"/>
              </a:cxn>
              <a:cxn ang="0">
                <a:pos x="5157" y="469"/>
              </a:cxn>
              <a:cxn ang="0">
                <a:pos x="4854" y="559"/>
              </a:cxn>
              <a:cxn ang="0">
                <a:pos x="4594" y="486"/>
              </a:cxn>
              <a:cxn ang="0">
                <a:pos x="4284" y="486"/>
              </a:cxn>
            </a:cxnLst>
            <a:rect l="0" t="0" r="r" b="b"/>
            <a:pathLst>
              <a:path w="8568" h="2667">
                <a:moveTo>
                  <a:pt x="4128" y="474"/>
                </a:moveTo>
                <a:lnTo>
                  <a:pt x="4096" y="475"/>
                </a:lnTo>
                <a:lnTo>
                  <a:pt x="4065" y="477"/>
                </a:lnTo>
                <a:lnTo>
                  <a:pt x="4034" y="478"/>
                </a:lnTo>
                <a:lnTo>
                  <a:pt x="4004" y="482"/>
                </a:lnTo>
                <a:lnTo>
                  <a:pt x="3974" y="486"/>
                </a:lnTo>
                <a:lnTo>
                  <a:pt x="3943" y="491"/>
                </a:lnTo>
                <a:lnTo>
                  <a:pt x="3913" y="497"/>
                </a:lnTo>
                <a:lnTo>
                  <a:pt x="3884" y="503"/>
                </a:lnTo>
                <a:lnTo>
                  <a:pt x="3855" y="510"/>
                </a:lnTo>
                <a:lnTo>
                  <a:pt x="3826" y="519"/>
                </a:lnTo>
                <a:lnTo>
                  <a:pt x="3798" y="527"/>
                </a:lnTo>
                <a:lnTo>
                  <a:pt x="3769" y="538"/>
                </a:lnTo>
                <a:lnTo>
                  <a:pt x="3741" y="548"/>
                </a:lnTo>
                <a:lnTo>
                  <a:pt x="3713" y="559"/>
                </a:lnTo>
                <a:lnTo>
                  <a:pt x="3687" y="572"/>
                </a:lnTo>
                <a:lnTo>
                  <a:pt x="3661" y="584"/>
                </a:lnTo>
                <a:lnTo>
                  <a:pt x="3613" y="575"/>
                </a:lnTo>
                <a:lnTo>
                  <a:pt x="3564" y="567"/>
                </a:lnTo>
                <a:lnTo>
                  <a:pt x="3515" y="561"/>
                </a:lnTo>
                <a:lnTo>
                  <a:pt x="3465" y="559"/>
                </a:lnTo>
                <a:lnTo>
                  <a:pt x="3448" y="528"/>
                </a:lnTo>
                <a:lnTo>
                  <a:pt x="3430" y="498"/>
                </a:lnTo>
                <a:lnTo>
                  <a:pt x="3411" y="469"/>
                </a:lnTo>
                <a:lnTo>
                  <a:pt x="3391" y="440"/>
                </a:lnTo>
                <a:lnTo>
                  <a:pt x="3370" y="411"/>
                </a:lnTo>
                <a:lnTo>
                  <a:pt x="3348" y="384"/>
                </a:lnTo>
                <a:lnTo>
                  <a:pt x="3325" y="357"/>
                </a:lnTo>
                <a:lnTo>
                  <a:pt x="3301" y="332"/>
                </a:lnTo>
                <a:lnTo>
                  <a:pt x="3278" y="306"/>
                </a:lnTo>
                <a:lnTo>
                  <a:pt x="3251" y="281"/>
                </a:lnTo>
                <a:lnTo>
                  <a:pt x="3226" y="259"/>
                </a:lnTo>
                <a:lnTo>
                  <a:pt x="3198" y="236"/>
                </a:lnTo>
                <a:lnTo>
                  <a:pt x="3172" y="214"/>
                </a:lnTo>
                <a:lnTo>
                  <a:pt x="3143" y="193"/>
                </a:lnTo>
                <a:lnTo>
                  <a:pt x="3114" y="173"/>
                </a:lnTo>
                <a:lnTo>
                  <a:pt x="3085" y="155"/>
                </a:lnTo>
                <a:lnTo>
                  <a:pt x="3054" y="136"/>
                </a:lnTo>
                <a:lnTo>
                  <a:pt x="3023" y="120"/>
                </a:lnTo>
                <a:lnTo>
                  <a:pt x="2991" y="104"/>
                </a:lnTo>
                <a:lnTo>
                  <a:pt x="2959" y="89"/>
                </a:lnTo>
                <a:lnTo>
                  <a:pt x="2926" y="75"/>
                </a:lnTo>
                <a:lnTo>
                  <a:pt x="2893" y="62"/>
                </a:lnTo>
                <a:lnTo>
                  <a:pt x="2859" y="50"/>
                </a:lnTo>
                <a:lnTo>
                  <a:pt x="2825" y="40"/>
                </a:lnTo>
                <a:lnTo>
                  <a:pt x="2790" y="30"/>
                </a:lnTo>
                <a:lnTo>
                  <a:pt x="2755" y="22"/>
                </a:lnTo>
                <a:lnTo>
                  <a:pt x="2719" y="16"/>
                </a:lnTo>
                <a:lnTo>
                  <a:pt x="2683" y="9"/>
                </a:lnTo>
                <a:lnTo>
                  <a:pt x="2646" y="5"/>
                </a:lnTo>
                <a:lnTo>
                  <a:pt x="2609" y="3"/>
                </a:lnTo>
                <a:lnTo>
                  <a:pt x="2573" y="0"/>
                </a:lnTo>
                <a:lnTo>
                  <a:pt x="2536" y="0"/>
                </a:lnTo>
                <a:lnTo>
                  <a:pt x="2499" y="0"/>
                </a:lnTo>
                <a:lnTo>
                  <a:pt x="2463" y="1"/>
                </a:lnTo>
                <a:lnTo>
                  <a:pt x="2427" y="5"/>
                </a:lnTo>
                <a:lnTo>
                  <a:pt x="2392" y="9"/>
                </a:lnTo>
                <a:lnTo>
                  <a:pt x="2356" y="15"/>
                </a:lnTo>
                <a:lnTo>
                  <a:pt x="2322" y="21"/>
                </a:lnTo>
                <a:lnTo>
                  <a:pt x="2287" y="29"/>
                </a:lnTo>
                <a:lnTo>
                  <a:pt x="2253" y="38"/>
                </a:lnTo>
                <a:lnTo>
                  <a:pt x="2220" y="48"/>
                </a:lnTo>
                <a:lnTo>
                  <a:pt x="2187" y="58"/>
                </a:lnTo>
                <a:lnTo>
                  <a:pt x="2155" y="71"/>
                </a:lnTo>
                <a:lnTo>
                  <a:pt x="2122" y="83"/>
                </a:lnTo>
                <a:lnTo>
                  <a:pt x="2092" y="98"/>
                </a:lnTo>
                <a:lnTo>
                  <a:pt x="2060" y="112"/>
                </a:lnTo>
                <a:lnTo>
                  <a:pt x="2030" y="129"/>
                </a:lnTo>
                <a:lnTo>
                  <a:pt x="2001" y="145"/>
                </a:lnTo>
                <a:lnTo>
                  <a:pt x="1972" y="164"/>
                </a:lnTo>
                <a:lnTo>
                  <a:pt x="1943" y="182"/>
                </a:lnTo>
                <a:lnTo>
                  <a:pt x="1915" y="202"/>
                </a:lnTo>
                <a:lnTo>
                  <a:pt x="1888" y="222"/>
                </a:lnTo>
                <a:lnTo>
                  <a:pt x="1862" y="244"/>
                </a:lnTo>
                <a:lnTo>
                  <a:pt x="1836" y="265"/>
                </a:lnTo>
                <a:lnTo>
                  <a:pt x="1811" y="289"/>
                </a:lnTo>
                <a:lnTo>
                  <a:pt x="1787" y="313"/>
                </a:lnTo>
                <a:lnTo>
                  <a:pt x="1763" y="337"/>
                </a:lnTo>
                <a:lnTo>
                  <a:pt x="1741" y="363"/>
                </a:lnTo>
                <a:lnTo>
                  <a:pt x="1718" y="388"/>
                </a:lnTo>
                <a:lnTo>
                  <a:pt x="1697" y="416"/>
                </a:lnTo>
                <a:lnTo>
                  <a:pt x="1677" y="442"/>
                </a:lnTo>
                <a:lnTo>
                  <a:pt x="1657" y="470"/>
                </a:lnTo>
                <a:lnTo>
                  <a:pt x="1639" y="499"/>
                </a:lnTo>
                <a:lnTo>
                  <a:pt x="1622" y="528"/>
                </a:lnTo>
                <a:lnTo>
                  <a:pt x="1590" y="510"/>
                </a:lnTo>
                <a:lnTo>
                  <a:pt x="1558" y="491"/>
                </a:lnTo>
                <a:lnTo>
                  <a:pt x="1527" y="474"/>
                </a:lnTo>
                <a:lnTo>
                  <a:pt x="1494" y="458"/>
                </a:lnTo>
                <a:lnTo>
                  <a:pt x="1459" y="444"/>
                </a:lnTo>
                <a:lnTo>
                  <a:pt x="1425" y="431"/>
                </a:lnTo>
                <a:lnTo>
                  <a:pt x="1391" y="417"/>
                </a:lnTo>
                <a:lnTo>
                  <a:pt x="1355" y="407"/>
                </a:lnTo>
                <a:lnTo>
                  <a:pt x="1319" y="396"/>
                </a:lnTo>
                <a:lnTo>
                  <a:pt x="1282" y="387"/>
                </a:lnTo>
                <a:lnTo>
                  <a:pt x="1245" y="380"/>
                </a:lnTo>
                <a:lnTo>
                  <a:pt x="1208" y="374"/>
                </a:lnTo>
                <a:lnTo>
                  <a:pt x="1170" y="368"/>
                </a:lnTo>
                <a:lnTo>
                  <a:pt x="1132" y="366"/>
                </a:lnTo>
                <a:lnTo>
                  <a:pt x="1094" y="363"/>
                </a:lnTo>
                <a:lnTo>
                  <a:pt x="1054" y="363"/>
                </a:lnTo>
                <a:lnTo>
                  <a:pt x="1000" y="365"/>
                </a:lnTo>
                <a:lnTo>
                  <a:pt x="947" y="368"/>
                </a:lnTo>
                <a:lnTo>
                  <a:pt x="894" y="375"/>
                </a:lnTo>
                <a:lnTo>
                  <a:pt x="843" y="384"/>
                </a:lnTo>
                <a:lnTo>
                  <a:pt x="791" y="396"/>
                </a:lnTo>
                <a:lnTo>
                  <a:pt x="742" y="411"/>
                </a:lnTo>
                <a:lnTo>
                  <a:pt x="692" y="427"/>
                </a:lnTo>
                <a:lnTo>
                  <a:pt x="645" y="446"/>
                </a:lnTo>
                <a:lnTo>
                  <a:pt x="598" y="468"/>
                </a:lnTo>
                <a:lnTo>
                  <a:pt x="552" y="490"/>
                </a:lnTo>
                <a:lnTo>
                  <a:pt x="509" y="515"/>
                </a:lnTo>
                <a:lnTo>
                  <a:pt x="466" y="543"/>
                </a:lnTo>
                <a:lnTo>
                  <a:pt x="424" y="573"/>
                </a:lnTo>
                <a:lnTo>
                  <a:pt x="384" y="604"/>
                </a:lnTo>
                <a:lnTo>
                  <a:pt x="346" y="637"/>
                </a:lnTo>
                <a:lnTo>
                  <a:pt x="309" y="672"/>
                </a:lnTo>
                <a:lnTo>
                  <a:pt x="275" y="709"/>
                </a:lnTo>
                <a:lnTo>
                  <a:pt x="242" y="748"/>
                </a:lnTo>
                <a:lnTo>
                  <a:pt x="210" y="787"/>
                </a:lnTo>
                <a:lnTo>
                  <a:pt x="181" y="828"/>
                </a:lnTo>
                <a:lnTo>
                  <a:pt x="153" y="872"/>
                </a:lnTo>
                <a:lnTo>
                  <a:pt x="128" y="915"/>
                </a:lnTo>
                <a:lnTo>
                  <a:pt x="105" y="960"/>
                </a:lnTo>
                <a:lnTo>
                  <a:pt x="83" y="1008"/>
                </a:lnTo>
                <a:lnTo>
                  <a:pt x="65" y="1055"/>
                </a:lnTo>
                <a:lnTo>
                  <a:pt x="48" y="1104"/>
                </a:lnTo>
                <a:lnTo>
                  <a:pt x="33" y="1154"/>
                </a:lnTo>
                <a:lnTo>
                  <a:pt x="21" y="1204"/>
                </a:lnTo>
                <a:lnTo>
                  <a:pt x="12" y="1257"/>
                </a:lnTo>
                <a:lnTo>
                  <a:pt x="5" y="1310"/>
                </a:lnTo>
                <a:lnTo>
                  <a:pt x="2" y="1363"/>
                </a:lnTo>
                <a:lnTo>
                  <a:pt x="0" y="1417"/>
                </a:lnTo>
                <a:lnTo>
                  <a:pt x="2" y="1471"/>
                </a:lnTo>
                <a:lnTo>
                  <a:pt x="5" y="1524"/>
                </a:lnTo>
                <a:lnTo>
                  <a:pt x="12" y="1577"/>
                </a:lnTo>
                <a:lnTo>
                  <a:pt x="21" y="1628"/>
                </a:lnTo>
                <a:lnTo>
                  <a:pt x="33" y="1680"/>
                </a:lnTo>
                <a:lnTo>
                  <a:pt x="48" y="1730"/>
                </a:lnTo>
                <a:lnTo>
                  <a:pt x="65" y="1779"/>
                </a:lnTo>
                <a:lnTo>
                  <a:pt x="83" y="1827"/>
                </a:lnTo>
                <a:lnTo>
                  <a:pt x="105" y="1874"/>
                </a:lnTo>
                <a:lnTo>
                  <a:pt x="128" y="1919"/>
                </a:lnTo>
                <a:lnTo>
                  <a:pt x="153" y="1963"/>
                </a:lnTo>
                <a:lnTo>
                  <a:pt x="181" y="2006"/>
                </a:lnTo>
                <a:lnTo>
                  <a:pt x="210" y="2047"/>
                </a:lnTo>
                <a:lnTo>
                  <a:pt x="242" y="2087"/>
                </a:lnTo>
                <a:lnTo>
                  <a:pt x="275" y="2125"/>
                </a:lnTo>
                <a:lnTo>
                  <a:pt x="309" y="2162"/>
                </a:lnTo>
                <a:lnTo>
                  <a:pt x="346" y="2196"/>
                </a:lnTo>
                <a:lnTo>
                  <a:pt x="384" y="2231"/>
                </a:lnTo>
                <a:lnTo>
                  <a:pt x="424" y="2261"/>
                </a:lnTo>
                <a:lnTo>
                  <a:pt x="466" y="2291"/>
                </a:lnTo>
                <a:lnTo>
                  <a:pt x="509" y="2318"/>
                </a:lnTo>
                <a:lnTo>
                  <a:pt x="552" y="2344"/>
                </a:lnTo>
                <a:lnTo>
                  <a:pt x="598" y="2367"/>
                </a:lnTo>
                <a:lnTo>
                  <a:pt x="645" y="2388"/>
                </a:lnTo>
                <a:lnTo>
                  <a:pt x="692" y="2408"/>
                </a:lnTo>
                <a:lnTo>
                  <a:pt x="742" y="2423"/>
                </a:lnTo>
                <a:lnTo>
                  <a:pt x="791" y="2438"/>
                </a:lnTo>
                <a:lnTo>
                  <a:pt x="843" y="2450"/>
                </a:lnTo>
                <a:lnTo>
                  <a:pt x="894" y="2459"/>
                </a:lnTo>
                <a:lnTo>
                  <a:pt x="947" y="2466"/>
                </a:lnTo>
                <a:lnTo>
                  <a:pt x="1000" y="2470"/>
                </a:lnTo>
                <a:lnTo>
                  <a:pt x="1054" y="2471"/>
                </a:lnTo>
                <a:lnTo>
                  <a:pt x="1091" y="2471"/>
                </a:lnTo>
                <a:lnTo>
                  <a:pt x="1127" y="2468"/>
                </a:lnTo>
                <a:lnTo>
                  <a:pt x="1162" y="2466"/>
                </a:lnTo>
                <a:lnTo>
                  <a:pt x="1198" y="2462"/>
                </a:lnTo>
                <a:lnTo>
                  <a:pt x="1234" y="2457"/>
                </a:lnTo>
                <a:lnTo>
                  <a:pt x="1268" y="2450"/>
                </a:lnTo>
                <a:lnTo>
                  <a:pt x="1302" y="2442"/>
                </a:lnTo>
                <a:lnTo>
                  <a:pt x="1337" y="2433"/>
                </a:lnTo>
                <a:lnTo>
                  <a:pt x="1370" y="2423"/>
                </a:lnTo>
                <a:lnTo>
                  <a:pt x="1403" y="2412"/>
                </a:lnTo>
                <a:lnTo>
                  <a:pt x="1434" y="2400"/>
                </a:lnTo>
                <a:lnTo>
                  <a:pt x="1467" y="2388"/>
                </a:lnTo>
                <a:lnTo>
                  <a:pt x="1498" y="2373"/>
                </a:lnTo>
                <a:lnTo>
                  <a:pt x="1529" y="2359"/>
                </a:lnTo>
                <a:lnTo>
                  <a:pt x="1560" y="2342"/>
                </a:lnTo>
                <a:lnTo>
                  <a:pt x="1589" y="2326"/>
                </a:lnTo>
                <a:lnTo>
                  <a:pt x="1618" y="2307"/>
                </a:lnTo>
                <a:lnTo>
                  <a:pt x="1647" y="2289"/>
                </a:lnTo>
                <a:lnTo>
                  <a:pt x="1675" y="2269"/>
                </a:lnTo>
                <a:lnTo>
                  <a:pt x="1702" y="2248"/>
                </a:lnTo>
                <a:lnTo>
                  <a:pt x="1729" y="2227"/>
                </a:lnTo>
                <a:lnTo>
                  <a:pt x="1754" y="2204"/>
                </a:lnTo>
                <a:lnTo>
                  <a:pt x="1779" y="2182"/>
                </a:lnTo>
                <a:lnTo>
                  <a:pt x="1803" y="2158"/>
                </a:lnTo>
                <a:lnTo>
                  <a:pt x="1826" y="2133"/>
                </a:lnTo>
                <a:lnTo>
                  <a:pt x="1849" y="2108"/>
                </a:lnTo>
                <a:lnTo>
                  <a:pt x="1871" y="2083"/>
                </a:lnTo>
                <a:lnTo>
                  <a:pt x="1892" y="2055"/>
                </a:lnTo>
                <a:lnTo>
                  <a:pt x="1912" y="2029"/>
                </a:lnTo>
                <a:lnTo>
                  <a:pt x="1932" y="2000"/>
                </a:lnTo>
                <a:lnTo>
                  <a:pt x="1951" y="1972"/>
                </a:lnTo>
                <a:lnTo>
                  <a:pt x="1968" y="1941"/>
                </a:lnTo>
                <a:lnTo>
                  <a:pt x="1998" y="1960"/>
                </a:lnTo>
                <a:lnTo>
                  <a:pt x="2027" y="1977"/>
                </a:lnTo>
                <a:lnTo>
                  <a:pt x="2058" y="1993"/>
                </a:lnTo>
                <a:lnTo>
                  <a:pt x="2089" y="2009"/>
                </a:lnTo>
                <a:lnTo>
                  <a:pt x="2121" y="2023"/>
                </a:lnTo>
                <a:lnTo>
                  <a:pt x="2153" y="2037"/>
                </a:lnTo>
                <a:lnTo>
                  <a:pt x="2186" y="2048"/>
                </a:lnTo>
                <a:lnTo>
                  <a:pt x="2219" y="2059"/>
                </a:lnTo>
                <a:lnTo>
                  <a:pt x="2252" y="2070"/>
                </a:lnTo>
                <a:lnTo>
                  <a:pt x="2286" y="2079"/>
                </a:lnTo>
                <a:lnTo>
                  <a:pt x="2320" y="2087"/>
                </a:lnTo>
                <a:lnTo>
                  <a:pt x="2356" y="2093"/>
                </a:lnTo>
                <a:lnTo>
                  <a:pt x="2390" y="2099"/>
                </a:lnTo>
                <a:lnTo>
                  <a:pt x="2426" y="2103"/>
                </a:lnTo>
                <a:lnTo>
                  <a:pt x="2463" y="2105"/>
                </a:lnTo>
                <a:lnTo>
                  <a:pt x="2499" y="2108"/>
                </a:lnTo>
                <a:lnTo>
                  <a:pt x="2516" y="2138"/>
                </a:lnTo>
                <a:lnTo>
                  <a:pt x="2534" y="2169"/>
                </a:lnTo>
                <a:lnTo>
                  <a:pt x="2553" y="2198"/>
                </a:lnTo>
                <a:lnTo>
                  <a:pt x="2574" y="2227"/>
                </a:lnTo>
                <a:lnTo>
                  <a:pt x="2594" y="2256"/>
                </a:lnTo>
                <a:lnTo>
                  <a:pt x="2616" y="2282"/>
                </a:lnTo>
                <a:lnTo>
                  <a:pt x="2639" y="2310"/>
                </a:lnTo>
                <a:lnTo>
                  <a:pt x="2662" y="2335"/>
                </a:lnTo>
                <a:lnTo>
                  <a:pt x="2687" y="2360"/>
                </a:lnTo>
                <a:lnTo>
                  <a:pt x="2712" y="2385"/>
                </a:lnTo>
                <a:lnTo>
                  <a:pt x="2739" y="2408"/>
                </a:lnTo>
                <a:lnTo>
                  <a:pt x="2765" y="2430"/>
                </a:lnTo>
                <a:lnTo>
                  <a:pt x="2793" y="2453"/>
                </a:lnTo>
                <a:lnTo>
                  <a:pt x="2821" y="2474"/>
                </a:lnTo>
                <a:lnTo>
                  <a:pt x="2850" y="2493"/>
                </a:lnTo>
                <a:lnTo>
                  <a:pt x="2880" y="2512"/>
                </a:lnTo>
                <a:lnTo>
                  <a:pt x="2911" y="2530"/>
                </a:lnTo>
                <a:lnTo>
                  <a:pt x="2941" y="2546"/>
                </a:lnTo>
                <a:lnTo>
                  <a:pt x="2973" y="2562"/>
                </a:lnTo>
                <a:lnTo>
                  <a:pt x="3004" y="2578"/>
                </a:lnTo>
                <a:lnTo>
                  <a:pt x="3037" y="2591"/>
                </a:lnTo>
                <a:lnTo>
                  <a:pt x="3070" y="2604"/>
                </a:lnTo>
                <a:lnTo>
                  <a:pt x="3105" y="2616"/>
                </a:lnTo>
                <a:lnTo>
                  <a:pt x="3139" y="2627"/>
                </a:lnTo>
                <a:lnTo>
                  <a:pt x="3173" y="2636"/>
                </a:lnTo>
                <a:lnTo>
                  <a:pt x="3209" y="2644"/>
                </a:lnTo>
                <a:lnTo>
                  <a:pt x="3245" y="2651"/>
                </a:lnTo>
                <a:lnTo>
                  <a:pt x="3280" y="2656"/>
                </a:lnTo>
                <a:lnTo>
                  <a:pt x="3317" y="2661"/>
                </a:lnTo>
                <a:lnTo>
                  <a:pt x="3354" y="2664"/>
                </a:lnTo>
                <a:lnTo>
                  <a:pt x="3391" y="2667"/>
                </a:lnTo>
                <a:lnTo>
                  <a:pt x="3430" y="2667"/>
                </a:lnTo>
                <a:lnTo>
                  <a:pt x="3460" y="2667"/>
                </a:lnTo>
                <a:lnTo>
                  <a:pt x="3492" y="2665"/>
                </a:lnTo>
                <a:lnTo>
                  <a:pt x="3522" y="2663"/>
                </a:lnTo>
                <a:lnTo>
                  <a:pt x="3552" y="2660"/>
                </a:lnTo>
                <a:lnTo>
                  <a:pt x="3583" y="2656"/>
                </a:lnTo>
                <a:lnTo>
                  <a:pt x="3613" y="2651"/>
                </a:lnTo>
                <a:lnTo>
                  <a:pt x="3643" y="2645"/>
                </a:lnTo>
                <a:lnTo>
                  <a:pt x="3672" y="2639"/>
                </a:lnTo>
                <a:lnTo>
                  <a:pt x="3702" y="2631"/>
                </a:lnTo>
                <a:lnTo>
                  <a:pt x="3731" y="2623"/>
                </a:lnTo>
                <a:lnTo>
                  <a:pt x="3760" y="2614"/>
                </a:lnTo>
                <a:lnTo>
                  <a:pt x="3787" y="2604"/>
                </a:lnTo>
                <a:lnTo>
                  <a:pt x="3815" y="2594"/>
                </a:lnTo>
                <a:lnTo>
                  <a:pt x="3843" y="2582"/>
                </a:lnTo>
                <a:lnTo>
                  <a:pt x="3869" y="2570"/>
                </a:lnTo>
                <a:lnTo>
                  <a:pt x="3896" y="2557"/>
                </a:lnTo>
                <a:lnTo>
                  <a:pt x="3925" y="2563"/>
                </a:lnTo>
                <a:lnTo>
                  <a:pt x="3952" y="2569"/>
                </a:lnTo>
                <a:lnTo>
                  <a:pt x="3981" y="2573"/>
                </a:lnTo>
                <a:lnTo>
                  <a:pt x="4009" y="2577"/>
                </a:lnTo>
                <a:lnTo>
                  <a:pt x="4040" y="2579"/>
                </a:lnTo>
                <a:lnTo>
                  <a:pt x="4069" y="2582"/>
                </a:lnTo>
                <a:lnTo>
                  <a:pt x="4098" y="2583"/>
                </a:lnTo>
                <a:lnTo>
                  <a:pt x="4128" y="2583"/>
                </a:lnTo>
                <a:lnTo>
                  <a:pt x="4168" y="2582"/>
                </a:lnTo>
                <a:lnTo>
                  <a:pt x="4206" y="2581"/>
                </a:lnTo>
                <a:lnTo>
                  <a:pt x="4246" y="2577"/>
                </a:lnTo>
                <a:lnTo>
                  <a:pt x="4284" y="2571"/>
                </a:lnTo>
                <a:lnTo>
                  <a:pt x="4322" y="2577"/>
                </a:lnTo>
                <a:lnTo>
                  <a:pt x="4362" y="2581"/>
                </a:lnTo>
                <a:lnTo>
                  <a:pt x="4401" y="2582"/>
                </a:lnTo>
                <a:lnTo>
                  <a:pt x="4441" y="2583"/>
                </a:lnTo>
                <a:lnTo>
                  <a:pt x="4470" y="2583"/>
                </a:lnTo>
                <a:lnTo>
                  <a:pt x="4499" y="2582"/>
                </a:lnTo>
                <a:lnTo>
                  <a:pt x="4529" y="2579"/>
                </a:lnTo>
                <a:lnTo>
                  <a:pt x="4559" y="2577"/>
                </a:lnTo>
                <a:lnTo>
                  <a:pt x="4588" y="2573"/>
                </a:lnTo>
                <a:lnTo>
                  <a:pt x="4615" y="2569"/>
                </a:lnTo>
                <a:lnTo>
                  <a:pt x="4644" y="2563"/>
                </a:lnTo>
                <a:lnTo>
                  <a:pt x="4672" y="2557"/>
                </a:lnTo>
                <a:lnTo>
                  <a:pt x="4699" y="2570"/>
                </a:lnTo>
                <a:lnTo>
                  <a:pt x="4726" y="2582"/>
                </a:lnTo>
                <a:lnTo>
                  <a:pt x="4753" y="2594"/>
                </a:lnTo>
                <a:lnTo>
                  <a:pt x="4780" y="2604"/>
                </a:lnTo>
                <a:lnTo>
                  <a:pt x="4809" y="2614"/>
                </a:lnTo>
                <a:lnTo>
                  <a:pt x="4837" y="2623"/>
                </a:lnTo>
                <a:lnTo>
                  <a:pt x="4866" y="2631"/>
                </a:lnTo>
                <a:lnTo>
                  <a:pt x="4895" y="2639"/>
                </a:lnTo>
                <a:lnTo>
                  <a:pt x="4924" y="2645"/>
                </a:lnTo>
                <a:lnTo>
                  <a:pt x="4955" y="2651"/>
                </a:lnTo>
                <a:lnTo>
                  <a:pt x="4985" y="2656"/>
                </a:lnTo>
                <a:lnTo>
                  <a:pt x="5015" y="2660"/>
                </a:lnTo>
                <a:lnTo>
                  <a:pt x="5046" y="2663"/>
                </a:lnTo>
                <a:lnTo>
                  <a:pt x="5076" y="2665"/>
                </a:lnTo>
                <a:lnTo>
                  <a:pt x="5108" y="2667"/>
                </a:lnTo>
                <a:lnTo>
                  <a:pt x="5140" y="2667"/>
                </a:lnTo>
                <a:lnTo>
                  <a:pt x="5177" y="2667"/>
                </a:lnTo>
                <a:lnTo>
                  <a:pt x="5214" y="2664"/>
                </a:lnTo>
                <a:lnTo>
                  <a:pt x="5250" y="2661"/>
                </a:lnTo>
                <a:lnTo>
                  <a:pt x="5287" y="2656"/>
                </a:lnTo>
                <a:lnTo>
                  <a:pt x="5323" y="2651"/>
                </a:lnTo>
                <a:lnTo>
                  <a:pt x="5359" y="2644"/>
                </a:lnTo>
                <a:lnTo>
                  <a:pt x="5394" y="2636"/>
                </a:lnTo>
                <a:lnTo>
                  <a:pt x="5429" y="2627"/>
                </a:lnTo>
                <a:lnTo>
                  <a:pt x="5463" y="2616"/>
                </a:lnTo>
                <a:lnTo>
                  <a:pt x="5497" y="2604"/>
                </a:lnTo>
                <a:lnTo>
                  <a:pt x="5530" y="2591"/>
                </a:lnTo>
                <a:lnTo>
                  <a:pt x="5563" y="2578"/>
                </a:lnTo>
                <a:lnTo>
                  <a:pt x="5595" y="2562"/>
                </a:lnTo>
                <a:lnTo>
                  <a:pt x="5627" y="2546"/>
                </a:lnTo>
                <a:lnTo>
                  <a:pt x="5657" y="2530"/>
                </a:lnTo>
                <a:lnTo>
                  <a:pt x="5688" y="2512"/>
                </a:lnTo>
                <a:lnTo>
                  <a:pt x="5718" y="2493"/>
                </a:lnTo>
                <a:lnTo>
                  <a:pt x="5747" y="2474"/>
                </a:lnTo>
                <a:lnTo>
                  <a:pt x="5775" y="2453"/>
                </a:lnTo>
                <a:lnTo>
                  <a:pt x="5802" y="2430"/>
                </a:lnTo>
                <a:lnTo>
                  <a:pt x="5830" y="2408"/>
                </a:lnTo>
                <a:lnTo>
                  <a:pt x="5855" y="2385"/>
                </a:lnTo>
                <a:lnTo>
                  <a:pt x="5880" y="2360"/>
                </a:lnTo>
                <a:lnTo>
                  <a:pt x="5905" y="2335"/>
                </a:lnTo>
                <a:lnTo>
                  <a:pt x="5929" y="2310"/>
                </a:lnTo>
                <a:lnTo>
                  <a:pt x="5952" y="2282"/>
                </a:lnTo>
                <a:lnTo>
                  <a:pt x="5974" y="2256"/>
                </a:lnTo>
                <a:lnTo>
                  <a:pt x="5995" y="2227"/>
                </a:lnTo>
                <a:lnTo>
                  <a:pt x="6015" y="2198"/>
                </a:lnTo>
                <a:lnTo>
                  <a:pt x="6034" y="2169"/>
                </a:lnTo>
                <a:lnTo>
                  <a:pt x="6052" y="2138"/>
                </a:lnTo>
                <a:lnTo>
                  <a:pt x="6069" y="2108"/>
                </a:lnTo>
                <a:lnTo>
                  <a:pt x="6106" y="2105"/>
                </a:lnTo>
                <a:lnTo>
                  <a:pt x="6142" y="2103"/>
                </a:lnTo>
                <a:lnTo>
                  <a:pt x="6177" y="2099"/>
                </a:lnTo>
                <a:lnTo>
                  <a:pt x="6213" y="2093"/>
                </a:lnTo>
                <a:lnTo>
                  <a:pt x="6247" y="2087"/>
                </a:lnTo>
                <a:lnTo>
                  <a:pt x="6282" y="2079"/>
                </a:lnTo>
                <a:lnTo>
                  <a:pt x="6316" y="2070"/>
                </a:lnTo>
                <a:lnTo>
                  <a:pt x="6349" y="2059"/>
                </a:lnTo>
                <a:lnTo>
                  <a:pt x="6382" y="2048"/>
                </a:lnTo>
                <a:lnTo>
                  <a:pt x="6415" y="2037"/>
                </a:lnTo>
                <a:lnTo>
                  <a:pt x="6448" y="2023"/>
                </a:lnTo>
                <a:lnTo>
                  <a:pt x="6479" y="2009"/>
                </a:lnTo>
                <a:lnTo>
                  <a:pt x="6510" y="1993"/>
                </a:lnTo>
                <a:lnTo>
                  <a:pt x="6541" y="1977"/>
                </a:lnTo>
                <a:lnTo>
                  <a:pt x="6571" y="1960"/>
                </a:lnTo>
                <a:lnTo>
                  <a:pt x="6600" y="1941"/>
                </a:lnTo>
                <a:lnTo>
                  <a:pt x="6617" y="1972"/>
                </a:lnTo>
                <a:lnTo>
                  <a:pt x="6636" y="2000"/>
                </a:lnTo>
                <a:lnTo>
                  <a:pt x="6656" y="2029"/>
                </a:lnTo>
                <a:lnTo>
                  <a:pt x="6675" y="2055"/>
                </a:lnTo>
                <a:lnTo>
                  <a:pt x="6696" y="2083"/>
                </a:lnTo>
                <a:lnTo>
                  <a:pt x="6719" y="2108"/>
                </a:lnTo>
                <a:lnTo>
                  <a:pt x="6741" y="2133"/>
                </a:lnTo>
                <a:lnTo>
                  <a:pt x="6765" y="2158"/>
                </a:lnTo>
                <a:lnTo>
                  <a:pt x="6789" y="2182"/>
                </a:lnTo>
                <a:lnTo>
                  <a:pt x="6814" y="2204"/>
                </a:lnTo>
                <a:lnTo>
                  <a:pt x="6840" y="2227"/>
                </a:lnTo>
                <a:lnTo>
                  <a:pt x="6867" y="2248"/>
                </a:lnTo>
                <a:lnTo>
                  <a:pt x="6893" y="2269"/>
                </a:lnTo>
                <a:lnTo>
                  <a:pt x="6921" y="2289"/>
                </a:lnTo>
                <a:lnTo>
                  <a:pt x="6950" y="2307"/>
                </a:lnTo>
                <a:lnTo>
                  <a:pt x="6979" y="2326"/>
                </a:lnTo>
                <a:lnTo>
                  <a:pt x="7008" y="2342"/>
                </a:lnTo>
                <a:lnTo>
                  <a:pt x="7038" y="2359"/>
                </a:lnTo>
                <a:lnTo>
                  <a:pt x="7070" y="2373"/>
                </a:lnTo>
                <a:lnTo>
                  <a:pt x="7101" y="2388"/>
                </a:lnTo>
                <a:lnTo>
                  <a:pt x="7134" y="2400"/>
                </a:lnTo>
                <a:lnTo>
                  <a:pt x="7165" y="2412"/>
                </a:lnTo>
                <a:lnTo>
                  <a:pt x="7198" y="2423"/>
                </a:lnTo>
                <a:lnTo>
                  <a:pt x="7231" y="2433"/>
                </a:lnTo>
                <a:lnTo>
                  <a:pt x="7266" y="2442"/>
                </a:lnTo>
                <a:lnTo>
                  <a:pt x="7300" y="2450"/>
                </a:lnTo>
                <a:lnTo>
                  <a:pt x="7334" y="2457"/>
                </a:lnTo>
                <a:lnTo>
                  <a:pt x="7370" y="2462"/>
                </a:lnTo>
                <a:lnTo>
                  <a:pt x="7406" y="2466"/>
                </a:lnTo>
                <a:lnTo>
                  <a:pt x="7441" y="2468"/>
                </a:lnTo>
                <a:lnTo>
                  <a:pt x="7477" y="2471"/>
                </a:lnTo>
                <a:lnTo>
                  <a:pt x="7514" y="2471"/>
                </a:lnTo>
                <a:lnTo>
                  <a:pt x="7568" y="2470"/>
                </a:lnTo>
                <a:lnTo>
                  <a:pt x="7621" y="2466"/>
                </a:lnTo>
                <a:lnTo>
                  <a:pt x="7674" y="2459"/>
                </a:lnTo>
                <a:lnTo>
                  <a:pt x="7725" y="2450"/>
                </a:lnTo>
                <a:lnTo>
                  <a:pt x="7777" y="2438"/>
                </a:lnTo>
                <a:lnTo>
                  <a:pt x="7827" y="2423"/>
                </a:lnTo>
                <a:lnTo>
                  <a:pt x="7876" y="2408"/>
                </a:lnTo>
                <a:lnTo>
                  <a:pt x="7923" y="2388"/>
                </a:lnTo>
                <a:lnTo>
                  <a:pt x="7969" y="2367"/>
                </a:lnTo>
                <a:lnTo>
                  <a:pt x="8016" y="2344"/>
                </a:lnTo>
                <a:lnTo>
                  <a:pt x="8059" y="2318"/>
                </a:lnTo>
                <a:lnTo>
                  <a:pt x="8103" y="2291"/>
                </a:lnTo>
                <a:lnTo>
                  <a:pt x="8144" y="2261"/>
                </a:lnTo>
                <a:lnTo>
                  <a:pt x="8183" y="2231"/>
                </a:lnTo>
                <a:lnTo>
                  <a:pt x="8222" y="2196"/>
                </a:lnTo>
                <a:lnTo>
                  <a:pt x="8259" y="2162"/>
                </a:lnTo>
                <a:lnTo>
                  <a:pt x="8293" y="2125"/>
                </a:lnTo>
                <a:lnTo>
                  <a:pt x="8326" y="2087"/>
                </a:lnTo>
                <a:lnTo>
                  <a:pt x="8358" y="2047"/>
                </a:lnTo>
                <a:lnTo>
                  <a:pt x="8387" y="2006"/>
                </a:lnTo>
                <a:lnTo>
                  <a:pt x="8414" y="1963"/>
                </a:lnTo>
                <a:lnTo>
                  <a:pt x="8439" y="1919"/>
                </a:lnTo>
                <a:lnTo>
                  <a:pt x="8463" y="1874"/>
                </a:lnTo>
                <a:lnTo>
                  <a:pt x="8484" y="1827"/>
                </a:lnTo>
                <a:lnTo>
                  <a:pt x="8503" y="1779"/>
                </a:lnTo>
                <a:lnTo>
                  <a:pt x="8520" y="1730"/>
                </a:lnTo>
                <a:lnTo>
                  <a:pt x="8535" y="1680"/>
                </a:lnTo>
                <a:lnTo>
                  <a:pt x="8546" y="1628"/>
                </a:lnTo>
                <a:lnTo>
                  <a:pt x="8556" y="1577"/>
                </a:lnTo>
                <a:lnTo>
                  <a:pt x="8562" y="1524"/>
                </a:lnTo>
                <a:lnTo>
                  <a:pt x="8566" y="1471"/>
                </a:lnTo>
                <a:lnTo>
                  <a:pt x="8568" y="1417"/>
                </a:lnTo>
                <a:lnTo>
                  <a:pt x="8566" y="1363"/>
                </a:lnTo>
                <a:lnTo>
                  <a:pt x="8562" y="1310"/>
                </a:lnTo>
                <a:lnTo>
                  <a:pt x="8556" y="1257"/>
                </a:lnTo>
                <a:lnTo>
                  <a:pt x="8546" y="1204"/>
                </a:lnTo>
                <a:lnTo>
                  <a:pt x="8535" y="1154"/>
                </a:lnTo>
                <a:lnTo>
                  <a:pt x="8520" y="1104"/>
                </a:lnTo>
                <a:lnTo>
                  <a:pt x="8503" y="1055"/>
                </a:lnTo>
                <a:lnTo>
                  <a:pt x="8484" y="1008"/>
                </a:lnTo>
                <a:lnTo>
                  <a:pt x="8463" y="960"/>
                </a:lnTo>
                <a:lnTo>
                  <a:pt x="8439" y="915"/>
                </a:lnTo>
                <a:lnTo>
                  <a:pt x="8414" y="872"/>
                </a:lnTo>
                <a:lnTo>
                  <a:pt x="8387" y="828"/>
                </a:lnTo>
                <a:lnTo>
                  <a:pt x="8358" y="787"/>
                </a:lnTo>
                <a:lnTo>
                  <a:pt x="8326" y="748"/>
                </a:lnTo>
                <a:lnTo>
                  <a:pt x="8293" y="709"/>
                </a:lnTo>
                <a:lnTo>
                  <a:pt x="8259" y="672"/>
                </a:lnTo>
                <a:lnTo>
                  <a:pt x="8222" y="637"/>
                </a:lnTo>
                <a:lnTo>
                  <a:pt x="8183" y="604"/>
                </a:lnTo>
                <a:lnTo>
                  <a:pt x="8144" y="573"/>
                </a:lnTo>
                <a:lnTo>
                  <a:pt x="8103" y="543"/>
                </a:lnTo>
                <a:lnTo>
                  <a:pt x="8059" y="515"/>
                </a:lnTo>
                <a:lnTo>
                  <a:pt x="8016" y="490"/>
                </a:lnTo>
                <a:lnTo>
                  <a:pt x="7969" y="468"/>
                </a:lnTo>
                <a:lnTo>
                  <a:pt x="7923" y="446"/>
                </a:lnTo>
                <a:lnTo>
                  <a:pt x="7876" y="427"/>
                </a:lnTo>
                <a:lnTo>
                  <a:pt x="7827" y="411"/>
                </a:lnTo>
                <a:lnTo>
                  <a:pt x="7777" y="396"/>
                </a:lnTo>
                <a:lnTo>
                  <a:pt x="7725" y="384"/>
                </a:lnTo>
                <a:lnTo>
                  <a:pt x="7674" y="375"/>
                </a:lnTo>
                <a:lnTo>
                  <a:pt x="7621" y="368"/>
                </a:lnTo>
                <a:lnTo>
                  <a:pt x="7568" y="365"/>
                </a:lnTo>
                <a:lnTo>
                  <a:pt x="7514" y="363"/>
                </a:lnTo>
                <a:lnTo>
                  <a:pt x="7474" y="363"/>
                </a:lnTo>
                <a:lnTo>
                  <a:pt x="7436" y="366"/>
                </a:lnTo>
                <a:lnTo>
                  <a:pt x="7398" y="368"/>
                </a:lnTo>
                <a:lnTo>
                  <a:pt x="7359" y="374"/>
                </a:lnTo>
                <a:lnTo>
                  <a:pt x="7322" y="380"/>
                </a:lnTo>
                <a:lnTo>
                  <a:pt x="7285" y="387"/>
                </a:lnTo>
                <a:lnTo>
                  <a:pt x="7250" y="396"/>
                </a:lnTo>
                <a:lnTo>
                  <a:pt x="7213" y="407"/>
                </a:lnTo>
                <a:lnTo>
                  <a:pt x="7178" y="417"/>
                </a:lnTo>
                <a:lnTo>
                  <a:pt x="7143" y="431"/>
                </a:lnTo>
                <a:lnTo>
                  <a:pt x="7108" y="444"/>
                </a:lnTo>
                <a:lnTo>
                  <a:pt x="7075" y="458"/>
                </a:lnTo>
                <a:lnTo>
                  <a:pt x="7042" y="474"/>
                </a:lnTo>
                <a:lnTo>
                  <a:pt x="7009" y="491"/>
                </a:lnTo>
                <a:lnTo>
                  <a:pt x="6978" y="510"/>
                </a:lnTo>
                <a:lnTo>
                  <a:pt x="6946" y="528"/>
                </a:lnTo>
                <a:lnTo>
                  <a:pt x="6929" y="499"/>
                </a:lnTo>
                <a:lnTo>
                  <a:pt x="6910" y="470"/>
                </a:lnTo>
                <a:lnTo>
                  <a:pt x="6891" y="442"/>
                </a:lnTo>
                <a:lnTo>
                  <a:pt x="6871" y="416"/>
                </a:lnTo>
                <a:lnTo>
                  <a:pt x="6850" y="388"/>
                </a:lnTo>
                <a:lnTo>
                  <a:pt x="6828" y="363"/>
                </a:lnTo>
                <a:lnTo>
                  <a:pt x="6805" y="337"/>
                </a:lnTo>
                <a:lnTo>
                  <a:pt x="6781" y="313"/>
                </a:lnTo>
                <a:lnTo>
                  <a:pt x="6757" y="289"/>
                </a:lnTo>
                <a:lnTo>
                  <a:pt x="6732" y="265"/>
                </a:lnTo>
                <a:lnTo>
                  <a:pt x="6707" y="244"/>
                </a:lnTo>
                <a:lnTo>
                  <a:pt x="6681" y="222"/>
                </a:lnTo>
                <a:lnTo>
                  <a:pt x="6653" y="202"/>
                </a:lnTo>
                <a:lnTo>
                  <a:pt x="6625" y="182"/>
                </a:lnTo>
                <a:lnTo>
                  <a:pt x="6596" y="164"/>
                </a:lnTo>
                <a:lnTo>
                  <a:pt x="6567" y="145"/>
                </a:lnTo>
                <a:lnTo>
                  <a:pt x="6538" y="129"/>
                </a:lnTo>
                <a:lnTo>
                  <a:pt x="6508" y="112"/>
                </a:lnTo>
                <a:lnTo>
                  <a:pt x="6476" y="98"/>
                </a:lnTo>
                <a:lnTo>
                  <a:pt x="6446" y="83"/>
                </a:lnTo>
                <a:lnTo>
                  <a:pt x="6413" y="71"/>
                </a:lnTo>
                <a:lnTo>
                  <a:pt x="6381" y="58"/>
                </a:lnTo>
                <a:lnTo>
                  <a:pt x="6348" y="48"/>
                </a:lnTo>
                <a:lnTo>
                  <a:pt x="6315" y="38"/>
                </a:lnTo>
                <a:lnTo>
                  <a:pt x="6280" y="29"/>
                </a:lnTo>
                <a:lnTo>
                  <a:pt x="6246" y="21"/>
                </a:lnTo>
                <a:lnTo>
                  <a:pt x="6212" y="15"/>
                </a:lnTo>
                <a:lnTo>
                  <a:pt x="6176" y="9"/>
                </a:lnTo>
                <a:lnTo>
                  <a:pt x="6141" y="5"/>
                </a:lnTo>
                <a:lnTo>
                  <a:pt x="6105" y="1"/>
                </a:lnTo>
                <a:lnTo>
                  <a:pt x="6069" y="0"/>
                </a:lnTo>
                <a:lnTo>
                  <a:pt x="6032" y="0"/>
                </a:lnTo>
                <a:lnTo>
                  <a:pt x="5995" y="0"/>
                </a:lnTo>
                <a:lnTo>
                  <a:pt x="5958" y="3"/>
                </a:lnTo>
                <a:lnTo>
                  <a:pt x="5921" y="5"/>
                </a:lnTo>
                <a:lnTo>
                  <a:pt x="5884" y="9"/>
                </a:lnTo>
                <a:lnTo>
                  <a:pt x="5849" y="16"/>
                </a:lnTo>
                <a:lnTo>
                  <a:pt x="5813" y="22"/>
                </a:lnTo>
                <a:lnTo>
                  <a:pt x="5777" y="30"/>
                </a:lnTo>
                <a:lnTo>
                  <a:pt x="5743" y="40"/>
                </a:lnTo>
                <a:lnTo>
                  <a:pt x="5709" y="50"/>
                </a:lnTo>
                <a:lnTo>
                  <a:pt x="5674" y="62"/>
                </a:lnTo>
                <a:lnTo>
                  <a:pt x="5641" y="75"/>
                </a:lnTo>
                <a:lnTo>
                  <a:pt x="5608" y="89"/>
                </a:lnTo>
                <a:lnTo>
                  <a:pt x="5577" y="104"/>
                </a:lnTo>
                <a:lnTo>
                  <a:pt x="5545" y="120"/>
                </a:lnTo>
                <a:lnTo>
                  <a:pt x="5513" y="136"/>
                </a:lnTo>
                <a:lnTo>
                  <a:pt x="5484" y="155"/>
                </a:lnTo>
                <a:lnTo>
                  <a:pt x="5454" y="173"/>
                </a:lnTo>
                <a:lnTo>
                  <a:pt x="5425" y="193"/>
                </a:lnTo>
                <a:lnTo>
                  <a:pt x="5397" y="214"/>
                </a:lnTo>
                <a:lnTo>
                  <a:pt x="5369" y="236"/>
                </a:lnTo>
                <a:lnTo>
                  <a:pt x="5342" y="259"/>
                </a:lnTo>
                <a:lnTo>
                  <a:pt x="5317" y="281"/>
                </a:lnTo>
                <a:lnTo>
                  <a:pt x="5290" y="306"/>
                </a:lnTo>
                <a:lnTo>
                  <a:pt x="5266" y="332"/>
                </a:lnTo>
                <a:lnTo>
                  <a:pt x="5243" y="357"/>
                </a:lnTo>
                <a:lnTo>
                  <a:pt x="5220" y="384"/>
                </a:lnTo>
                <a:lnTo>
                  <a:pt x="5198" y="411"/>
                </a:lnTo>
                <a:lnTo>
                  <a:pt x="5177" y="440"/>
                </a:lnTo>
                <a:lnTo>
                  <a:pt x="5157" y="469"/>
                </a:lnTo>
                <a:lnTo>
                  <a:pt x="5138" y="498"/>
                </a:lnTo>
                <a:lnTo>
                  <a:pt x="5120" y="528"/>
                </a:lnTo>
                <a:lnTo>
                  <a:pt x="5103" y="559"/>
                </a:lnTo>
                <a:lnTo>
                  <a:pt x="5052" y="561"/>
                </a:lnTo>
                <a:lnTo>
                  <a:pt x="5004" y="567"/>
                </a:lnTo>
                <a:lnTo>
                  <a:pt x="4956" y="575"/>
                </a:lnTo>
                <a:lnTo>
                  <a:pt x="4907" y="584"/>
                </a:lnTo>
                <a:lnTo>
                  <a:pt x="4881" y="572"/>
                </a:lnTo>
                <a:lnTo>
                  <a:pt x="4854" y="559"/>
                </a:lnTo>
                <a:lnTo>
                  <a:pt x="4827" y="548"/>
                </a:lnTo>
                <a:lnTo>
                  <a:pt x="4799" y="538"/>
                </a:lnTo>
                <a:lnTo>
                  <a:pt x="4771" y="527"/>
                </a:lnTo>
                <a:lnTo>
                  <a:pt x="4742" y="519"/>
                </a:lnTo>
                <a:lnTo>
                  <a:pt x="4713" y="510"/>
                </a:lnTo>
                <a:lnTo>
                  <a:pt x="4684" y="503"/>
                </a:lnTo>
                <a:lnTo>
                  <a:pt x="4655" y="497"/>
                </a:lnTo>
                <a:lnTo>
                  <a:pt x="4625" y="491"/>
                </a:lnTo>
                <a:lnTo>
                  <a:pt x="4594" y="486"/>
                </a:lnTo>
                <a:lnTo>
                  <a:pt x="4564" y="482"/>
                </a:lnTo>
                <a:lnTo>
                  <a:pt x="4533" y="478"/>
                </a:lnTo>
                <a:lnTo>
                  <a:pt x="4503" y="477"/>
                </a:lnTo>
                <a:lnTo>
                  <a:pt x="4471" y="475"/>
                </a:lnTo>
                <a:lnTo>
                  <a:pt x="4441" y="474"/>
                </a:lnTo>
                <a:lnTo>
                  <a:pt x="4401" y="475"/>
                </a:lnTo>
                <a:lnTo>
                  <a:pt x="4362" y="477"/>
                </a:lnTo>
                <a:lnTo>
                  <a:pt x="4322" y="481"/>
                </a:lnTo>
                <a:lnTo>
                  <a:pt x="4284" y="486"/>
                </a:lnTo>
                <a:lnTo>
                  <a:pt x="4246" y="481"/>
                </a:lnTo>
                <a:lnTo>
                  <a:pt x="4206" y="477"/>
                </a:lnTo>
                <a:lnTo>
                  <a:pt x="4168" y="475"/>
                </a:lnTo>
                <a:lnTo>
                  <a:pt x="4128" y="474"/>
                </a:lnTo>
              </a:path>
            </a:pathLst>
          </a:custGeom>
          <a:solidFill>
            <a:srgbClr val="24DBFD">
              <a:alpha val="41000"/>
            </a:srgbClr>
          </a:solidFill>
          <a:ln w="1">
            <a:noFill/>
            <a:prstDash val="solid"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4" name="îS1iḓè">
            <a:extLst>
              <a:ext uri="{FF2B5EF4-FFF2-40B4-BE49-F238E27FC236}">
                <a16:creationId xmlns:a16="http://schemas.microsoft.com/office/drawing/2014/main" xmlns="" id="{1D4E2C47-4B62-48A7-9401-7A7C71E12BFB}"/>
              </a:ext>
            </a:extLst>
          </p:cNvPr>
          <p:cNvGrpSpPr/>
          <p:nvPr/>
        </p:nvGrpSpPr>
        <p:grpSpPr>
          <a:xfrm>
            <a:off x="2411477" y="1946902"/>
            <a:ext cx="1810803" cy="4489140"/>
            <a:chOff x="4178985" y="2597150"/>
            <a:chExt cx="801573" cy="1987171"/>
          </a:xfrm>
          <a:effectLst/>
        </p:grpSpPr>
        <p:sp>
          <p:nvSpPr>
            <p:cNvPr id="24" name="îṣ1íḋê">
              <a:extLst>
                <a:ext uri="{FF2B5EF4-FFF2-40B4-BE49-F238E27FC236}">
                  <a16:creationId xmlns:a16="http://schemas.microsoft.com/office/drawing/2014/main" xmlns="" id="{6F14FC0B-5C0C-4538-A419-60CFFACFBCB8}"/>
                </a:ext>
              </a:extLst>
            </p:cNvPr>
            <p:cNvSpPr/>
            <p:nvPr/>
          </p:nvSpPr>
          <p:spPr>
            <a:xfrm>
              <a:off x="4499622" y="3895987"/>
              <a:ext cx="144641" cy="88637"/>
            </a:xfrm>
            <a:prstGeom prst="rect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îś1îdè">
              <a:extLst>
                <a:ext uri="{FF2B5EF4-FFF2-40B4-BE49-F238E27FC236}">
                  <a16:creationId xmlns:a16="http://schemas.microsoft.com/office/drawing/2014/main" xmlns="" id="{97A2E250-8F64-4D73-8312-A35F252E6E69}"/>
                </a:ext>
              </a:extLst>
            </p:cNvPr>
            <p:cNvSpPr/>
            <p:nvPr/>
          </p:nvSpPr>
          <p:spPr bwMode="auto">
            <a:xfrm flipH="1">
              <a:off x="4380108" y="3949917"/>
              <a:ext cx="383148" cy="634404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iSḻíďé">
              <a:extLst>
                <a:ext uri="{FF2B5EF4-FFF2-40B4-BE49-F238E27FC236}">
                  <a16:creationId xmlns:a16="http://schemas.microsoft.com/office/drawing/2014/main" xmlns="" id="{74205BE7-53F9-4E02-8E60-FEC1B87C7ACB}"/>
                </a:ext>
              </a:extLst>
            </p:cNvPr>
            <p:cNvSpPr/>
            <p:nvPr/>
          </p:nvSpPr>
          <p:spPr bwMode="auto">
            <a:xfrm flipH="1">
              <a:off x="4413793" y="3944544"/>
              <a:ext cx="312270" cy="399544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24DBFD">
                <a:alpha val="44000"/>
              </a:srgb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şļiḑé">
              <a:extLst>
                <a:ext uri="{FF2B5EF4-FFF2-40B4-BE49-F238E27FC236}">
                  <a16:creationId xmlns:a16="http://schemas.microsoft.com/office/drawing/2014/main" xmlns="" id="{816A3E59-85A3-4CE1-A607-A57A051499A3}"/>
                </a:ext>
              </a:extLst>
            </p:cNvPr>
            <p:cNvSpPr/>
            <p:nvPr/>
          </p:nvSpPr>
          <p:spPr bwMode="auto">
            <a:xfrm flipH="1">
              <a:off x="4464149" y="3958978"/>
              <a:ext cx="204536" cy="288808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ṣ1ïḋé">
              <a:extLst>
                <a:ext uri="{FF2B5EF4-FFF2-40B4-BE49-F238E27FC236}">
                  <a16:creationId xmlns:a16="http://schemas.microsoft.com/office/drawing/2014/main" xmlns="" id="{CFF87615-D287-4607-815F-3F8B459C423A}"/>
                </a:ext>
              </a:extLst>
            </p:cNvPr>
            <p:cNvSpPr/>
            <p:nvPr/>
          </p:nvSpPr>
          <p:spPr bwMode="auto">
            <a:xfrm flipH="1">
              <a:off x="417898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0265E">
                <a:alpha val="73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íśļiḋê">
              <a:extLst>
                <a:ext uri="{FF2B5EF4-FFF2-40B4-BE49-F238E27FC236}">
                  <a16:creationId xmlns:a16="http://schemas.microsoft.com/office/drawing/2014/main" xmlns="" id="{4DD14A49-C025-4AB0-A95B-165F27A96A07}"/>
                </a:ext>
              </a:extLst>
            </p:cNvPr>
            <p:cNvSpPr/>
            <p:nvPr/>
          </p:nvSpPr>
          <p:spPr bwMode="auto">
            <a:xfrm>
              <a:off x="460944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0265E">
                <a:alpha val="73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îŝľiḋê">
              <a:extLst>
                <a:ext uri="{FF2B5EF4-FFF2-40B4-BE49-F238E27FC236}">
                  <a16:creationId xmlns:a16="http://schemas.microsoft.com/office/drawing/2014/main" xmlns="" id="{00857936-8090-468F-85B8-09FB9B1ACA6B}"/>
                </a:ext>
              </a:extLst>
            </p:cNvPr>
            <p:cNvSpPr/>
            <p:nvPr/>
          </p:nvSpPr>
          <p:spPr bwMode="auto">
            <a:xfrm>
              <a:off x="4226296" y="2597150"/>
              <a:ext cx="709127" cy="1298838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íṩḻîḑê">
              <a:extLst>
                <a:ext uri="{FF2B5EF4-FFF2-40B4-BE49-F238E27FC236}">
                  <a16:creationId xmlns:a16="http://schemas.microsoft.com/office/drawing/2014/main" xmlns="" id="{E5EE150E-1837-4B81-B20B-40AD6A87E673}"/>
                </a:ext>
              </a:extLst>
            </p:cNvPr>
            <p:cNvSpPr/>
            <p:nvPr/>
          </p:nvSpPr>
          <p:spPr bwMode="auto">
            <a:xfrm>
              <a:off x="4464149" y="3008591"/>
              <a:ext cx="236859" cy="230714"/>
            </a:xfrm>
            <a:prstGeom prst="ellipse">
              <a:avLst/>
            </a:prstGeom>
            <a:solidFill>
              <a:srgbClr val="00265E">
                <a:alpha val="77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îşļiḍe">
              <a:extLst>
                <a:ext uri="{FF2B5EF4-FFF2-40B4-BE49-F238E27FC236}">
                  <a16:creationId xmlns:a16="http://schemas.microsoft.com/office/drawing/2014/main" xmlns="" id="{A09002BE-6AAF-42E2-AA0C-BE694A3891A8}"/>
                </a:ext>
              </a:extLst>
            </p:cNvPr>
            <p:cNvSpPr/>
            <p:nvPr/>
          </p:nvSpPr>
          <p:spPr bwMode="auto">
            <a:xfrm>
              <a:off x="4511491" y="3311397"/>
              <a:ext cx="142175" cy="146900"/>
            </a:xfrm>
            <a:prstGeom prst="ellipse">
              <a:avLst/>
            </a:prstGeom>
            <a:solidFill>
              <a:srgbClr val="00265E">
                <a:alpha val="77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ïṧľîḑé">
              <a:extLst>
                <a:ext uri="{FF2B5EF4-FFF2-40B4-BE49-F238E27FC236}">
                  <a16:creationId xmlns:a16="http://schemas.microsoft.com/office/drawing/2014/main" xmlns="" id="{EA6D14A9-D126-4AD9-9E73-49B675827F4C}"/>
                </a:ext>
              </a:extLst>
            </p:cNvPr>
            <p:cNvSpPr/>
            <p:nvPr/>
          </p:nvSpPr>
          <p:spPr bwMode="auto">
            <a:xfrm>
              <a:off x="4538857" y="3530389"/>
              <a:ext cx="87443" cy="85569"/>
            </a:xfrm>
            <a:prstGeom prst="ellipse">
              <a:avLst/>
            </a:prstGeom>
            <a:solidFill>
              <a:srgbClr val="00265E">
                <a:alpha val="77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5" name="组合 17">
            <a:extLst>
              <a:ext uri="{FF2B5EF4-FFF2-40B4-BE49-F238E27FC236}">
                <a16:creationId xmlns:a16="http://schemas.microsoft.com/office/drawing/2014/main" xmlns="" id="{95CF5F7F-D618-4D30-B443-4E17D118D003}"/>
              </a:ext>
            </a:extLst>
          </p:cNvPr>
          <p:cNvGrpSpPr>
            <a:grpSpLocks/>
          </p:cNvGrpSpPr>
          <p:nvPr/>
        </p:nvGrpSpPr>
        <p:grpSpPr bwMode="auto">
          <a:xfrm>
            <a:off x="5155289" y="2381098"/>
            <a:ext cx="5145165" cy="870006"/>
            <a:chOff x="8579690" y="1542823"/>
            <a:chExt cx="4552483" cy="870313"/>
          </a:xfrm>
        </p:grpSpPr>
        <p:sp>
          <p:nvSpPr>
            <p:cNvPr id="36" name="文本框 6">
              <a:extLst>
                <a:ext uri="{FF2B5EF4-FFF2-40B4-BE49-F238E27FC236}">
                  <a16:creationId xmlns:a16="http://schemas.microsoft.com/office/drawing/2014/main" xmlns="" id="{DE753D06-9AA5-4182-A2BE-48BB90B9604A}"/>
                </a:ext>
              </a:extLst>
            </p:cNvPr>
            <p:cNvSpPr txBox="1"/>
            <p:nvPr/>
          </p:nvSpPr>
          <p:spPr>
            <a:xfrm>
              <a:off x="8579690" y="1864202"/>
              <a:ext cx="4552483" cy="43475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请在此输入文字，关注公众号下载更多科技感模板请在此输入文字，关注公众号下载更多科技感模板</a:t>
              </a:r>
            </a:p>
          </p:txBody>
        </p:sp>
        <p:sp>
          <p:nvSpPr>
            <p:cNvPr id="37" name="文本框 7">
              <a:extLst>
                <a:ext uri="{FF2B5EF4-FFF2-40B4-BE49-F238E27FC236}">
                  <a16:creationId xmlns:a16="http://schemas.microsoft.com/office/drawing/2014/main" xmlns="" id="{9259F530-E6BD-4CDF-966F-9BB35F4D896F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38" name="组合 17">
            <a:extLst>
              <a:ext uri="{FF2B5EF4-FFF2-40B4-BE49-F238E27FC236}">
                <a16:creationId xmlns:a16="http://schemas.microsoft.com/office/drawing/2014/main" xmlns="" id="{A9F7056F-8F59-470F-BB4D-B80F1CF3AF8F}"/>
              </a:ext>
            </a:extLst>
          </p:cNvPr>
          <p:cNvGrpSpPr>
            <a:grpSpLocks/>
          </p:cNvGrpSpPr>
          <p:nvPr/>
        </p:nvGrpSpPr>
        <p:grpSpPr bwMode="auto">
          <a:xfrm>
            <a:off x="4921250" y="4246369"/>
            <a:ext cx="1374938" cy="1074820"/>
            <a:chOff x="9256599" y="1542823"/>
            <a:chExt cx="1325391" cy="1075200"/>
          </a:xfrm>
        </p:grpSpPr>
        <p:sp>
          <p:nvSpPr>
            <p:cNvPr id="39" name="文本框 6">
              <a:extLst>
                <a:ext uri="{FF2B5EF4-FFF2-40B4-BE49-F238E27FC236}">
                  <a16:creationId xmlns:a16="http://schemas.microsoft.com/office/drawing/2014/main" xmlns="" id="{2FE687C3-0FD3-41AD-9A93-6468C4FA20A9}"/>
                </a:ext>
              </a:extLst>
            </p:cNvPr>
            <p:cNvSpPr txBox="1"/>
            <p:nvPr/>
          </p:nvSpPr>
          <p:spPr>
            <a:xfrm>
              <a:off x="9256599" y="1828938"/>
              <a:ext cx="1325391" cy="3586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xmlns="" id="{3F608F2E-6803-414D-9919-6619CF97432C}"/>
                </a:ext>
              </a:extLst>
            </p:cNvPr>
            <p:cNvSpPr txBox="1"/>
            <p:nvPr/>
          </p:nvSpPr>
          <p:spPr>
            <a:xfrm>
              <a:off x="9256600" y="1542823"/>
              <a:ext cx="1325390" cy="3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1" name="组合 17">
            <a:extLst>
              <a:ext uri="{FF2B5EF4-FFF2-40B4-BE49-F238E27FC236}">
                <a16:creationId xmlns:a16="http://schemas.microsoft.com/office/drawing/2014/main" xmlns="" id="{0D8CA6D7-B2CD-4A1E-9C6E-FA309B53D768}"/>
              </a:ext>
            </a:extLst>
          </p:cNvPr>
          <p:cNvGrpSpPr>
            <a:grpSpLocks/>
          </p:cNvGrpSpPr>
          <p:nvPr/>
        </p:nvGrpSpPr>
        <p:grpSpPr bwMode="auto">
          <a:xfrm>
            <a:off x="6367634" y="4246369"/>
            <a:ext cx="1374938" cy="1314885"/>
            <a:chOff x="9256599" y="1542823"/>
            <a:chExt cx="1325391" cy="1315350"/>
          </a:xfrm>
        </p:grpSpPr>
        <p:sp>
          <p:nvSpPr>
            <p:cNvPr id="42" name="文本框 6">
              <a:extLst>
                <a:ext uri="{FF2B5EF4-FFF2-40B4-BE49-F238E27FC236}">
                  <a16:creationId xmlns:a16="http://schemas.microsoft.com/office/drawing/2014/main" xmlns="" id="{072ADB57-E153-49F4-A8B6-EDF0FD03C513}"/>
                </a:ext>
              </a:extLst>
            </p:cNvPr>
            <p:cNvSpPr txBox="1"/>
            <p:nvPr/>
          </p:nvSpPr>
          <p:spPr>
            <a:xfrm>
              <a:off x="9256599" y="1828938"/>
              <a:ext cx="1325391" cy="3586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xmlns="" id="{9EA9BD58-26AB-4C0C-8984-069D981A1848}"/>
                </a:ext>
              </a:extLst>
            </p:cNvPr>
            <p:cNvSpPr txBox="1"/>
            <p:nvPr/>
          </p:nvSpPr>
          <p:spPr>
            <a:xfrm>
              <a:off x="9256600" y="1542823"/>
              <a:ext cx="1325390" cy="3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4" name="组合 17">
            <a:extLst>
              <a:ext uri="{FF2B5EF4-FFF2-40B4-BE49-F238E27FC236}">
                <a16:creationId xmlns:a16="http://schemas.microsoft.com/office/drawing/2014/main" xmlns="" id="{E7DE7068-C514-4B0B-920E-0E1B565AFEEC}"/>
              </a:ext>
            </a:extLst>
          </p:cNvPr>
          <p:cNvGrpSpPr>
            <a:grpSpLocks/>
          </p:cNvGrpSpPr>
          <p:nvPr/>
        </p:nvGrpSpPr>
        <p:grpSpPr bwMode="auto">
          <a:xfrm>
            <a:off x="7814018" y="4246369"/>
            <a:ext cx="1374938" cy="1074820"/>
            <a:chOff x="9256599" y="1542823"/>
            <a:chExt cx="1325391" cy="1075200"/>
          </a:xfrm>
        </p:grpSpPr>
        <p:sp>
          <p:nvSpPr>
            <p:cNvPr id="45" name="文本框 6">
              <a:extLst>
                <a:ext uri="{FF2B5EF4-FFF2-40B4-BE49-F238E27FC236}">
                  <a16:creationId xmlns:a16="http://schemas.microsoft.com/office/drawing/2014/main" xmlns="" id="{B64885CF-CFA7-4924-B17F-2E65109967AB}"/>
                </a:ext>
              </a:extLst>
            </p:cNvPr>
            <p:cNvSpPr txBox="1"/>
            <p:nvPr/>
          </p:nvSpPr>
          <p:spPr>
            <a:xfrm>
              <a:off x="9256599" y="1828938"/>
              <a:ext cx="1325391" cy="3586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xmlns="" id="{7839CBB1-DDD3-44AC-A700-04C04D7AFFF3}"/>
                </a:ext>
              </a:extLst>
            </p:cNvPr>
            <p:cNvSpPr txBox="1"/>
            <p:nvPr/>
          </p:nvSpPr>
          <p:spPr>
            <a:xfrm>
              <a:off x="9256600" y="1542823"/>
              <a:ext cx="1325390" cy="3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47" name="组合 17">
            <a:extLst>
              <a:ext uri="{FF2B5EF4-FFF2-40B4-BE49-F238E27FC236}">
                <a16:creationId xmlns:a16="http://schemas.microsoft.com/office/drawing/2014/main" xmlns="" id="{5284BD6E-9336-42D1-8FA7-FF594636BC12}"/>
              </a:ext>
            </a:extLst>
          </p:cNvPr>
          <p:cNvGrpSpPr>
            <a:grpSpLocks/>
          </p:cNvGrpSpPr>
          <p:nvPr/>
        </p:nvGrpSpPr>
        <p:grpSpPr bwMode="auto">
          <a:xfrm>
            <a:off x="9260402" y="4246369"/>
            <a:ext cx="1374938" cy="1074820"/>
            <a:chOff x="9256599" y="1542823"/>
            <a:chExt cx="1325391" cy="1075200"/>
          </a:xfrm>
        </p:grpSpPr>
        <p:sp>
          <p:nvSpPr>
            <p:cNvPr id="48" name="文本框 6">
              <a:extLst>
                <a:ext uri="{FF2B5EF4-FFF2-40B4-BE49-F238E27FC236}">
                  <a16:creationId xmlns:a16="http://schemas.microsoft.com/office/drawing/2014/main" xmlns="" id="{C6E5A168-834C-429E-816D-2E9D015AABF0}"/>
                </a:ext>
              </a:extLst>
            </p:cNvPr>
            <p:cNvSpPr txBox="1"/>
            <p:nvPr/>
          </p:nvSpPr>
          <p:spPr>
            <a:xfrm>
              <a:off x="9256599" y="1828938"/>
              <a:ext cx="1325391" cy="3586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xmlns="" id="{4B582916-8902-4020-A5AB-A5E9E004089E}"/>
                </a:ext>
              </a:extLst>
            </p:cNvPr>
            <p:cNvSpPr txBox="1"/>
            <p:nvPr/>
          </p:nvSpPr>
          <p:spPr>
            <a:xfrm>
              <a:off x="9256600" y="1542823"/>
              <a:ext cx="1325390" cy="3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FBD021CE-2CE5-498A-9FFD-C0144392E9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64A0D6C-F2AB-42B8-8D05-0E93A96A728C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智能科技简介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FFA7400-A166-4820-BB9D-44082201FFC9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44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DC4802A-FEB8-46C2-9978-937B8C35C0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27600" y="1532382"/>
            <a:ext cx="2336800" cy="232365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4C2A22B-6A9D-4232-ACBD-4F38909E50FB}"/>
              </a:ext>
            </a:extLst>
          </p:cNvPr>
          <p:cNvSpPr/>
          <p:nvPr/>
        </p:nvSpPr>
        <p:spPr>
          <a:xfrm>
            <a:off x="5273040" y="1871250"/>
            <a:ext cx="1645920" cy="1645920"/>
          </a:xfrm>
          <a:prstGeom prst="ellipse">
            <a:avLst/>
          </a:prstGeom>
          <a:solidFill>
            <a:srgbClr val="00265E">
              <a:alpha val="29000"/>
            </a:srgbClr>
          </a:solidFill>
          <a:ln w="38100"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35CAB5AA-350B-45FB-BE5F-91859790A2D5}"/>
              </a:ext>
            </a:extLst>
          </p:cNvPr>
          <p:cNvSpPr/>
          <p:nvPr/>
        </p:nvSpPr>
        <p:spPr>
          <a:xfrm>
            <a:off x="5530628" y="2128838"/>
            <a:ext cx="1130744" cy="1130744"/>
          </a:xfrm>
          <a:prstGeom prst="ellipse">
            <a:avLst/>
          </a:prstGeom>
          <a:solidFill>
            <a:srgbClr val="002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C9AEEB-B9E0-4173-B09B-25BBC1344B09}"/>
              </a:ext>
            </a:extLst>
          </p:cNvPr>
          <p:cNvSpPr txBox="1"/>
          <p:nvPr/>
        </p:nvSpPr>
        <p:spPr>
          <a:xfrm>
            <a:off x="5530628" y="2278712"/>
            <a:ext cx="113074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Agency FB" panose="020B0503020202020204" pitchFamily="34" charset="0"/>
                <a:ea typeface="锐字锐线梦想黑简1.0" panose="02010604000000000000" pitchFamily="2" charset="-122"/>
                <a:cs typeface="+mn-cs"/>
              </a:rPr>
              <a:t>02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FFC"/>
                  </a:gs>
                  <a:gs pos="100000">
                    <a:srgbClr val="24DBFD"/>
                  </a:gs>
                </a:gsLst>
                <a:lin ang="2700000" scaled="1"/>
              </a:gradFill>
              <a:effectLst/>
              <a:uLnTx/>
              <a:uFillTx/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9680711-C501-4E16-A457-84BFBF8BE5C5}"/>
              </a:ext>
            </a:extLst>
          </p:cNvPr>
          <p:cNvSpPr txBox="1"/>
          <p:nvPr/>
        </p:nvSpPr>
        <p:spPr>
          <a:xfrm>
            <a:off x="3860800" y="4159905"/>
            <a:ext cx="44704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FFC"/>
                    </a:gs>
                    <a:gs pos="100000">
                      <a:srgbClr val="24DBFD"/>
                    </a:gs>
                  </a:gsLst>
                  <a:lin ang="2700000" scaled="1"/>
                </a:gra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D83359-EA25-4A07-8C29-EC4879D61835}"/>
              </a:ext>
            </a:extLst>
          </p:cNvPr>
          <p:cNvSpPr/>
          <p:nvPr/>
        </p:nvSpPr>
        <p:spPr bwMode="auto">
          <a:xfrm>
            <a:off x="3644901" y="4887670"/>
            <a:ext cx="49022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57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ļîḓê">
            <a:extLst>
              <a:ext uri="{FF2B5EF4-FFF2-40B4-BE49-F238E27FC236}">
                <a16:creationId xmlns:a16="http://schemas.microsoft.com/office/drawing/2014/main" xmlns="" id="{B697C496-A7EB-408D-9B6E-305B9DA134F7}"/>
              </a:ext>
            </a:extLst>
          </p:cNvPr>
          <p:cNvGrpSpPr/>
          <p:nvPr/>
        </p:nvGrpSpPr>
        <p:grpSpPr>
          <a:xfrm>
            <a:off x="6256698" y="1826803"/>
            <a:ext cx="4424002" cy="4239598"/>
            <a:chOff x="6024339" y="1168021"/>
            <a:chExt cx="5142720" cy="4928358"/>
          </a:xfrm>
          <a:gradFill>
            <a:gsLst>
              <a:gs pos="0">
                <a:srgbClr val="24DBFD"/>
              </a:gs>
              <a:gs pos="100000">
                <a:srgbClr val="002FFC"/>
              </a:gs>
            </a:gsLst>
            <a:lin ang="2700000" scaled="1"/>
          </a:gradFill>
        </p:grpSpPr>
        <p:sp>
          <p:nvSpPr>
            <p:cNvPr id="17" name="işlïde">
              <a:extLst>
                <a:ext uri="{FF2B5EF4-FFF2-40B4-BE49-F238E27FC236}">
                  <a16:creationId xmlns:a16="http://schemas.microsoft.com/office/drawing/2014/main" xmlns="" id="{36B7AECD-F801-4A92-9B25-286BBE503AEE}"/>
                </a:ext>
              </a:extLst>
            </p:cNvPr>
            <p:cNvSpPr/>
            <p:nvPr/>
          </p:nvSpPr>
          <p:spPr bwMode="auto">
            <a:xfrm>
              <a:off x="9356052" y="1168021"/>
              <a:ext cx="1811007" cy="1619130"/>
            </a:xfrm>
            <a:custGeom>
              <a:avLst/>
              <a:gdLst>
                <a:gd name="T0" fmla="*/ 653 w 665"/>
                <a:gd name="T1" fmla="*/ 21 h 594"/>
                <a:gd name="T2" fmla="*/ 434 w 665"/>
                <a:gd name="T3" fmla="*/ 37 h 594"/>
                <a:gd name="T4" fmla="*/ 434 w 665"/>
                <a:gd name="T5" fmla="*/ 37 h 594"/>
                <a:gd name="T6" fmla="*/ 337 w 665"/>
                <a:gd name="T7" fmla="*/ 95 h 594"/>
                <a:gd name="T8" fmla="*/ 228 w 665"/>
                <a:gd name="T9" fmla="*/ 226 h 594"/>
                <a:gd name="T10" fmla="*/ 122 w 665"/>
                <a:gd name="T11" fmla="*/ 202 h 594"/>
                <a:gd name="T12" fmla="*/ 0 w 665"/>
                <a:gd name="T13" fmla="*/ 373 h 594"/>
                <a:gd name="T14" fmla="*/ 163 w 665"/>
                <a:gd name="T15" fmla="*/ 345 h 594"/>
                <a:gd name="T16" fmla="*/ 148 w 665"/>
                <a:gd name="T17" fmla="*/ 377 h 594"/>
                <a:gd name="T18" fmla="*/ 178 w 665"/>
                <a:gd name="T19" fmla="*/ 412 h 594"/>
                <a:gd name="T20" fmla="*/ 206 w 665"/>
                <a:gd name="T21" fmla="*/ 448 h 594"/>
                <a:gd name="T22" fmla="*/ 241 w 665"/>
                <a:gd name="T23" fmla="*/ 439 h 594"/>
                <a:gd name="T24" fmla="*/ 181 w 665"/>
                <a:gd name="T25" fmla="*/ 594 h 594"/>
                <a:gd name="T26" fmla="*/ 372 w 665"/>
                <a:gd name="T27" fmla="*/ 508 h 594"/>
                <a:gd name="T28" fmla="*/ 370 w 665"/>
                <a:gd name="T29" fmla="*/ 398 h 594"/>
                <a:gd name="T30" fmla="*/ 519 w 665"/>
                <a:gd name="T31" fmla="*/ 317 h 594"/>
                <a:gd name="T32" fmla="*/ 595 w 665"/>
                <a:gd name="T33" fmla="*/ 233 h 594"/>
                <a:gd name="T34" fmla="*/ 595 w 665"/>
                <a:gd name="T35" fmla="*/ 233 h 594"/>
                <a:gd name="T36" fmla="*/ 653 w 665"/>
                <a:gd name="T37" fmla="*/ 21 h 594"/>
                <a:gd name="T38" fmla="*/ 460 w 665"/>
                <a:gd name="T39" fmla="*/ 273 h 594"/>
                <a:gd name="T40" fmla="*/ 359 w 665"/>
                <a:gd name="T41" fmla="*/ 263 h 594"/>
                <a:gd name="T42" fmla="*/ 369 w 665"/>
                <a:gd name="T43" fmla="*/ 162 h 594"/>
                <a:gd name="T44" fmla="*/ 470 w 665"/>
                <a:gd name="T45" fmla="*/ 172 h 594"/>
                <a:gd name="T46" fmla="*/ 460 w 665"/>
                <a:gd name="T47" fmla="*/ 273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5" h="594">
                  <a:moveTo>
                    <a:pt x="653" y="21"/>
                  </a:moveTo>
                  <a:cubicBezTo>
                    <a:pt x="641" y="7"/>
                    <a:pt x="542" y="0"/>
                    <a:pt x="434" y="37"/>
                  </a:cubicBezTo>
                  <a:cubicBezTo>
                    <a:pt x="434" y="37"/>
                    <a:pt x="434" y="37"/>
                    <a:pt x="434" y="37"/>
                  </a:cubicBezTo>
                  <a:cubicBezTo>
                    <a:pt x="401" y="51"/>
                    <a:pt x="368" y="70"/>
                    <a:pt x="337" y="95"/>
                  </a:cubicBezTo>
                  <a:cubicBezTo>
                    <a:pt x="297" y="128"/>
                    <a:pt x="260" y="176"/>
                    <a:pt x="228" y="226"/>
                  </a:cubicBezTo>
                  <a:cubicBezTo>
                    <a:pt x="196" y="205"/>
                    <a:pt x="156" y="189"/>
                    <a:pt x="122" y="202"/>
                  </a:cubicBezTo>
                  <a:cubicBezTo>
                    <a:pt x="46" y="231"/>
                    <a:pt x="0" y="373"/>
                    <a:pt x="0" y="373"/>
                  </a:cubicBezTo>
                  <a:cubicBezTo>
                    <a:pt x="47" y="334"/>
                    <a:pt x="109" y="326"/>
                    <a:pt x="163" y="345"/>
                  </a:cubicBezTo>
                  <a:cubicBezTo>
                    <a:pt x="157" y="356"/>
                    <a:pt x="152" y="367"/>
                    <a:pt x="148" y="377"/>
                  </a:cubicBezTo>
                  <a:cubicBezTo>
                    <a:pt x="158" y="388"/>
                    <a:pt x="168" y="400"/>
                    <a:pt x="178" y="412"/>
                  </a:cubicBezTo>
                  <a:cubicBezTo>
                    <a:pt x="187" y="424"/>
                    <a:pt x="197" y="436"/>
                    <a:pt x="206" y="448"/>
                  </a:cubicBezTo>
                  <a:cubicBezTo>
                    <a:pt x="217" y="445"/>
                    <a:pt x="228" y="442"/>
                    <a:pt x="241" y="439"/>
                  </a:cubicBezTo>
                  <a:cubicBezTo>
                    <a:pt x="249" y="496"/>
                    <a:pt x="228" y="555"/>
                    <a:pt x="181" y="594"/>
                  </a:cubicBezTo>
                  <a:cubicBezTo>
                    <a:pt x="181" y="594"/>
                    <a:pt x="329" y="576"/>
                    <a:pt x="372" y="508"/>
                  </a:cubicBezTo>
                  <a:cubicBezTo>
                    <a:pt x="392" y="476"/>
                    <a:pt x="384" y="434"/>
                    <a:pt x="370" y="398"/>
                  </a:cubicBezTo>
                  <a:cubicBezTo>
                    <a:pt x="425" y="377"/>
                    <a:pt x="479" y="350"/>
                    <a:pt x="519" y="317"/>
                  </a:cubicBezTo>
                  <a:cubicBezTo>
                    <a:pt x="550" y="292"/>
                    <a:pt x="575" y="263"/>
                    <a:pt x="595" y="233"/>
                  </a:cubicBezTo>
                  <a:cubicBezTo>
                    <a:pt x="595" y="233"/>
                    <a:pt x="595" y="233"/>
                    <a:pt x="595" y="233"/>
                  </a:cubicBezTo>
                  <a:cubicBezTo>
                    <a:pt x="652" y="135"/>
                    <a:pt x="665" y="36"/>
                    <a:pt x="653" y="21"/>
                  </a:cubicBezTo>
                  <a:close/>
                  <a:moveTo>
                    <a:pt x="460" y="273"/>
                  </a:moveTo>
                  <a:cubicBezTo>
                    <a:pt x="429" y="298"/>
                    <a:pt x="384" y="293"/>
                    <a:pt x="359" y="263"/>
                  </a:cubicBezTo>
                  <a:cubicBezTo>
                    <a:pt x="334" y="232"/>
                    <a:pt x="338" y="187"/>
                    <a:pt x="369" y="162"/>
                  </a:cubicBezTo>
                  <a:cubicBezTo>
                    <a:pt x="399" y="137"/>
                    <a:pt x="445" y="142"/>
                    <a:pt x="470" y="172"/>
                  </a:cubicBezTo>
                  <a:cubicBezTo>
                    <a:pt x="495" y="203"/>
                    <a:pt x="490" y="248"/>
                    <a:pt x="460" y="273"/>
                  </a:cubicBezTo>
                  <a:close/>
                </a:path>
              </a:pathLst>
            </a:custGeom>
            <a:gradFill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ïSḷïḋè">
              <a:extLst>
                <a:ext uri="{FF2B5EF4-FFF2-40B4-BE49-F238E27FC236}">
                  <a16:creationId xmlns:a16="http://schemas.microsoft.com/office/drawing/2014/main" xmlns="" id="{771BFE14-4460-4265-A4C4-913023452F07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23197" y="4514047"/>
              <a:ext cx="169535" cy="165593"/>
              <a:chOff x="9556668" y="4542673"/>
              <a:chExt cx="223943" cy="218736"/>
            </a:xfrm>
            <a:grpFill/>
          </p:grpSpPr>
          <p:sp>
            <p:nvSpPr>
              <p:cNvPr id="226" name="ïş1iďé">
                <a:extLst>
                  <a:ext uri="{FF2B5EF4-FFF2-40B4-BE49-F238E27FC236}">
                    <a16:creationId xmlns:a16="http://schemas.microsoft.com/office/drawing/2014/main" xmlns="" id="{38B305C5-1E45-49FF-9206-9DFB3DCD2B7D}"/>
                  </a:ext>
                </a:extLst>
              </p:cNvPr>
              <p:cNvSpPr/>
              <p:nvPr/>
            </p:nvSpPr>
            <p:spPr bwMode="auto">
              <a:xfrm>
                <a:off x="9556668" y="4646833"/>
                <a:ext cx="223943" cy="114576"/>
              </a:xfrm>
              <a:custGeom>
                <a:avLst/>
                <a:gdLst>
                  <a:gd name="T0" fmla="*/ 11 w 62"/>
                  <a:gd name="T1" fmla="*/ 0 h 32"/>
                  <a:gd name="T2" fmla="*/ 0 w 62"/>
                  <a:gd name="T3" fmla="*/ 21 h 32"/>
                  <a:gd name="T4" fmla="*/ 51 w 62"/>
                  <a:gd name="T5" fmla="*/ 32 h 32"/>
                  <a:gd name="T6" fmla="*/ 62 w 62"/>
                  <a:gd name="T7" fmla="*/ 11 h 32"/>
                  <a:gd name="T8" fmla="*/ 20 w 62"/>
                  <a:gd name="T9" fmla="*/ 7 h 32"/>
                  <a:gd name="T10" fmla="*/ 16 w 62"/>
                  <a:gd name="T11" fmla="*/ 25 h 32"/>
                  <a:gd name="T12" fmla="*/ 12 w 62"/>
                  <a:gd name="T13" fmla="*/ 7 h 32"/>
                  <a:gd name="T14" fmla="*/ 9 w 62"/>
                  <a:gd name="T15" fmla="*/ 4 h 32"/>
                  <a:gd name="T16" fmla="*/ 20 w 62"/>
                  <a:gd name="T17" fmla="*/ 7 h 32"/>
                  <a:gd name="T18" fmla="*/ 27 w 62"/>
                  <a:gd name="T19" fmla="*/ 25 h 32"/>
                  <a:gd name="T20" fmla="*/ 25 w 62"/>
                  <a:gd name="T21" fmla="*/ 25 h 32"/>
                  <a:gd name="T22" fmla="*/ 22 w 62"/>
                  <a:gd name="T23" fmla="*/ 25 h 32"/>
                  <a:gd name="T24" fmla="*/ 21 w 62"/>
                  <a:gd name="T25" fmla="*/ 10 h 32"/>
                  <a:gd name="T26" fmla="*/ 24 w 62"/>
                  <a:gd name="T27" fmla="*/ 22 h 32"/>
                  <a:gd name="T28" fmla="*/ 25 w 62"/>
                  <a:gd name="T29" fmla="*/ 23 h 32"/>
                  <a:gd name="T30" fmla="*/ 27 w 62"/>
                  <a:gd name="T31" fmla="*/ 22 h 32"/>
                  <a:gd name="T32" fmla="*/ 30 w 62"/>
                  <a:gd name="T33" fmla="*/ 10 h 32"/>
                  <a:gd name="T34" fmla="*/ 42 w 62"/>
                  <a:gd name="T35" fmla="*/ 22 h 32"/>
                  <a:gd name="T36" fmla="*/ 39 w 62"/>
                  <a:gd name="T37" fmla="*/ 26 h 32"/>
                  <a:gd name="T38" fmla="*/ 36 w 62"/>
                  <a:gd name="T39" fmla="*/ 24 h 32"/>
                  <a:gd name="T40" fmla="*/ 32 w 62"/>
                  <a:gd name="T41" fmla="*/ 25 h 32"/>
                  <a:gd name="T42" fmla="*/ 36 w 62"/>
                  <a:gd name="T43" fmla="*/ 4 h 32"/>
                  <a:gd name="T44" fmla="*/ 37 w 62"/>
                  <a:gd name="T45" fmla="*/ 10 h 32"/>
                  <a:gd name="T46" fmla="*/ 41 w 62"/>
                  <a:gd name="T47" fmla="*/ 10 h 32"/>
                  <a:gd name="T48" fmla="*/ 42 w 62"/>
                  <a:gd name="T49" fmla="*/ 22 h 32"/>
                  <a:gd name="T50" fmla="*/ 46 w 62"/>
                  <a:gd name="T51" fmla="*/ 18 h 32"/>
                  <a:gd name="T52" fmla="*/ 47 w 62"/>
                  <a:gd name="T53" fmla="*/ 23 h 32"/>
                  <a:gd name="T54" fmla="*/ 49 w 62"/>
                  <a:gd name="T55" fmla="*/ 23 h 32"/>
                  <a:gd name="T56" fmla="*/ 49 w 62"/>
                  <a:gd name="T57" fmla="*/ 20 h 32"/>
                  <a:gd name="T58" fmla="*/ 53 w 62"/>
                  <a:gd name="T59" fmla="*/ 21 h 32"/>
                  <a:gd name="T60" fmla="*/ 48 w 62"/>
                  <a:gd name="T61" fmla="*/ 26 h 32"/>
                  <a:gd name="T62" fmla="*/ 43 w 62"/>
                  <a:gd name="T63" fmla="*/ 21 h 32"/>
                  <a:gd name="T64" fmla="*/ 45 w 62"/>
                  <a:gd name="T65" fmla="*/ 10 h 32"/>
                  <a:gd name="T66" fmla="*/ 51 w 62"/>
                  <a:gd name="T67" fmla="*/ 10 h 32"/>
                  <a:gd name="T68" fmla="*/ 53 w 62"/>
                  <a:gd name="T6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32">
                    <a:moveTo>
                      <a:pt x="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7"/>
                      <a:pt x="5" y="32"/>
                      <a:pt x="1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7" y="32"/>
                      <a:pt x="62" y="27"/>
                      <a:pt x="62" y="2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5"/>
                      <a:pt x="57" y="0"/>
                      <a:pt x="51" y="0"/>
                    </a:cubicBezTo>
                    <a:close/>
                    <a:moveTo>
                      <a:pt x="20" y="7"/>
                    </a:moveTo>
                    <a:cubicBezTo>
                      <a:pt x="16" y="7"/>
                      <a:pt x="16" y="7"/>
                      <a:pt x="16" y="7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20" y="4"/>
                      <a:pt x="20" y="4"/>
                      <a:pt x="20" y="4"/>
                    </a:cubicBezTo>
                    <a:lnTo>
                      <a:pt x="20" y="7"/>
                    </a:lnTo>
                    <a:close/>
                    <a:moveTo>
                      <a:pt x="30" y="25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5"/>
                      <a:pt x="25" y="25"/>
                    </a:cubicBezTo>
                    <a:cubicBezTo>
                      <a:pt x="24" y="26"/>
                      <a:pt x="24" y="26"/>
                      <a:pt x="23" y="26"/>
                    </a:cubicBezTo>
                    <a:cubicBezTo>
                      <a:pt x="22" y="26"/>
                      <a:pt x="22" y="25"/>
                      <a:pt x="22" y="25"/>
                    </a:cubicBezTo>
                    <a:cubicBezTo>
                      <a:pt x="21" y="24"/>
                      <a:pt x="21" y="24"/>
                      <a:pt x="21" y="23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6" y="23"/>
                      <a:pt x="26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30" y="10"/>
                      <a:pt x="30" y="10"/>
                      <a:pt x="30" y="10"/>
                    </a:cubicBezTo>
                    <a:lnTo>
                      <a:pt x="30" y="25"/>
                    </a:lnTo>
                    <a:close/>
                    <a:moveTo>
                      <a:pt x="42" y="22"/>
                    </a:moveTo>
                    <a:cubicBezTo>
                      <a:pt x="42" y="23"/>
                      <a:pt x="41" y="24"/>
                      <a:pt x="41" y="25"/>
                    </a:cubicBezTo>
                    <a:cubicBezTo>
                      <a:pt x="40" y="25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7" y="25"/>
                    </a:cubicBezTo>
                    <a:cubicBezTo>
                      <a:pt x="37" y="25"/>
                      <a:pt x="36" y="25"/>
                      <a:pt x="36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7" y="10"/>
                      <a:pt x="37" y="10"/>
                    </a:cubicBezTo>
                    <a:cubicBezTo>
                      <a:pt x="38" y="10"/>
                      <a:pt x="38" y="9"/>
                      <a:pt x="38" y="9"/>
                    </a:cubicBezTo>
                    <a:cubicBezTo>
                      <a:pt x="39" y="9"/>
                      <a:pt x="40" y="10"/>
                      <a:pt x="41" y="10"/>
                    </a:cubicBezTo>
                    <a:cubicBezTo>
                      <a:pt x="41" y="11"/>
                      <a:pt x="42" y="12"/>
                      <a:pt x="42" y="13"/>
                    </a:cubicBezTo>
                    <a:lnTo>
                      <a:pt x="42" y="22"/>
                    </a:lnTo>
                    <a:close/>
                    <a:moveTo>
                      <a:pt x="53" y="18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2"/>
                      <a:pt x="47" y="22"/>
                      <a:pt x="47" y="23"/>
                    </a:cubicBezTo>
                    <a:cubicBezTo>
                      <a:pt x="47" y="23"/>
                      <a:pt x="47" y="23"/>
                      <a:pt x="48" y="23"/>
                    </a:cubicBezTo>
                    <a:cubicBezTo>
                      <a:pt x="48" y="23"/>
                      <a:pt x="49" y="23"/>
                      <a:pt x="49" y="23"/>
                    </a:cubicBezTo>
                    <a:cubicBezTo>
                      <a:pt x="49" y="22"/>
                      <a:pt x="49" y="22"/>
                      <a:pt x="49" y="21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3"/>
                      <a:pt x="52" y="24"/>
                      <a:pt x="51" y="25"/>
                    </a:cubicBezTo>
                    <a:cubicBezTo>
                      <a:pt x="51" y="25"/>
                      <a:pt x="49" y="26"/>
                      <a:pt x="48" y="26"/>
                    </a:cubicBezTo>
                    <a:cubicBezTo>
                      <a:pt x="46" y="26"/>
                      <a:pt x="45" y="25"/>
                      <a:pt x="44" y="25"/>
                    </a:cubicBezTo>
                    <a:cubicBezTo>
                      <a:pt x="44" y="24"/>
                      <a:pt x="43" y="22"/>
                      <a:pt x="43" y="21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2"/>
                      <a:pt x="44" y="11"/>
                      <a:pt x="45" y="10"/>
                    </a:cubicBezTo>
                    <a:cubicBezTo>
                      <a:pt x="45" y="10"/>
                      <a:pt x="47" y="9"/>
                      <a:pt x="48" y="9"/>
                    </a:cubicBezTo>
                    <a:cubicBezTo>
                      <a:pt x="49" y="9"/>
                      <a:pt x="51" y="10"/>
                      <a:pt x="51" y="10"/>
                    </a:cubicBezTo>
                    <a:cubicBezTo>
                      <a:pt x="52" y="11"/>
                      <a:pt x="53" y="12"/>
                      <a:pt x="53" y="14"/>
                    </a:cubicBezTo>
                    <a:lnTo>
                      <a:pt x="53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7" name="îṧlîdè">
                <a:extLst>
                  <a:ext uri="{FF2B5EF4-FFF2-40B4-BE49-F238E27FC236}">
                    <a16:creationId xmlns:a16="http://schemas.microsoft.com/office/drawing/2014/main" xmlns="" id="{2F1BCC6B-1DDE-455C-BC70-1728763325F0}"/>
                  </a:ext>
                </a:extLst>
              </p:cNvPr>
              <p:cNvSpPr/>
              <p:nvPr/>
            </p:nvSpPr>
            <p:spPr bwMode="auto">
              <a:xfrm>
                <a:off x="9721587" y="4690234"/>
                <a:ext cx="12151" cy="10416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2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2 h 3"/>
                  <a:gd name="T12" fmla="*/ 3 w 3"/>
                  <a:gd name="T13" fmla="*/ 0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ïṩľíḍe">
                <a:extLst>
                  <a:ext uri="{FF2B5EF4-FFF2-40B4-BE49-F238E27FC236}">
                    <a16:creationId xmlns:a16="http://schemas.microsoft.com/office/drawing/2014/main" xmlns="" id="{5B011F2C-C475-41A1-8890-2FF97C5863D8}"/>
                  </a:ext>
                </a:extLst>
              </p:cNvPr>
              <p:cNvSpPr/>
              <p:nvPr/>
            </p:nvSpPr>
            <p:spPr bwMode="auto">
              <a:xfrm>
                <a:off x="9686867" y="4690234"/>
                <a:ext cx="6944" cy="38192"/>
              </a:xfrm>
              <a:custGeom>
                <a:avLst/>
                <a:gdLst>
                  <a:gd name="T0" fmla="*/ 1 w 2"/>
                  <a:gd name="T1" fmla="*/ 0 h 11"/>
                  <a:gd name="T2" fmla="*/ 0 w 2"/>
                  <a:gd name="T3" fmla="*/ 0 h 11"/>
                  <a:gd name="T4" fmla="*/ 0 w 2"/>
                  <a:gd name="T5" fmla="*/ 1 h 11"/>
                  <a:gd name="T6" fmla="*/ 0 w 2"/>
                  <a:gd name="T7" fmla="*/ 10 h 11"/>
                  <a:gd name="T8" fmla="*/ 0 w 2"/>
                  <a:gd name="T9" fmla="*/ 11 h 11"/>
                  <a:gd name="T10" fmla="*/ 1 w 2"/>
                  <a:gd name="T11" fmla="*/ 11 h 11"/>
                  <a:gd name="T12" fmla="*/ 2 w 2"/>
                  <a:gd name="T13" fmla="*/ 11 h 11"/>
                  <a:gd name="T14" fmla="*/ 2 w 2"/>
                  <a:gd name="T15" fmla="*/ 10 h 11"/>
                  <a:gd name="T16" fmla="*/ 2 w 2"/>
                  <a:gd name="T17" fmla="*/ 2 h 11"/>
                  <a:gd name="T18" fmla="*/ 2 w 2"/>
                  <a:gd name="T19" fmla="*/ 0 h 11"/>
                  <a:gd name="T20" fmla="*/ 1 w 2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işḷïḋè">
                <a:extLst>
                  <a:ext uri="{FF2B5EF4-FFF2-40B4-BE49-F238E27FC236}">
                    <a16:creationId xmlns:a16="http://schemas.microsoft.com/office/drawing/2014/main" xmlns="" id="{733F58ED-92C4-4AFE-932D-F557448AD053}"/>
                  </a:ext>
                </a:extLst>
              </p:cNvPr>
              <p:cNvSpPr/>
              <p:nvPr/>
            </p:nvSpPr>
            <p:spPr bwMode="auto">
              <a:xfrm>
                <a:off x="9600067" y="4542673"/>
                <a:ext cx="46871" cy="81591"/>
              </a:xfrm>
              <a:custGeom>
                <a:avLst/>
                <a:gdLst>
                  <a:gd name="T0" fmla="*/ 8 w 27"/>
                  <a:gd name="T1" fmla="*/ 47 h 47"/>
                  <a:gd name="T2" fmla="*/ 17 w 27"/>
                  <a:gd name="T3" fmla="*/ 47 h 47"/>
                  <a:gd name="T4" fmla="*/ 17 w 27"/>
                  <a:gd name="T5" fmla="*/ 29 h 47"/>
                  <a:gd name="T6" fmla="*/ 27 w 27"/>
                  <a:gd name="T7" fmla="*/ 0 h 47"/>
                  <a:gd name="T8" fmla="*/ 19 w 27"/>
                  <a:gd name="T9" fmla="*/ 0 h 47"/>
                  <a:gd name="T10" fmla="*/ 15 w 27"/>
                  <a:gd name="T11" fmla="*/ 18 h 47"/>
                  <a:gd name="T12" fmla="*/ 12 w 27"/>
                  <a:gd name="T13" fmla="*/ 18 h 47"/>
                  <a:gd name="T14" fmla="*/ 8 w 27"/>
                  <a:gd name="T15" fmla="*/ 0 h 47"/>
                  <a:gd name="T16" fmla="*/ 0 w 27"/>
                  <a:gd name="T17" fmla="*/ 0 h 47"/>
                  <a:gd name="T18" fmla="*/ 8 w 27"/>
                  <a:gd name="T19" fmla="*/ 29 h 47"/>
                  <a:gd name="T20" fmla="*/ 8 w 27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47">
                    <a:moveTo>
                      <a:pt x="8" y="47"/>
                    </a:moveTo>
                    <a:lnTo>
                      <a:pt x="17" y="47"/>
                    </a:lnTo>
                    <a:lnTo>
                      <a:pt x="17" y="29"/>
                    </a:lnTo>
                    <a:lnTo>
                      <a:pt x="27" y="0"/>
                    </a:lnTo>
                    <a:lnTo>
                      <a:pt x="19" y="0"/>
                    </a:lnTo>
                    <a:lnTo>
                      <a:pt x="15" y="18"/>
                    </a:lnTo>
                    <a:lnTo>
                      <a:pt x="12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8" y="29"/>
                    </a:lnTo>
                    <a:lnTo>
                      <a:pt x="8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iŝḻïḋè">
                <a:extLst>
                  <a:ext uri="{FF2B5EF4-FFF2-40B4-BE49-F238E27FC236}">
                    <a16:creationId xmlns:a16="http://schemas.microsoft.com/office/drawing/2014/main" xmlns="" id="{E8594350-ACE6-447B-9FFD-1E135392B7A1}"/>
                  </a:ext>
                </a:extLst>
              </p:cNvPr>
              <p:cNvSpPr/>
              <p:nvPr/>
            </p:nvSpPr>
            <p:spPr bwMode="auto">
              <a:xfrm>
                <a:off x="9646940" y="4560033"/>
                <a:ext cx="39927" cy="67703"/>
              </a:xfrm>
              <a:custGeom>
                <a:avLst/>
                <a:gdLst>
                  <a:gd name="T0" fmla="*/ 6 w 11"/>
                  <a:gd name="T1" fmla="*/ 19 h 19"/>
                  <a:gd name="T2" fmla="*/ 9 w 11"/>
                  <a:gd name="T3" fmla="*/ 18 h 19"/>
                  <a:gd name="T4" fmla="*/ 11 w 11"/>
                  <a:gd name="T5" fmla="*/ 14 h 19"/>
                  <a:gd name="T6" fmla="*/ 11 w 11"/>
                  <a:gd name="T7" fmla="*/ 5 h 19"/>
                  <a:gd name="T8" fmla="*/ 9 w 11"/>
                  <a:gd name="T9" fmla="*/ 2 h 19"/>
                  <a:gd name="T10" fmla="*/ 6 w 11"/>
                  <a:gd name="T11" fmla="*/ 0 h 19"/>
                  <a:gd name="T12" fmla="*/ 2 w 11"/>
                  <a:gd name="T13" fmla="*/ 2 h 19"/>
                  <a:gd name="T14" fmla="*/ 0 w 11"/>
                  <a:gd name="T15" fmla="*/ 5 h 19"/>
                  <a:gd name="T16" fmla="*/ 0 w 11"/>
                  <a:gd name="T17" fmla="*/ 14 h 19"/>
                  <a:gd name="T18" fmla="*/ 2 w 11"/>
                  <a:gd name="T19" fmla="*/ 18 h 19"/>
                  <a:gd name="T20" fmla="*/ 6 w 11"/>
                  <a:gd name="T21" fmla="*/ 19 h 19"/>
                  <a:gd name="T22" fmla="*/ 4 w 11"/>
                  <a:gd name="T23" fmla="*/ 5 h 19"/>
                  <a:gd name="T24" fmla="*/ 5 w 11"/>
                  <a:gd name="T25" fmla="*/ 4 h 19"/>
                  <a:gd name="T26" fmla="*/ 6 w 11"/>
                  <a:gd name="T27" fmla="*/ 4 h 19"/>
                  <a:gd name="T28" fmla="*/ 7 w 11"/>
                  <a:gd name="T29" fmla="*/ 4 h 19"/>
                  <a:gd name="T30" fmla="*/ 7 w 11"/>
                  <a:gd name="T31" fmla="*/ 5 h 19"/>
                  <a:gd name="T32" fmla="*/ 7 w 11"/>
                  <a:gd name="T33" fmla="*/ 14 h 19"/>
                  <a:gd name="T34" fmla="*/ 7 w 11"/>
                  <a:gd name="T35" fmla="*/ 15 h 19"/>
                  <a:gd name="T36" fmla="*/ 6 w 11"/>
                  <a:gd name="T37" fmla="*/ 16 h 19"/>
                  <a:gd name="T38" fmla="*/ 5 w 11"/>
                  <a:gd name="T39" fmla="*/ 15 h 19"/>
                  <a:gd name="T40" fmla="*/ 4 w 11"/>
                  <a:gd name="T41" fmla="*/ 14 h 19"/>
                  <a:gd name="T42" fmla="*/ 4 w 11"/>
                  <a:gd name="T4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9">
                    <a:moveTo>
                      <a:pt x="6" y="19"/>
                    </a:moveTo>
                    <a:cubicBezTo>
                      <a:pt x="7" y="19"/>
                      <a:pt x="9" y="18"/>
                      <a:pt x="9" y="18"/>
                    </a:cubicBezTo>
                    <a:cubicBezTo>
                      <a:pt x="10" y="17"/>
                      <a:pt x="11" y="16"/>
                      <a:pt x="11" y="1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7"/>
                      <a:pt x="2" y="18"/>
                    </a:cubicBezTo>
                    <a:cubicBezTo>
                      <a:pt x="3" y="18"/>
                      <a:pt x="4" y="19"/>
                      <a:pt x="6" y="19"/>
                    </a:cubicBezTo>
                    <a:close/>
                    <a:moveTo>
                      <a:pt x="4" y="5"/>
                    </a:move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5"/>
                      <a:pt x="4" y="15"/>
                      <a:pt x="4" y="14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iṡļíďê">
                <a:extLst>
                  <a:ext uri="{FF2B5EF4-FFF2-40B4-BE49-F238E27FC236}">
                    <a16:creationId xmlns:a16="http://schemas.microsoft.com/office/drawing/2014/main" xmlns="" id="{72DED7BE-2242-4A15-9A41-1A736B8F79CC}"/>
                  </a:ext>
                </a:extLst>
              </p:cNvPr>
              <p:cNvSpPr/>
              <p:nvPr/>
            </p:nvSpPr>
            <p:spPr bwMode="auto">
              <a:xfrm>
                <a:off x="9697283" y="4563505"/>
                <a:ext cx="36455" cy="64231"/>
              </a:xfrm>
              <a:custGeom>
                <a:avLst/>
                <a:gdLst>
                  <a:gd name="T0" fmla="*/ 2 w 10"/>
                  <a:gd name="T1" fmla="*/ 18 h 18"/>
                  <a:gd name="T2" fmla="*/ 4 w 10"/>
                  <a:gd name="T3" fmla="*/ 17 h 18"/>
                  <a:gd name="T4" fmla="*/ 6 w 10"/>
                  <a:gd name="T5" fmla="*/ 15 h 18"/>
                  <a:gd name="T6" fmla="*/ 6 w 10"/>
                  <a:gd name="T7" fmla="*/ 17 h 18"/>
                  <a:gd name="T8" fmla="*/ 10 w 10"/>
                  <a:gd name="T9" fmla="*/ 17 h 18"/>
                  <a:gd name="T10" fmla="*/ 10 w 10"/>
                  <a:gd name="T11" fmla="*/ 0 h 18"/>
                  <a:gd name="T12" fmla="*/ 6 w 10"/>
                  <a:gd name="T13" fmla="*/ 0 h 18"/>
                  <a:gd name="T14" fmla="*/ 6 w 10"/>
                  <a:gd name="T15" fmla="*/ 13 h 18"/>
                  <a:gd name="T16" fmla="*/ 5 w 10"/>
                  <a:gd name="T17" fmla="*/ 14 h 18"/>
                  <a:gd name="T18" fmla="*/ 4 w 10"/>
                  <a:gd name="T19" fmla="*/ 14 h 18"/>
                  <a:gd name="T20" fmla="*/ 4 w 10"/>
                  <a:gd name="T21" fmla="*/ 14 h 18"/>
                  <a:gd name="T22" fmla="*/ 3 w 10"/>
                  <a:gd name="T23" fmla="*/ 13 h 18"/>
                  <a:gd name="T24" fmla="*/ 3 w 10"/>
                  <a:gd name="T25" fmla="*/ 0 h 18"/>
                  <a:gd name="T26" fmla="*/ 0 w 10"/>
                  <a:gd name="T27" fmla="*/ 0 h 18"/>
                  <a:gd name="T28" fmla="*/ 0 w 10"/>
                  <a:gd name="T29" fmla="*/ 15 h 18"/>
                  <a:gd name="T30" fmla="*/ 0 w 10"/>
                  <a:gd name="T31" fmla="*/ 17 h 18"/>
                  <a:gd name="T32" fmla="*/ 2 w 10"/>
                  <a:gd name="T3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8">
                    <a:moveTo>
                      <a:pt x="2" y="18"/>
                    </a:moveTo>
                    <a:cubicBezTo>
                      <a:pt x="3" y="18"/>
                      <a:pt x="4" y="17"/>
                      <a:pt x="4" y="17"/>
                    </a:cubicBezTo>
                    <a:cubicBezTo>
                      <a:pt x="5" y="17"/>
                      <a:pt x="6" y="16"/>
                      <a:pt x="6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1" y="17"/>
                      <a:pt x="1" y="18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9" name="ïşḷídè">
              <a:extLst>
                <a:ext uri="{FF2B5EF4-FFF2-40B4-BE49-F238E27FC236}">
                  <a16:creationId xmlns:a16="http://schemas.microsoft.com/office/drawing/2014/main" xmlns="" id="{D8E2CCAC-611B-4E46-92A4-55A723AC5B6E}"/>
                </a:ext>
              </a:extLst>
            </p:cNvPr>
            <p:cNvSpPr/>
            <p:nvPr/>
          </p:nvSpPr>
          <p:spPr bwMode="auto">
            <a:xfrm>
              <a:off x="8089136" y="3331241"/>
              <a:ext cx="392954" cy="195820"/>
            </a:xfrm>
            <a:custGeom>
              <a:avLst/>
              <a:gdLst>
                <a:gd name="T0" fmla="*/ 61 w 144"/>
                <a:gd name="T1" fmla="*/ 21 h 72"/>
                <a:gd name="T2" fmla="*/ 115 w 144"/>
                <a:gd name="T3" fmla="*/ 30 h 72"/>
                <a:gd name="T4" fmla="*/ 95 w 144"/>
                <a:gd name="T5" fmla="*/ 36 h 72"/>
                <a:gd name="T6" fmla="*/ 89 w 144"/>
                <a:gd name="T7" fmla="*/ 25 h 72"/>
                <a:gd name="T8" fmla="*/ 70 w 144"/>
                <a:gd name="T9" fmla="*/ 25 h 72"/>
                <a:gd name="T10" fmla="*/ 84 w 144"/>
                <a:gd name="T11" fmla="*/ 53 h 72"/>
                <a:gd name="T12" fmla="*/ 144 w 144"/>
                <a:gd name="T13" fmla="*/ 36 h 72"/>
                <a:gd name="T14" fmla="*/ 58 w 144"/>
                <a:gd name="T15" fmla="*/ 12 h 72"/>
                <a:gd name="T16" fmla="*/ 56 w 144"/>
                <a:gd name="T17" fmla="*/ 13 h 72"/>
                <a:gd name="T18" fmla="*/ 50 w 144"/>
                <a:gd name="T19" fmla="*/ 0 h 72"/>
                <a:gd name="T20" fmla="*/ 31 w 144"/>
                <a:gd name="T21" fmla="*/ 2 h 72"/>
                <a:gd name="T22" fmla="*/ 39 w 144"/>
                <a:gd name="T23" fmla="*/ 18 h 72"/>
                <a:gd name="T24" fmla="*/ 17 w 144"/>
                <a:gd name="T25" fmla="*/ 72 h 72"/>
                <a:gd name="T26" fmla="*/ 77 w 144"/>
                <a:gd name="T27" fmla="*/ 55 h 72"/>
                <a:gd name="T28" fmla="*/ 61 w 144"/>
                <a:gd name="T29" fmla="*/ 21 h 72"/>
                <a:gd name="T30" fmla="*/ 33 w 144"/>
                <a:gd name="T31" fmla="*/ 52 h 72"/>
                <a:gd name="T32" fmla="*/ 44 w 144"/>
                <a:gd name="T33" fmla="*/ 29 h 72"/>
                <a:gd name="T34" fmla="*/ 53 w 144"/>
                <a:gd name="T35" fmla="*/ 47 h 72"/>
                <a:gd name="T36" fmla="*/ 33 w 144"/>
                <a:gd name="T37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4" h="72">
                  <a:moveTo>
                    <a:pt x="61" y="21"/>
                  </a:moveTo>
                  <a:cubicBezTo>
                    <a:pt x="90" y="13"/>
                    <a:pt x="115" y="30"/>
                    <a:pt x="115" y="3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3" y="24"/>
                    <a:pt x="77" y="23"/>
                    <a:pt x="70" y="2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36"/>
                    <a:pt x="122" y="1"/>
                    <a:pt x="58" y="12"/>
                  </a:cubicBezTo>
                  <a:cubicBezTo>
                    <a:pt x="57" y="12"/>
                    <a:pt x="57" y="13"/>
                    <a:pt x="56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0" y="34"/>
                    <a:pt x="17" y="72"/>
                    <a:pt x="17" y="72"/>
                  </a:cubicBezTo>
                  <a:cubicBezTo>
                    <a:pt x="77" y="55"/>
                    <a:pt x="77" y="55"/>
                    <a:pt x="77" y="55"/>
                  </a:cubicBezTo>
                  <a:lnTo>
                    <a:pt x="61" y="21"/>
                  </a:lnTo>
                  <a:close/>
                  <a:moveTo>
                    <a:pt x="33" y="52"/>
                  </a:moveTo>
                  <a:cubicBezTo>
                    <a:pt x="33" y="52"/>
                    <a:pt x="28" y="39"/>
                    <a:pt x="44" y="29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33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0" name="ïśḻïḑê">
              <a:extLst>
                <a:ext uri="{FF2B5EF4-FFF2-40B4-BE49-F238E27FC236}">
                  <a16:creationId xmlns:a16="http://schemas.microsoft.com/office/drawing/2014/main" xmlns="" id="{4C65A2A9-C8A8-4D15-9029-0C66B01E32C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656653" y="4780814"/>
              <a:ext cx="177422" cy="177420"/>
              <a:chOff x="6034333" y="4895081"/>
              <a:chExt cx="234360" cy="234359"/>
            </a:xfrm>
            <a:grpFill/>
          </p:grpSpPr>
          <p:sp>
            <p:nvSpPr>
              <p:cNvPr id="221" name="iṣlíḑé">
                <a:extLst>
                  <a:ext uri="{FF2B5EF4-FFF2-40B4-BE49-F238E27FC236}">
                    <a16:creationId xmlns:a16="http://schemas.microsoft.com/office/drawing/2014/main" xmlns="" id="{E3E0F649-7848-4F96-B293-9D39B330BCB5}"/>
                  </a:ext>
                </a:extLst>
              </p:cNvPr>
              <p:cNvSpPr/>
              <p:nvPr/>
            </p:nvSpPr>
            <p:spPr bwMode="auto">
              <a:xfrm>
                <a:off x="6108982" y="4895081"/>
                <a:ext cx="90272" cy="90272"/>
              </a:xfrm>
              <a:custGeom>
                <a:avLst/>
                <a:gdLst>
                  <a:gd name="T0" fmla="*/ 25 w 25"/>
                  <a:gd name="T1" fmla="*/ 3 h 25"/>
                  <a:gd name="T2" fmla="*/ 11 w 25"/>
                  <a:gd name="T3" fmla="*/ 0 h 25"/>
                  <a:gd name="T4" fmla="*/ 0 w 25"/>
                  <a:gd name="T5" fmla="*/ 3 h 25"/>
                  <a:gd name="T6" fmla="*/ 25 w 25"/>
                  <a:gd name="T7" fmla="*/ 25 h 25"/>
                  <a:gd name="T8" fmla="*/ 25 w 25"/>
                  <a:gd name="T9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3"/>
                    </a:moveTo>
                    <a:cubicBezTo>
                      <a:pt x="20" y="1"/>
                      <a:pt x="16" y="0"/>
                      <a:pt x="11" y="0"/>
                    </a:cubicBezTo>
                    <a:cubicBezTo>
                      <a:pt x="7" y="0"/>
                      <a:pt x="4" y="1"/>
                      <a:pt x="0" y="3"/>
                    </a:cubicBezTo>
                    <a:cubicBezTo>
                      <a:pt x="1" y="3"/>
                      <a:pt x="24" y="24"/>
                      <a:pt x="25" y="25"/>
                    </a:cubicBezTo>
                    <a:cubicBezTo>
                      <a:pt x="25" y="24"/>
                      <a:pt x="25" y="4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îṣľiḓe">
                <a:extLst>
                  <a:ext uri="{FF2B5EF4-FFF2-40B4-BE49-F238E27FC236}">
                    <a16:creationId xmlns:a16="http://schemas.microsoft.com/office/drawing/2014/main" xmlns="" id="{58441C53-2DA1-415B-8B1C-829EB299C2D5}"/>
                  </a:ext>
                </a:extLst>
              </p:cNvPr>
              <p:cNvSpPr/>
              <p:nvPr/>
            </p:nvSpPr>
            <p:spPr bwMode="auto">
              <a:xfrm>
                <a:off x="6041277" y="5013129"/>
                <a:ext cx="50343" cy="100688"/>
              </a:xfrm>
              <a:custGeom>
                <a:avLst/>
                <a:gdLst>
                  <a:gd name="T0" fmla="*/ 14 w 14"/>
                  <a:gd name="T1" fmla="*/ 28 h 28"/>
                  <a:gd name="T2" fmla="*/ 14 w 14"/>
                  <a:gd name="T3" fmla="*/ 0 h 28"/>
                  <a:gd name="T4" fmla="*/ 0 w 14"/>
                  <a:gd name="T5" fmla="*/ 12 h 28"/>
                  <a:gd name="T6" fmla="*/ 14 w 14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8">
                    <a:moveTo>
                      <a:pt x="14" y="28"/>
                    </a:moveTo>
                    <a:cubicBezTo>
                      <a:pt x="14" y="26"/>
                      <a:pt x="14" y="1"/>
                      <a:pt x="14" y="0"/>
                    </a:cubicBezTo>
                    <a:cubicBezTo>
                      <a:pt x="13" y="1"/>
                      <a:pt x="1" y="12"/>
                      <a:pt x="0" y="12"/>
                    </a:cubicBezTo>
                    <a:cubicBezTo>
                      <a:pt x="3" y="18"/>
                      <a:pt x="8" y="24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íşļîdè">
                <a:extLst>
                  <a:ext uri="{FF2B5EF4-FFF2-40B4-BE49-F238E27FC236}">
                    <a16:creationId xmlns:a16="http://schemas.microsoft.com/office/drawing/2014/main" xmlns="" id="{8CB7D52C-1F14-4F3F-87A3-067A4EB32AF1}"/>
                  </a:ext>
                </a:extLst>
              </p:cNvPr>
              <p:cNvSpPr/>
              <p:nvPr/>
            </p:nvSpPr>
            <p:spPr bwMode="auto">
              <a:xfrm>
                <a:off x="6034333" y="4908969"/>
                <a:ext cx="107632" cy="133671"/>
              </a:xfrm>
              <a:custGeom>
                <a:avLst/>
                <a:gdLst>
                  <a:gd name="T0" fmla="*/ 0 w 30"/>
                  <a:gd name="T1" fmla="*/ 29 h 37"/>
                  <a:gd name="T2" fmla="*/ 1 w 30"/>
                  <a:gd name="T3" fmla="*/ 37 h 37"/>
                  <a:gd name="T4" fmla="*/ 30 w 30"/>
                  <a:gd name="T5" fmla="*/ 11 h 37"/>
                  <a:gd name="T6" fmla="*/ 18 w 30"/>
                  <a:gd name="T7" fmla="*/ 0 h 37"/>
                  <a:gd name="T8" fmla="*/ 0 w 30"/>
                  <a:gd name="T9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0" y="29"/>
                    </a:moveTo>
                    <a:cubicBezTo>
                      <a:pt x="0" y="32"/>
                      <a:pt x="0" y="35"/>
                      <a:pt x="1" y="37"/>
                    </a:cubicBezTo>
                    <a:cubicBezTo>
                      <a:pt x="2" y="37"/>
                      <a:pt x="29" y="12"/>
                      <a:pt x="30" y="11"/>
                    </a:cubicBezTo>
                    <a:cubicBezTo>
                      <a:pt x="29" y="11"/>
                      <a:pt x="18" y="0"/>
                      <a:pt x="18" y="0"/>
                    </a:cubicBezTo>
                    <a:cubicBezTo>
                      <a:pt x="7" y="6"/>
                      <a:pt x="0" y="17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îšļïḑê">
                <a:extLst>
                  <a:ext uri="{FF2B5EF4-FFF2-40B4-BE49-F238E27FC236}">
                    <a16:creationId xmlns:a16="http://schemas.microsoft.com/office/drawing/2014/main" xmlns="" id="{7E303875-485B-4DC0-82F9-DA11E0E3D1E1}"/>
                  </a:ext>
                </a:extLst>
              </p:cNvPr>
              <p:cNvSpPr/>
              <p:nvPr/>
            </p:nvSpPr>
            <p:spPr bwMode="auto">
              <a:xfrm>
                <a:off x="6102038" y="5063472"/>
                <a:ext cx="151031" cy="65968"/>
              </a:xfrm>
              <a:custGeom>
                <a:avLst/>
                <a:gdLst>
                  <a:gd name="T0" fmla="*/ 0 w 42"/>
                  <a:gd name="T1" fmla="*/ 0 h 18"/>
                  <a:gd name="T2" fmla="*/ 0 w 42"/>
                  <a:gd name="T3" fmla="*/ 16 h 18"/>
                  <a:gd name="T4" fmla="*/ 10 w 42"/>
                  <a:gd name="T5" fmla="*/ 18 h 18"/>
                  <a:gd name="T6" fmla="*/ 16 w 42"/>
                  <a:gd name="T7" fmla="*/ 18 h 18"/>
                  <a:gd name="T8" fmla="*/ 42 w 42"/>
                  <a:gd name="T9" fmla="*/ 0 h 18"/>
                  <a:gd name="T10" fmla="*/ 0 w 4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0"/>
                    </a:moveTo>
                    <a:cubicBezTo>
                      <a:pt x="0" y="1"/>
                      <a:pt x="0" y="15"/>
                      <a:pt x="0" y="16"/>
                    </a:cubicBezTo>
                    <a:cubicBezTo>
                      <a:pt x="3" y="17"/>
                      <a:pt x="7" y="18"/>
                      <a:pt x="1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8" y="17"/>
                      <a:pt x="38" y="10"/>
                      <a:pt x="42" y="0"/>
                    </a:cubicBezTo>
                    <a:cubicBezTo>
                      <a:pt x="4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ïṩľîḑè">
                <a:extLst>
                  <a:ext uri="{FF2B5EF4-FFF2-40B4-BE49-F238E27FC236}">
                    <a16:creationId xmlns:a16="http://schemas.microsoft.com/office/drawing/2014/main" xmlns="" id="{2EE3EB41-CB6F-4B3F-A6A2-DCDB95F71EAE}"/>
                  </a:ext>
                </a:extLst>
              </p:cNvPr>
              <p:cNvSpPr/>
              <p:nvPr/>
            </p:nvSpPr>
            <p:spPr bwMode="auto">
              <a:xfrm>
                <a:off x="6209669" y="4912441"/>
                <a:ext cx="59024" cy="140615"/>
              </a:xfrm>
              <a:custGeom>
                <a:avLst/>
                <a:gdLst>
                  <a:gd name="T0" fmla="*/ 0 w 16"/>
                  <a:gd name="T1" fmla="*/ 0 h 39"/>
                  <a:gd name="T2" fmla="*/ 0 w 16"/>
                  <a:gd name="T3" fmla="*/ 39 h 39"/>
                  <a:gd name="T4" fmla="*/ 14 w 16"/>
                  <a:gd name="T5" fmla="*/ 39 h 39"/>
                  <a:gd name="T6" fmla="*/ 16 w 16"/>
                  <a:gd name="T7" fmla="*/ 28 h 39"/>
                  <a:gd name="T8" fmla="*/ 0 w 16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9">
                    <a:moveTo>
                      <a:pt x="0" y="0"/>
                    </a:moveTo>
                    <a:cubicBezTo>
                      <a:pt x="0" y="2"/>
                      <a:pt x="0" y="38"/>
                      <a:pt x="0" y="39"/>
                    </a:cubicBezTo>
                    <a:cubicBezTo>
                      <a:pt x="1" y="39"/>
                      <a:pt x="13" y="39"/>
                      <a:pt x="14" y="39"/>
                    </a:cubicBezTo>
                    <a:cubicBezTo>
                      <a:pt x="15" y="35"/>
                      <a:pt x="16" y="32"/>
                      <a:pt x="16" y="28"/>
                    </a:cubicBezTo>
                    <a:cubicBezTo>
                      <a:pt x="16" y="17"/>
                      <a:pt x="1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iṧḻîḓé">
              <a:extLst>
                <a:ext uri="{FF2B5EF4-FFF2-40B4-BE49-F238E27FC236}">
                  <a16:creationId xmlns:a16="http://schemas.microsoft.com/office/drawing/2014/main" xmlns="" id="{83F18630-2936-4E6B-A6C6-B5AD21C45204}"/>
                </a:ext>
              </a:extLst>
            </p:cNvPr>
            <p:cNvSpPr/>
            <p:nvPr/>
          </p:nvSpPr>
          <p:spPr bwMode="auto">
            <a:xfrm>
              <a:off x="9038009" y="3856933"/>
              <a:ext cx="219476" cy="289130"/>
            </a:xfrm>
            <a:custGeom>
              <a:avLst/>
              <a:gdLst>
                <a:gd name="T0" fmla="*/ 43 w 81"/>
                <a:gd name="T1" fmla="*/ 0 h 106"/>
                <a:gd name="T2" fmla="*/ 0 w 81"/>
                <a:gd name="T3" fmla="*/ 38 h 106"/>
                <a:gd name="T4" fmla="*/ 12 w 81"/>
                <a:gd name="T5" fmla="*/ 61 h 106"/>
                <a:gd name="T6" fmla="*/ 15 w 81"/>
                <a:gd name="T7" fmla="*/ 59 h 106"/>
                <a:gd name="T8" fmla="*/ 16 w 81"/>
                <a:gd name="T9" fmla="*/ 54 h 106"/>
                <a:gd name="T10" fmla="*/ 15 w 81"/>
                <a:gd name="T11" fmla="*/ 51 h 106"/>
                <a:gd name="T12" fmla="*/ 11 w 81"/>
                <a:gd name="T13" fmla="*/ 39 h 106"/>
                <a:gd name="T14" fmla="*/ 41 w 81"/>
                <a:gd name="T15" fmla="*/ 10 h 106"/>
                <a:gd name="T16" fmla="*/ 66 w 81"/>
                <a:gd name="T17" fmla="*/ 33 h 106"/>
                <a:gd name="T18" fmla="*/ 47 w 81"/>
                <a:gd name="T19" fmla="*/ 66 h 106"/>
                <a:gd name="T20" fmla="*/ 38 w 81"/>
                <a:gd name="T21" fmla="*/ 54 h 106"/>
                <a:gd name="T22" fmla="*/ 43 w 81"/>
                <a:gd name="T23" fmla="*/ 32 h 106"/>
                <a:gd name="T24" fmla="*/ 35 w 81"/>
                <a:gd name="T25" fmla="*/ 23 h 106"/>
                <a:gd name="T26" fmla="*/ 23 w 81"/>
                <a:gd name="T27" fmla="*/ 39 h 106"/>
                <a:gd name="T28" fmla="*/ 25 w 81"/>
                <a:gd name="T29" fmla="*/ 49 h 106"/>
                <a:gd name="T30" fmla="*/ 17 w 81"/>
                <a:gd name="T31" fmla="*/ 82 h 106"/>
                <a:gd name="T32" fmla="*/ 17 w 81"/>
                <a:gd name="T33" fmla="*/ 105 h 106"/>
                <a:gd name="T34" fmla="*/ 19 w 81"/>
                <a:gd name="T35" fmla="*/ 105 h 106"/>
                <a:gd name="T36" fmla="*/ 29 w 81"/>
                <a:gd name="T37" fmla="*/ 85 h 106"/>
                <a:gd name="T38" fmla="*/ 34 w 81"/>
                <a:gd name="T39" fmla="*/ 68 h 106"/>
                <a:gd name="T40" fmla="*/ 49 w 81"/>
                <a:gd name="T41" fmla="*/ 76 h 106"/>
                <a:gd name="T42" fmla="*/ 81 w 81"/>
                <a:gd name="T43" fmla="*/ 34 h 106"/>
                <a:gd name="T44" fmla="*/ 43 w 8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" h="106">
                  <a:moveTo>
                    <a:pt x="43" y="0"/>
                  </a:moveTo>
                  <a:cubicBezTo>
                    <a:pt x="14" y="0"/>
                    <a:pt x="0" y="20"/>
                    <a:pt x="0" y="38"/>
                  </a:cubicBezTo>
                  <a:cubicBezTo>
                    <a:pt x="0" y="48"/>
                    <a:pt x="3" y="57"/>
                    <a:pt x="12" y="61"/>
                  </a:cubicBezTo>
                  <a:cubicBezTo>
                    <a:pt x="13" y="61"/>
                    <a:pt x="15" y="61"/>
                    <a:pt x="15" y="59"/>
                  </a:cubicBezTo>
                  <a:cubicBezTo>
                    <a:pt x="15" y="58"/>
                    <a:pt x="16" y="56"/>
                    <a:pt x="16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13" y="48"/>
                    <a:pt x="11" y="44"/>
                    <a:pt x="11" y="39"/>
                  </a:cubicBezTo>
                  <a:cubicBezTo>
                    <a:pt x="11" y="24"/>
                    <a:pt x="23" y="10"/>
                    <a:pt x="41" y="10"/>
                  </a:cubicBezTo>
                  <a:cubicBezTo>
                    <a:pt x="58" y="10"/>
                    <a:pt x="66" y="20"/>
                    <a:pt x="66" y="33"/>
                  </a:cubicBezTo>
                  <a:cubicBezTo>
                    <a:pt x="66" y="51"/>
                    <a:pt x="59" y="66"/>
                    <a:pt x="47" y="66"/>
                  </a:cubicBezTo>
                  <a:cubicBezTo>
                    <a:pt x="41" y="66"/>
                    <a:pt x="36" y="60"/>
                    <a:pt x="38" y="54"/>
                  </a:cubicBezTo>
                  <a:cubicBezTo>
                    <a:pt x="39" y="46"/>
                    <a:pt x="43" y="38"/>
                    <a:pt x="43" y="32"/>
                  </a:cubicBezTo>
                  <a:cubicBezTo>
                    <a:pt x="43" y="27"/>
                    <a:pt x="40" y="23"/>
                    <a:pt x="35" y="23"/>
                  </a:cubicBezTo>
                  <a:cubicBezTo>
                    <a:pt x="28" y="23"/>
                    <a:pt x="23" y="30"/>
                    <a:pt x="23" y="39"/>
                  </a:cubicBezTo>
                  <a:cubicBezTo>
                    <a:pt x="23" y="45"/>
                    <a:pt x="25" y="49"/>
                    <a:pt x="25" y="49"/>
                  </a:cubicBezTo>
                  <a:cubicBezTo>
                    <a:pt x="25" y="49"/>
                    <a:pt x="18" y="77"/>
                    <a:pt x="17" y="82"/>
                  </a:cubicBezTo>
                  <a:cubicBezTo>
                    <a:pt x="15" y="91"/>
                    <a:pt x="17" y="103"/>
                    <a:pt x="17" y="105"/>
                  </a:cubicBezTo>
                  <a:cubicBezTo>
                    <a:pt x="17" y="105"/>
                    <a:pt x="18" y="106"/>
                    <a:pt x="19" y="105"/>
                  </a:cubicBezTo>
                  <a:cubicBezTo>
                    <a:pt x="19" y="104"/>
                    <a:pt x="27" y="95"/>
                    <a:pt x="29" y="85"/>
                  </a:cubicBezTo>
                  <a:cubicBezTo>
                    <a:pt x="30" y="82"/>
                    <a:pt x="34" y="68"/>
                    <a:pt x="34" y="68"/>
                  </a:cubicBezTo>
                  <a:cubicBezTo>
                    <a:pt x="36" y="72"/>
                    <a:pt x="42" y="76"/>
                    <a:pt x="49" y="76"/>
                  </a:cubicBezTo>
                  <a:cubicBezTo>
                    <a:pt x="68" y="76"/>
                    <a:pt x="81" y="58"/>
                    <a:pt x="81" y="34"/>
                  </a:cubicBezTo>
                  <a:cubicBezTo>
                    <a:pt x="81" y="16"/>
                    <a:pt x="6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2" name="îŝľïdé">
              <a:extLst>
                <a:ext uri="{FF2B5EF4-FFF2-40B4-BE49-F238E27FC236}">
                  <a16:creationId xmlns:a16="http://schemas.microsoft.com/office/drawing/2014/main" xmlns="" id="{AB95FAD4-00C5-4BC3-A6B4-4AC4934925E4}"/>
                </a:ext>
              </a:extLst>
            </p:cNvPr>
            <p:cNvGrpSpPr>
              <a:grpSpLocks/>
            </p:cNvGrpSpPr>
            <p:nvPr/>
          </p:nvGrpSpPr>
          <p:grpSpPr>
            <a:xfrm>
              <a:off x="7321627" y="5924215"/>
              <a:ext cx="247075" cy="156393"/>
              <a:chOff x="6912747" y="6405397"/>
              <a:chExt cx="326367" cy="206583"/>
            </a:xfrm>
            <a:grpFill/>
          </p:grpSpPr>
          <p:sp>
            <p:nvSpPr>
              <p:cNvPr id="218" name="iŝ1iḋé">
                <a:extLst>
                  <a:ext uri="{FF2B5EF4-FFF2-40B4-BE49-F238E27FC236}">
                    <a16:creationId xmlns:a16="http://schemas.microsoft.com/office/drawing/2014/main" xmlns="" id="{1A41DBE5-1808-46D8-B602-066844633AFC}"/>
                  </a:ext>
                </a:extLst>
              </p:cNvPr>
              <p:cNvSpPr/>
              <p:nvPr/>
            </p:nvSpPr>
            <p:spPr bwMode="auto">
              <a:xfrm>
                <a:off x="6912747" y="6405397"/>
                <a:ext cx="168391" cy="197903"/>
              </a:xfrm>
              <a:custGeom>
                <a:avLst/>
                <a:gdLst>
                  <a:gd name="T0" fmla="*/ 36 w 47"/>
                  <a:gd name="T1" fmla="*/ 25 h 55"/>
                  <a:gd name="T2" fmla="*/ 44 w 47"/>
                  <a:gd name="T3" fmla="*/ 15 h 55"/>
                  <a:gd name="T4" fmla="*/ 29 w 47"/>
                  <a:gd name="T5" fmla="*/ 0 h 55"/>
                  <a:gd name="T6" fmla="*/ 13 w 47"/>
                  <a:gd name="T7" fmla="*/ 0 h 55"/>
                  <a:gd name="T8" fmla="*/ 12 w 47"/>
                  <a:gd name="T9" fmla="*/ 0 h 55"/>
                  <a:gd name="T10" fmla="*/ 0 w 47"/>
                  <a:gd name="T11" fmla="*/ 0 h 55"/>
                  <a:gd name="T12" fmla="*/ 0 w 47"/>
                  <a:gd name="T13" fmla="*/ 55 h 55"/>
                  <a:gd name="T14" fmla="*/ 12 w 47"/>
                  <a:gd name="T15" fmla="*/ 55 h 55"/>
                  <a:gd name="T16" fmla="*/ 13 w 47"/>
                  <a:gd name="T17" fmla="*/ 55 h 55"/>
                  <a:gd name="T18" fmla="*/ 29 w 47"/>
                  <a:gd name="T19" fmla="*/ 55 h 55"/>
                  <a:gd name="T20" fmla="*/ 46 w 47"/>
                  <a:gd name="T21" fmla="*/ 39 h 55"/>
                  <a:gd name="T22" fmla="*/ 36 w 47"/>
                  <a:gd name="T23" fmla="*/ 25 h 55"/>
                  <a:gd name="T24" fmla="*/ 13 w 47"/>
                  <a:gd name="T25" fmla="*/ 10 h 55"/>
                  <a:gd name="T26" fmla="*/ 27 w 47"/>
                  <a:gd name="T27" fmla="*/ 10 h 55"/>
                  <a:gd name="T28" fmla="*/ 29 w 47"/>
                  <a:gd name="T29" fmla="*/ 10 h 55"/>
                  <a:gd name="T30" fmla="*/ 33 w 47"/>
                  <a:gd name="T31" fmla="*/ 15 h 55"/>
                  <a:gd name="T32" fmla="*/ 28 w 47"/>
                  <a:gd name="T33" fmla="*/ 22 h 55"/>
                  <a:gd name="T34" fmla="*/ 13 w 47"/>
                  <a:gd name="T35" fmla="*/ 22 h 55"/>
                  <a:gd name="T36" fmla="*/ 13 w 47"/>
                  <a:gd name="T37" fmla="*/ 10 h 55"/>
                  <a:gd name="T38" fmla="*/ 28 w 47"/>
                  <a:gd name="T39" fmla="*/ 45 h 55"/>
                  <a:gd name="T40" fmla="*/ 27 w 47"/>
                  <a:gd name="T41" fmla="*/ 45 h 55"/>
                  <a:gd name="T42" fmla="*/ 13 w 47"/>
                  <a:gd name="T43" fmla="*/ 45 h 55"/>
                  <a:gd name="T44" fmla="*/ 13 w 47"/>
                  <a:gd name="T45" fmla="*/ 30 h 55"/>
                  <a:gd name="T46" fmla="*/ 29 w 47"/>
                  <a:gd name="T47" fmla="*/ 30 h 55"/>
                  <a:gd name="T48" fmla="*/ 35 w 47"/>
                  <a:gd name="T49" fmla="*/ 38 h 55"/>
                  <a:gd name="T50" fmla="*/ 28 w 47"/>
                  <a:gd name="T51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55">
                    <a:moveTo>
                      <a:pt x="36" y="25"/>
                    </a:moveTo>
                    <a:cubicBezTo>
                      <a:pt x="36" y="25"/>
                      <a:pt x="44" y="24"/>
                      <a:pt x="44" y="15"/>
                    </a:cubicBezTo>
                    <a:cubicBezTo>
                      <a:pt x="44" y="5"/>
                      <a:pt x="37" y="0"/>
                      <a:pt x="2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46" y="55"/>
                      <a:pt x="46" y="39"/>
                    </a:cubicBezTo>
                    <a:cubicBezTo>
                      <a:pt x="46" y="39"/>
                      <a:pt x="47" y="25"/>
                      <a:pt x="36" y="25"/>
                    </a:cubicBezTo>
                    <a:close/>
                    <a:moveTo>
                      <a:pt x="13" y="10"/>
                    </a:moveTo>
                    <a:cubicBezTo>
                      <a:pt x="27" y="10"/>
                      <a:pt x="27" y="10"/>
                      <a:pt x="27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33" y="10"/>
                      <a:pt x="33" y="15"/>
                    </a:cubicBezTo>
                    <a:cubicBezTo>
                      <a:pt x="33" y="21"/>
                      <a:pt x="30" y="22"/>
                      <a:pt x="28" y="22"/>
                    </a:cubicBezTo>
                    <a:cubicBezTo>
                      <a:pt x="13" y="22"/>
                      <a:pt x="13" y="22"/>
                      <a:pt x="13" y="22"/>
                    </a:cubicBezTo>
                    <a:lnTo>
                      <a:pt x="13" y="10"/>
                    </a:lnTo>
                    <a:close/>
                    <a:moveTo>
                      <a:pt x="28" y="45"/>
                    </a:moveTo>
                    <a:cubicBezTo>
                      <a:pt x="28" y="45"/>
                      <a:pt x="27" y="45"/>
                      <a:pt x="27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35" y="30"/>
                      <a:pt x="35" y="38"/>
                    </a:cubicBezTo>
                    <a:cubicBezTo>
                      <a:pt x="35" y="44"/>
                      <a:pt x="30" y="45"/>
                      <a:pt x="2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ïşļîḋê">
                <a:extLst>
                  <a:ext uri="{FF2B5EF4-FFF2-40B4-BE49-F238E27FC236}">
                    <a16:creationId xmlns:a16="http://schemas.microsoft.com/office/drawing/2014/main" xmlns="" id="{A9F27404-AAAE-419B-8CE4-13C2F6A7FA0D}"/>
                  </a:ext>
                </a:extLst>
              </p:cNvPr>
              <p:cNvSpPr/>
              <p:nvPr/>
            </p:nvSpPr>
            <p:spPr bwMode="auto">
              <a:xfrm>
                <a:off x="7081139" y="6455740"/>
                <a:ext cx="157975" cy="156240"/>
              </a:xfrm>
              <a:custGeom>
                <a:avLst/>
                <a:gdLst>
                  <a:gd name="T0" fmla="*/ 22 w 44"/>
                  <a:gd name="T1" fmla="*/ 0 h 43"/>
                  <a:gd name="T2" fmla="*/ 1 w 44"/>
                  <a:gd name="T3" fmla="*/ 21 h 43"/>
                  <a:gd name="T4" fmla="*/ 22 w 44"/>
                  <a:gd name="T5" fmla="*/ 42 h 43"/>
                  <a:gd name="T6" fmla="*/ 41 w 44"/>
                  <a:gd name="T7" fmla="*/ 27 h 43"/>
                  <a:gd name="T8" fmla="*/ 31 w 44"/>
                  <a:gd name="T9" fmla="*/ 27 h 43"/>
                  <a:gd name="T10" fmla="*/ 22 w 44"/>
                  <a:gd name="T11" fmla="*/ 33 h 43"/>
                  <a:gd name="T12" fmla="*/ 13 w 44"/>
                  <a:gd name="T13" fmla="*/ 24 h 43"/>
                  <a:gd name="T14" fmla="*/ 41 w 44"/>
                  <a:gd name="T15" fmla="*/ 24 h 43"/>
                  <a:gd name="T16" fmla="*/ 22 w 44"/>
                  <a:gd name="T17" fmla="*/ 0 h 43"/>
                  <a:gd name="T18" fmla="*/ 13 w 44"/>
                  <a:gd name="T19" fmla="*/ 16 h 43"/>
                  <a:gd name="T20" fmla="*/ 22 w 44"/>
                  <a:gd name="T21" fmla="*/ 8 h 43"/>
                  <a:gd name="T22" fmla="*/ 31 w 44"/>
                  <a:gd name="T23" fmla="*/ 16 h 43"/>
                  <a:gd name="T24" fmla="*/ 13 w 44"/>
                  <a:gd name="T25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43">
                    <a:moveTo>
                      <a:pt x="22" y="0"/>
                    </a:moveTo>
                    <a:cubicBezTo>
                      <a:pt x="1" y="0"/>
                      <a:pt x="1" y="21"/>
                      <a:pt x="1" y="21"/>
                    </a:cubicBezTo>
                    <a:cubicBezTo>
                      <a:pt x="1" y="21"/>
                      <a:pt x="0" y="42"/>
                      <a:pt x="22" y="42"/>
                    </a:cubicBezTo>
                    <a:cubicBezTo>
                      <a:pt x="22" y="42"/>
                      <a:pt x="41" y="43"/>
                      <a:pt x="4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33"/>
                      <a:pt x="22" y="33"/>
                    </a:cubicBezTo>
                    <a:cubicBezTo>
                      <a:pt x="22" y="33"/>
                      <a:pt x="13" y="34"/>
                      <a:pt x="13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4" y="0"/>
                      <a:pt x="22" y="0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4" y="8"/>
                      <a:pt x="22" y="8"/>
                    </a:cubicBezTo>
                    <a:cubicBezTo>
                      <a:pt x="31" y="8"/>
                      <a:pt x="31" y="16"/>
                      <a:pt x="31" y="16"/>
                    </a:cubicBezTo>
                    <a:lnTo>
                      <a:pt x="13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isḻîḑe">
                <a:extLst>
                  <a:ext uri="{FF2B5EF4-FFF2-40B4-BE49-F238E27FC236}">
                    <a16:creationId xmlns:a16="http://schemas.microsoft.com/office/drawing/2014/main" xmlns="" id="{B149F3E7-6529-41A1-A8E1-35A8A1CC762B}"/>
                  </a:ext>
                </a:extLst>
              </p:cNvPr>
              <p:cNvSpPr/>
              <p:nvPr/>
            </p:nvSpPr>
            <p:spPr bwMode="auto">
              <a:xfrm>
                <a:off x="7117594" y="6417549"/>
                <a:ext cx="81591" cy="2430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3" name="î$1íḑe">
              <a:extLst>
                <a:ext uri="{FF2B5EF4-FFF2-40B4-BE49-F238E27FC236}">
                  <a16:creationId xmlns:a16="http://schemas.microsoft.com/office/drawing/2014/main" xmlns="" id="{CB2CA762-CE44-4350-A617-EE1372DBF847}"/>
                </a:ext>
              </a:extLst>
            </p:cNvPr>
            <p:cNvSpPr/>
            <p:nvPr/>
          </p:nvSpPr>
          <p:spPr bwMode="auto">
            <a:xfrm>
              <a:off x="8408494" y="5857189"/>
              <a:ext cx="236561" cy="239190"/>
            </a:xfrm>
            <a:custGeom>
              <a:avLst/>
              <a:gdLst>
                <a:gd name="T0" fmla="*/ 70 w 87"/>
                <a:gd name="T1" fmla="*/ 0 h 88"/>
                <a:gd name="T2" fmla="*/ 17 w 87"/>
                <a:gd name="T3" fmla="*/ 0 h 88"/>
                <a:gd name="T4" fmla="*/ 0 w 87"/>
                <a:gd name="T5" fmla="*/ 17 h 88"/>
                <a:gd name="T6" fmla="*/ 0 w 87"/>
                <a:gd name="T7" fmla="*/ 35 h 88"/>
                <a:gd name="T8" fmla="*/ 0 w 87"/>
                <a:gd name="T9" fmla="*/ 71 h 88"/>
                <a:gd name="T10" fmla="*/ 17 w 87"/>
                <a:gd name="T11" fmla="*/ 88 h 88"/>
                <a:gd name="T12" fmla="*/ 70 w 87"/>
                <a:gd name="T13" fmla="*/ 88 h 88"/>
                <a:gd name="T14" fmla="*/ 87 w 87"/>
                <a:gd name="T15" fmla="*/ 71 h 88"/>
                <a:gd name="T16" fmla="*/ 87 w 87"/>
                <a:gd name="T17" fmla="*/ 35 h 88"/>
                <a:gd name="T18" fmla="*/ 87 w 87"/>
                <a:gd name="T19" fmla="*/ 17 h 88"/>
                <a:gd name="T20" fmla="*/ 70 w 87"/>
                <a:gd name="T21" fmla="*/ 0 h 88"/>
                <a:gd name="T22" fmla="*/ 75 w 87"/>
                <a:gd name="T23" fmla="*/ 11 h 88"/>
                <a:gd name="T24" fmla="*/ 77 w 87"/>
                <a:gd name="T25" fmla="*/ 11 h 88"/>
                <a:gd name="T26" fmla="*/ 77 w 87"/>
                <a:gd name="T27" fmla="*/ 12 h 88"/>
                <a:gd name="T28" fmla="*/ 77 w 87"/>
                <a:gd name="T29" fmla="*/ 25 h 88"/>
                <a:gd name="T30" fmla="*/ 62 w 87"/>
                <a:gd name="T31" fmla="*/ 25 h 88"/>
                <a:gd name="T32" fmla="*/ 62 w 87"/>
                <a:gd name="T33" fmla="*/ 11 h 88"/>
                <a:gd name="T34" fmla="*/ 75 w 87"/>
                <a:gd name="T35" fmla="*/ 11 h 88"/>
                <a:gd name="T36" fmla="*/ 31 w 87"/>
                <a:gd name="T37" fmla="*/ 35 h 88"/>
                <a:gd name="T38" fmla="*/ 43 w 87"/>
                <a:gd name="T39" fmla="*/ 29 h 88"/>
                <a:gd name="T40" fmla="*/ 56 w 87"/>
                <a:gd name="T41" fmla="*/ 35 h 88"/>
                <a:gd name="T42" fmla="*/ 59 w 87"/>
                <a:gd name="T43" fmla="*/ 44 h 88"/>
                <a:gd name="T44" fmla="*/ 43 w 87"/>
                <a:gd name="T45" fmla="*/ 60 h 88"/>
                <a:gd name="T46" fmla="*/ 28 w 87"/>
                <a:gd name="T47" fmla="*/ 44 h 88"/>
                <a:gd name="T48" fmla="*/ 31 w 87"/>
                <a:gd name="T49" fmla="*/ 35 h 88"/>
                <a:gd name="T50" fmla="*/ 79 w 87"/>
                <a:gd name="T51" fmla="*/ 71 h 88"/>
                <a:gd name="T52" fmla="*/ 70 w 87"/>
                <a:gd name="T53" fmla="*/ 80 h 88"/>
                <a:gd name="T54" fmla="*/ 17 w 87"/>
                <a:gd name="T55" fmla="*/ 80 h 88"/>
                <a:gd name="T56" fmla="*/ 8 w 87"/>
                <a:gd name="T57" fmla="*/ 71 h 88"/>
                <a:gd name="T58" fmla="*/ 8 w 87"/>
                <a:gd name="T59" fmla="*/ 35 h 88"/>
                <a:gd name="T60" fmla="*/ 21 w 87"/>
                <a:gd name="T61" fmla="*/ 35 h 88"/>
                <a:gd name="T62" fmla="*/ 20 w 87"/>
                <a:gd name="T63" fmla="*/ 44 h 88"/>
                <a:gd name="T64" fmla="*/ 43 w 87"/>
                <a:gd name="T65" fmla="*/ 68 h 88"/>
                <a:gd name="T66" fmla="*/ 67 w 87"/>
                <a:gd name="T67" fmla="*/ 44 h 88"/>
                <a:gd name="T68" fmla="*/ 66 w 87"/>
                <a:gd name="T69" fmla="*/ 35 h 88"/>
                <a:gd name="T70" fmla="*/ 79 w 87"/>
                <a:gd name="T71" fmla="*/ 35 h 88"/>
                <a:gd name="T72" fmla="*/ 79 w 87"/>
                <a:gd name="T73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" h="88">
                  <a:moveTo>
                    <a:pt x="7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0"/>
                    <a:pt x="7" y="88"/>
                    <a:pt x="17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80" y="88"/>
                    <a:pt x="87" y="80"/>
                    <a:pt x="87" y="71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8"/>
                    <a:pt x="80" y="0"/>
                    <a:pt x="70" y="0"/>
                  </a:cubicBezTo>
                  <a:close/>
                  <a:moveTo>
                    <a:pt x="75" y="11"/>
                  </a:moveTo>
                  <a:cubicBezTo>
                    <a:pt x="77" y="11"/>
                    <a:pt x="77" y="11"/>
                    <a:pt x="77" y="11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11"/>
                    <a:pt x="62" y="11"/>
                    <a:pt x="62" y="11"/>
                  </a:cubicBezTo>
                  <a:lnTo>
                    <a:pt x="75" y="11"/>
                  </a:lnTo>
                  <a:close/>
                  <a:moveTo>
                    <a:pt x="31" y="35"/>
                  </a:moveTo>
                  <a:cubicBezTo>
                    <a:pt x="34" y="31"/>
                    <a:pt x="38" y="29"/>
                    <a:pt x="43" y="29"/>
                  </a:cubicBezTo>
                  <a:cubicBezTo>
                    <a:pt x="49" y="29"/>
                    <a:pt x="53" y="31"/>
                    <a:pt x="56" y="35"/>
                  </a:cubicBezTo>
                  <a:cubicBezTo>
                    <a:pt x="58" y="38"/>
                    <a:pt x="59" y="41"/>
                    <a:pt x="59" y="44"/>
                  </a:cubicBezTo>
                  <a:cubicBezTo>
                    <a:pt x="59" y="53"/>
                    <a:pt x="52" y="60"/>
                    <a:pt x="43" y="60"/>
                  </a:cubicBezTo>
                  <a:cubicBezTo>
                    <a:pt x="35" y="60"/>
                    <a:pt x="28" y="53"/>
                    <a:pt x="28" y="44"/>
                  </a:cubicBezTo>
                  <a:cubicBezTo>
                    <a:pt x="28" y="41"/>
                    <a:pt x="29" y="38"/>
                    <a:pt x="31" y="35"/>
                  </a:cubicBezTo>
                  <a:close/>
                  <a:moveTo>
                    <a:pt x="79" y="71"/>
                  </a:moveTo>
                  <a:cubicBezTo>
                    <a:pt x="79" y="76"/>
                    <a:pt x="75" y="80"/>
                    <a:pt x="70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2" y="80"/>
                    <a:pt x="8" y="76"/>
                    <a:pt x="8" y="7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0" y="38"/>
                    <a:pt x="20" y="41"/>
                    <a:pt x="20" y="44"/>
                  </a:cubicBezTo>
                  <a:cubicBezTo>
                    <a:pt x="20" y="57"/>
                    <a:pt x="30" y="68"/>
                    <a:pt x="43" y="68"/>
                  </a:cubicBezTo>
                  <a:cubicBezTo>
                    <a:pt x="57" y="68"/>
                    <a:pt x="67" y="57"/>
                    <a:pt x="67" y="44"/>
                  </a:cubicBezTo>
                  <a:cubicBezTo>
                    <a:pt x="67" y="41"/>
                    <a:pt x="67" y="38"/>
                    <a:pt x="66" y="35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9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4" name="îṣ1iďe">
              <a:extLst>
                <a:ext uri="{FF2B5EF4-FFF2-40B4-BE49-F238E27FC236}">
                  <a16:creationId xmlns:a16="http://schemas.microsoft.com/office/drawing/2014/main" xmlns="" id="{D1BCD90F-24CD-4594-9867-24419659B947}"/>
                </a:ext>
              </a:extLst>
            </p:cNvPr>
            <p:cNvGrpSpPr>
              <a:grpSpLocks/>
            </p:cNvGrpSpPr>
            <p:nvPr/>
          </p:nvGrpSpPr>
          <p:grpSpPr>
            <a:xfrm>
              <a:off x="8568830" y="3138050"/>
              <a:ext cx="253646" cy="170849"/>
              <a:chOff x="8560207" y="2725087"/>
              <a:chExt cx="335047" cy="225679"/>
            </a:xfrm>
            <a:grpFill/>
          </p:grpSpPr>
          <p:sp>
            <p:nvSpPr>
              <p:cNvPr id="216" name="íşḻiďe">
                <a:extLst>
                  <a:ext uri="{FF2B5EF4-FFF2-40B4-BE49-F238E27FC236}">
                    <a16:creationId xmlns:a16="http://schemas.microsoft.com/office/drawing/2014/main" xmlns="" id="{A3BB68EF-707A-425C-B6C9-122ED44F7580}"/>
                  </a:ext>
                </a:extLst>
              </p:cNvPr>
              <p:cNvSpPr/>
              <p:nvPr/>
            </p:nvSpPr>
            <p:spPr bwMode="auto">
              <a:xfrm>
                <a:off x="8560207" y="2768486"/>
                <a:ext cx="180544" cy="157975"/>
              </a:xfrm>
              <a:custGeom>
                <a:avLst/>
                <a:gdLst>
                  <a:gd name="T0" fmla="*/ 0 w 50"/>
                  <a:gd name="T1" fmla="*/ 19 h 44"/>
                  <a:gd name="T2" fmla="*/ 25 w 50"/>
                  <a:gd name="T3" fmla="*/ 0 h 44"/>
                  <a:gd name="T4" fmla="*/ 50 w 50"/>
                  <a:gd name="T5" fmla="*/ 19 h 44"/>
                  <a:gd name="T6" fmla="*/ 25 w 50"/>
                  <a:gd name="T7" fmla="*/ 38 h 44"/>
                  <a:gd name="T8" fmla="*/ 15 w 50"/>
                  <a:gd name="T9" fmla="*/ 36 h 44"/>
                  <a:gd name="T10" fmla="*/ 4 w 50"/>
                  <a:gd name="T11" fmla="*/ 44 h 44"/>
                  <a:gd name="T12" fmla="*/ 3 w 50"/>
                  <a:gd name="T13" fmla="*/ 43 h 44"/>
                  <a:gd name="T14" fmla="*/ 8 w 50"/>
                  <a:gd name="T15" fmla="*/ 33 h 44"/>
                  <a:gd name="T16" fmla="*/ 0 w 50"/>
                  <a:gd name="T1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4">
                    <a:moveTo>
                      <a:pt x="0" y="19"/>
                    </a:moveTo>
                    <a:cubicBezTo>
                      <a:pt x="0" y="8"/>
                      <a:pt x="11" y="0"/>
                      <a:pt x="25" y="0"/>
                    </a:cubicBezTo>
                    <a:cubicBezTo>
                      <a:pt x="39" y="0"/>
                      <a:pt x="50" y="8"/>
                      <a:pt x="50" y="19"/>
                    </a:cubicBezTo>
                    <a:cubicBezTo>
                      <a:pt x="50" y="29"/>
                      <a:pt x="39" y="38"/>
                      <a:pt x="25" y="38"/>
                    </a:cubicBezTo>
                    <a:cubicBezTo>
                      <a:pt x="22" y="38"/>
                      <a:pt x="18" y="37"/>
                      <a:pt x="15" y="36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3" y="29"/>
                      <a:pt x="0" y="24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iŝliḍè">
                <a:extLst>
                  <a:ext uri="{FF2B5EF4-FFF2-40B4-BE49-F238E27FC236}">
                    <a16:creationId xmlns:a16="http://schemas.microsoft.com/office/drawing/2014/main" xmlns="" id="{B29F2A1C-A3D5-4294-B010-09FC563790D5}"/>
                  </a:ext>
                </a:extLst>
              </p:cNvPr>
              <p:cNvSpPr/>
              <p:nvPr/>
            </p:nvSpPr>
            <p:spPr bwMode="auto">
              <a:xfrm>
                <a:off x="8667839" y="2725087"/>
                <a:ext cx="227415" cy="225679"/>
              </a:xfrm>
              <a:custGeom>
                <a:avLst/>
                <a:gdLst>
                  <a:gd name="T0" fmla="*/ 27 w 63"/>
                  <a:gd name="T1" fmla="*/ 50 h 63"/>
                  <a:gd name="T2" fmla="*/ 41 w 63"/>
                  <a:gd name="T3" fmla="*/ 48 h 63"/>
                  <a:gd name="T4" fmla="*/ 42 w 63"/>
                  <a:gd name="T5" fmla="*/ 47 h 63"/>
                  <a:gd name="T6" fmla="*/ 50 w 63"/>
                  <a:gd name="T7" fmla="*/ 53 h 63"/>
                  <a:gd name="T8" fmla="*/ 46 w 63"/>
                  <a:gd name="T9" fmla="*/ 45 h 63"/>
                  <a:gd name="T10" fmla="*/ 48 w 63"/>
                  <a:gd name="T11" fmla="*/ 44 h 63"/>
                  <a:gd name="T12" fmla="*/ 58 w 63"/>
                  <a:gd name="T13" fmla="*/ 28 h 63"/>
                  <a:gd name="T14" fmla="*/ 27 w 63"/>
                  <a:gd name="T15" fmla="*/ 5 h 63"/>
                  <a:gd name="T16" fmla="*/ 6 w 63"/>
                  <a:gd name="T17" fmla="*/ 11 h 63"/>
                  <a:gd name="T18" fmla="*/ 0 w 63"/>
                  <a:gd name="T19" fmla="*/ 10 h 63"/>
                  <a:gd name="T20" fmla="*/ 27 w 63"/>
                  <a:gd name="T21" fmla="*/ 0 h 63"/>
                  <a:gd name="T22" fmla="*/ 63 w 63"/>
                  <a:gd name="T23" fmla="*/ 28 h 63"/>
                  <a:gd name="T24" fmla="*/ 53 w 63"/>
                  <a:gd name="T25" fmla="*/ 47 h 63"/>
                  <a:gd name="T26" fmla="*/ 60 w 63"/>
                  <a:gd name="T27" fmla="*/ 63 h 63"/>
                  <a:gd name="T28" fmla="*/ 41 w 63"/>
                  <a:gd name="T29" fmla="*/ 53 h 63"/>
                  <a:gd name="T30" fmla="*/ 27 w 63"/>
                  <a:gd name="T31" fmla="*/ 55 h 63"/>
                  <a:gd name="T32" fmla="*/ 6 w 63"/>
                  <a:gd name="T33" fmla="*/ 50 h 63"/>
                  <a:gd name="T34" fmla="*/ 13 w 63"/>
                  <a:gd name="T35" fmla="*/ 47 h 63"/>
                  <a:gd name="T36" fmla="*/ 27 w 63"/>
                  <a:gd name="T37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63">
                    <a:moveTo>
                      <a:pt x="27" y="50"/>
                    </a:moveTo>
                    <a:cubicBezTo>
                      <a:pt x="32" y="50"/>
                      <a:pt x="36" y="49"/>
                      <a:pt x="41" y="48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4" y="40"/>
                      <a:pt x="58" y="34"/>
                      <a:pt x="58" y="28"/>
                    </a:cubicBezTo>
                    <a:cubicBezTo>
                      <a:pt x="58" y="15"/>
                      <a:pt x="44" y="5"/>
                      <a:pt x="27" y="5"/>
                    </a:cubicBezTo>
                    <a:cubicBezTo>
                      <a:pt x="19" y="5"/>
                      <a:pt x="12" y="8"/>
                      <a:pt x="6" y="11"/>
                    </a:cubicBezTo>
                    <a:cubicBezTo>
                      <a:pt x="4" y="11"/>
                      <a:pt x="2" y="10"/>
                      <a:pt x="0" y="10"/>
                    </a:cubicBezTo>
                    <a:cubicBezTo>
                      <a:pt x="6" y="4"/>
                      <a:pt x="16" y="0"/>
                      <a:pt x="27" y="0"/>
                    </a:cubicBezTo>
                    <a:cubicBezTo>
                      <a:pt x="47" y="0"/>
                      <a:pt x="63" y="12"/>
                      <a:pt x="63" y="28"/>
                    </a:cubicBezTo>
                    <a:cubicBezTo>
                      <a:pt x="63" y="35"/>
                      <a:pt x="60" y="42"/>
                      <a:pt x="53" y="47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7" y="55"/>
                      <a:pt x="32" y="55"/>
                      <a:pt x="27" y="55"/>
                    </a:cubicBezTo>
                    <a:cubicBezTo>
                      <a:pt x="20" y="55"/>
                      <a:pt x="12" y="53"/>
                      <a:pt x="6" y="50"/>
                    </a:cubicBezTo>
                    <a:cubicBezTo>
                      <a:pt x="9" y="49"/>
                      <a:pt x="11" y="48"/>
                      <a:pt x="13" y="47"/>
                    </a:cubicBezTo>
                    <a:cubicBezTo>
                      <a:pt x="17" y="49"/>
                      <a:pt x="22" y="50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iṥļïdé">
              <a:extLst>
                <a:ext uri="{FF2B5EF4-FFF2-40B4-BE49-F238E27FC236}">
                  <a16:creationId xmlns:a16="http://schemas.microsoft.com/office/drawing/2014/main" xmlns="" id="{F0FF7B30-23AD-450D-B4A0-B1A5E4EE60E3}"/>
                </a:ext>
              </a:extLst>
            </p:cNvPr>
            <p:cNvSpPr/>
            <p:nvPr/>
          </p:nvSpPr>
          <p:spPr bwMode="auto">
            <a:xfrm>
              <a:off x="8135134" y="3824077"/>
              <a:ext cx="177421" cy="210276"/>
            </a:xfrm>
            <a:custGeom>
              <a:avLst/>
              <a:gdLst>
                <a:gd name="T0" fmla="*/ 65 w 65"/>
                <a:gd name="T1" fmla="*/ 3 h 77"/>
                <a:gd name="T2" fmla="*/ 62 w 65"/>
                <a:gd name="T3" fmla="*/ 0 h 77"/>
                <a:gd name="T4" fmla="*/ 20 w 65"/>
                <a:gd name="T5" fmla="*/ 15 h 77"/>
                <a:gd name="T6" fmla="*/ 18 w 65"/>
                <a:gd name="T7" fmla="*/ 17 h 77"/>
                <a:gd name="T8" fmla="*/ 18 w 65"/>
                <a:gd name="T9" fmla="*/ 60 h 77"/>
                <a:gd name="T10" fmla="*/ 11 w 65"/>
                <a:gd name="T11" fmla="*/ 59 h 77"/>
                <a:gd name="T12" fmla="*/ 0 w 65"/>
                <a:gd name="T13" fmla="*/ 68 h 77"/>
                <a:gd name="T14" fmla="*/ 11 w 65"/>
                <a:gd name="T15" fmla="*/ 77 h 77"/>
                <a:gd name="T16" fmla="*/ 22 w 65"/>
                <a:gd name="T17" fmla="*/ 68 h 77"/>
                <a:gd name="T18" fmla="*/ 22 w 65"/>
                <a:gd name="T19" fmla="*/ 68 h 77"/>
                <a:gd name="T20" fmla="*/ 22 w 65"/>
                <a:gd name="T21" fmla="*/ 68 h 77"/>
                <a:gd name="T22" fmla="*/ 22 w 65"/>
                <a:gd name="T23" fmla="*/ 28 h 77"/>
                <a:gd name="T24" fmla="*/ 59 w 65"/>
                <a:gd name="T25" fmla="*/ 15 h 77"/>
                <a:gd name="T26" fmla="*/ 59 w 65"/>
                <a:gd name="T27" fmla="*/ 46 h 77"/>
                <a:gd name="T28" fmla="*/ 53 w 65"/>
                <a:gd name="T29" fmla="*/ 44 h 77"/>
                <a:gd name="T30" fmla="*/ 42 w 65"/>
                <a:gd name="T31" fmla="*/ 53 h 77"/>
                <a:gd name="T32" fmla="*/ 53 w 65"/>
                <a:gd name="T33" fmla="*/ 63 h 77"/>
                <a:gd name="T34" fmla="*/ 64 w 65"/>
                <a:gd name="T35" fmla="*/ 54 h 77"/>
                <a:gd name="T36" fmla="*/ 64 w 65"/>
                <a:gd name="T37" fmla="*/ 54 h 77"/>
                <a:gd name="T38" fmla="*/ 64 w 65"/>
                <a:gd name="T39" fmla="*/ 54 h 77"/>
                <a:gd name="T40" fmla="*/ 65 w 65"/>
                <a:gd name="T4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77">
                  <a:moveTo>
                    <a:pt x="65" y="3"/>
                  </a:moveTo>
                  <a:cubicBezTo>
                    <a:pt x="65" y="2"/>
                    <a:pt x="64" y="0"/>
                    <a:pt x="62" y="0"/>
                  </a:cubicBezTo>
                  <a:cubicBezTo>
                    <a:pt x="62" y="0"/>
                    <a:pt x="20" y="15"/>
                    <a:pt x="20" y="15"/>
                  </a:cubicBezTo>
                  <a:cubicBezTo>
                    <a:pt x="19" y="15"/>
                    <a:pt x="18" y="16"/>
                    <a:pt x="18" y="1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5" y="59"/>
                    <a:pt x="14" y="59"/>
                    <a:pt x="11" y="59"/>
                  </a:cubicBezTo>
                  <a:cubicBezTo>
                    <a:pt x="5" y="58"/>
                    <a:pt x="0" y="62"/>
                    <a:pt x="0" y="68"/>
                  </a:cubicBezTo>
                  <a:cubicBezTo>
                    <a:pt x="0" y="73"/>
                    <a:pt x="5" y="77"/>
                    <a:pt x="11" y="77"/>
                  </a:cubicBezTo>
                  <a:cubicBezTo>
                    <a:pt x="17" y="77"/>
                    <a:pt x="22" y="73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7" y="45"/>
                    <a:pt x="55" y="44"/>
                    <a:pt x="53" y="44"/>
                  </a:cubicBezTo>
                  <a:cubicBezTo>
                    <a:pt x="47" y="44"/>
                    <a:pt x="42" y="48"/>
                    <a:pt x="42" y="53"/>
                  </a:cubicBezTo>
                  <a:cubicBezTo>
                    <a:pt x="42" y="59"/>
                    <a:pt x="46" y="63"/>
                    <a:pt x="53" y="63"/>
                  </a:cubicBezTo>
                  <a:cubicBezTo>
                    <a:pt x="59" y="63"/>
                    <a:pt x="64" y="59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lnTo>
                    <a:pt x="65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6" name="íšļïḑê">
              <a:extLst>
                <a:ext uri="{FF2B5EF4-FFF2-40B4-BE49-F238E27FC236}">
                  <a16:creationId xmlns:a16="http://schemas.microsoft.com/office/drawing/2014/main" xmlns="" id="{539EEF26-CABF-41AC-8290-1D53DC1AAF8D}"/>
                </a:ext>
              </a:extLst>
            </p:cNvPr>
            <p:cNvGrpSpPr>
              <a:grpSpLocks/>
            </p:cNvGrpSpPr>
            <p:nvPr/>
          </p:nvGrpSpPr>
          <p:grpSpPr>
            <a:xfrm>
              <a:off x="9130005" y="3227417"/>
              <a:ext cx="312786" cy="311472"/>
              <a:chOff x="9301476" y="2843134"/>
              <a:chExt cx="413167" cy="411431"/>
            </a:xfrm>
            <a:grpFill/>
          </p:grpSpPr>
          <p:sp>
            <p:nvSpPr>
              <p:cNvPr id="213" name="íślîḍè">
                <a:extLst>
                  <a:ext uri="{FF2B5EF4-FFF2-40B4-BE49-F238E27FC236}">
                    <a16:creationId xmlns:a16="http://schemas.microsoft.com/office/drawing/2014/main" xmlns="" id="{1EB2533E-171B-4832-85EC-25FF60E4F946}"/>
                  </a:ext>
                </a:extLst>
              </p:cNvPr>
              <p:cNvSpPr/>
              <p:nvPr/>
            </p:nvSpPr>
            <p:spPr bwMode="auto">
              <a:xfrm>
                <a:off x="9301476" y="2896950"/>
                <a:ext cx="355878" cy="357615"/>
              </a:xfrm>
              <a:custGeom>
                <a:avLst/>
                <a:gdLst>
                  <a:gd name="T0" fmla="*/ 95 w 99"/>
                  <a:gd name="T1" fmla="*/ 30 h 99"/>
                  <a:gd name="T2" fmla="*/ 86 w 99"/>
                  <a:gd name="T3" fmla="*/ 27 h 99"/>
                  <a:gd name="T4" fmla="*/ 80 w 99"/>
                  <a:gd name="T5" fmla="*/ 33 h 99"/>
                  <a:gd name="T6" fmla="*/ 84 w 99"/>
                  <a:gd name="T7" fmla="*/ 49 h 99"/>
                  <a:gd name="T8" fmla="*/ 50 w 99"/>
                  <a:gd name="T9" fmla="*/ 83 h 99"/>
                  <a:gd name="T10" fmla="*/ 16 w 99"/>
                  <a:gd name="T11" fmla="*/ 49 h 99"/>
                  <a:gd name="T12" fmla="*/ 50 w 99"/>
                  <a:gd name="T13" fmla="*/ 15 h 99"/>
                  <a:gd name="T14" fmla="*/ 67 w 99"/>
                  <a:gd name="T15" fmla="*/ 20 h 99"/>
                  <a:gd name="T16" fmla="*/ 73 w 99"/>
                  <a:gd name="T17" fmla="*/ 14 h 99"/>
                  <a:gd name="T18" fmla="*/ 69 w 99"/>
                  <a:gd name="T19" fmla="*/ 5 h 99"/>
                  <a:gd name="T20" fmla="*/ 69 w 99"/>
                  <a:gd name="T21" fmla="*/ 4 h 99"/>
                  <a:gd name="T22" fmla="*/ 50 w 99"/>
                  <a:gd name="T23" fmla="*/ 0 h 99"/>
                  <a:gd name="T24" fmla="*/ 0 w 99"/>
                  <a:gd name="T25" fmla="*/ 49 h 99"/>
                  <a:gd name="T26" fmla="*/ 50 w 99"/>
                  <a:gd name="T27" fmla="*/ 99 h 99"/>
                  <a:gd name="T28" fmla="*/ 99 w 99"/>
                  <a:gd name="T29" fmla="*/ 49 h 99"/>
                  <a:gd name="T30" fmla="*/ 96 w 99"/>
                  <a:gd name="T31" fmla="*/ 31 h 99"/>
                  <a:gd name="T32" fmla="*/ 95 w 99"/>
                  <a:gd name="T33" fmla="*/ 3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99">
                    <a:moveTo>
                      <a:pt x="95" y="30"/>
                    </a:moveTo>
                    <a:cubicBezTo>
                      <a:pt x="86" y="27"/>
                      <a:pt x="86" y="27"/>
                      <a:pt x="86" y="27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2" y="38"/>
                      <a:pt x="84" y="43"/>
                      <a:pt x="84" y="49"/>
                    </a:cubicBezTo>
                    <a:cubicBezTo>
                      <a:pt x="84" y="68"/>
                      <a:pt x="69" y="83"/>
                      <a:pt x="50" y="83"/>
                    </a:cubicBezTo>
                    <a:cubicBezTo>
                      <a:pt x="31" y="83"/>
                      <a:pt x="16" y="68"/>
                      <a:pt x="16" y="49"/>
                    </a:cubicBezTo>
                    <a:cubicBezTo>
                      <a:pt x="16" y="31"/>
                      <a:pt x="31" y="15"/>
                      <a:pt x="50" y="15"/>
                    </a:cubicBezTo>
                    <a:cubicBezTo>
                      <a:pt x="56" y="15"/>
                      <a:pt x="62" y="17"/>
                      <a:pt x="67" y="20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3" y="1"/>
                      <a:pt x="56" y="0"/>
                      <a:pt x="50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7" y="99"/>
                      <a:pt x="99" y="77"/>
                      <a:pt x="99" y="49"/>
                    </a:cubicBezTo>
                    <a:cubicBezTo>
                      <a:pt x="99" y="43"/>
                      <a:pt x="98" y="37"/>
                      <a:pt x="96" y="31"/>
                    </a:cubicBezTo>
                    <a:lnTo>
                      <a:pt x="95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îŝlïďé">
                <a:extLst>
                  <a:ext uri="{FF2B5EF4-FFF2-40B4-BE49-F238E27FC236}">
                    <a16:creationId xmlns:a16="http://schemas.microsoft.com/office/drawing/2014/main" xmlns="" id="{AA191313-708B-4325-A9B8-4729BC838DA2}"/>
                  </a:ext>
                </a:extLst>
              </p:cNvPr>
              <p:cNvSpPr/>
              <p:nvPr/>
            </p:nvSpPr>
            <p:spPr bwMode="auto">
              <a:xfrm>
                <a:off x="9469868" y="2843134"/>
                <a:ext cx="244775" cy="244775"/>
              </a:xfrm>
              <a:custGeom>
                <a:avLst/>
                <a:gdLst>
                  <a:gd name="T0" fmla="*/ 59 w 68"/>
                  <a:gd name="T1" fmla="*/ 9 h 68"/>
                  <a:gd name="T2" fmla="*/ 53 w 68"/>
                  <a:gd name="T3" fmla="*/ 9 h 68"/>
                  <a:gd name="T4" fmla="*/ 51 w 68"/>
                  <a:gd name="T5" fmla="*/ 12 h 68"/>
                  <a:gd name="T6" fmla="*/ 46 w 68"/>
                  <a:gd name="T7" fmla="*/ 0 h 68"/>
                  <a:gd name="T8" fmla="*/ 27 w 68"/>
                  <a:gd name="T9" fmla="*/ 18 h 68"/>
                  <a:gd name="T10" fmla="*/ 32 w 68"/>
                  <a:gd name="T11" fmla="*/ 30 h 68"/>
                  <a:gd name="T12" fmla="*/ 2 w 68"/>
                  <a:gd name="T13" fmla="*/ 61 h 68"/>
                  <a:gd name="T14" fmla="*/ 2 w 68"/>
                  <a:gd name="T15" fmla="*/ 66 h 68"/>
                  <a:gd name="T16" fmla="*/ 7 w 68"/>
                  <a:gd name="T17" fmla="*/ 66 h 68"/>
                  <a:gd name="T18" fmla="*/ 38 w 68"/>
                  <a:gd name="T19" fmla="*/ 35 h 68"/>
                  <a:gd name="T20" fmla="*/ 50 w 68"/>
                  <a:gd name="T21" fmla="*/ 41 h 68"/>
                  <a:gd name="T22" fmla="*/ 68 w 68"/>
                  <a:gd name="T23" fmla="*/ 22 h 68"/>
                  <a:gd name="T24" fmla="*/ 56 w 68"/>
                  <a:gd name="T25" fmla="*/ 17 h 68"/>
                  <a:gd name="T26" fmla="*/ 59 w 68"/>
                  <a:gd name="T27" fmla="*/ 15 h 68"/>
                  <a:gd name="T28" fmla="*/ 59 w 68"/>
                  <a:gd name="T2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68">
                    <a:moveTo>
                      <a:pt x="59" y="9"/>
                    </a:moveTo>
                    <a:cubicBezTo>
                      <a:pt x="57" y="8"/>
                      <a:pt x="55" y="8"/>
                      <a:pt x="53" y="9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0" y="62"/>
                      <a:pt x="0" y="65"/>
                      <a:pt x="2" y="66"/>
                    </a:cubicBezTo>
                    <a:cubicBezTo>
                      <a:pt x="3" y="68"/>
                      <a:pt x="6" y="68"/>
                      <a:pt x="7" y="6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0" y="13"/>
                      <a:pt x="60" y="11"/>
                      <a:pt x="5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îṧ1ïďe">
                <a:extLst>
                  <a:ext uri="{FF2B5EF4-FFF2-40B4-BE49-F238E27FC236}">
                    <a16:creationId xmlns:a16="http://schemas.microsoft.com/office/drawing/2014/main" xmlns="" id="{4C5FE1D6-F928-4FAC-AA00-A60D5ACFA36B}"/>
                  </a:ext>
                </a:extLst>
              </p:cNvPr>
              <p:cNvSpPr/>
              <p:nvPr/>
            </p:nvSpPr>
            <p:spPr bwMode="auto">
              <a:xfrm>
                <a:off x="9391748" y="2987221"/>
                <a:ext cx="175335" cy="177072"/>
              </a:xfrm>
              <a:custGeom>
                <a:avLst/>
                <a:gdLst>
                  <a:gd name="T0" fmla="*/ 33 w 49"/>
                  <a:gd name="T1" fmla="*/ 30 h 49"/>
                  <a:gd name="T2" fmla="*/ 20 w 49"/>
                  <a:gd name="T3" fmla="*/ 30 h 49"/>
                  <a:gd name="T4" fmla="*/ 20 w 49"/>
                  <a:gd name="T5" fmla="*/ 17 h 49"/>
                  <a:gd name="T6" fmla="*/ 35 w 49"/>
                  <a:gd name="T7" fmla="*/ 2 h 49"/>
                  <a:gd name="T8" fmla="*/ 25 w 49"/>
                  <a:gd name="T9" fmla="*/ 0 h 49"/>
                  <a:gd name="T10" fmla="*/ 0 w 49"/>
                  <a:gd name="T11" fmla="*/ 24 h 49"/>
                  <a:gd name="T12" fmla="*/ 25 w 49"/>
                  <a:gd name="T13" fmla="*/ 49 h 49"/>
                  <a:gd name="T14" fmla="*/ 49 w 49"/>
                  <a:gd name="T15" fmla="*/ 24 h 49"/>
                  <a:gd name="T16" fmla="*/ 47 w 49"/>
                  <a:gd name="T17" fmla="*/ 15 h 49"/>
                  <a:gd name="T18" fmla="*/ 33 w 49"/>
                  <a:gd name="T19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33" y="30"/>
                    </a:moveTo>
                    <a:cubicBezTo>
                      <a:pt x="29" y="33"/>
                      <a:pt x="24" y="33"/>
                      <a:pt x="20" y="30"/>
                    </a:cubicBezTo>
                    <a:cubicBezTo>
                      <a:pt x="17" y="26"/>
                      <a:pt x="17" y="20"/>
                      <a:pt x="20" y="17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2" y="1"/>
                      <a:pt x="2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21"/>
                      <a:pt x="49" y="18"/>
                      <a:pt x="47" y="15"/>
                    </a:cubicBezTo>
                    <a:lnTo>
                      <a:pt x="33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7" name="îṧ1íḍè">
              <a:extLst>
                <a:ext uri="{FF2B5EF4-FFF2-40B4-BE49-F238E27FC236}">
                  <a16:creationId xmlns:a16="http://schemas.microsoft.com/office/drawing/2014/main" xmlns="" id="{F92C824F-0C3E-45D3-8C57-2042668F2E24}"/>
                </a:ext>
              </a:extLst>
            </p:cNvPr>
            <p:cNvSpPr/>
            <p:nvPr/>
          </p:nvSpPr>
          <p:spPr bwMode="auto">
            <a:xfrm>
              <a:off x="9064294" y="3536261"/>
              <a:ext cx="273359" cy="261531"/>
            </a:xfrm>
            <a:custGeom>
              <a:avLst/>
              <a:gdLst>
                <a:gd name="T0" fmla="*/ 53 w 100"/>
                <a:gd name="T1" fmla="*/ 88 h 96"/>
                <a:gd name="T2" fmla="*/ 52 w 100"/>
                <a:gd name="T3" fmla="*/ 82 h 96"/>
                <a:gd name="T4" fmla="*/ 41 w 100"/>
                <a:gd name="T5" fmla="*/ 73 h 96"/>
                <a:gd name="T6" fmla="*/ 50 w 100"/>
                <a:gd name="T7" fmla="*/ 56 h 96"/>
                <a:gd name="T8" fmla="*/ 67 w 100"/>
                <a:gd name="T9" fmla="*/ 64 h 96"/>
                <a:gd name="T10" fmla="*/ 64 w 100"/>
                <a:gd name="T11" fmla="*/ 78 h 96"/>
                <a:gd name="T12" fmla="*/ 66 w 100"/>
                <a:gd name="T13" fmla="*/ 82 h 96"/>
                <a:gd name="T14" fmla="*/ 78 w 100"/>
                <a:gd name="T15" fmla="*/ 77 h 96"/>
                <a:gd name="T16" fmla="*/ 80 w 100"/>
                <a:gd name="T17" fmla="*/ 72 h 96"/>
                <a:gd name="T18" fmla="*/ 72 w 100"/>
                <a:gd name="T19" fmla="*/ 54 h 96"/>
                <a:gd name="T20" fmla="*/ 75 w 100"/>
                <a:gd name="T21" fmla="*/ 52 h 96"/>
                <a:gd name="T22" fmla="*/ 89 w 100"/>
                <a:gd name="T23" fmla="*/ 55 h 96"/>
                <a:gd name="T24" fmla="*/ 97 w 100"/>
                <a:gd name="T25" fmla="*/ 38 h 96"/>
                <a:gd name="T26" fmla="*/ 80 w 100"/>
                <a:gd name="T27" fmla="*/ 30 h 96"/>
                <a:gd name="T28" fmla="*/ 71 w 100"/>
                <a:gd name="T29" fmla="*/ 40 h 96"/>
                <a:gd name="T30" fmla="*/ 68 w 100"/>
                <a:gd name="T31" fmla="*/ 40 h 96"/>
                <a:gd name="T32" fmla="*/ 63 w 100"/>
                <a:gd name="T33" fmla="*/ 20 h 96"/>
                <a:gd name="T34" fmla="*/ 58 w 100"/>
                <a:gd name="T35" fmla="*/ 18 h 96"/>
                <a:gd name="T36" fmla="*/ 38 w 100"/>
                <a:gd name="T37" fmla="*/ 27 h 96"/>
                <a:gd name="T38" fmla="*/ 36 w 100"/>
                <a:gd name="T39" fmla="*/ 25 h 96"/>
                <a:gd name="T40" fmla="*/ 40 w 100"/>
                <a:gd name="T41" fmla="*/ 11 h 96"/>
                <a:gd name="T42" fmla="*/ 23 w 100"/>
                <a:gd name="T43" fmla="*/ 2 h 96"/>
                <a:gd name="T44" fmla="*/ 14 w 100"/>
                <a:gd name="T45" fmla="*/ 19 h 96"/>
                <a:gd name="T46" fmla="*/ 24 w 100"/>
                <a:gd name="T47" fmla="*/ 28 h 96"/>
                <a:gd name="T48" fmla="*/ 25 w 100"/>
                <a:gd name="T49" fmla="*/ 32 h 96"/>
                <a:gd name="T50" fmla="*/ 3 w 100"/>
                <a:gd name="T51" fmla="*/ 36 h 96"/>
                <a:gd name="T52" fmla="*/ 1 w 100"/>
                <a:gd name="T53" fmla="*/ 41 h 96"/>
                <a:gd name="T54" fmla="*/ 5 w 100"/>
                <a:gd name="T55" fmla="*/ 62 h 96"/>
                <a:gd name="T56" fmla="*/ 10 w 100"/>
                <a:gd name="T57" fmla="*/ 62 h 96"/>
                <a:gd name="T58" fmla="*/ 19 w 100"/>
                <a:gd name="T59" fmla="*/ 51 h 96"/>
                <a:gd name="T60" fmla="*/ 36 w 100"/>
                <a:gd name="T61" fmla="*/ 60 h 96"/>
                <a:gd name="T62" fmla="*/ 27 w 100"/>
                <a:gd name="T63" fmla="*/ 77 h 96"/>
                <a:gd name="T64" fmla="*/ 14 w 100"/>
                <a:gd name="T65" fmla="*/ 74 h 96"/>
                <a:gd name="T66" fmla="*/ 10 w 100"/>
                <a:gd name="T67" fmla="*/ 76 h 96"/>
                <a:gd name="T68" fmla="*/ 17 w 100"/>
                <a:gd name="T69" fmla="*/ 92 h 96"/>
                <a:gd name="T70" fmla="*/ 23 w 100"/>
                <a:gd name="T71" fmla="*/ 95 h 96"/>
                <a:gd name="T72" fmla="*/ 53 w 100"/>
                <a:gd name="T73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96">
                  <a:moveTo>
                    <a:pt x="53" y="88"/>
                  </a:moveTo>
                  <a:cubicBezTo>
                    <a:pt x="52" y="82"/>
                    <a:pt x="52" y="82"/>
                    <a:pt x="52" y="82"/>
                  </a:cubicBezTo>
                  <a:cubicBezTo>
                    <a:pt x="47" y="81"/>
                    <a:pt x="43" y="78"/>
                    <a:pt x="41" y="73"/>
                  </a:cubicBezTo>
                  <a:cubicBezTo>
                    <a:pt x="39" y="66"/>
                    <a:pt x="43" y="58"/>
                    <a:pt x="50" y="56"/>
                  </a:cubicBezTo>
                  <a:cubicBezTo>
                    <a:pt x="57" y="54"/>
                    <a:pt x="65" y="57"/>
                    <a:pt x="67" y="64"/>
                  </a:cubicBezTo>
                  <a:cubicBezTo>
                    <a:pt x="69" y="69"/>
                    <a:pt x="67" y="75"/>
                    <a:pt x="64" y="78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3" y="79"/>
                    <a:pt x="78" y="77"/>
                    <a:pt x="78" y="77"/>
                  </a:cubicBezTo>
                  <a:cubicBezTo>
                    <a:pt x="80" y="76"/>
                    <a:pt x="81" y="74"/>
                    <a:pt x="80" y="72"/>
                  </a:cubicBezTo>
                  <a:cubicBezTo>
                    <a:pt x="80" y="72"/>
                    <a:pt x="76" y="64"/>
                    <a:pt x="72" y="54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8" y="55"/>
                    <a:pt x="84" y="57"/>
                    <a:pt x="89" y="55"/>
                  </a:cubicBezTo>
                  <a:cubicBezTo>
                    <a:pt x="96" y="53"/>
                    <a:pt x="100" y="45"/>
                    <a:pt x="97" y="38"/>
                  </a:cubicBezTo>
                  <a:cubicBezTo>
                    <a:pt x="95" y="31"/>
                    <a:pt x="87" y="27"/>
                    <a:pt x="80" y="30"/>
                  </a:cubicBezTo>
                  <a:cubicBezTo>
                    <a:pt x="75" y="31"/>
                    <a:pt x="72" y="35"/>
                    <a:pt x="71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5" y="33"/>
                    <a:pt x="63" y="26"/>
                    <a:pt x="63" y="20"/>
                  </a:cubicBezTo>
                  <a:cubicBezTo>
                    <a:pt x="62" y="19"/>
                    <a:pt x="60" y="17"/>
                    <a:pt x="58" y="18"/>
                  </a:cubicBezTo>
                  <a:cubicBezTo>
                    <a:pt x="58" y="18"/>
                    <a:pt x="49" y="22"/>
                    <a:pt x="38" y="2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0" y="21"/>
                    <a:pt x="41" y="16"/>
                    <a:pt x="40" y="11"/>
                  </a:cubicBezTo>
                  <a:cubicBezTo>
                    <a:pt x="37" y="4"/>
                    <a:pt x="30" y="0"/>
                    <a:pt x="23" y="2"/>
                  </a:cubicBezTo>
                  <a:cubicBezTo>
                    <a:pt x="16" y="5"/>
                    <a:pt x="12" y="12"/>
                    <a:pt x="14" y="19"/>
                  </a:cubicBezTo>
                  <a:cubicBezTo>
                    <a:pt x="16" y="24"/>
                    <a:pt x="20" y="28"/>
                    <a:pt x="24" y="2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16" y="35"/>
                    <a:pt x="7" y="37"/>
                    <a:pt x="3" y="36"/>
                  </a:cubicBezTo>
                  <a:cubicBezTo>
                    <a:pt x="1" y="37"/>
                    <a:pt x="0" y="39"/>
                    <a:pt x="1" y="41"/>
                  </a:cubicBezTo>
                  <a:cubicBezTo>
                    <a:pt x="0" y="46"/>
                    <a:pt x="2" y="54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57"/>
                    <a:pt x="14" y="53"/>
                    <a:pt x="19" y="51"/>
                  </a:cubicBezTo>
                  <a:cubicBezTo>
                    <a:pt x="26" y="49"/>
                    <a:pt x="34" y="53"/>
                    <a:pt x="36" y="60"/>
                  </a:cubicBezTo>
                  <a:cubicBezTo>
                    <a:pt x="38" y="67"/>
                    <a:pt x="35" y="75"/>
                    <a:pt x="27" y="77"/>
                  </a:cubicBezTo>
                  <a:cubicBezTo>
                    <a:pt x="22" y="78"/>
                    <a:pt x="17" y="77"/>
                    <a:pt x="14" y="74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4" y="85"/>
                    <a:pt x="17" y="92"/>
                    <a:pt x="17" y="92"/>
                  </a:cubicBezTo>
                  <a:cubicBezTo>
                    <a:pt x="18" y="94"/>
                    <a:pt x="18" y="94"/>
                    <a:pt x="23" y="95"/>
                  </a:cubicBezTo>
                  <a:cubicBezTo>
                    <a:pt x="29" y="96"/>
                    <a:pt x="41" y="93"/>
                    <a:pt x="53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8" name="ï$ḷïḍe">
              <a:extLst>
                <a:ext uri="{FF2B5EF4-FFF2-40B4-BE49-F238E27FC236}">
                  <a16:creationId xmlns:a16="http://schemas.microsoft.com/office/drawing/2014/main" xmlns="" id="{6E8FAA12-6332-4E39-BD56-3875B3E5DB59}"/>
                </a:ext>
              </a:extLst>
            </p:cNvPr>
            <p:cNvGrpSpPr>
              <a:grpSpLocks/>
            </p:cNvGrpSpPr>
            <p:nvPr/>
          </p:nvGrpSpPr>
          <p:grpSpPr>
            <a:xfrm>
              <a:off x="8520203" y="3331241"/>
              <a:ext cx="302273" cy="354843"/>
              <a:chOff x="8495974" y="2980277"/>
              <a:chExt cx="399279" cy="468720"/>
            </a:xfrm>
            <a:grpFill/>
          </p:grpSpPr>
          <p:sp>
            <p:nvSpPr>
              <p:cNvPr id="211" name="î$ḷîḍe">
                <a:extLst>
                  <a:ext uri="{FF2B5EF4-FFF2-40B4-BE49-F238E27FC236}">
                    <a16:creationId xmlns:a16="http://schemas.microsoft.com/office/drawing/2014/main" xmlns="" id="{4866810E-7376-435E-ACE8-CABDF8BB2806}"/>
                  </a:ext>
                </a:extLst>
              </p:cNvPr>
              <p:cNvSpPr/>
              <p:nvPr/>
            </p:nvSpPr>
            <p:spPr bwMode="auto">
              <a:xfrm>
                <a:off x="8509862" y="2980277"/>
                <a:ext cx="385391" cy="368031"/>
              </a:xfrm>
              <a:custGeom>
                <a:avLst/>
                <a:gdLst>
                  <a:gd name="T0" fmla="*/ 98 w 107"/>
                  <a:gd name="T1" fmla="*/ 16 h 102"/>
                  <a:gd name="T2" fmla="*/ 107 w 107"/>
                  <a:gd name="T3" fmla="*/ 8 h 102"/>
                  <a:gd name="T4" fmla="*/ 98 w 107"/>
                  <a:gd name="T5" fmla="*/ 0 h 102"/>
                  <a:gd name="T6" fmla="*/ 90 w 107"/>
                  <a:gd name="T7" fmla="*/ 8 h 102"/>
                  <a:gd name="T8" fmla="*/ 92 w 107"/>
                  <a:gd name="T9" fmla="*/ 13 h 102"/>
                  <a:gd name="T10" fmla="*/ 51 w 107"/>
                  <a:gd name="T11" fmla="*/ 40 h 102"/>
                  <a:gd name="T12" fmla="*/ 15 w 107"/>
                  <a:gd name="T13" fmla="*/ 3 h 102"/>
                  <a:gd name="T14" fmla="*/ 6 w 107"/>
                  <a:gd name="T15" fmla="*/ 1 h 102"/>
                  <a:gd name="T16" fmla="*/ 0 w 107"/>
                  <a:gd name="T17" fmla="*/ 9 h 102"/>
                  <a:gd name="T18" fmla="*/ 27 w 107"/>
                  <a:gd name="T19" fmla="*/ 75 h 102"/>
                  <a:gd name="T20" fmla="*/ 93 w 107"/>
                  <a:gd name="T21" fmla="*/ 102 h 102"/>
                  <a:gd name="T22" fmla="*/ 101 w 107"/>
                  <a:gd name="T23" fmla="*/ 97 h 102"/>
                  <a:gd name="T24" fmla="*/ 99 w 107"/>
                  <a:gd name="T25" fmla="*/ 88 h 102"/>
                  <a:gd name="T26" fmla="*/ 67 w 107"/>
                  <a:gd name="T27" fmla="*/ 55 h 102"/>
                  <a:gd name="T28" fmla="*/ 94 w 107"/>
                  <a:gd name="T29" fmla="*/ 15 h 102"/>
                  <a:gd name="T30" fmla="*/ 98 w 107"/>
                  <a:gd name="T31" fmla="*/ 1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02">
                    <a:moveTo>
                      <a:pt x="98" y="16"/>
                    </a:moveTo>
                    <a:cubicBezTo>
                      <a:pt x="103" y="16"/>
                      <a:pt x="107" y="13"/>
                      <a:pt x="107" y="8"/>
                    </a:cubicBezTo>
                    <a:cubicBezTo>
                      <a:pt x="107" y="4"/>
                      <a:pt x="103" y="0"/>
                      <a:pt x="98" y="0"/>
                    </a:cubicBezTo>
                    <a:cubicBezTo>
                      <a:pt x="94" y="0"/>
                      <a:pt x="90" y="4"/>
                      <a:pt x="90" y="8"/>
                    </a:cubicBezTo>
                    <a:cubicBezTo>
                      <a:pt x="90" y="10"/>
                      <a:pt x="91" y="11"/>
                      <a:pt x="92" y="1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33"/>
                      <a:pt x="9" y="57"/>
                      <a:pt x="27" y="75"/>
                    </a:cubicBezTo>
                    <a:cubicBezTo>
                      <a:pt x="45" y="93"/>
                      <a:pt x="69" y="102"/>
                      <a:pt x="93" y="102"/>
                    </a:cubicBezTo>
                    <a:cubicBezTo>
                      <a:pt x="97" y="102"/>
                      <a:pt x="100" y="100"/>
                      <a:pt x="101" y="97"/>
                    </a:cubicBezTo>
                    <a:cubicBezTo>
                      <a:pt x="103" y="94"/>
                      <a:pt x="102" y="90"/>
                      <a:pt x="99" y="88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5" y="16"/>
                      <a:pt x="97" y="16"/>
                      <a:pt x="98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íŝ1íḋè">
                <a:extLst>
                  <a:ext uri="{FF2B5EF4-FFF2-40B4-BE49-F238E27FC236}">
                    <a16:creationId xmlns:a16="http://schemas.microsoft.com/office/drawing/2014/main" xmlns="" id="{759767C6-D75B-4DB6-A9E3-B5226DACB4BF}"/>
                  </a:ext>
                </a:extLst>
              </p:cNvPr>
              <p:cNvSpPr/>
              <p:nvPr/>
            </p:nvSpPr>
            <p:spPr bwMode="auto">
              <a:xfrm>
                <a:off x="8495974" y="3278869"/>
                <a:ext cx="190959" cy="170128"/>
              </a:xfrm>
              <a:custGeom>
                <a:avLst/>
                <a:gdLst>
                  <a:gd name="T0" fmla="*/ 46 w 53"/>
                  <a:gd name="T1" fmla="*/ 18 h 47"/>
                  <a:gd name="T2" fmla="*/ 44 w 53"/>
                  <a:gd name="T3" fmla="*/ 16 h 47"/>
                  <a:gd name="T4" fmla="*/ 23 w 53"/>
                  <a:gd name="T5" fmla="*/ 0 h 47"/>
                  <a:gd name="T6" fmla="*/ 23 w 53"/>
                  <a:gd name="T7" fmla="*/ 0 h 47"/>
                  <a:gd name="T8" fmla="*/ 23 w 53"/>
                  <a:gd name="T9" fmla="*/ 0 h 47"/>
                  <a:gd name="T10" fmla="*/ 0 w 53"/>
                  <a:gd name="T11" fmla="*/ 41 h 47"/>
                  <a:gd name="T12" fmla="*/ 0 w 53"/>
                  <a:gd name="T13" fmla="*/ 45 h 47"/>
                  <a:gd name="T14" fmla="*/ 4 w 53"/>
                  <a:gd name="T15" fmla="*/ 47 h 47"/>
                  <a:gd name="T16" fmla="*/ 48 w 53"/>
                  <a:gd name="T17" fmla="*/ 47 h 47"/>
                  <a:gd name="T18" fmla="*/ 52 w 53"/>
                  <a:gd name="T19" fmla="*/ 45 h 47"/>
                  <a:gd name="T20" fmla="*/ 52 w 53"/>
                  <a:gd name="T21" fmla="*/ 42 h 47"/>
                  <a:gd name="T22" fmla="*/ 46 w 53"/>
                  <a:gd name="T23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47">
                    <a:moveTo>
                      <a:pt x="46" y="18"/>
                    </a:moveTo>
                    <a:cubicBezTo>
                      <a:pt x="45" y="17"/>
                      <a:pt x="45" y="16"/>
                      <a:pt x="44" y="16"/>
                    </a:cubicBezTo>
                    <a:cubicBezTo>
                      <a:pt x="36" y="12"/>
                      <a:pt x="29" y="6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4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50" y="47"/>
                      <a:pt x="51" y="46"/>
                      <a:pt x="52" y="45"/>
                    </a:cubicBezTo>
                    <a:cubicBezTo>
                      <a:pt x="52" y="44"/>
                      <a:pt x="53" y="43"/>
                      <a:pt x="52" y="42"/>
                    </a:cubicBezTo>
                    <a:lnTo>
                      <a:pt x="46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9" name="íŝ1îḑé">
              <a:extLst>
                <a:ext uri="{FF2B5EF4-FFF2-40B4-BE49-F238E27FC236}">
                  <a16:creationId xmlns:a16="http://schemas.microsoft.com/office/drawing/2014/main" xmlns="" id="{1EE3F914-484D-40CC-A19A-0A560B756595}"/>
                </a:ext>
              </a:extLst>
            </p:cNvPr>
            <p:cNvGrpSpPr>
              <a:grpSpLocks/>
            </p:cNvGrpSpPr>
            <p:nvPr/>
          </p:nvGrpSpPr>
          <p:grpSpPr>
            <a:xfrm>
              <a:off x="8647684" y="2851548"/>
              <a:ext cx="205019" cy="235246"/>
              <a:chOff x="8664367" y="2346640"/>
              <a:chExt cx="270815" cy="310742"/>
            </a:xfrm>
            <a:grpFill/>
          </p:grpSpPr>
          <p:sp>
            <p:nvSpPr>
              <p:cNvPr id="209" name="ïŝļîḑè">
                <a:extLst>
                  <a:ext uri="{FF2B5EF4-FFF2-40B4-BE49-F238E27FC236}">
                    <a16:creationId xmlns:a16="http://schemas.microsoft.com/office/drawing/2014/main" xmlns="" id="{412FD115-140B-40E5-B29B-E788072EDEF1}"/>
                  </a:ext>
                </a:extLst>
              </p:cNvPr>
              <p:cNvSpPr/>
              <p:nvPr/>
            </p:nvSpPr>
            <p:spPr bwMode="auto">
              <a:xfrm>
                <a:off x="8664367" y="2346640"/>
                <a:ext cx="270815" cy="154503"/>
              </a:xfrm>
              <a:custGeom>
                <a:avLst/>
                <a:gdLst>
                  <a:gd name="T0" fmla="*/ 5 w 75"/>
                  <a:gd name="T1" fmla="*/ 43 h 43"/>
                  <a:gd name="T2" fmla="*/ 70 w 75"/>
                  <a:gd name="T3" fmla="*/ 43 h 43"/>
                  <a:gd name="T4" fmla="*/ 75 w 75"/>
                  <a:gd name="T5" fmla="*/ 38 h 43"/>
                  <a:gd name="T6" fmla="*/ 70 w 75"/>
                  <a:gd name="T7" fmla="*/ 33 h 43"/>
                  <a:gd name="T8" fmla="*/ 54 w 75"/>
                  <a:gd name="T9" fmla="*/ 33 h 43"/>
                  <a:gd name="T10" fmla="*/ 48 w 75"/>
                  <a:gd name="T11" fmla="*/ 27 h 43"/>
                  <a:gd name="T12" fmla="*/ 48 w 75"/>
                  <a:gd name="T13" fmla="*/ 6 h 43"/>
                  <a:gd name="T14" fmla="*/ 43 w 75"/>
                  <a:gd name="T15" fmla="*/ 0 h 43"/>
                  <a:gd name="T16" fmla="*/ 32 w 75"/>
                  <a:gd name="T17" fmla="*/ 0 h 43"/>
                  <a:gd name="T18" fmla="*/ 27 w 75"/>
                  <a:gd name="T19" fmla="*/ 6 h 43"/>
                  <a:gd name="T20" fmla="*/ 27 w 75"/>
                  <a:gd name="T21" fmla="*/ 27 h 43"/>
                  <a:gd name="T22" fmla="*/ 21 w 75"/>
                  <a:gd name="T23" fmla="*/ 33 h 43"/>
                  <a:gd name="T24" fmla="*/ 5 w 75"/>
                  <a:gd name="T25" fmla="*/ 33 h 43"/>
                  <a:gd name="T26" fmla="*/ 0 w 75"/>
                  <a:gd name="T27" fmla="*/ 38 h 43"/>
                  <a:gd name="T28" fmla="*/ 5 w 75"/>
                  <a:gd name="T29" fmla="*/ 43 h 43"/>
                  <a:gd name="T30" fmla="*/ 35 w 75"/>
                  <a:gd name="T31" fmla="*/ 6 h 43"/>
                  <a:gd name="T32" fmla="*/ 40 w 75"/>
                  <a:gd name="T33" fmla="*/ 6 h 43"/>
                  <a:gd name="T34" fmla="*/ 43 w 75"/>
                  <a:gd name="T35" fmla="*/ 8 h 43"/>
                  <a:gd name="T36" fmla="*/ 40 w 75"/>
                  <a:gd name="T37" fmla="*/ 11 h 43"/>
                  <a:gd name="T38" fmla="*/ 35 w 75"/>
                  <a:gd name="T39" fmla="*/ 11 h 43"/>
                  <a:gd name="T40" fmla="*/ 32 w 75"/>
                  <a:gd name="T41" fmla="*/ 8 h 43"/>
                  <a:gd name="T42" fmla="*/ 35 w 75"/>
                  <a:gd name="T4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43">
                    <a:moveTo>
                      <a:pt x="5" y="43"/>
                    </a:moveTo>
                    <a:cubicBezTo>
                      <a:pt x="70" y="43"/>
                      <a:pt x="70" y="43"/>
                      <a:pt x="70" y="43"/>
                    </a:cubicBezTo>
                    <a:cubicBezTo>
                      <a:pt x="73" y="43"/>
                      <a:pt x="75" y="41"/>
                      <a:pt x="75" y="38"/>
                    </a:cubicBezTo>
                    <a:cubicBezTo>
                      <a:pt x="75" y="35"/>
                      <a:pt x="73" y="33"/>
                      <a:pt x="70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1" y="33"/>
                      <a:pt x="48" y="30"/>
                      <a:pt x="48" y="27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3"/>
                      <a:pt x="46" y="0"/>
                      <a:pt x="4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7" y="3"/>
                      <a:pt x="27" y="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30"/>
                      <a:pt x="24" y="33"/>
                      <a:pt x="21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5"/>
                      <a:pt x="0" y="38"/>
                    </a:cubicBezTo>
                    <a:cubicBezTo>
                      <a:pt x="0" y="41"/>
                      <a:pt x="2" y="43"/>
                      <a:pt x="5" y="43"/>
                    </a:cubicBezTo>
                    <a:close/>
                    <a:moveTo>
                      <a:pt x="35" y="6"/>
                    </a:moveTo>
                    <a:cubicBezTo>
                      <a:pt x="40" y="6"/>
                      <a:pt x="40" y="6"/>
                      <a:pt x="40" y="6"/>
                    </a:cubicBezTo>
                    <a:cubicBezTo>
                      <a:pt x="42" y="6"/>
                      <a:pt x="43" y="7"/>
                      <a:pt x="43" y="8"/>
                    </a:cubicBezTo>
                    <a:cubicBezTo>
                      <a:pt x="43" y="10"/>
                      <a:pt x="42" y="11"/>
                      <a:pt x="40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3" y="11"/>
                      <a:pt x="32" y="10"/>
                      <a:pt x="32" y="8"/>
                    </a:cubicBezTo>
                    <a:cubicBezTo>
                      <a:pt x="32" y="7"/>
                      <a:pt x="33" y="6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ïśḻîḍé">
                <a:extLst>
                  <a:ext uri="{FF2B5EF4-FFF2-40B4-BE49-F238E27FC236}">
                    <a16:creationId xmlns:a16="http://schemas.microsoft.com/office/drawing/2014/main" xmlns="" id="{C0ED338A-0028-4049-ABD6-78601611BEA6}"/>
                  </a:ext>
                </a:extLst>
              </p:cNvPr>
              <p:cNvSpPr/>
              <p:nvPr/>
            </p:nvSpPr>
            <p:spPr bwMode="auto">
              <a:xfrm>
                <a:off x="8664367" y="2523711"/>
                <a:ext cx="270815" cy="133671"/>
              </a:xfrm>
              <a:custGeom>
                <a:avLst/>
                <a:gdLst>
                  <a:gd name="T0" fmla="*/ 68 w 75"/>
                  <a:gd name="T1" fmla="*/ 0 h 37"/>
                  <a:gd name="T2" fmla="*/ 8 w 75"/>
                  <a:gd name="T3" fmla="*/ 0 h 37"/>
                  <a:gd name="T4" fmla="*/ 5 w 75"/>
                  <a:gd name="T5" fmla="*/ 2 h 37"/>
                  <a:gd name="T6" fmla="*/ 0 w 75"/>
                  <a:gd name="T7" fmla="*/ 37 h 37"/>
                  <a:gd name="T8" fmla="*/ 16 w 75"/>
                  <a:gd name="T9" fmla="*/ 37 h 37"/>
                  <a:gd name="T10" fmla="*/ 21 w 75"/>
                  <a:gd name="T11" fmla="*/ 21 h 37"/>
                  <a:gd name="T12" fmla="*/ 21 w 75"/>
                  <a:gd name="T13" fmla="*/ 37 h 37"/>
                  <a:gd name="T14" fmla="*/ 54 w 75"/>
                  <a:gd name="T15" fmla="*/ 37 h 37"/>
                  <a:gd name="T16" fmla="*/ 54 w 75"/>
                  <a:gd name="T17" fmla="*/ 21 h 37"/>
                  <a:gd name="T18" fmla="*/ 59 w 75"/>
                  <a:gd name="T19" fmla="*/ 37 h 37"/>
                  <a:gd name="T20" fmla="*/ 75 w 75"/>
                  <a:gd name="T21" fmla="*/ 37 h 37"/>
                  <a:gd name="T22" fmla="*/ 70 w 75"/>
                  <a:gd name="T23" fmla="*/ 2 h 37"/>
                  <a:gd name="T24" fmla="*/ 68 w 75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37">
                    <a:moveTo>
                      <a:pt x="6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1"/>
                      <a:pt x="69" y="0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0" name="ísļíḍè">
              <a:extLst>
                <a:ext uri="{FF2B5EF4-FFF2-40B4-BE49-F238E27FC236}">
                  <a16:creationId xmlns:a16="http://schemas.microsoft.com/office/drawing/2014/main" xmlns="" id="{584F5782-F548-4A4C-8AB0-B8C15E4828A7}"/>
                </a:ext>
              </a:extLst>
            </p:cNvPr>
            <p:cNvSpPr/>
            <p:nvPr/>
          </p:nvSpPr>
          <p:spPr bwMode="auto">
            <a:xfrm>
              <a:off x="8340154" y="4012012"/>
              <a:ext cx="318043" cy="365356"/>
            </a:xfrm>
            <a:custGeom>
              <a:avLst/>
              <a:gdLst>
                <a:gd name="T0" fmla="*/ 0 w 117"/>
                <a:gd name="T1" fmla="*/ 134 h 134"/>
                <a:gd name="T2" fmla="*/ 108 w 117"/>
                <a:gd name="T3" fmla="*/ 134 h 134"/>
                <a:gd name="T4" fmla="*/ 92 w 117"/>
                <a:gd name="T5" fmla="*/ 125 h 134"/>
                <a:gd name="T6" fmla="*/ 92 w 117"/>
                <a:gd name="T7" fmla="*/ 109 h 134"/>
                <a:gd name="T8" fmla="*/ 92 w 117"/>
                <a:gd name="T9" fmla="*/ 104 h 134"/>
                <a:gd name="T10" fmla="*/ 96 w 117"/>
                <a:gd name="T11" fmla="*/ 100 h 134"/>
                <a:gd name="T12" fmla="*/ 97 w 117"/>
                <a:gd name="T13" fmla="*/ 100 h 134"/>
                <a:gd name="T14" fmla="*/ 117 w 117"/>
                <a:gd name="T15" fmla="*/ 100 h 134"/>
                <a:gd name="T16" fmla="*/ 117 w 117"/>
                <a:gd name="T17" fmla="*/ 92 h 134"/>
                <a:gd name="T18" fmla="*/ 99 w 117"/>
                <a:gd name="T19" fmla="*/ 92 h 134"/>
                <a:gd name="T20" fmla="*/ 82 w 117"/>
                <a:gd name="T21" fmla="*/ 92 h 134"/>
                <a:gd name="T22" fmla="*/ 50 w 117"/>
                <a:gd name="T23" fmla="*/ 92 h 134"/>
                <a:gd name="T24" fmla="*/ 50 w 117"/>
                <a:gd name="T25" fmla="*/ 100 h 134"/>
                <a:gd name="T26" fmla="*/ 71 w 117"/>
                <a:gd name="T27" fmla="*/ 100 h 134"/>
                <a:gd name="T28" fmla="*/ 75 w 117"/>
                <a:gd name="T29" fmla="*/ 104 h 134"/>
                <a:gd name="T30" fmla="*/ 75 w 117"/>
                <a:gd name="T31" fmla="*/ 109 h 134"/>
                <a:gd name="T32" fmla="*/ 50 w 117"/>
                <a:gd name="T33" fmla="*/ 117 h 134"/>
                <a:gd name="T34" fmla="*/ 17 w 117"/>
                <a:gd name="T35" fmla="*/ 84 h 134"/>
                <a:gd name="T36" fmla="*/ 46 w 117"/>
                <a:gd name="T37" fmla="*/ 51 h 134"/>
                <a:gd name="T38" fmla="*/ 55 w 117"/>
                <a:gd name="T39" fmla="*/ 68 h 134"/>
                <a:gd name="T40" fmla="*/ 66 w 117"/>
                <a:gd name="T41" fmla="*/ 72 h 134"/>
                <a:gd name="T42" fmla="*/ 66 w 117"/>
                <a:gd name="T43" fmla="*/ 72 h 134"/>
                <a:gd name="T44" fmla="*/ 70 w 117"/>
                <a:gd name="T45" fmla="*/ 80 h 134"/>
                <a:gd name="T46" fmla="*/ 85 w 117"/>
                <a:gd name="T47" fmla="*/ 72 h 134"/>
                <a:gd name="T48" fmla="*/ 81 w 117"/>
                <a:gd name="T49" fmla="*/ 65 h 134"/>
                <a:gd name="T50" fmla="*/ 85 w 117"/>
                <a:gd name="T51" fmla="*/ 53 h 134"/>
                <a:gd name="T52" fmla="*/ 58 w 117"/>
                <a:gd name="T53" fmla="*/ 3 h 134"/>
                <a:gd name="T54" fmla="*/ 56 w 117"/>
                <a:gd name="T55" fmla="*/ 1 h 134"/>
                <a:gd name="T56" fmla="*/ 53 w 117"/>
                <a:gd name="T57" fmla="*/ 1 h 134"/>
                <a:gd name="T58" fmla="*/ 30 w 117"/>
                <a:gd name="T59" fmla="*/ 12 h 134"/>
                <a:gd name="T60" fmla="*/ 28 w 117"/>
                <a:gd name="T61" fmla="*/ 17 h 134"/>
                <a:gd name="T62" fmla="*/ 38 w 117"/>
                <a:gd name="T63" fmla="*/ 35 h 134"/>
                <a:gd name="T64" fmla="*/ 0 w 117"/>
                <a:gd name="T65" fmla="*/ 84 h 134"/>
                <a:gd name="T66" fmla="*/ 22 w 117"/>
                <a:gd name="T67" fmla="*/ 125 h 134"/>
                <a:gd name="T68" fmla="*/ 17 w 117"/>
                <a:gd name="T69" fmla="*/ 125 h 134"/>
                <a:gd name="T70" fmla="*/ 0 w 117"/>
                <a:gd name="T71" fmla="*/ 134 h 134"/>
                <a:gd name="T72" fmla="*/ 46 w 117"/>
                <a:gd name="T73" fmla="*/ 11 h 134"/>
                <a:gd name="T74" fmla="*/ 51 w 117"/>
                <a:gd name="T75" fmla="*/ 9 h 134"/>
                <a:gd name="T76" fmla="*/ 54 w 117"/>
                <a:gd name="T77" fmla="*/ 9 h 134"/>
                <a:gd name="T78" fmla="*/ 56 w 117"/>
                <a:gd name="T79" fmla="*/ 11 h 134"/>
                <a:gd name="T80" fmla="*/ 75 w 117"/>
                <a:gd name="T81" fmla="*/ 45 h 134"/>
                <a:gd name="T82" fmla="*/ 75 w 117"/>
                <a:gd name="T83" fmla="*/ 47 h 134"/>
                <a:gd name="T84" fmla="*/ 68 w 117"/>
                <a:gd name="T85" fmla="*/ 50 h 134"/>
                <a:gd name="T86" fmla="*/ 49 w 117"/>
                <a:gd name="T87" fmla="*/ 14 h 134"/>
                <a:gd name="T88" fmla="*/ 46 w 117"/>
                <a:gd name="T89" fmla="*/ 11 h 134"/>
                <a:gd name="T90" fmla="*/ 46 w 117"/>
                <a:gd name="T91" fmla="*/ 1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34">
                  <a:moveTo>
                    <a:pt x="0" y="134"/>
                  </a:moveTo>
                  <a:cubicBezTo>
                    <a:pt x="108" y="134"/>
                    <a:pt x="108" y="134"/>
                    <a:pt x="108" y="134"/>
                  </a:cubicBezTo>
                  <a:cubicBezTo>
                    <a:pt x="108" y="124"/>
                    <a:pt x="101" y="125"/>
                    <a:pt x="92" y="125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2"/>
                    <a:pt x="93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3" y="100"/>
                    <a:pt x="75" y="102"/>
                    <a:pt x="75" y="104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69" y="114"/>
                    <a:pt x="58" y="117"/>
                    <a:pt x="50" y="117"/>
                  </a:cubicBezTo>
                  <a:cubicBezTo>
                    <a:pt x="32" y="117"/>
                    <a:pt x="17" y="102"/>
                    <a:pt x="17" y="84"/>
                  </a:cubicBezTo>
                  <a:cubicBezTo>
                    <a:pt x="17" y="67"/>
                    <a:pt x="29" y="53"/>
                    <a:pt x="46" y="5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72"/>
                    <a:pt x="62" y="74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5" y="63"/>
                    <a:pt x="87" y="58"/>
                    <a:pt x="85" y="5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2"/>
                    <a:pt x="57" y="1"/>
                    <a:pt x="56" y="1"/>
                  </a:cubicBezTo>
                  <a:cubicBezTo>
                    <a:pt x="55" y="0"/>
                    <a:pt x="54" y="0"/>
                    <a:pt x="53" y="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3"/>
                    <a:pt x="27" y="15"/>
                    <a:pt x="28" y="1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16" y="41"/>
                    <a:pt x="0" y="60"/>
                    <a:pt x="0" y="84"/>
                  </a:cubicBezTo>
                  <a:cubicBezTo>
                    <a:pt x="0" y="101"/>
                    <a:pt x="9" y="116"/>
                    <a:pt x="22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8" y="125"/>
                    <a:pt x="0" y="124"/>
                    <a:pt x="0" y="134"/>
                  </a:cubicBezTo>
                  <a:close/>
                  <a:moveTo>
                    <a:pt x="46" y="11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3" y="9"/>
                    <a:pt x="54" y="9"/>
                  </a:cubicBezTo>
                  <a:cubicBezTo>
                    <a:pt x="55" y="9"/>
                    <a:pt x="56" y="10"/>
                    <a:pt x="56" y="11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6"/>
                    <a:pt x="75" y="46"/>
                    <a:pt x="75" y="47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3"/>
                    <a:pt x="47" y="12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îṧḻïḓe">
              <a:extLst>
                <a:ext uri="{FF2B5EF4-FFF2-40B4-BE49-F238E27FC236}">
                  <a16:creationId xmlns:a16="http://schemas.microsoft.com/office/drawing/2014/main" xmlns="" id="{F3BFDF67-76A2-410A-B6AC-4B92A1CAAD5C}"/>
                </a:ext>
              </a:extLst>
            </p:cNvPr>
            <p:cNvSpPr/>
            <p:nvPr/>
          </p:nvSpPr>
          <p:spPr bwMode="auto">
            <a:xfrm>
              <a:off x="8680539" y="4458850"/>
              <a:ext cx="274673" cy="273360"/>
            </a:xfrm>
            <a:custGeom>
              <a:avLst/>
              <a:gdLst>
                <a:gd name="T0" fmla="*/ 101 w 101"/>
                <a:gd name="T1" fmla="*/ 28 h 100"/>
                <a:gd name="T2" fmla="*/ 73 w 101"/>
                <a:gd name="T3" fmla="*/ 0 h 100"/>
                <a:gd name="T4" fmla="*/ 50 w 101"/>
                <a:gd name="T5" fmla="*/ 13 h 100"/>
                <a:gd name="T6" fmla="*/ 27 w 101"/>
                <a:gd name="T7" fmla="*/ 0 h 100"/>
                <a:gd name="T8" fmla="*/ 0 w 101"/>
                <a:gd name="T9" fmla="*/ 28 h 100"/>
                <a:gd name="T10" fmla="*/ 50 w 101"/>
                <a:gd name="T11" fmla="*/ 100 h 100"/>
                <a:gd name="T12" fmla="*/ 101 w 101"/>
                <a:gd name="T13" fmla="*/ 2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0">
                  <a:moveTo>
                    <a:pt x="101" y="28"/>
                  </a:moveTo>
                  <a:cubicBezTo>
                    <a:pt x="101" y="12"/>
                    <a:pt x="88" y="0"/>
                    <a:pt x="73" y="0"/>
                  </a:cubicBezTo>
                  <a:cubicBezTo>
                    <a:pt x="64" y="0"/>
                    <a:pt x="55" y="5"/>
                    <a:pt x="50" y="13"/>
                  </a:cubicBezTo>
                  <a:cubicBezTo>
                    <a:pt x="46" y="5"/>
                    <a:pt x="37" y="0"/>
                    <a:pt x="27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56"/>
                    <a:pt x="50" y="100"/>
                    <a:pt x="50" y="100"/>
                  </a:cubicBezTo>
                  <a:cubicBezTo>
                    <a:pt x="50" y="100"/>
                    <a:pt x="101" y="53"/>
                    <a:pt x="10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îşliḍe">
              <a:extLst>
                <a:ext uri="{FF2B5EF4-FFF2-40B4-BE49-F238E27FC236}">
                  <a16:creationId xmlns:a16="http://schemas.microsoft.com/office/drawing/2014/main" xmlns="" id="{6D2EEAD9-60E6-49C0-A248-DAA29DA6EB9F}"/>
                </a:ext>
              </a:extLst>
            </p:cNvPr>
            <p:cNvSpPr/>
            <p:nvPr/>
          </p:nvSpPr>
          <p:spPr bwMode="auto">
            <a:xfrm>
              <a:off x="8642427" y="3704482"/>
              <a:ext cx="155079" cy="310158"/>
            </a:xfrm>
            <a:custGeom>
              <a:avLst/>
              <a:gdLst>
                <a:gd name="T0" fmla="*/ 43 w 57"/>
                <a:gd name="T1" fmla="*/ 61 h 114"/>
                <a:gd name="T2" fmla="*/ 43 w 57"/>
                <a:gd name="T3" fmla="*/ 50 h 114"/>
                <a:gd name="T4" fmla="*/ 43 w 57"/>
                <a:gd name="T5" fmla="*/ 14 h 114"/>
                <a:gd name="T6" fmla="*/ 29 w 57"/>
                <a:gd name="T7" fmla="*/ 0 h 114"/>
                <a:gd name="T8" fmla="*/ 15 w 57"/>
                <a:gd name="T9" fmla="*/ 14 h 114"/>
                <a:gd name="T10" fmla="*/ 15 w 57"/>
                <a:gd name="T11" fmla="*/ 50 h 114"/>
                <a:gd name="T12" fmla="*/ 15 w 57"/>
                <a:gd name="T13" fmla="*/ 61 h 114"/>
                <a:gd name="T14" fmla="*/ 0 w 57"/>
                <a:gd name="T15" fmla="*/ 86 h 114"/>
                <a:gd name="T16" fmla="*/ 29 w 57"/>
                <a:gd name="T17" fmla="*/ 114 h 114"/>
                <a:gd name="T18" fmla="*/ 57 w 57"/>
                <a:gd name="T19" fmla="*/ 86 h 114"/>
                <a:gd name="T20" fmla="*/ 43 w 57"/>
                <a:gd name="T21" fmla="*/ 61 h 114"/>
                <a:gd name="T22" fmla="*/ 22 w 57"/>
                <a:gd name="T23" fmla="*/ 43 h 114"/>
                <a:gd name="T24" fmla="*/ 29 w 57"/>
                <a:gd name="T25" fmla="*/ 43 h 114"/>
                <a:gd name="T26" fmla="*/ 29 w 57"/>
                <a:gd name="T27" fmla="*/ 36 h 114"/>
                <a:gd name="T28" fmla="*/ 22 w 57"/>
                <a:gd name="T29" fmla="*/ 36 h 114"/>
                <a:gd name="T30" fmla="*/ 22 w 57"/>
                <a:gd name="T31" fmla="*/ 29 h 114"/>
                <a:gd name="T32" fmla="*/ 29 w 57"/>
                <a:gd name="T33" fmla="*/ 29 h 114"/>
                <a:gd name="T34" fmla="*/ 29 w 57"/>
                <a:gd name="T35" fmla="*/ 21 h 114"/>
                <a:gd name="T36" fmla="*/ 22 w 57"/>
                <a:gd name="T37" fmla="*/ 21 h 114"/>
                <a:gd name="T38" fmla="*/ 22 w 57"/>
                <a:gd name="T39" fmla="*/ 14 h 114"/>
                <a:gd name="T40" fmla="*/ 29 w 57"/>
                <a:gd name="T41" fmla="*/ 7 h 114"/>
                <a:gd name="T42" fmla="*/ 36 w 57"/>
                <a:gd name="T43" fmla="*/ 14 h 114"/>
                <a:gd name="T44" fmla="*/ 36 w 57"/>
                <a:gd name="T45" fmla="*/ 50 h 114"/>
                <a:gd name="T46" fmla="*/ 22 w 57"/>
                <a:gd name="T47" fmla="*/ 50 h 114"/>
                <a:gd name="T48" fmla="*/ 22 w 57"/>
                <a:gd name="T49" fmla="*/ 43 h 114"/>
                <a:gd name="T50" fmla="*/ 29 w 57"/>
                <a:gd name="T51" fmla="*/ 107 h 114"/>
                <a:gd name="T52" fmla="*/ 8 w 57"/>
                <a:gd name="T53" fmla="*/ 86 h 114"/>
                <a:gd name="T54" fmla="*/ 8 w 57"/>
                <a:gd name="T55" fmla="*/ 82 h 114"/>
                <a:gd name="T56" fmla="*/ 29 w 57"/>
                <a:gd name="T57" fmla="*/ 100 h 114"/>
                <a:gd name="T58" fmla="*/ 50 w 57"/>
                <a:gd name="T59" fmla="*/ 82 h 114"/>
                <a:gd name="T60" fmla="*/ 50 w 57"/>
                <a:gd name="T61" fmla="*/ 86 h 114"/>
                <a:gd name="T62" fmla="*/ 29 w 57"/>
                <a:gd name="T6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14">
                  <a:moveTo>
                    <a:pt x="43" y="61"/>
                  </a:moveTo>
                  <a:cubicBezTo>
                    <a:pt x="43" y="50"/>
                    <a:pt x="43" y="50"/>
                    <a:pt x="43" y="5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6"/>
                    <a:pt x="37" y="0"/>
                    <a:pt x="29" y="0"/>
                  </a:cubicBezTo>
                  <a:cubicBezTo>
                    <a:pt x="21" y="0"/>
                    <a:pt x="15" y="6"/>
                    <a:pt x="15" y="1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6" y="66"/>
                    <a:pt x="0" y="75"/>
                    <a:pt x="0" y="86"/>
                  </a:cubicBezTo>
                  <a:cubicBezTo>
                    <a:pt x="0" y="101"/>
                    <a:pt x="13" y="114"/>
                    <a:pt x="29" y="114"/>
                  </a:cubicBezTo>
                  <a:cubicBezTo>
                    <a:pt x="45" y="114"/>
                    <a:pt x="57" y="101"/>
                    <a:pt x="57" y="86"/>
                  </a:cubicBezTo>
                  <a:cubicBezTo>
                    <a:pt x="57" y="75"/>
                    <a:pt x="52" y="66"/>
                    <a:pt x="43" y="61"/>
                  </a:cubicBezTo>
                  <a:close/>
                  <a:moveTo>
                    <a:pt x="22" y="43"/>
                  </a:moveTo>
                  <a:cubicBezTo>
                    <a:pt x="29" y="43"/>
                    <a:pt x="29" y="43"/>
                    <a:pt x="29" y="4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0"/>
                    <a:pt x="25" y="7"/>
                    <a:pt x="29" y="7"/>
                  </a:cubicBezTo>
                  <a:cubicBezTo>
                    <a:pt x="33" y="7"/>
                    <a:pt x="36" y="10"/>
                    <a:pt x="36" y="14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43"/>
                  </a:lnTo>
                  <a:close/>
                  <a:moveTo>
                    <a:pt x="29" y="107"/>
                  </a:moveTo>
                  <a:cubicBezTo>
                    <a:pt x="17" y="107"/>
                    <a:pt x="8" y="97"/>
                    <a:pt x="8" y="86"/>
                  </a:cubicBezTo>
                  <a:cubicBezTo>
                    <a:pt x="8" y="84"/>
                    <a:pt x="8" y="83"/>
                    <a:pt x="8" y="82"/>
                  </a:cubicBezTo>
                  <a:cubicBezTo>
                    <a:pt x="10" y="92"/>
                    <a:pt x="18" y="100"/>
                    <a:pt x="29" y="100"/>
                  </a:cubicBezTo>
                  <a:cubicBezTo>
                    <a:pt x="40" y="100"/>
                    <a:pt x="48" y="92"/>
                    <a:pt x="50" y="82"/>
                  </a:cubicBezTo>
                  <a:cubicBezTo>
                    <a:pt x="50" y="83"/>
                    <a:pt x="50" y="84"/>
                    <a:pt x="50" y="86"/>
                  </a:cubicBezTo>
                  <a:cubicBezTo>
                    <a:pt x="50" y="97"/>
                    <a:pt x="41" y="107"/>
                    <a:pt x="29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îśļïde">
              <a:extLst>
                <a:ext uri="{FF2B5EF4-FFF2-40B4-BE49-F238E27FC236}">
                  <a16:creationId xmlns:a16="http://schemas.microsoft.com/office/drawing/2014/main" xmlns="" id="{FCBA73E2-105A-4154-BB5F-5898F711DB7F}"/>
                </a:ext>
              </a:extLst>
            </p:cNvPr>
            <p:cNvSpPr/>
            <p:nvPr/>
          </p:nvSpPr>
          <p:spPr bwMode="auto">
            <a:xfrm>
              <a:off x="8200846" y="4270915"/>
              <a:ext cx="109080" cy="226047"/>
            </a:xfrm>
            <a:custGeom>
              <a:avLst/>
              <a:gdLst>
                <a:gd name="T0" fmla="*/ 62 w 83"/>
                <a:gd name="T1" fmla="*/ 0 h 172"/>
                <a:gd name="T2" fmla="*/ 44 w 83"/>
                <a:gd name="T3" fmla="*/ 77 h 172"/>
                <a:gd name="T4" fmla="*/ 83 w 83"/>
                <a:gd name="T5" fmla="*/ 77 h 172"/>
                <a:gd name="T6" fmla="*/ 25 w 83"/>
                <a:gd name="T7" fmla="*/ 172 h 172"/>
                <a:gd name="T8" fmla="*/ 44 w 83"/>
                <a:gd name="T9" fmla="*/ 102 h 172"/>
                <a:gd name="T10" fmla="*/ 0 w 83"/>
                <a:gd name="T11" fmla="*/ 102 h 172"/>
                <a:gd name="T12" fmla="*/ 62 w 83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72">
                  <a:moveTo>
                    <a:pt x="62" y="0"/>
                  </a:moveTo>
                  <a:lnTo>
                    <a:pt x="44" y="77"/>
                  </a:lnTo>
                  <a:lnTo>
                    <a:pt x="83" y="77"/>
                  </a:lnTo>
                  <a:lnTo>
                    <a:pt x="25" y="172"/>
                  </a:lnTo>
                  <a:lnTo>
                    <a:pt x="44" y="102"/>
                  </a:lnTo>
                  <a:lnTo>
                    <a:pt x="0" y="102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îSlîḓe">
              <a:extLst>
                <a:ext uri="{FF2B5EF4-FFF2-40B4-BE49-F238E27FC236}">
                  <a16:creationId xmlns:a16="http://schemas.microsoft.com/office/drawing/2014/main" xmlns="" id="{D362AE1C-8EBB-4D30-940E-3EFBE2D2C084}"/>
                </a:ext>
              </a:extLst>
            </p:cNvPr>
            <p:cNvSpPr/>
            <p:nvPr/>
          </p:nvSpPr>
          <p:spPr bwMode="auto">
            <a:xfrm>
              <a:off x="7062724" y="4475935"/>
              <a:ext cx="155079" cy="127480"/>
            </a:xfrm>
            <a:custGeom>
              <a:avLst/>
              <a:gdLst>
                <a:gd name="T0" fmla="*/ 57 w 57"/>
                <a:gd name="T1" fmla="*/ 6 h 47"/>
                <a:gd name="T2" fmla="*/ 50 w 57"/>
                <a:gd name="T3" fmla="*/ 8 h 47"/>
                <a:gd name="T4" fmla="*/ 55 w 57"/>
                <a:gd name="T5" fmla="*/ 1 h 47"/>
                <a:gd name="T6" fmla="*/ 48 w 57"/>
                <a:gd name="T7" fmla="*/ 4 h 47"/>
                <a:gd name="T8" fmla="*/ 39 w 57"/>
                <a:gd name="T9" fmla="*/ 0 h 47"/>
                <a:gd name="T10" fmla="*/ 28 w 57"/>
                <a:gd name="T11" fmla="*/ 12 h 47"/>
                <a:gd name="T12" fmla="*/ 28 w 57"/>
                <a:gd name="T13" fmla="*/ 15 h 47"/>
                <a:gd name="T14" fmla="*/ 4 w 57"/>
                <a:gd name="T15" fmla="*/ 2 h 47"/>
                <a:gd name="T16" fmla="*/ 2 w 57"/>
                <a:gd name="T17" fmla="*/ 8 h 47"/>
                <a:gd name="T18" fmla="*/ 7 w 57"/>
                <a:gd name="T19" fmla="*/ 18 h 47"/>
                <a:gd name="T20" fmla="*/ 2 w 57"/>
                <a:gd name="T21" fmla="*/ 17 h 47"/>
                <a:gd name="T22" fmla="*/ 2 w 57"/>
                <a:gd name="T23" fmla="*/ 17 h 47"/>
                <a:gd name="T24" fmla="*/ 11 w 57"/>
                <a:gd name="T25" fmla="*/ 28 h 47"/>
                <a:gd name="T26" fmla="*/ 8 w 57"/>
                <a:gd name="T27" fmla="*/ 29 h 47"/>
                <a:gd name="T28" fmla="*/ 6 w 57"/>
                <a:gd name="T29" fmla="*/ 28 h 47"/>
                <a:gd name="T30" fmla="*/ 17 w 57"/>
                <a:gd name="T31" fmla="*/ 36 h 47"/>
                <a:gd name="T32" fmla="*/ 3 w 57"/>
                <a:gd name="T33" fmla="*/ 41 h 47"/>
                <a:gd name="T34" fmla="*/ 0 w 57"/>
                <a:gd name="T35" fmla="*/ 41 h 47"/>
                <a:gd name="T36" fmla="*/ 18 w 57"/>
                <a:gd name="T37" fmla="*/ 47 h 47"/>
                <a:gd name="T38" fmla="*/ 51 w 57"/>
                <a:gd name="T39" fmla="*/ 13 h 47"/>
                <a:gd name="T40" fmla="*/ 51 w 57"/>
                <a:gd name="T41" fmla="*/ 12 h 47"/>
                <a:gd name="T42" fmla="*/ 57 w 57"/>
                <a:gd name="T43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" h="47">
                  <a:moveTo>
                    <a:pt x="57" y="6"/>
                  </a:moveTo>
                  <a:cubicBezTo>
                    <a:pt x="55" y="7"/>
                    <a:pt x="52" y="7"/>
                    <a:pt x="50" y="8"/>
                  </a:cubicBezTo>
                  <a:cubicBezTo>
                    <a:pt x="52" y="6"/>
                    <a:pt x="54" y="4"/>
                    <a:pt x="55" y="1"/>
                  </a:cubicBezTo>
                  <a:cubicBezTo>
                    <a:pt x="53" y="3"/>
                    <a:pt x="50" y="3"/>
                    <a:pt x="48" y="4"/>
                  </a:cubicBezTo>
                  <a:cubicBezTo>
                    <a:pt x="46" y="2"/>
                    <a:pt x="43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cubicBezTo>
                    <a:pt x="18" y="14"/>
                    <a:pt x="10" y="10"/>
                    <a:pt x="4" y="2"/>
                  </a:cubicBezTo>
                  <a:cubicBezTo>
                    <a:pt x="3" y="4"/>
                    <a:pt x="2" y="6"/>
                    <a:pt x="2" y="8"/>
                  </a:cubicBezTo>
                  <a:cubicBezTo>
                    <a:pt x="2" y="12"/>
                    <a:pt x="4" y="16"/>
                    <a:pt x="7" y="18"/>
                  </a:cubicBezTo>
                  <a:cubicBezTo>
                    <a:pt x="6" y="18"/>
                    <a:pt x="4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2"/>
                    <a:pt x="6" y="27"/>
                    <a:pt x="11" y="28"/>
                  </a:cubicBezTo>
                  <a:cubicBezTo>
                    <a:pt x="11" y="28"/>
                    <a:pt x="9" y="29"/>
                    <a:pt x="8" y="29"/>
                  </a:cubicBezTo>
                  <a:cubicBezTo>
                    <a:pt x="8" y="29"/>
                    <a:pt x="7" y="28"/>
                    <a:pt x="6" y="28"/>
                  </a:cubicBezTo>
                  <a:cubicBezTo>
                    <a:pt x="8" y="33"/>
                    <a:pt x="12" y="36"/>
                    <a:pt x="17" y="36"/>
                  </a:cubicBezTo>
                  <a:cubicBezTo>
                    <a:pt x="13" y="40"/>
                    <a:pt x="8" y="41"/>
                    <a:pt x="3" y="41"/>
                  </a:cubicBezTo>
                  <a:cubicBezTo>
                    <a:pt x="2" y="41"/>
                    <a:pt x="1" y="41"/>
                    <a:pt x="0" y="41"/>
                  </a:cubicBezTo>
                  <a:cubicBezTo>
                    <a:pt x="5" y="45"/>
                    <a:pt x="11" y="47"/>
                    <a:pt x="18" y="47"/>
                  </a:cubicBezTo>
                  <a:cubicBezTo>
                    <a:pt x="39" y="47"/>
                    <a:pt x="51" y="29"/>
                    <a:pt x="51" y="13"/>
                  </a:cubicBezTo>
                  <a:cubicBezTo>
                    <a:pt x="51" y="13"/>
                    <a:pt x="51" y="12"/>
                    <a:pt x="51" y="12"/>
                  </a:cubicBezTo>
                  <a:cubicBezTo>
                    <a:pt x="53" y="10"/>
                    <a:pt x="55" y="8"/>
                    <a:pt x="5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îsḷiḋè">
              <a:extLst>
                <a:ext uri="{FF2B5EF4-FFF2-40B4-BE49-F238E27FC236}">
                  <a16:creationId xmlns:a16="http://schemas.microsoft.com/office/drawing/2014/main" xmlns="" id="{12AECBAB-2F5C-4C2D-A023-3D982074D294}"/>
                </a:ext>
              </a:extLst>
            </p:cNvPr>
            <p:cNvSpPr/>
            <p:nvPr/>
          </p:nvSpPr>
          <p:spPr bwMode="auto">
            <a:xfrm>
              <a:off x="7672526" y="3686083"/>
              <a:ext cx="294387" cy="343013"/>
            </a:xfrm>
            <a:custGeom>
              <a:avLst/>
              <a:gdLst>
                <a:gd name="T0" fmla="*/ 95 w 108"/>
                <a:gd name="T1" fmla="*/ 8 h 126"/>
                <a:gd name="T2" fmla="*/ 94 w 108"/>
                <a:gd name="T3" fmla="*/ 7 h 126"/>
                <a:gd name="T4" fmla="*/ 71 w 108"/>
                <a:gd name="T5" fmla="*/ 4 h 126"/>
                <a:gd name="T6" fmla="*/ 48 w 108"/>
                <a:gd name="T7" fmla="*/ 37 h 126"/>
                <a:gd name="T8" fmla="*/ 52 w 108"/>
                <a:gd name="T9" fmla="*/ 53 h 126"/>
                <a:gd name="T10" fmla="*/ 44 w 108"/>
                <a:gd name="T11" fmla="*/ 64 h 126"/>
                <a:gd name="T12" fmla="*/ 27 w 108"/>
                <a:gd name="T13" fmla="*/ 64 h 126"/>
                <a:gd name="T14" fmla="*/ 3 w 108"/>
                <a:gd name="T15" fmla="*/ 97 h 126"/>
                <a:gd name="T16" fmla="*/ 13 w 108"/>
                <a:gd name="T17" fmla="*/ 117 h 126"/>
                <a:gd name="T18" fmla="*/ 14 w 108"/>
                <a:gd name="T19" fmla="*/ 118 h 126"/>
                <a:gd name="T20" fmla="*/ 37 w 108"/>
                <a:gd name="T21" fmla="*/ 121 h 126"/>
                <a:gd name="T22" fmla="*/ 61 w 108"/>
                <a:gd name="T23" fmla="*/ 88 h 126"/>
                <a:gd name="T24" fmla="*/ 54 w 108"/>
                <a:gd name="T25" fmla="*/ 71 h 126"/>
                <a:gd name="T26" fmla="*/ 62 w 108"/>
                <a:gd name="T27" fmla="*/ 60 h 126"/>
                <a:gd name="T28" fmla="*/ 81 w 108"/>
                <a:gd name="T29" fmla="*/ 61 h 126"/>
                <a:gd name="T30" fmla="*/ 105 w 108"/>
                <a:gd name="T31" fmla="*/ 29 h 126"/>
                <a:gd name="T32" fmla="*/ 95 w 108"/>
                <a:gd name="T33" fmla="*/ 8 h 126"/>
                <a:gd name="T34" fmla="*/ 49 w 108"/>
                <a:gd name="T35" fmla="*/ 89 h 126"/>
                <a:gd name="T36" fmla="*/ 33 w 108"/>
                <a:gd name="T37" fmla="*/ 110 h 126"/>
                <a:gd name="T38" fmla="*/ 20 w 108"/>
                <a:gd name="T39" fmla="*/ 109 h 126"/>
                <a:gd name="T40" fmla="*/ 20 w 108"/>
                <a:gd name="T41" fmla="*/ 108 h 126"/>
                <a:gd name="T42" fmla="*/ 15 w 108"/>
                <a:gd name="T43" fmla="*/ 96 h 126"/>
                <a:gd name="T44" fmla="*/ 30 w 108"/>
                <a:gd name="T45" fmla="*/ 75 h 126"/>
                <a:gd name="T46" fmla="*/ 37 w 108"/>
                <a:gd name="T47" fmla="*/ 73 h 126"/>
                <a:gd name="T48" fmla="*/ 37 w 108"/>
                <a:gd name="T49" fmla="*/ 74 h 126"/>
                <a:gd name="T50" fmla="*/ 38 w 108"/>
                <a:gd name="T51" fmla="*/ 82 h 126"/>
                <a:gd name="T52" fmla="*/ 39 w 108"/>
                <a:gd name="T53" fmla="*/ 82 h 126"/>
                <a:gd name="T54" fmla="*/ 47 w 108"/>
                <a:gd name="T55" fmla="*/ 81 h 126"/>
                <a:gd name="T56" fmla="*/ 48 w 108"/>
                <a:gd name="T57" fmla="*/ 80 h 126"/>
                <a:gd name="T58" fmla="*/ 49 w 108"/>
                <a:gd name="T59" fmla="*/ 89 h 126"/>
                <a:gd name="T60" fmla="*/ 93 w 108"/>
                <a:gd name="T61" fmla="*/ 29 h 126"/>
                <a:gd name="T62" fmla="*/ 78 w 108"/>
                <a:gd name="T63" fmla="*/ 50 h 126"/>
                <a:gd name="T64" fmla="*/ 68 w 108"/>
                <a:gd name="T65" fmla="*/ 51 h 126"/>
                <a:gd name="T66" fmla="*/ 66 w 108"/>
                <a:gd name="T67" fmla="*/ 44 h 126"/>
                <a:gd name="T68" fmla="*/ 66 w 108"/>
                <a:gd name="T69" fmla="*/ 44 h 126"/>
                <a:gd name="T70" fmla="*/ 59 w 108"/>
                <a:gd name="T71" fmla="*/ 43 h 126"/>
                <a:gd name="T72" fmla="*/ 59 w 108"/>
                <a:gd name="T73" fmla="*/ 37 h 126"/>
                <a:gd name="T74" fmla="*/ 75 w 108"/>
                <a:gd name="T75" fmla="*/ 16 h 126"/>
                <a:gd name="T76" fmla="*/ 88 w 108"/>
                <a:gd name="T77" fmla="*/ 17 h 126"/>
                <a:gd name="T78" fmla="*/ 88 w 108"/>
                <a:gd name="T79" fmla="*/ 17 h 126"/>
                <a:gd name="T80" fmla="*/ 93 w 108"/>
                <a:gd name="T81" fmla="*/ 2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" h="126">
                  <a:moveTo>
                    <a:pt x="95" y="8"/>
                  </a:moveTo>
                  <a:cubicBezTo>
                    <a:pt x="94" y="7"/>
                    <a:pt x="94" y="7"/>
                    <a:pt x="94" y="7"/>
                  </a:cubicBezTo>
                  <a:cubicBezTo>
                    <a:pt x="85" y="1"/>
                    <a:pt x="75" y="0"/>
                    <a:pt x="71" y="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5" y="41"/>
                    <a:pt x="47" y="47"/>
                    <a:pt x="52" y="53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37" y="60"/>
                    <a:pt x="30" y="60"/>
                    <a:pt x="27" y="64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0" y="102"/>
                    <a:pt x="4" y="111"/>
                    <a:pt x="13" y="117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23" y="125"/>
                    <a:pt x="33" y="126"/>
                    <a:pt x="37" y="121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4" y="84"/>
                    <a:pt x="61" y="77"/>
                    <a:pt x="54" y="7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70" y="65"/>
                    <a:pt x="78" y="66"/>
                    <a:pt x="81" y="61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4"/>
                    <a:pt x="104" y="15"/>
                    <a:pt x="95" y="8"/>
                  </a:cubicBezTo>
                  <a:close/>
                  <a:moveTo>
                    <a:pt x="49" y="89"/>
                  </a:moveTo>
                  <a:cubicBezTo>
                    <a:pt x="33" y="110"/>
                    <a:pt x="33" y="110"/>
                    <a:pt x="33" y="110"/>
                  </a:cubicBezTo>
                  <a:cubicBezTo>
                    <a:pt x="31" y="113"/>
                    <a:pt x="25" y="113"/>
                    <a:pt x="20" y="109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15" y="105"/>
                    <a:pt x="13" y="99"/>
                    <a:pt x="15" y="9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74"/>
                    <a:pt x="34" y="73"/>
                    <a:pt x="37" y="73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5" y="76"/>
                    <a:pt x="36" y="80"/>
                    <a:pt x="38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1" y="84"/>
                    <a:pt x="45" y="84"/>
                    <a:pt x="47" y="81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0" y="83"/>
                    <a:pt x="50" y="87"/>
                    <a:pt x="49" y="89"/>
                  </a:cubicBezTo>
                  <a:close/>
                  <a:moveTo>
                    <a:pt x="93" y="29"/>
                  </a:moveTo>
                  <a:cubicBezTo>
                    <a:pt x="78" y="50"/>
                    <a:pt x="78" y="50"/>
                    <a:pt x="78" y="50"/>
                  </a:cubicBezTo>
                  <a:cubicBezTo>
                    <a:pt x="76" y="53"/>
                    <a:pt x="72" y="53"/>
                    <a:pt x="68" y="51"/>
                  </a:cubicBezTo>
                  <a:cubicBezTo>
                    <a:pt x="69" y="49"/>
                    <a:pt x="68" y="46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4" y="42"/>
                    <a:pt x="61" y="42"/>
                    <a:pt x="59" y="43"/>
                  </a:cubicBezTo>
                  <a:cubicBezTo>
                    <a:pt x="58" y="41"/>
                    <a:pt x="58" y="38"/>
                    <a:pt x="59" y="3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7" y="13"/>
                    <a:pt x="83" y="13"/>
                    <a:pt x="88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3" y="21"/>
                    <a:pt x="95" y="26"/>
                    <a:pt x="93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6" name="í$1íḋê">
              <a:extLst>
                <a:ext uri="{FF2B5EF4-FFF2-40B4-BE49-F238E27FC236}">
                  <a16:creationId xmlns:a16="http://schemas.microsoft.com/office/drawing/2014/main" xmlns="" id="{F0DB0F66-B561-44A3-B638-27A4F383C15E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69194" y="2440194"/>
              <a:ext cx="197135" cy="215533"/>
              <a:chOff x="9617427" y="1803273"/>
              <a:chExt cx="260400" cy="284703"/>
            </a:xfrm>
            <a:grpFill/>
          </p:grpSpPr>
          <p:sp>
            <p:nvSpPr>
              <p:cNvPr id="207" name="íSľïḓè">
                <a:extLst>
                  <a:ext uri="{FF2B5EF4-FFF2-40B4-BE49-F238E27FC236}">
                    <a16:creationId xmlns:a16="http://schemas.microsoft.com/office/drawing/2014/main" xmlns="" id="{E0CF322A-9C8C-4ACF-8D3E-8B2479DE7B2A}"/>
                  </a:ext>
                </a:extLst>
              </p:cNvPr>
              <p:cNvSpPr/>
              <p:nvPr/>
            </p:nvSpPr>
            <p:spPr bwMode="auto">
              <a:xfrm>
                <a:off x="9617427" y="1966456"/>
                <a:ext cx="109367" cy="121520"/>
              </a:xfrm>
              <a:custGeom>
                <a:avLst/>
                <a:gdLst>
                  <a:gd name="T0" fmla="*/ 17 w 63"/>
                  <a:gd name="T1" fmla="*/ 58 h 70"/>
                  <a:gd name="T2" fmla="*/ 0 w 63"/>
                  <a:gd name="T3" fmla="*/ 70 h 70"/>
                  <a:gd name="T4" fmla="*/ 9 w 63"/>
                  <a:gd name="T5" fmla="*/ 51 h 70"/>
                  <a:gd name="T6" fmla="*/ 54 w 63"/>
                  <a:gd name="T7" fmla="*/ 0 h 70"/>
                  <a:gd name="T8" fmla="*/ 63 w 63"/>
                  <a:gd name="T9" fmla="*/ 6 h 70"/>
                  <a:gd name="T10" fmla="*/ 17 w 63"/>
                  <a:gd name="T11" fmla="*/ 5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0">
                    <a:moveTo>
                      <a:pt x="17" y="58"/>
                    </a:moveTo>
                    <a:lnTo>
                      <a:pt x="0" y="70"/>
                    </a:lnTo>
                    <a:lnTo>
                      <a:pt x="9" y="51"/>
                    </a:lnTo>
                    <a:lnTo>
                      <a:pt x="54" y="0"/>
                    </a:lnTo>
                    <a:lnTo>
                      <a:pt x="63" y="6"/>
                    </a:lnTo>
                    <a:lnTo>
                      <a:pt x="1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íşḻíďé">
                <a:extLst>
                  <a:ext uri="{FF2B5EF4-FFF2-40B4-BE49-F238E27FC236}">
                    <a16:creationId xmlns:a16="http://schemas.microsoft.com/office/drawing/2014/main" xmlns="" id="{14984C66-0CB4-4AC0-AB85-C1B5905B277A}"/>
                  </a:ext>
                </a:extLst>
              </p:cNvPr>
              <p:cNvSpPr/>
              <p:nvPr/>
            </p:nvSpPr>
            <p:spPr bwMode="auto">
              <a:xfrm>
                <a:off x="9657356" y="1803273"/>
                <a:ext cx="220471" cy="223943"/>
              </a:xfrm>
              <a:custGeom>
                <a:avLst/>
                <a:gdLst>
                  <a:gd name="T0" fmla="*/ 59 w 61"/>
                  <a:gd name="T1" fmla="*/ 20 h 62"/>
                  <a:gd name="T2" fmla="*/ 39 w 61"/>
                  <a:gd name="T3" fmla="*/ 2 h 62"/>
                  <a:gd name="T4" fmla="*/ 33 w 61"/>
                  <a:gd name="T5" fmla="*/ 2 h 62"/>
                  <a:gd name="T6" fmla="*/ 34 w 61"/>
                  <a:gd name="T7" fmla="*/ 7 h 62"/>
                  <a:gd name="T8" fmla="*/ 34 w 61"/>
                  <a:gd name="T9" fmla="*/ 8 h 62"/>
                  <a:gd name="T10" fmla="*/ 17 w 61"/>
                  <a:gd name="T11" fmla="*/ 33 h 62"/>
                  <a:gd name="T12" fmla="*/ 3 w 61"/>
                  <a:gd name="T13" fmla="*/ 30 h 62"/>
                  <a:gd name="T14" fmla="*/ 2 w 61"/>
                  <a:gd name="T15" fmla="*/ 32 h 62"/>
                  <a:gd name="T16" fmla="*/ 34 w 61"/>
                  <a:gd name="T17" fmla="*/ 60 h 62"/>
                  <a:gd name="T18" fmla="*/ 37 w 61"/>
                  <a:gd name="T19" fmla="*/ 59 h 62"/>
                  <a:gd name="T20" fmla="*/ 33 w 61"/>
                  <a:gd name="T21" fmla="*/ 45 h 62"/>
                  <a:gd name="T22" fmla="*/ 54 w 61"/>
                  <a:gd name="T23" fmla="*/ 25 h 62"/>
                  <a:gd name="T24" fmla="*/ 54 w 61"/>
                  <a:gd name="T25" fmla="*/ 25 h 62"/>
                  <a:gd name="T26" fmla="*/ 60 w 61"/>
                  <a:gd name="T27" fmla="*/ 25 h 62"/>
                  <a:gd name="T28" fmla="*/ 59 w 61"/>
                  <a:gd name="T29" fmla="*/ 20 h 62"/>
                  <a:gd name="T30" fmla="*/ 30 w 61"/>
                  <a:gd name="T31" fmla="*/ 44 h 62"/>
                  <a:gd name="T32" fmla="*/ 32 w 61"/>
                  <a:gd name="T33" fmla="*/ 54 h 62"/>
                  <a:gd name="T34" fmla="*/ 25 w 61"/>
                  <a:gd name="T35" fmla="*/ 47 h 62"/>
                  <a:gd name="T36" fmla="*/ 48 w 61"/>
                  <a:gd name="T37" fmla="*/ 21 h 62"/>
                  <a:gd name="T38" fmla="*/ 51 w 61"/>
                  <a:gd name="T39" fmla="*/ 23 h 62"/>
                  <a:gd name="T40" fmla="*/ 30 w 61"/>
                  <a:gd name="T4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2">
                    <a:moveTo>
                      <a:pt x="59" y="20"/>
                    </a:moveTo>
                    <a:cubicBezTo>
                      <a:pt x="39" y="2"/>
                      <a:pt x="39" y="2"/>
                      <a:pt x="39" y="2"/>
                    </a:cubicBezTo>
                    <a:cubicBezTo>
                      <a:pt x="37" y="0"/>
                      <a:pt x="35" y="0"/>
                      <a:pt x="33" y="2"/>
                    </a:cubicBezTo>
                    <a:cubicBezTo>
                      <a:pt x="32" y="4"/>
                      <a:pt x="32" y="6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31"/>
                      <a:pt x="2" y="32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6" y="62"/>
                      <a:pt x="37" y="61"/>
                      <a:pt x="37" y="59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6" y="27"/>
                      <a:pt x="58" y="27"/>
                      <a:pt x="60" y="25"/>
                    </a:cubicBezTo>
                    <a:cubicBezTo>
                      <a:pt x="61" y="23"/>
                      <a:pt x="61" y="21"/>
                      <a:pt x="59" y="20"/>
                    </a:cubicBezTo>
                    <a:close/>
                    <a:moveTo>
                      <a:pt x="30" y="44"/>
                    </a:moveTo>
                    <a:cubicBezTo>
                      <a:pt x="32" y="54"/>
                      <a:pt x="32" y="54"/>
                      <a:pt x="32" y="5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51" y="23"/>
                      <a:pt x="51" y="23"/>
                      <a:pt x="51" y="23"/>
                    </a:cubicBezTo>
                    <a:lnTo>
                      <a:pt x="30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7" name="iṣḻîde">
              <a:extLst>
                <a:ext uri="{FF2B5EF4-FFF2-40B4-BE49-F238E27FC236}">
                  <a16:creationId xmlns:a16="http://schemas.microsoft.com/office/drawing/2014/main" xmlns="" id="{ACF22818-0E50-4D6C-A68A-20844EBFF569}"/>
                </a:ext>
              </a:extLst>
            </p:cNvPr>
            <p:cNvSpPr/>
            <p:nvPr/>
          </p:nvSpPr>
          <p:spPr bwMode="auto">
            <a:xfrm>
              <a:off x="8988068" y="3031597"/>
              <a:ext cx="155079" cy="152450"/>
            </a:xfrm>
            <a:custGeom>
              <a:avLst/>
              <a:gdLst>
                <a:gd name="connsiteX0" fmla="*/ 105085 w 204847"/>
                <a:gd name="connsiteY0" fmla="*/ 83575 h 201375"/>
                <a:gd name="connsiteX1" fmla="*/ 87147 w 204847"/>
                <a:gd name="connsiteY1" fmla="*/ 101555 h 201375"/>
                <a:gd name="connsiteX2" fmla="*/ 105085 w 204847"/>
                <a:gd name="connsiteY2" fmla="*/ 119534 h 201375"/>
                <a:gd name="connsiteX3" fmla="*/ 123024 w 204847"/>
                <a:gd name="connsiteY3" fmla="*/ 101555 h 201375"/>
                <a:gd name="connsiteX4" fmla="*/ 105085 w 204847"/>
                <a:gd name="connsiteY4" fmla="*/ 83575 h 201375"/>
                <a:gd name="connsiteX5" fmla="*/ 105085 w 204847"/>
                <a:gd name="connsiteY5" fmla="*/ 76383 h 201375"/>
                <a:gd name="connsiteX6" fmla="*/ 130199 w 204847"/>
                <a:gd name="connsiteY6" fmla="*/ 101555 h 201375"/>
                <a:gd name="connsiteX7" fmla="*/ 105085 w 204847"/>
                <a:gd name="connsiteY7" fmla="*/ 126726 h 201375"/>
                <a:gd name="connsiteX8" fmla="*/ 76384 w 204847"/>
                <a:gd name="connsiteY8" fmla="*/ 101555 h 201375"/>
                <a:gd name="connsiteX9" fmla="*/ 105085 w 204847"/>
                <a:gd name="connsiteY9" fmla="*/ 76383 h 201375"/>
                <a:gd name="connsiteX10" fmla="*/ 104224 w 204847"/>
                <a:gd name="connsiteY10" fmla="*/ 61027 h 201375"/>
                <a:gd name="connsiteX11" fmla="*/ 61017 w 204847"/>
                <a:gd name="connsiteY11" fmla="*/ 100688 h 201375"/>
                <a:gd name="connsiteX12" fmla="*/ 104224 w 204847"/>
                <a:gd name="connsiteY12" fmla="*/ 140349 h 201375"/>
                <a:gd name="connsiteX13" fmla="*/ 143831 w 204847"/>
                <a:gd name="connsiteY13" fmla="*/ 100688 h 201375"/>
                <a:gd name="connsiteX14" fmla="*/ 104224 w 204847"/>
                <a:gd name="connsiteY14" fmla="*/ 61027 h 201375"/>
                <a:gd name="connsiteX15" fmla="*/ 104224 w 204847"/>
                <a:gd name="connsiteY15" fmla="*/ 53816 h 201375"/>
                <a:gd name="connsiteX16" fmla="*/ 151032 w 204847"/>
                <a:gd name="connsiteY16" fmla="*/ 100688 h 201375"/>
                <a:gd name="connsiteX17" fmla="*/ 104224 w 204847"/>
                <a:gd name="connsiteY17" fmla="*/ 147560 h 201375"/>
                <a:gd name="connsiteX18" fmla="*/ 53816 w 204847"/>
                <a:gd name="connsiteY18" fmla="*/ 100688 h 201375"/>
                <a:gd name="connsiteX19" fmla="*/ 104224 w 204847"/>
                <a:gd name="connsiteY19" fmla="*/ 53816 h 201375"/>
                <a:gd name="connsiteX20" fmla="*/ 97033 w 204847"/>
                <a:gd name="connsiteY20" fmla="*/ 14384 h 201375"/>
                <a:gd name="connsiteX21" fmla="*/ 89845 w 204847"/>
                <a:gd name="connsiteY21" fmla="*/ 21576 h 201375"/>
                <a:gd name="connsiteX22" fmla="*/ 89845 w 204847"/>
                <a:gd name="connsiteY22" fmla="*/ 28768 h 201375"/>
                <a:gd name="connsiteX23" fmla="*/ 61095 w 204847"/>
                <a:gd name="connsiteY23" fmla="*/ 39556 h 201375"/>
                <a:gd name="connsiteX24" fmla="*/ 57501 w 204847"/>
                <a:gd name="connsiteY24" fmla="*/ 32364 h 201375"/>
                <a:gd name="connsiteX25" fmla="*/ 50313 w 204847"/>
                <a:gd name="connsiteY25" fmla="*/ 32364 h 201375"/>
                <a:gd name="connsiteX26" fmla="*/ 46719 w 204847"/>
                <a:gd name="connsiteY26" fmla="*/ 32364 h 201375"/>
                <a:gd name="connsiteX27" fmla="*/ 35938 w 204847"/>
                <a:gd name="connsiteY27" fmla="*/ 43152 h 201375"/>
                <a:gd name="connsiteX28" fmla="*/ 35938 w 204847"/>
                <a:gd name="connsiteY28" fmla="*/ 53940 h 201375"/>
                <a:gd name="connsiteX29" fmla="*/ 43126 w 204847"/>
                <a:gd name="connsiteY29" fmla="*/ 61132 h 201375"/>
                <a:gd name="connsiteX30" fmla="*/ 32344 w 204847"/>
                <a:gd name="connsiteY30" fmla="*/ 86304 h 201375"/>
                <a:gd name="connsiteX31" fmla="*/ 21563 w 204847"/>
                <a:gd name="connsiteY31" fmla="*/ 86304 h 201375"/>
                <a:gd name="connsiteX32" fmla="*/ 14375 w 204847"/>
                <a:gd name="connsiteY32" fmla="*/ 93496 h 201375"/>
                <a:gd name="connsiteX33" fmla="*/ 14375 w 204847"/>
                <a:gd name="connsiteY33" fmla="*/ 107880 h 201375"/>
                <a:gd name="connsiteX34" fmla="*/ 21563 w 204847"/>
                <a:gd name="connsiteY34" fmla="*/ 115072 h 201375"/>
                <a:gd name="connsiteX35" fmla="*/ 32344 w 204847"/>
                <a:gd name="connsiteY35" fmla="*/ 115072 h 201375"/>
                <a:gd name="connsiteX36" fmla="*/ 43126 w 204847"/>
                <a:gd name="connsiteY36" fmla="*/ 140243 h 201375"/>
                <a:gd name="connsiteX37" fmla="*/ 35938 w 204847"/>
                <a:gd name="connsiteY37" fmla="*/ 147435 h 201375"/>
                <a:gd name="connsiteX38" fmla="*/ 35938 w 204847"/>
                <a:gd name="connsiteY38" fmla="*/ 158223 h 201375"/>
                <a:gd name="connsiteX39" fmla="*/ 46719 w 204847"/>
                <a:gd name="connsiteY39" fmla="*/ 169011 h 201375"/>
                <a:gd name="connsiteX40" fmla="*/ 50313 w 204847"/>
                <a:gd name="connsiteY40" fmla="*/ 169011 h 201375"/>
                <a:gd name="connsiteX41" fmla="*/ 57501 w 204847"/>
                <a:gd name="connsiteY41" fmla="*/ 169011 h 201375"/>
                <a:gd name="connsiteX42" fmla="*/ 61095 w 204847"/>
                <a:gd name="connsiteY42" fmla="*/ 161819 h 201375"/>
                <a:gd name="connsiteX43" fmla="*/ 89845 w 204847"/>
                <a:gd name="connsiteY43" fmla="*/ 172607 h 201375"/>
                <a:gd name="connsiteX44" fmla="*/ 89845 w 204847"/>
                <a:gd name="connsiteY44" fmla="*/ 179799 h 201375"/>
                <a:gd name="connsiteX45" fmla="*/ 97033 w 204847"/>
                <a:gd name="connsiteY45" fmla="*/ 186991 h 201375"/>
                <a:gd name="connsiteX46" fmla="*/ 111408 w 204847"/>
                <a:gd name="connsiteY46" fmla="*/ 186991 h 201375"/>
                <a:gd name="connsiteX47" fmla="*/ 118596 w 204847"/>
                <a:gd name="connsiteY47" fmla="*/ 179799 h 201375"/>
                <a:gd name="connsiteX48" fmla="*/ 118596 w 204847"/>
                <a:gd name="connsiteY48" fmla="*/ 172607 h 201375"/>
                <a:gd name="connsiteX49" fmla="*/ 143752 w 204847"/>
                <a:gd name="connsiteY49" fmla="*/ 161819 h 201375"/>
                <a:gd name="connsiteX50" fmla="*/ 147346 w 204847"/>
                <a:gd name="connsiteY50" fmla="*/ 169011 h 201375"/>
                <a:gd name="connsiteX51" fmla="*/ 154534 w 204847"/>
                <a:gd name="connsiteY51" fmla="*/ 169011 h 201375"/>
                <a:gd name="connsiteX52" fmla="*/ 158128 w 204847"/>
                <a:gd name="connsiteY52" fmla="*/ 169011 h 201375"/>
                <a:gd name="connsiteX53" fmla="*/ 168909 w 204847"/>
                <a:gd name="connsiteY53" fmla="*/ 158223 h 201375"/>
                <a:gd name="connsiteX54" fmla="*/ 168909 w 204847"/>
                <a:gd name="connsiteY54" fmla="*/ 147435 h 201375"/>
                <a:gd name="connsiteX55" fmla="*/ 161721 w 204847"/>
                <a:gd name="connsiteY55" fmla="*/ 140243 h 201375"/>
                <a:gd name="connsiteX56" fmla="*/ 172503 w 204847"/>
                <a:gd name="connsiteY56" fmla="*/ 115072 h 201375"/>
                <a:gd name="connsiteX57" fmla="*/ 183284 w 204847"/>
                <a:gd name="connsiteY57" fmla="*/ 115072 h 201375"/>
                <a:gd name="connsiteX58" fmla="*/ 190472 w 204847"/>
                <a:gd name="connsiteY58" fmla="*/ 107880 h 201375"/>
                <a:gd name="connsiteX59" fmla="*/ 190472 w 204847"/>
                <a:gd name="connsiteY59" fmla="*/ 93496 h 201375"/>
                <a:gd name="connsiteX60" fmla="*/ 183284 w 204847"/>
                <a:gd name="connsiteY60" fmla="*/ 86304 h 201375"/>
                <a:gd name="connsiteX61" fmla="*/ 172503 w 204847"/>
                <a:gd name="connsiteY61" fmla="*/ 86304 h 201375"/>
                <a:gd name="connsiteX62" fmla="*/ 161721 w 204847"/>
                <a:gd name="connsiteY62" fmla="*/ 61132 h 201375"/>
                <a:gd name="connsiteX63" fmla="*/ 168909 w 204847"/>
                <a:gd name="connsiteY63" fmla="*/ 53940 h 201375"/>
                <a:gd name="connsiteX64" fmla="*/ 168909 w 204847"/>
                <a:gd name="connsiteY64" fmla="*/ 43152 h 201375"/>
                <a:gd name="connsiteX65" fmla="*/ 158128 w 204847"/>
                <a:gd name="connsiteY65" fmla="*/ 32364 h 201375"/>
                <a:gd name="connsiteX66" fmla="*/ 154534 w 204847"/>
                <a:gd name="connsiteY66" fmla="*/ 32364 h 201375"/>
                <a:gd name="connsiteX67" fmla="*/ 147346 w 204847"/>
                <a:gd name="connsiteY67" fmla="*/ 32364 h 201375"/>
                <a:gd name="connsiteX68" fmla="*/ 143752 w 204847"/>
                <a:gd name="connsiteY68" fmla="*/ 39556 h 201375"/>
                <a:gd name="connsiteX69" fmla="*/ 118596 w 204847"/>
                <a:gd name="connsiteY69" fmla="*/ 28768 h 201375"/>
                <a:gd name="connsiteX70" fmla="*/ 118596 w 204847"/>
                <a:gd name="connsiteY70" fmla="*/ 21576 h 201375"/>
                <a:gd name="connsiteX71" fmla="*/ 111408 w 204847"/>
                <a:gd name="connsiteY71" fmla="*/ 14384 h 201375"/>
                <a:gd name="connsiteX72" fmla="*/ 97033 w 204847"/>
                <a:gd name="connsiteY72" fmla="*/ 14384 h 201375"/>
                <a:gd name="connsiteX73" fmla="*/ 97033 w 204847"/>
                <a:gd name="connsiteY73" fmla="*/ 0 h 201375"/>
                <a:gd name="connsiteX74" fmla="*/ 111408 w 204847"/>
                <a:gd name="connsiteY74" fmla="*/ 0 h 201375"/>
                <a:gd name="connsiteX75" fmla="*/ 132971 w 204847"/>
                <a:gd name="connsiteY75" fmla="*/ 17980 h 201375"/>
                <a:gd name="connsiteX76" fmla="*/ 140158 w 204847"/>
                <a:gd name="connsiteY76" fmla="*/ 21576 h 201375"/>
                <a:gd name="connsiteX77" fmla="*/ 154534 w 204847"/>
                <a:gd name="connsiteY77" fmla="*/ 17980 h 201375"/>
                <a:gd name="connsiteX78" fmla="*/ 168909 w 204847"/>
                <a:gd name="connsiteY78" fmla="*/ 25172 h 201375"/>
                <a:gd name="connsiteX79" fmla="*/ 179690 w 204847"/>
                <a:gd name="connsiteY79" fmla="*/ 32364 h 201375"/>
                <a:gd name="connsiteX80" fmla="*/ 186878 w 204847"/>
                <a:gd name="connsiteY80" fmla="*/ 50344 h 201375"/>
                <a:gd name="connsiteX81" fmla="*/ 179690 w 204847"/>
                <a:gd name="connsiteY81" fmla="*/ 64728 h 201375"/>
                <a:gd name="connsiteX82" fmla="*/ 183284 w 204847"/>
                <a:gd name="connsiteY82" fmla="*/ 71920 h 201375"/>
                <a:gd name="connsiteX83" fmla="*/ 204847 w 204847"/>
                <a:gd name="connsiteY83" fmla="*/ 93496 h 201375"/>
                <a:gd name="connsiteX84" fmla="*/ 204847 w 204847"/>
                <a:gd name="connsiteY84" fmla="*/ 107880 h 201375"/>
                <a:gd name="connsiteX85" fmla="*/ 183284 w 204847"/>
                <a:gd name="connsiteY85" fmla="*/ 129455 h 201375"/>
                <a:gd name="connsiteX86" fmla="*/ 179690 w 204847"/>
                <a:gd name="connsiteY86" fmla="*/ 136647 h 201375"/>
                <a:gd name="connsiteX87" fmla="*/ 186878 w 204847"/>
                <a:gd name="connsiteY87" fmla="*/ 151031 h 201375"/>
                <a:gd name="connsiteX88" fmla="*/ 179690 w 204847"/>
                <a:gd name="connsiteY88" fmla="*/ 169011 h 201375"/>
                <a:gd name="connsiteX89" fmla="*/ 168909 w 204847"/>
                <a:gd name="connsiteY89" fmla="*/ 176203 h 201375"/>
                <a:gd name="connsiteX90" fmla="*/ 154534 w 204847"/>
                <a:gd name="connsiteY90" fmla="*/ 183395 h 201375"/>
                <a:gd name="connsiteX91" fmla="*/ 140158 w 204847"/>
                <a:gd name="connsiteY91" fmla="*/ 179799 h 201375"/>
                <a:gd name="connsiteX92" fmla="*/ 132971 w 204847"/>
                <a:gd name="connsiteY92" fmla="*/ 183395 h 201375"/>
                <a:gd name="connsiteX93" fmla="*/ 111408 w 204847"/>
                <a:gd name="connsiteY93" fmla="*/ 201375 h 201375"/>
                <a:gd name="connsiteX94" fmla="*/ 97033 w 204847"/>
                <a:gd name="connsiteY94" fmla="*/ 201375 h 201375"/>
                <a:gd name="connsiteX95" fmla="*/ 75470 w 204847"/>
                <a:gd name="connsiteY95" fmla="*/ 183395 h 201375"/>
                <a:gd name="connsiteX96" fmla="*/ 64689 w 204847"/>
                <a:gd name="connsiteY96" fmla="*/ 179799 h 201375"/>
                <a:gd name="connsiteX97" fmla="*/ 50313 w 204847"/>
                <a:gd name="connsiteY97" fmla="*/ 183395 h 201375"/>
                <a:gd name="connsiteX98" fmla="*/ 35938 w 204847"/>
                <a:gd name="connsiteY98" fmla="*/ 176203 h 201375"/>
                <a:gd name="connsiteX99" fmla="*/ 25157 w 204847"/>
                <a:gd name="connsiteY99" fmla="*/ 169011 h 201375"/>
                <a:gd name="connsiteX100" fmla="*/ 17969 w 204847"/>
                <a:gd name="connsiteY100" fmla="*/ 151031 h 201375"/>
                <a:gd name="connsiteX101" fmla="*/ 25157 w 204847"/>
                <a:gd name="connsiteY101" fmla="*/ 136647 h 201375"/>
                <a:gd name="connsiteX102" fmla="*/ 21563 w 204847"/>
                <a:gd name="connsiteY102" fmla="*/ 129455 h 201375"/>
                <a:gd name="connsiteX103" fmla="*/ 0 w 204847"/>
                <a:gd name="connsiteY103" fmla="*/ 107880 h 201375"/>
                <a:gd name="connsiteX104" fmla="*/ 0 w 204847"/>
                <a:gd name="connsiteY104" fmla="*/ 93496 h 201375"/>
                <a:gd name="connsiteX105" fmla="*/ 21563 w 204847"/>
                <a:gd name="connsiteY105" fmla="*/ 71920 h 201375"/>
                <a:gd name="connsiteX106" fmla="*/ 25157 w 204847"/>
                <a:gd name="connsiteY106" fmla="*/ 64728 h 201375"/>
                <a:gd name="connsiteX107" fmla="*/ 17969 w 204847"/>
                <a:gd name="connsiteY107" fmla="*/ 50344 h 201375"/>
                <a:gd name="connsiteX108" fmla="*/ 25157 w 204847"/>
                <a:gd name="connsiteY108" fmla="*/ 32364 h 201375"/>
                <a:gd name="connsiteX109" fmla="*/ 35938 w 204847"/>
                <a:gd name="connsiteY109" fmla="*/ 25172 h 201375"/>
                <a:gd name="connsiteX110" fmla="*/ 50313 w 204847"/>
                <a:gd name="connsiteY110" fmla="*/ 17980 h 201375"/>
                <a:gd name="connsiteX111" fmla="*/ 64689 w 204847"/>
                <a:gd name="connsiteY111" fmla="*/ 21576 h 201375"/>
                <a:gd name="connsiteX112" fmla="*/ 75470 w 204847"/>
                <a:gd name="connsiteY112" fmla="*/ 17980 h 201375"/>
                <a:gd name="connsiteX113" fmla="*/ 97033 w 204847"/>
                <a:gd name="connsiteY113" fmla="*/ 0 h 20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04847" h="201375">
                  <a:moveTo>
                    <a:pt x="105085" y="83575"/>
                  </a:moveTo>
                  <a:cubicBezTo>
                    <a:pt x="94322" y="83575"/>
                    <a:pt x="87147" y="90767"/>
                    <a:pt x="87147" y="101555"/>
                  </a:cubicBezTo>
                  <a:cubicBezTo>
                    <a:pt x="87147" y="112342"/>
                    <a:pt x="94322" y="119534"/>
                    <a:pt x="105085" y="119534"/>
                  </a:cubicBezTo>
                  <a:cubicBezTo>
                    <a:pt x="112261" y="119534"/>
                    <a:pt x="123024" y="112342"/>
                    <a:pt x="123024" y="101555"/>
                  </a:cubicBezTo>
                  <a:cubicBezTo>
                    <a:pt x="123024" y="90767"/>
                    <a:pt x="112261" y="83575"/>
                    <a:pt x="105085" y="83575"/>
                  </a:cubicBezTo>
                  <a:close/>
                  <a:moveTo>
                    <a:pt x="105085" y="76383"/>
                  </a:moveTo>
                  <a:cubicBezTo>
                    <a:pt x="115848" y="76383"/>
                    <a:pt x="130199" y="87171"/>
                    <a:pt x="130199" y="101555"/>
                  </a:cubicBezTo>
                  <a:cubicBezTo>
                    <a:pt x="130199" y="115938"/>
                    <a:pt x="115848" y="126726"/>
                    <a:pt x="105085" y="126726"/>
                  </a:cubicBezTo>
                  <a:cubicBezTo>
                    <a:pt x="90735" y="126726"/>
                    <a:pt x="76384" y="115938"/>
                    <a:pt x="76384" y="101555"/>
                  </a:cubicBezTo>
                  <a:cubicBezTo>
                    <a:pt x="76384" y="87171"/>
                    <a:pt x="90735" y="76383"/>
                    <a:pt x="105085" y="76383"/>
                  </a:cubicBezTo>
                  <a:close/>
                  <a:moveTo>
                    <a:pt x="104224" y="61027"/>
                  </a:moveTo>
                  <a:cubicBezTo>
                    <a:pt x="79020" y="61027"/>
                    <a:pt x="61017" y="79055"/>
                    <a:pt x="61017" y="100688"/>
                  </a:cubicBezTo>
                  <a:cubicBezTo>
                    <a:pt x="61017" y="122321"/>
                    <a:pt x="79020" y="140349"/>
                    <a:pt x="104224" y="140349"/>
                  </a:cubicBezTo>
                  <a:cubicBezTo>
                    <a:pt x="125828" y="140349"/>
                    <a:pt x="143831" y="122321"/>
                    <a:pt x="143831" y="100688"/>
                  </a:cubicBezTo>
                  <a:cubicBezTo>
                    <a:pt x="143831" y="79055"/>
                    <a:pt x="125828" y="61027"/>
                    <a:pt x="104224" y="61027"/>
                  </a:cubicBezTo>
                  <a:close/>
                  <a:moveTo>
                    <a:pt x="104224" y="53816"/>
                  </a:moveTo>
                  <a:cubicBezTo>
                    <a:pt x="129428" y="53816"/>
                    <a:pt x="151032" y="75449"/>
                    <a:pt x="151032" y="100688"/>
                  </a:cubicBezTo>
                  <a:cubicBezTo>
                    <a:pt x="151032" y="125927"/>
                    <a:pt x="129428" y="147560"/>
                    <a:pt x="104224" y="147560"/>
                  </a:cubicBezTo>
                  <a:cubicBezTo>
                    <a:pt x="75420" y="147560"/>
                    <a:pt x="53816" y="125927"/>
                    <a:pt x="53816" y="100688"/>
                  </a:cubicBezTo>
                  <a:cubicBezTo>
                    <a:pt x="53816" y="75449"/>
                    <a:pt x="75420" y="53816"/>
                    <a:pt x="104224" y="53816"/>
                  </a:cubicBezTo>
                  <a:close/>
                  <a:moveTo>
                    <a:pt x="97033" y="14384"/>
                  </a:moveTo>
                  <a:cubicBezTo>
                    <a:pt x="89845" y="14384"/>
                    <a:pt x="89845" y="17980"/>
                    <a:pt x="89845" y="21576"/>
                  </a:cubicBezTo>
                  <a:cubicBezTo>
                    <a:pt x="89845" y="21576"/>
                    <a:pt x="89845" y="21576"/>
                    <a:pt x="89845" y="28768"/>
                  </a:cubicBezTo>
                  <a:cubicBezTo>
                    <a:pt x="79064" y="32364"/>
                    <a:pt x="71876" y="35960"/>
                    <a:pt x="61095" y="39556"/>
                  </a:cubicBezTo>
                  <a:cubicBezTo>
                    <a:pt x="61095" y="39556"/>
                    <a:pt x="61095" y="39556"/>
                    <a:pt x="57501" y="32364"/>
                  </a:cubicBezTo>
                  <a:cubicBezTo>
                    <a:pt x="53907" y="32364"/>
                    <a:pt x="53907" y="32364"/>
                    <a:pt x="50313" y="32364"/>
                  </a:cubicBezTo>
                  <a:cubicBezTo>
                    <a:pt x="50313" y="32364"/>
                    <a:pt x="46719" y="32364"/>
                    <a:pt x="46719" y="32364"/>
                  </a:cubicBezTo>
                  <a:cubicBezTo>
                    <a:pt x="46719" y="32364"/>
                    <a:pt x="46719" y="32364"/>
                    <a:pt x="35938" y="43152"/>
                  </a:cubicBezTo>
                  <a:cubicBezTo>
                    <a:pt x="32344" y="46748"/>
                    <a:pt x="32344" y="50344"/>
                    <a:pt x="35938" y="53940"/>
                  </a:cubicBezTo>
                  <a:cubicBezTo>
                    <a:pt x="35938" y="53940"/>
                    <a:pt x="35938" y="53940"/>
                    <a:pt x="43126" y="61132"/>
                  </a:cubicBezTo>
                  <a:cubicBezTo>
                    <a:pt x="35938" y="68324"/>
                    <a:pt x="32344" y="75515"/>
                    <a:pt x="32344" y="86304"/>
                  </a:cubicBezTo>
                  <a:cubicBezTo>
                    <a:pt x="32344" y="86304"/>
                    <a:pt x="32344" y="86304"/>
                    <a:pt x="21563" y="86304"/>
                  </a:cubicBezTo>
                  <a:cubicBezTo>
                    <a:pt x="17969" y="86304"/>
                    <a:pt x="14375" y="89900"/>
                    <a:pt x="14375" y="93496"/>
                  </a:cubicBezTo>
                  <a:cubicBezTo>
                    <a:pt x="14375" y="93496"/>
                    <a:pt x="14375" y="93496"/>
                    <a:pt x="14375" y="107880"/>
                  </a:cubicBezTo>
                  <a:cubicBezTo>
                    <a:pt x="14375" y="111476"/>
                    <a:pt x="17969" y="115072"/>
                    <a:pt x="21563" y="115072"/>
                  </a:cubicBezTo>
                  <a:cubicBezTo>
                    <a:pt x="21563" y="115072"/>
                    <a:pt x="21563" y="115072"/>
                    <a:pt x="32344" y="115072"/>
                  </a:cubicBezTo>
                  <a:cubicBezTo>
                    <a:pt x="32344" y="125860"/>
                    <a:pt x="35938" y="133051"/>
                    <a:pt x="43126" y="140243"/>
                  </a:cubicBezTo>
                  <a:cubicBezTo>
                    <a:pt x="43126" y="140243"/>
                    <a:pt x="43126" y="140243"/>
                    <a:pt x="35938" y="147435"/>
                  </a:cubicBezTo>
                  <a:cubicBezTo>
                    <a:pt x="32344" y="151031"/>
                    <a:pt x="32344" y="154627"/>
                    <a:pt x="35938" y="158223"/>
                  </a:cubicBezTo>
                  <a:cubicBezTo>
                    <a:pt x="35938" y="158223"/>
                    <a:pt x="35938" y="158223"/>
                    <a:pt x="46719" y="169011"/>
                  </a:cubicBezTo>
                  <a:cubicBezTo>
                    <a:pt x="46719" y="169011"/>
                    <a:pt x="50313" y="169011"/>
                    <a:pt x="50313" y="169011"/>
                  </a:cubicBezTo>
                  <a:cubicBezTo>
                    <a:pt x="53907" y="169011"/>
                    <a:pt x="53907" y="169011"/>
                    <a:pt x="57501" y="169011"/>
                  </a:cubicBezTo>
                  <a:cubicBezTo>
                    <a:pt x="57501" y="169011"/>
                    <a:pt x="57501" y="169011"/>
                    <a:pt x="61095" y="161819"/>
                  </a:cubicBezTo>
                  <a:cubicBezTo>
                    <a:pt x="71876" y="165415"/>
                    <a:pt x="79064" y="169011"/>
                    <a:pt x="89845" y="172607"/>
                  </a:cubicBezTo>
                  <a:cubicBezTo>
                    <a:pt x="89845" y="172607"/>
                    <a:pt x="89845" y="172607"/>
                    <a:pt x="89845" y="179799"/>
                  </a:cubicBezTo>
                  <a:cubicBezTo>
                    <a:pt x="89845" y="183395"/>
                    <a:pt x="89845" y="186991"/>
                    <a:pt x="97033" y="186991"/>
                  </a:cubicBezTo>
                  <a:cubicBezTo>
                    <a:pt x="97033" y="186991"/>
                    <a:pt x="97033" y="186991"/>
                    <a:pt x="111408" y="186991"/>
                  </a:cubicBezTo>
                  <a:cubicBezTo>
                    <a:pt x="115002" y="186991"/>
                    <a:pt x="118596" y="183395"/>
                    <a:pt x="118596" y="179799"/>
                  </a:cubicBezTo>
                  <a:cubicBezTo>
                    <a:pt x="118596" y="179799"/>
                    <a:pt x="118596" y="179799"/>
                    <a:pt x="118596" y="172607"/>
                  </a:cubicBezTo>
                  <a:cubicBezTo>
                    <a:pt x="125783" y="169011"/>
                    <a:pt x="136565" y="165415"/>
                    <a:pt x="143752" y="161819"/>
                  </a:cubicBezTo>
                  <a:cubicBezTo>
                    <a:pt x="143752" y="161819"/>
                    <a:pt x="143752" y="161819"/>
                    <a:pt x="147346" y="169011"/>
                  </a:cubicBezTo>
                  <a:cubicBezTo>
                    <a:pt x="150940" y="169011"/>
                    <a:pt x="150940" y="169011"/>
                    <a:pt x="154534" y="169011"/>
                  </a:cubicBezTo>
                  <a:cubicBezTo>
                    <a:pt x="154534" y="169011"/>
                    <a:pt x="158128" y="169011"/>
                    <a:pt x="158128" y="169011"/>
                  </a:cubicBezTo>
                  <a:cubicBezTo>
                    <a:pt x="158128" y="169011"/>
                    <a:pt x="158128" y="169011"/>
                    <a:pt x="168909" y="158223"/>
                  </a:cubicBezTo>
                  <a:cubicBezTo>
                    <a:pt x="172503" y="154627"/>
                    <a:pt x="172503" y="151031"/>
                    <a:pt x="168909" y="147435"/>
                  </a:cubicBezTo>
                  <a:cubicBezTo>
                    <a:pt x="168909" y="147435"/>
                    <a:pt x="168909" y="147435"/>
                    <a:pt x="161721" y="140243"/>
                  </a:cubicBezTo>
                  <a:cubicBezTo>
                    <a:pt x="168909" y="133051"/>
                    <a:pt x="172503" y="125860"/>
                    <a:pt x="172503" y="115072"/>
                  </a:cubicBezTo>
                  <a:cubicBezTo>
                    <a:pt x="172503" y="115072"/>
                    <a:pt x="172503" y="115072"/>
                    <a:pt x="183284" y="115072"/>
                  </a:cubicBezTo>
                  <a:cubicBezTo>
                    <a:pt x="186878" y="115072"/>
                    <a:pt x="190472" y="111476"/>
                    <a:pt x="190472" y="107880"/>
                  </a:cubicBezTo>
                  <a:cubicBezTo>
                    <a:pt x="190472" y="107880"/>
                    <a:pt x="190472" y="107880"/>
                    <a:pt x="190472" y="93496"/>
                  </a:cubicBezTo>
                  <a:cubicBezTo>
                    <a:pt x="190472" y="89900"/>
                    <a:pt x="186878" y="86304"/>
                    <a:pt x="183284" y="86304"/>
                  </a:cubicBezTo>
                  <a:cubicBezTo>
                    <a:pt x="183284" y="86304"/>
                    <a:pt x="183284" y="86304"/>
                    <a:pt x="172503" y="86304"/>
                  </a:cubicBezTo>
                  <a:cubicBezTo>
                    <a:pt x="172503" y="75515"/>
                    <a:pt x="168909" y="68324"/>
                    <a:pt x="161721" y="61132"/>
                  </a:cubicBezTo>
                  <a:cubicBezTo>
                    <a:pt x="161721" y="61132"/>
                    <a:pt x="161721" y="61132"/>
                    <a:pt x="168909" y="53940"/>
                  </a:cubicBezTo>
                  <a:cubicBezTo>
                    <a:pt x="172503" y="50344"/>
                    <a:pt x="172503" y="46748"/>
                    <a:pt x="168909" y="43152"/>
                  </a:cubicBezTo>
                  <a:cubicBezTo>
                    <a:pt x="168909" y="43152"/>
                    <a:pt x="168909" y="43152"/>
                    <a:pt x="158128" y="32364"/>
                  </a:cubicBezTo>
                  <a:cubicBezTo>
                    <a:pt x="158128" y="32364"/>
                    <a:pt x="154534" y="32364"/>
                    <a:pt x="154534" y="32364"/>
                  </a:cubicBezTo>
                  <a:cubicBezTo>
                    <a:pt x="150940" y="32364"/>
                    <a:pt x="150940" y="32364"/>
                    <a:pt x="147346" y="32364"/>
                  </a:cubicBezTo>
                  <a:cubicBezTo>
                    <a:pt x="147346" y="32364"/>
                    <a:pt x="147346" y="32364"/>
                    <a:pt x="143752" y="39556"/>
                  </a:cubicBezTo>
                  <a:cubicBezTo>
                    <a:pt x="136565" y="35960"/>
                    <a:pt x="125783" y="32364"/>
                    <a:pt x="118596" y="28768"/>
                  </a:cubicBezTo>
                  <a:cubicBezTo>
                    <a:pt x="118596" y="28768"/>
                    <a:pt x="118596" y="28768"/>
                    <a:pt x="118596" y="21576"/>
                  </a:cubicBezTo>
                  <a:cubicBezTo>
                    <a:pt x="118596" y="17980"/>
                    <a:pt x="115002" y="14384"/>
                    <a:pt x="111408" y="14384"/>
                  </a:cubicBezTo>
                  <a:cubicBezTo>
                    <a:pt x="111408" y="14384"/>
                    <a:pt x="111408" y="14384"/>
                    <a:pt x="97033" y="14384"/>
                  </a:cubicBezTo>
                  <a:close/>
                  <a:moveTo>
                    <a:pt x="97033" y="0"/>
                  </a:moveTo>
                  <a:cubicBezTo>
                    <a:pt x="97033" y="0"/>
                    <a:pt x="97033" y="0"/>
                    <a:pt x="111408" y="0"/>
                  </a:cubicBezTo>
                  <a:cubicBezTo>
                    <a:pt x="122189" y="0"/>
                    <a:pt x="129377" y="7192"/>
                    <a:pt x="132971" y="17980"/>
                  </a:cubicBezTo>
                  <a:cubicBezTo>
                    <a:pt x="132971" y="17980"/>
                    <a:pt x="136565" y="21576"/>
                    <a:pt x="140158" y="21576"/>
                  </a:cubicBezTo>
                  <a:cubicBezTo>
                    <a:pt x="143752" y="17980"/>
                    <a:pt x="147346" y="17980"/>
                    <a:pt x="154534" y="17980"/>
                  </a:cubicBezTo>
                  <a:cubicBezTo>
                    <a:pt x="158128" y="17980"/>
                    <a:pt x="165315" y="17980"/>
                    <a:pt x="168909" y="25172"/>
                  </a:cubicBezTo>
                  <a:cubicBezTo>
                    <a:pt x="168909" y="25172"/>
                    <a:pt x="168909" y="25172"/>
                    <a:pt x="179690" y="32364"/>
                  </a:cubicBezTo>
                  <a:cubicBezTo>
                    <a:pt x="183284" y="39556"/>
                    <a:pt x="186878" y="43152"/>
                    <a:pt x="186878" y="50344"/>
                  </a:cubicBezTo>
                  <a:cubicBezTo>
                    <a:pt x="186878" y="53940"/>
                    <a:pt x="183284" y="57536"/>
                    <a:pt x="179690" y="64728"/>
                  </a:cubicBezTo>
                  <a:cubicBezTo>
                    <a:pt x="183284" y="64728"/>
                    <a:pt x="183284" y="68324"/>
                    <a:pt x="183284" y="71920"/>
                  </a:cubicBezTo>
                  <a:cubicBezTo>
                    <a:pt x="194066" y="71920"/>
                    <a:pt x="204847" y="82708"/>
                    <a:pt x="204847" y="93496"/>
                  </a:cubicBezTo>
                  <a:cubicBezTo>
                    <a:pt x="204847" y="93496"/>
                    <a:pt x="204847" y="93496"/>
                    <a:pt x="204847" y="107880"/>
                  </a:cubicBezTo>
                  <a:cubicBezTo>
                    <a:pt x="204847" y="118668"/>
                    <a:pt x="194066" y="129455"/>
                    <a:pt x="183284" y="129455"/>
                  </a:cubicBezTo>
                  <a:cubicBezTo>
                    <a:pt x="183284" y="133051"/>
                    <a:pt x="183284" y="136647"/>
                    <a:pt x="179690" y="136647"/>
                  </a:cubicBezTo>
                  <a:cubicBezTo>
                    <a:pt x="183284" y="143839"/>
                    <a:pt x="186878" y="147435"/>
                    <a:pt x="186878" y="151031"/>
                  </a:cubicBezTo>
                  <a:cubicBezTo>
                    <a:pt x="186878" y="158223"/>
                    <a:pt x="183284" y="161819"/>
                    <a:pt x="179690" y="169011"/>
                  </a:cubicBezTo>
                  <a:cubicBezTo>
                    <a:pt x="179690" y="169011"/>
                    <a:pt x="179690" y="169011"/>
                    <a:pt x="168909" y="176203"/>
                  </a:cubicBezTo>
                  <a:cubicBezTo>
                    <a:pt x="165315" y="183395"/>
                    <a:pt x="158128" y="183395"/>
                    <a:pt x="154534" y="183395"/>
                  </a:cubicBezTo>
                  <a:cubicBezTo>
                    <a:pt x="147346" y="183395"/>
                    <a:pt x="143752" y="183395"/>
                    <a:pt x="140158" y="179799"/>
                  </a:cubicBezTo>
                  <a:cubicBezTo>
                    <a:pt x="136565" y="179799"/>
                    <a:pt x="132971" y="183395"/>
                    <a:pt x="132971" y="183395"/>
                  </a:cubicBezTo>
                  <a:cubicBezTo>
                    <a:pt x="129377" y="194183"/>
                    <a:pt x="122189" y="201375"/>
                    <a:pt x="111408" y="201375"/>
                  </a:cubicBezTo>
                  <a:cubicBezTo>
                    <a:pt x="111408" y="201375"/>
                    <a:pt x="111408" y="201375"/>
                    <a:pt x="97033" y="201375"/>
                  </a:cubicBezTo>
                  <a:cubicBezTo>
                    <a:pt x="82658" y="201375"/>
                    <a:pt x="75470" y="194183"/>
                    <a:pt x="75470" y="183395"/>
                  </a:cubicBezTo>
                  <a:cubicBezTo>
                    <a:pt x="71876" y="183395"/>
                    <a:pt x="68282" y="179799"/>
                    <a:pt x="64689" y="179799"/>
                  </a:cubicBezTo>
                  <a:cubicBezTo>
                    <a:pt x="61095" y="183395"/>
                    <a:pt x="57501" y="183395"/>
                    <a:pt x="50313" y="183395"/>
                  </a:cubicBezTo>
                  <a:cubicBezTo>
                    <a:pt x="46719" y="183395"/>
                    <a:pt x="39532" y="183395"/>
                    <a:pt x="35938" y="176203"/>
                  </a:cubicBezTo>
                  <a:cubicBezTo>
                    <a:pt x="35938" y="176203"/>
                    <a:pt x="35938" y="176203"/>
                    <a:pt x="25157" y="169011"/>
                  </a:cubicBezTo>
                  <a:cubicBezTo>
                    <a:pt x="21563" y="161819"/>
                    <a:pt x="17969" y="158223"/>
                    <a:pt x="17969" y="151031"/>
                  </a:cubicBezTo>
                  <a:cubicBezTo>
                    <a:pt x="17969" y="147435"/>
                    <a:pt x="21563" y="143839"/>
                    <a:pt x="25157" y="136647"/>
                  </a:cubicBezTo>
                  <a:cubicBezTo>
                    <a:pt x="21563" y="136647"/>
                    <a:pt x="21563" y="133051"/>
                    <a:pt x="21563" y="129455"/>
                  </a:cubicBezTo>
                  <a:cubicBezTo>
                    <a:pt x="10781" y="129455"/>
                    <a:pt x="0" y="118668"/>
                    <a:pt x="0" y="107880"/>
                  </a:cubicBezTo>
                  <a:cubicBezTo>
                    <a:pt x="0" y="107880"/>
                    <a:pt x="0" y="107880"/>
                    <a:pt x="0" y="93496"/>
                  </a:cubicBezTo>
                  <a:cubicBezTo>
                    <a:pt x="0" y="82708"/>
                    <a:pt x="10781" y="71920"/>
                    <a:pt x="21563" y="71920"/>
                  </a:cubicBezTo>
                  <a:cubicBezTo>
                    <a:pt x="21563" y="68324"/>
                    <a:pt x="21563" y="64728"/>
                    <a:pt x="25157" y="64728"/>
                  </a:cubicBezTo>
                  <a:cubicBezTo>
                    <a:pt x="21563" y="57536"/>
                    <a:pt x="17969" y="53940"/>
                    <a:pt x="17969" y="50344"/>
                  </a:cubicBezTo>
                  <a:cubicBezTo>
                    <a:pt x="17969" y="43152"/>
                    <a:pt x="21563" y="39556"/>
                    <a:pt x="25157" y="32364"/>
                  </a:cubicBezTo>
                  <a:cubicBezTo>
                    <a:pt x="25157" y="32364"/>
                    <a:pt x="25157" y="32364"/>
                    <a:pt x="35938" y="25172"/>
                  </a:cubicBezTo>
                  <a:cubicBezTo>
                    <a:pt x="39532" y="17980"/>
                    <a:pt x="46719" y="17980"/>
                    <a:pt x="50313" y="17980"/>
                  </a:cubicBezTo>
                  <a:cubicBezTo>
                    <a:pt x="57501" y="17980"/>
                    <a:pt x="61095" y="17980"/>
                    <a:pt x="64689" y="21576"/>
                  </a:cubicBezTo>
                  <a:cubicBezTo>
                    <a:pt x="68282" y="21576"/>
                    <a:pt x="71876" y="17980"/>
                    <a:pt x="75470" y="17980"/>
                  </a:cubicBezTo>
                  <a:cubicBezTo>
                    <a:pt x="75470" y="7192"/>
                    <a:pt x="82658" y="0"/>
                    <a:pt x="97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ï$lïde">
              <a:extLst>
                <a:ext uri="{FF2B5EF4-FFF2-40B4-BE49-F238E27FC236}">
                  <a16:creationId xmlns:a16="http://schemas.microsoft.com/office/drawing/2014/main" xmlns="" id="{E1A6CC81-C006-41AE-873B-5541F5A511B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825104" y="3887149"/>
              <a:ext cx="173478" cy="277301"/>
              <a:chOff x="8898725" y="3714604"/>
              <a:chExt cx="229151" cy="366294"/>
            </a:xfrm>
            <a:grpFill/>
          </p:grpSpPr>
          <p:sp>
            <p:nvSpPr>
              <p:cNvPr id="203" name="iṥḻíḓè">
                <a:extLst>
                  <a:ext uri="{FF2B5EF4-FFF2-40B4-BE49-F238E27FC236}">
                    <a16:creationId xmlns:a16="http://schemas.microsoft.com/office/drawing/2014/main" xmlns="" id="{2D689A17-BBA9-4D86-A2EA-ACF757672377}"/>
                  </a:ext>
                </a:extLst>
              </p:cNvPr>
              <p:cNvSpPr/>
              <p:nvPr/>
            </p:nvSpPr>
            <p:spPr bwMode="auto">
              <a:xfrm>
                <a:off x="8898725" y="3782307"/>
                <a:ext cx="229151" cy="230887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2 w 64"/>
                  <a:gd name="T11" fmla="*/ 57 h 64"/>
                  <a:gd name="T12" fmla="*/ 6 w 64"/>
                  <a:gd name="T13" fmla="*/ 32 h 64"/>
                  <a:gd name="T14" fmla="*/ 32 w 64"/>
                  <a:gd name="T15" fmla="*/ 6 h 64"/>
                  <a:gd name="T16" fmla="*/ 57 w 64"/>
                  <a:gd name="T17" fmla="*/ 32 h 64"/>
                  <a:gd name="T18" fmla="*/ 32 w 64"/>
                  <a:gd name="T19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2" y="57"/>
                    </a:moveTo>
                    <a:cubicBezTo>
                      <a:pt x="18" y="57"/>
                      <a:pt x="6" y="46"/>
                      <a:pt x="6" y="32"/>
                    </a:cubicBezTo>
                    <a:cubicBezTo>
                      <a:pt x="6" y="18"/>
                      <a:pt x="18" y="6"/>
                      <a:pt x="32" y="6"/>
                    </a:cubicBezTo>
                    <a:cubicBezTo>
                      <a:pt x="46" y="6"/>
                      <a:pt x="57" y="18"/>
                      <a:pt x="57" y="32"/>
                    </a:cubicBezTo>
                    <a:cubicBezTo>
                      <a:pt x="57" y="46"/>
                      <a:pt x="46" y="57"/>
                      <a:pt x="32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iš1îḋé">
                <a:extLst>
                  <a:ext uri="{FF2B5EF4-FFF2-40B4-BE49-F238E27FC236}">
                    <a16:creationId xmlns:a16="http://schemas.microsoft.com/office/drawing/2014/main" xmlns="" id="{A2FCD9F6-2CB5-4CC0-9724-D0FB6698A0A0}"/>
                  </a:ext>
                </a:extLst>
              </p:cNvPr>
              <p:cNvSpPr/>
              <p:nvPr/>
            </p:nvSpPr>
            <p:spPr bwMode="auto">
              <a:xfrm>
                <a:off x="8945598" y="3714604"/>
                <a:ext cx="137143" cy="64231"/>
              </a:xfrm>
              <a:custGeom>
                <a:avLst/>
                <a:gdLst>
                  <a:gd name="T0" fmla="*/ 19 w 38"/>
                  <a:gd name="T1" fmla="*/ 13 h 18"/>
                  <a:gd name="T2" fmla="*/ 38 w 38"/>
                  <a:gd name="T3" fmla="*/ 18 h 18"/>
                  <a:gd name="T4" fmla="*/ 38 w 38"/>
                  <a:gd name="T5" fmla="*/ 16 h 18"/>
                  <a:gd name="T6" fmla="*/ 38 w 38"/>
                  <a:gd name="T7" fmla="*/ 6 h 18"/>
                  <a:gd name="T8" fmla="*/ 32 w 38"/>
                  <a:gd name="T9" fmla="*/ 0 h 18"/>
                  <a:gd name="T10" fmla="*/ 6 w 38"/>
                  <a:gd name="T11" fmla="*/ 0 h 18"/>
                  <a:gd name="T12" fmla="*/ 0 w 38"/>
                  <a:gd name="T13" fmla="*/ 6 h 18"/>
                  <a:gd name="T14" fmla="*/ 0 w 38"/>
                  <a:gd name="T15" fmla="*/ 16 h 18"/>
                  <a:gd name="T16" fmla="*/ 0 w 38"/>
                  <a:gd name="T17" fmla="*/ 18 h 18"/>
                  <a:gd name="T18" fmla="*/ 19 w 38"/>
                  <a:gd name="T1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8">
                    <a:moveTo>
                      <a:pt x="19" y="13"/>
                    </a:moveTo>
                    <a:cubicBezTo>
                      <a:pt x="26" y="13"/>
                      <a:pt x="32" y="14"/>
                      <a:pt x="38" y="18"/>
                    </a:cubicBezTo>
                    <a:cubicBezTo>
                      <a:pt x="38" y="17"/>
                      <a:pt x="38" y="16"/>
                      <a:pt x="38" y="1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3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6" y="14"/>
                      <a:pt x="12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íŝḷïḓè">
                <a:extLst>
                  <a:ext uri="{FF2B5EF4-FFF2-40B4-BE49-F238E27FC236}">
                    <a16:creationId xmlns:a16="http://schemas.microsoft.com/office/drawing/2014/main" xmlns="" id="{89C46A04-26BC-4286-A990-739847656782}"/>
                  </a:ext>
                </a:extLst>
              </p:cNvPr>
              <p:cNvSpPr/>
              <p:nvPr/>
            </p:nvSpPr>
            <p:spPr bwMode="auto">
              <a:xfrm>
                <a:off x="8945598" y="4016667"/>
                <a:ext cx="137143" cy="64231"/>
              </a:xfrm>
              <a:custGeom>
                <a:avLst/>
                <a:gdLst>
                  <a:gd name="T0" fmla="*/ 19 w 38"/>
                  <a:gd name="T1" fmla="*/ 5 h 18"/>
                  <a:gd name="T2" fmla="*/ 0 w 38"/>
                  <a:gd name="T3" fmla="*/ 0 h 18"/>
                  <a:gd name="T4" fmla="*/ 0 w 38"/>
                  <a:gd name="T5" fmla="*/ 2 h 18"/>
                  <a:gd name="T6" fmla="*/ 0 w 38"/>
                  <a:gd name="T7" fmla="*/ 11 h 18"/>
                  <a:gd name="T8" fmla="*/ 6 w 38"/>
                  <a:gd name="T9" fmla="*/ 18 h 18"/>
                  <a:gd name="T10" fmla="*/ 32 w 38"/>
                  <a:gd name="T11" fmla="*/ 18 h 18"/>
                  <a:gd name="T12" fmla="*/ 38 w 38"/>
                  <a:gd name="T13" fmla="*/ 11 h 18"/>
                  <a:gd name="T14" fmla="*/ 38 w 38"/>
                  <a:gd name="T15" fmla="*/ 2 h 18"/>
                  <a:gd name="T16" fmla="*/ 38 w 38"/>
                  <a:gd name="T17" fmla="*/ 0 h 18"/>
                  <a:gd name="T18" fmla="*/ 19 w 38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8">
                    <a:moveTo>
                      <a:pt x="19" y="5"/>
                    </a:moveTo>
                    <a:cubicBezTo>
                      <a:pt x="12" y="5"/>
                      <a:pt x="6" y="3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3" y="18"/>
                      <a:pt x="6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8" y="15"/>
                      <a:pt x="38" y="1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8" y="1"/>
                      <a:pt x="38" y="0"/>
                    </a:cubicBezTo>
                    <a:cubicBezTo>
                      <a:pt x="32" y="3"/>
                      <a:pt x="26" y="5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ïŝļiḋe">
                <a:extLst>
                  <a:ext uri="{FF2B5EF4-FFF2-40B4-BE49-F238E27FC236}">
                    <a16:creationId xmlns:a16="http://schemas.microsoft.com/office/drawing/2014/main" xmlns="" id="{351811CE-2ED8-4377-8FE0-7AA0714FBDC3}"/>
                  </a:ext>
                </a:extLst>
              </p:cNvPr>
              <p:cNvSpPr/>
              <p:nvPr/>
            </p:nvSpPr>
            <p:spPr bwMode="auto">
              <a:xfrm>
                <a:off x="9002885" y="3829180"/>
                <a:ext cx="57287" cy="83328"/>
              </a:xfrm>
              <a:custGeom>
                <a:avLst/>
                <a:gdLst>
                  <a:gd name="T0" fmla="*/ 13 w 16"/>
                  <a:gd name="T1" fmla="*/ 16 h 23"/>
                  <a:gd name="T2" fmla="*/ 7 w 16"/>
                  <a:gd name="T3" fmla="*/ 16 h 23"/>
                  <a:gd name="T4" fmla="*/ 7 w 16"/>
                  <a:gd name="T5" fmla="*/ 3 h 23"/>
                  <a:gd name="T6" fmla="*/ 4 w 16"/>
                  <a:gd name="T7" fmla="*/ 0 h 23"/>
                  <a:gd name="T8" fmla="*/ 0 w 16"/>
                  <a:gd name="T9" fmla="*/ 3 h 23"/>
                  <a:gd name="T10" fmla="*/ 0 w 16"/>
                  <a:gd name="T11" fmla="*/ 19 h 23"/>
                  <a:gd name="T12" fmla="*/ 4 w 16"/>
                  <a:gd name="T13" fmla="*/ 23 h 23"/>
                  <a:gd name="T14" fmla="*/ 13 w 16"/>
                  <a:gd name="T15" fmla="*/ 23 h 23"/>
                  <a:gd name="T16" fmla="*/ 16 w 16"/>
                  <a:gd name="T17" fmla="*/ 19 h 23"/>
                  <a:gd name="T18" fmla="*/ 13 w 16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3">
                    <a:moveTo>
                      <a:pt x="13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23"/>
                      <a:pt x="16" y="21"/>
                      <a:pt x="16" y="19"/>
                    </a:cubicBezTo>
                    <a:cubicBezTo>
                      <a:pt x="16" y="18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9" name="ïš1îḍè">
              <a:extLst>
                <a:ext uri="{FF2B5EF4-FFF2-40B4-BE49-F238E27FC236}">
                  <a16:creationId xmlns:a16="http://schemas.microsoft.com/office/drawing/2014/main" xmlns="" id="{DCF45773-5B02-4C15-9963-8649BA22E348}"/>
                </a:ext>
              </a:extLst>
            </p:cNvPr>
            <p:cNvGrpSpPr>
              <a:grpSpLocks/>
            </p:cNvGrpSpPr>
            <p:nvPr/>
          </p:nvGrpSpPr>
          <p:grpSpPr>
            <a:xfrm>
              <a:off x="8294155" y="3498148"/>
              <a:ext cx="223419" cy="181363"/>
              <a:chOff x="8197383" y="3200749"/>
              <a:chExt cx="295119" cy="239567"/>
            </a:xfrm>
            <a:grpFill/>
          </p:grpSpPr>
          <p:sp>
            <p:nvSpPr>
              <p:cNvPr id="200" name="íślîḓe">
                <a:extLst>
                  <a:ext uri="{FF2B5EF4-FFF2-40B4-BE49-F238E27FC236}">
                    <a16:creationId xmlns:a16="http://schemas.microsoft.com/office/drawing/2014/main" xmlns="" id="{9E272256-46E3-401B-880D-294D307E03D5}"/>
                  </a:ext>
                </a:extLst>
              </p:cNvPr>
              <p:cNvSpPr/>
              <p:nvPr/>
            </p:nvSpPr>
            <p:spPr bwMode="auto">
              <a:xfrm>
                <a:off x="8197383" y="3214637"/>
                <a:ext cx="229151" cy="225679"/>
              </a:xfrm>
              <a:custGeom>
                <a:avLst/>
                <a:gdLst>
                  <a:gd name="T0" fmla="*/ 33 w 64"/>
                  <a:gd name="T1" fmla="*/ 6 h 63"/>
                  <a:gd name="T2" fmla="*/ 58 w 64"/>
                  <a:gd name="T3" fmla="*/ 52 h 63"/>
                  <a:gd name="T4" fmla="*/ 34 w 64"/>
                  <a:gd name="T5" fmla="*/ 51 h 63"/>
                  <a:gd name="T6" fmla="*/ 20 w 64"/>
                  <a:gd name="T7" fmla="*/ 56 h 63"/>
                  <a:gd name="T8" fmla="*/ 16 w 64"/>
                  <a:gd name="T9" fmla="*/ 54 h 63"/>
                  <a:gd name="T10" fmla="*/ 8 w 64"/>
                  <a:gd name="T11" fmla="*/ 39 h 63"/>
                  <a:gd name="T12" fmla="*/ 9 w 64"/>
                  <a:gd name="T13" fmla="*/ 35 h 63"/>
                  <a:gd name="T14" fmla="*/ 20 w 64"/>
                  <a:gd name="T15" fmla="*/ 26 h 63"/>
                  <a:gd name="T16" fmla="*/ 33 w 64"/>
                  <a:gd name="T17" fmla="*/ 6 h 63"/>
                  <a:gd name="T18" fmla="*/ 30 w 64"/>
                  <a:gd name="T19" fmla="*/ 1 h 63"/>
                  <a:gd name="T20" fmla="*/ 28 w 64"/>
                  <a:gd name="T21" fmla="*/ 3 h 63"/>
                  <a:gd name="T22" fmla="*/ 16 w 64"/>
                  <a:gd name="T23" fmla="*/ 22 h 63"/>
                  <a:gd name="T24" fmla="*/ 6 w 64"/>
                  <a:gd name="T25" fmla="*/ 30 h 63"/>
                  <a:gd name="T26" fmla="*/ 3 w 64"/>
                  <a:gd name="T27" fmla="*/ 42 h 63"/>
                  <a:gd name="T28" fmla="*/ 11 w 64"/>
                  <a:gd name="T29" fmla="*/ 57 h 63"/>
                  <a:gd name="T30" fmla="*/ 22 w 64"/>
                  <a:gd name="T31" fmla="*/ 61 h 63"/>
                  <a:gd name="T32" fmla="*/ 34 w 64"/>
                  <a:gd name="T33" fmla="*/ 57 h 63"/>
                  <a:gd name="T34" fmla="*/ 57 w 64"/>
                  <a:gd name="T35" fmla="*/ 57 h 63"/>
                  <a:gd name="T36" fmla="*/ 60 w 64"/>
                  <a:gd name="T37" fmla="*/ 57 h 63"/>
                  <a:gd name="T38" fmla="*/ 62 w 64"/>
                  <a:gd name="T39" fmla="*/ 55 h 63"/>
                  <a:gd name="T40" fmla="*/ 63 w 64"/>
                  <a:gd name="T41" fmla="*/ 49 h 63"/>
                  <a:gd name="T42" fmla="*/ 38 w 64"/>
                  <a:gd name="T43" fmla="*/ 3 h 63"/>
                  <a:gd name="T44" fmla="*/ 33 w 64"/>
                  <a:gd name="T45" fmla="*/ 0 h 63"/>
                  <a:gd name="T46" fmla="*/ 30 w 64"/>
                  <a:gd name="T47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63">
                    <a:moveTo>
                      <a:pt x="33" y="6"/>
                    </a:moveTo>
                    <a:cubicBezTo>
                      <a:pt x="58" y="52"/>
                      <a:pt x="58" y="52"/>
                      <a:pt x="58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19" y="57"/>
                      <a:pt x="17" y="56"/>
                      <a:pt x="16" y="5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5"/>
                      <a:pt x="9" y="3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33" y="6"/>
                      <a:pt x="33" y="6"/>
                      <a:pt x="33" y="6"/>
                    </a:cubicBezTo>
                    <a:moveTo>
                      <a:pt x="30" y="1"/>
                    </a:moveTo>
                    <a:cubicBezTo>
                      <a:pt x="30" y="1"/>
                      <a:pt x="29" y="2"/>
                      <a:pt x="28" y="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2" y="32"/>
                      <a:pt x="0" y="37"/>
                      <a:pt x="3" y="42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3" y="61"/>
                      <a:pt x="18" y="63"/>
                      <a:pt x="22" y="61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1" y="56"/>
                      <a:pt x="62" y="55"/>
                      <a:pt x="62" y="55"/>
                    </a:cubicBezTo>
                    <a:cubicBezTo>
                      <a:pt x="63" y="53"/>
                      <a:pt x="64" y="51"/>
                      <a:pt x="63" y="49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7" y="1"/>
                      <a:pt x="35" y="0"/>
                      <a:pt x="33" y="0"/>
                    </a:cubicBezTo>
                    <a:cubicBezTo>
                      <a:pt x="32" y="0"/>
                      <a:pt x="31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íš1îďé">
                <a:extLst>
                  <a:ext uri="{FF2B5EF4-FFF2-40B4-BE49-F238E27FC236}">
                    <a16:creationId xmlns:a16="http://schemas.microsoft.com/office/drawing/2014/main" xmlns="" id="{AA149DF5-B628-4518-B683-A288CF632E46}"/>
                  </a:ext>
                </a:extLst>
              </p:cNvPr>
              <p:cNvSpPr/>
              <p:nvPr/>
            </p:nvSpPr>
            <p:spPr bwMode="auto">
              <a:xfrm>
                <a:off x="8362303" y="3200749"/>
                <a:ext cx="130199" cy="175335"/>
              </a:xfrm>
              <a:custGeom>
                <a:avLst/>
                <a:gdLst>
                  <a:gd name="T0" fmla="*/ 27 w 36"/>
                  <a:gd name="T1" fmla="*/ 48 h 49"/>
                  <a:gd name="T2" fmla="*/ 24 w 36"/>
                  <a:gd name="T3" fmla="*/ 48 h 49"/>
                  <a:gd name="T4" fmla="*/ 24 w 36"/>
                  <a:gd name="T5" fmla="*/ 44 h 49"/>
                  <a:gd name="T6" fmla="*/ 25 w 36"/>
                  <a:gd name="T7" fmla="*/ 19 h 49"/>
                  <a:gd name="T8" fmla="*/ 3 w 36"/>
                  <a:gd name="T9" fmla="*/ 6 h 49"/>
                  <a:gd name="T10" fmla="*/ 0 w 36"/>
                  <a:gd name="T11" fmla="*/ 3 h 49"/>
                  <a:gd name="T12" fmla="*/ 3 w 36"/>
                  <a:gd name="T13" fmla="*/ 0 h 49"/>
                  <a:gd name="T14" fmla="*/ 30 w 36"/>
                  <a:gd name="T15" fmla="*/ 16 h 49"/>
                  <a:gd name="T16" fmla="*/ 28 w 36"/>
                  <a:gd name="T17" fmla="*/ 48 h 49"/>
                  <a:gd name="T18" fmla="*/ 27 w 36"/>
                  <a:gd name="T19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9">
                    <a:moveTo>
                      <a:pt x="27" y="48"/>
                    </a:moveTo>
                    <a:cubicBezTo>
                      <a:pt x="26" y="49"/>
                      <a:pt x="25" y="49"/>
                      <a:pt x="24" y="48"/>
                    </a:cubicBezTo>
                    <a:cubicBezTo>
                      <a:pt x="23" y="47"/>
                      <a:pt x="23" y="46"/>
                      <a:pt x="24" y="44"/>
                    </a:cubicBezTo>
                    <a:cubicBezTo>
                      <a:pt x="29" y="37"/>
                      <a:pt x="30" y="27"/>
                      <a:pt x="25" y="19"/>
                    </a:cubicBezTo>
                    <a:cubicBezTo>
                      <a:pt x="21" y="11"/>
                      <a:pt x="12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25" y="6"/>
                      <a:pt x="30" y="16"/>
                    </a:cubicBezTo>
                    <a:cubicBezTo>
                      <a:pt x="36" y="26"/>
                      <a:pt x="35" y="38"/>
                      <a:pt x="28" y="48"/>
                    </a:cubicBezTo>
                    <a:cubicBezTo>
                      <a:pt x="28" y="48"/>
                      <a:pt x="28" y="48"/>
                      <a:pt x="27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íSliḓê">
                <a:extLst>
                  <a:ext uri="{FF2B5EF4-FFF2-40B4-BE49-F238E27FC236}">
                    <a16:creationId xmlns:a16="http://schemas.microsoft.com/office/drawing/2014/main" xmlns="" id="{B61DC035-4C3D-424B-BEEA-B5D2675BFC0A}"/>
                  </a:ext>
                </a:extLst>
              </p:cNvPr>
              <p:cNvSpPr/>
              <p:nvPr/>
            </p:nvSpPr>
            <p:spPr bwMode="auto">
              <a:xfrm>
                <a:off x="8372719" y="3245885"/>
                <a:ext cx="76384" cy="93744"/>
              </a:xfrm>
              <a:custGeom>
                <a:avLst/>
                <a:gdLst>
                  <a:gd name="T0" fmla="*/ 16 w 21"/>
                  <a:gd name="T1" fmla="*/ 26 h 26"/>
                  <a:gd name="T2" fmla="*/ 13 w 21"/>
                  <a:gd name="T3" fmla="*/ 26 h 26"/>
                  <a:gd name="T4" fmla="*/ 12 w 21"/>
                  <a:gd name="T5" fmla="*/ 22 h 26"/>
                  <a:gd name="T6" fmla="*/ 13 w 21"/>
                  <a:gd name="T7" fmla="*/ 11 h 26"/>
                  <a:gd name="T8" fmla="*/ 3 w 21"/>
                  <a:gd name="T9" fmla="*/ 5 h 26"/>
                  <a:gd name="T10" fmla="*/ 1 w 21"/>
                  <a:gd name="T11" fmla="*/ 3 h 26"/>
                  <a:gd name="T12" fmla="*/ 3 w 21"/>
                  <a:gd name="T13" fmla="*/ 0 h 26"/>
                  <a:gd name="T14" fmla="*/ 18 w 21"/>
                  <a:gd name="T15" fmla="*/ 8 h 26"/>
                  <a:gd name="T16" fmla="*/ 17 w 21"/>
                  <a:gd name="T17" fmla="*/ 25 h 26"/>
                  <a:gd name="T18" fmla="*/ 16 w 21"/>
                  <a:gd name="T1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6">
                    <a:moveTo>
                      <a:pt x="16" y="26"/>
                    </a:moveTo>
                    <a:cubicBezTo>
                      <a:pt x="15" y="26"/>
                      <a:pt x="14" y="26"/>
                      <a:pt x="13" y="26"/>
                    </a:cubicBezTo>
                    <a:cubicBezTo>
                      <a:pt x="11" y="25"/>
                      <a:pt x="11" y="23"/>
                      <a:pt x="12" y="22"/>
                    </a:cubicBezTo>
                    <a:cubicBezTo>
                      <a:pt x="15" y="18"/>
                      <a:pt x="15" y="14"/>
                      <a:pt x="13" y="11"/>
                    </a:cubicBezTo>
                    <a:cubicBezTo>
                      <a:pt x="11" y="7"/>
                      <a:pt x="7" y="5"/>
                      <a:pt x="3" y="5"/>
                    </a:cubicBezTo>
                    <a:cubicBezTo>
                      <a:pt x="2" y="6"/>
                      <a:pt x="1" y="4"/>
                      <a:pt x="1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9" y="0"/>
                      <a:pt x="15" y="3"/>
                      <a:pt x="18" y="8"/>
                    </a:cubicBezTo>
                    <a:cubicBezTo>
                      <a:pt x="21" y="14"/>
                      <a:pt x="20" y="20"/>
                      <a:pt x="17" y="25"/>
                    </a:cubicBezTo>
                    <a:cubicBezTo>
                      <a:pt x="16" y="25"/>
                      <a:pt x="16" y="26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0" name="íŝļíďe">
              <a:extLst>
                <a:ext uri="{FF2B5EF4-FFF2-40B4-BE49-F238E27FC236}">
                  <a16:creationId xmlns:a16="http://schemas.microsoft.com/office/drawing/2014/main" xmlns="" id="{61F087BA-F8DF-49C6-998E-0B0749F88B1D}"/>
                </a:ext>
              </a:extLst>
            </p:cNvPr>
            <p:cNvSpPr/>
            <p:nvPr/>
          </p:nvSpPr>
          <p:spPr bwMode="auto">
            <a:xfrm>
              <a:off x="7863089" y="3859561"/>
              <a:ext cx="198448" cy="199763"/>
            </a:xfrm>
            <a:custGeom>
              <a:avLst/>
              <a:gdLst>
                <a:gd name="T0" fmla="*/ 72 w 73"/>
                <a:gd name="T1" fmla="*/ 30 h 73"/>
                <a:gd name="T2" fmla="*/ 71 w 73"/>
                <a:gd name="T3" fmla="*/ 25 h 73"/>
                <a:gd name="T4" fmla="*/ 68 w 73"/>
                <a:gd name="T5" fmla="*/ 23 h 73"/>
                <a:gd name="T6" fmla="*/ 67 w 73"/>
                <a:gd name="T7" fmla="*/ 23 h 73"/>
                <a:gd name="T8" fmla="*/ 36 w 73"/>
                <a:gd name="T9" fmla="*/ 3 h 73"/>
                <a:gd name="T10" fmla="*/ 32 w 73"/>
                <a:gd name="T11" fmla="*/ 3 h 73"/>
                <a:gd name="T12" fmla="*/ 32 w 73"/>
                <a:gd name="T13" fmla="*/ 3 h 73"/>
                <a:gd name="T14" fmla="*/ 29 w 73"/>
                <a:gd name="T15" fmla="*/ 1 h 73"/>
                <a:gd name="T16" fmla="*/ 24 w 73"/>
                <a:gd name="T17" fmla="*/ 2 h 73"/>
                <a:gd name="T18" fmla="*/ 22 w 73"/>
                <a:gd name="T19" fmla="*/ 5 h 73"/>
                <a:gd name="T20" fmla="*/ 22 w 73"/>
                <a:gd name="T21" fmla="*/ 6 h 73"/>
                <a:gd name="T22" fmla="*/ 2 w 73"/>
                <a:gd name="T23" fmla="*/ 37 h 73"/>
                <a:gd name="T24" fmla="*/ 2 w 73"/>
                <a:gd name="T25" fmla="*/ 41 h 73"/>
                <a:gd name="T26" fmla="*/ 2 w 73"/>
                <a:gd name="T27" fmla="*/ 41 h 73"/>
                <a:gd name="T28" fmla="*/ 0 w 73"/>
                <a:gd name="T29" fmla="*/ 44 h 73"/>
                <a:gd name="T30" fmla="*/ 1 w 73"/>
                <a:gd name="T31" fmla="*/ 49 h 73"/>
                <a:gd name="T32" fmla="*/ 4 w 73"/>
                <a:gd name="T33" fmla="*/ 51 h 73"/>
                <a:gd name="T34" fmla="*/ 5 w 73"/>
                <a:gd name="T35" fmla="*/ 51 h 73"/>
                <a:gd name="T36" fmla="*/ 36 w 73"/>
                <a:gd name="T37" fmla="*/ 71 h 73"/>
                <a:gd name="T38" fmla="*/ 40 w 73"/>
                <a:gd name="T39" fmla="*/ 71 h 73"/>
                <a:gd name="T40" fmla="*/ 40 w 73"/>
                <a:gd name="T41" fmla="*/ 71 h 73"/>
                <a:gd name="T42" fmla="*/ 43 w 73"/>
                <a:gd name="T43" fmla="*/ 73 h 73"/>
                <a:gd name="T44" fmla="*/ 48 w 73"/>
                <a:gd name="T45" fmla="*/ 72 h 73"/>
                <a:gd name="T46" fmla="*/ 50 w 73"/>
                <a:gd name="T47" fmla="*/ 69 h 73"/>
                <a:gd name="T48" fmla="*/ 50 w 73"/>
                <a:gd name="T49" fmla="*/ 68 h 73"/>
                <a:gd name="T50" fmla="*/ 70 w 73"/>
                <a:gd name="T51" fmla="*/ 37 h 73"/>
                <a:gd name="T52" fmla="*/ 70 w 73"/>
                <a:gd name="T53" fmla="*/ 33 h 73"/>
                <a:gd name="T54" fmla="*/ 70 w 73"/>
                <a:gd name="T55" fmla="*/ 33 h 73"/>
                <a:gd name="T56" fmla="*/ 72 w 73"/>
                <a:gd name="T57" fmla="*/ 30 h 73"/>
                <a:gd name="T58" fmla="*/ 36 w 73"/>
                <a:gd name="T59" fmla="*/ 8 h 73"/>
                <a:gd name="T60" fmla="*/ 62 w 73"/>
                <a:gd name="T61" fmla="*/ 25 h 73"/>
                <a:gd name="T62" fmla="*/ 49 w 73"/>
                <a:gd name="T63" fmla="*/ 28 h 73"/>
                <a:gd name="T64" fmla="*/ 37 w 73"/>
                <a:gd name="T65" fmla="*/ 21 h 73"/>
                <a:gd name="T66" fmla="*/ 34 w 73"/>
                <a:gd name="T67" fmla="*/ 8 h 73"/>
                <a:gd name="T68" fmla="*/ 36 w 73"/>
                <a:gd name="T69" fmla="*/ 8 h 73"/>
                <a:gd name="T70" fmla="*/ 47 w 73"/>
                <a:gd name="T71" fmla="*/ 37 h 73"/>
                <a:gd name="T72" fmla="*/ 36 w 73"/>
                <a:gd name="T73" fmla="*/ 47 h 73"/>
                <a:gd name="T74" fmla="*/ 26 w 73"/>
                <a:gd name="T75" fmla="*/ 37 h 73"/>
                <a:gd name="T76" fmla="*/ 34 w 73"/>
                <a:gd name="T77" fmla="*/ 27 h 73"/>
                <a:gd name="T78" fmla="*/ 34 w 73"/>
                <a:gd name="T79" fmla="*/ 27 h 73"/>
                <a:gd name="T80" fmla="*/ 36 w 73"/>
                <a:gd name="T81" fmla="*/ 26 h 73"/>
                <a:gd name="T82" fmla="*/ 46 w 73"/>
                <a:gd name="T83" fmla="*/ 35 h 73"/>
                <a:gd name="T84" fmla="*/ 46 w 73"/>
                <a:gd name="T85" fmla="*/ 35 h 73"/>
                <a:gd name="T86" fmla="*/ 47 w 73"/>
                <a:gd name="T87" fmla="*/ 37 h 73"/>
                <a:gd name="T88" fmla="*/ 7 w 73"/>
                <a:gd name="T89" fmla="*/ 37 h 73"/>
                <a:gd name="T90" fmla="*/ 24 w 73"/>
                <a:gd name="T91" fmla="*/ 11 h 73"/>
                <a:gd name="T92" fmla="*/ 27 w 73"/>
                <a:gd name="T93" fmla="*/ 24 h 73"/>
                <a:gd name="T94" fmla="*/ 20 w 73"/>
                <a:gd name="T95" fmla="*/ 36 h 73"/>
                <a:gd name="T96" fmla="*/ 7 w 73"/>
                <a:gd name="T97" fmla="*/ 39 h 73"/>
                <a:gd name="T98" fmla="*/ 7 w 73"/>
                <a:gd name="T99" fmla="*/ 37 h 73"/>
                <a:gd name="T100" fmla="*/ 36 w 73"/>
                <a:gd name="T101" fmla="*/ 66 h 73"/>
                <a:gd name="T102" fmla="*/ 10 w 73"/>
                <a:gd name="T103" fmla="*/ 49 h 73"/>
                <a:gd name="T104" fmla="*/ 23 w 73"/>
                <a:gd name="T105" fmla="*/ 46 h 73"/>
                <a:gd name="T106" fmla="*/ 35 w 73"/>
                <a:gd name="T107" fmla="*/ 53 h 73"/>
                <a:gd name="T108" fmla="*/ 38 w 73"/>
                <a:gd name="T109" fmla="*/ 66 h 73"/>
                <a:gd name="T110" fmla="*/ 36 w 73"/>
                <a:gd name="T111" fmla="*/ 66 h 73"/>
                <a:gd name="T112" fmla="*/ 65 w 73"/>
                <a:gd name="T113" fmla="*/ 37 h 73"/>
                <a:gd name="T114" fmla="*/ 48 w 73"/>
                <a:gd name="T115" fmla="*/ 63 h 73"/>
                <a:gd name="T116" fmla="*/ 45 w 73"/>
                <a:gd name="T117" fmla="*/ 50 h 73"/>
                <a:gd name="T118" fmla="*/ 52 w 73"/>
                <a:gd name="T119" fmla="*/ 38 h 73"/>
                <a:gd name="T120" fmla="*/ 65 w 73"/>
                <a:gd name="T121" fmla="*/ 35 h 73"/>
                <a:gd name="T122" fmla="*/ 65 w 73"/>
                <a:gd name="T123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" h="73">
                  <a:moveTo>
                    <a:pt x="72" y="30"/>
                  </a:moveTo>
                  <a:cubicBezTo>
                    <a:pt x="71" y="25"/>
                    <a:pt x="71" y="25"/>
                    <a:pt x="71" y="25"/>
                  </a:cubicBezTo>
                  <a:cubicBezTo>
                    <a:pt x="70" y="24"/>
                    <a:pt x="69" y="23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2" y="11"/>
                    <a:pt x="50" y="3"/>
                    <a:pt x="36" y="3"/>
                  </a:cubicBezTo>
                  <a:cubicBezTo>
                    <a:pt x="35" y="3"/>
                    <a:pt x="34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0" y="11"/>
                    <a:pt x="2" y="23"/>
                    <a:pt x="2" y="37"/>
                  </a:cubicBezTo>
                  <a:cubicBezTo>
                    <a:pt x="2" y="38"/>
                    <a:pt x="2" y="39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0"/>
                    <a:pt x="3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10" y="63"/>
                    <a:pt x="22" y="71"/>
                    <a:pt x="36" y="71"/>
                  </a:cubicBezTo>
                  <a:cubicBezTo>
                    <a:pt x="37" y="71"/>
                    <a:pt x="39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3"/>
                    <a:pt x="42" y="73"/>
                    <a:pt x="43" y="73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0" y="71"/>
                    <a:pt x="50" y="70"/>
                    <a:pt x="50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62" y="63"/>
                    <a:pt x="70" y="51"/>
                    <a:pt x="70" y="37"/>
                  </a:cubicBezTo>
                  <a:cubicBezTo>
                    <a:pt x="70" y="36"/>
                    <a:pt x="70" y="35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2" y="33"/>
                    <a:pt x="73" y="31"/>
                    <a:pt x="72" y="30"/>
                  </a:cubicBezTo>
                  <a:close/>
                  <a:moveTo>
                    <a:pt x="36" y="8"/>
                  </a:moveTo>
                  <a:cubicBezTo>
                    <a:pt x="48" y="8"/>
                    <a:pt x="57" y="15"/>
                    <a:pt x="62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6" y="24"/>
                    <a:pt x="42" y="22"/>
                    <a:pt x="37" y="2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5" y="8"/>
                    <a:pt x="36" y="8"/>
                  </a:cubicBezTo>
                  <a:close/>
                  <a:moveTo>
                    <a:pt x="47" y="37"/>
                  </a:moveTo>
                  <a:cubicBezTo>
                    <a:pt x="47" y="43"/>
                    <a:pt x="42" y="47"/>
                    <a:pt x="36" y="47"/>
                  </a:cubicBezTo>
                  <a:cubicBezTo>
                    <a:pt x="30" y="47"/>
                    <a:pt x="26" y="43"/>
                    <a:pt x="26" y="37"/>
                  </a:cubicBezTo>
                  <a:cubicBezTo>
                    <a:pt x="26" y="32"/>
                    <a:pt x="29" y="28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41" y="26"/>
                    <a:pt x="45" y="30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7" y="36"/>
                    <a:pt x="47" y="37"/>
                  </a:cubicBezTo>
                  <a:close/>
                  <a:moveTo>
                    <a:pt x="7" y="37"/>
                  </a:moveTo>
                  <a:cubicBezTo>
                    <a:pt x="7" y="25"/>
                    <a:pt x="14" y="16"/>
                    <a:pt x="24" y="11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3" y="27"/>
                    <a:pt x="21" y="31"/>
                    <a:pt x="20" y="3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8"/>
                    <a:pt x="7" y="38"/>
                    <a:pt x="7" y="37"/>
                  </a:cubicBezTo>
                  <a:close/>
                  <a:moveTo>
                    <a:pt x="36" y="66"/>
                  </a:moveTo>
                  <a:cubicBezTo>
                    <a:pt x="25" y="66"/>
                    <a:pt x="15" y="59"/>
                    <a:pt x="10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50"/>
                    <a:pt x="30" y="52"/>
                    <a:pt x="35" y="53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7" y="66"/>
                    <a:pt x="36" y="66"/>
                  </a:cubicBezTo>
                  <a:close/>
                  <a:moveTo>
                    <a:pt x="65" y="37"/>
                  </a:moveTo>
                  <a:cubicBezTo>
                    <a:pt x="65" y="48"/>
                    <a:pt x="58" y="58"/>
                    <a:pt x="48" y="6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9" y="47"/>
                    <a:pt x="51" y="43"/>
                    <a:pt x="52" y="38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6"/>
                    <a:pt x="65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ïsḻîďè">
              <a:extLst>
                <a:ext uri="{FF2B5EF4-FFF2-40B4-BE49-F238E27FC236}">
                  <a16:creationId xmlns:a16="http://schemas.microsoft.com/office/drawing/2014/main" xmlns="" id="{87A0C468-1944-48D3-9E49-6CDAD7960D8B}"/>
                </a:ext>
              </a:extLst>
            </p:cNvPr>
            <p:cNvSpPr/>
            <p:nvPr/>
          </p:nvSpPr>
          <p:spPr bwMode="auto">
            <a:xfrm>
              <a:off x="6751252" y="5101508"/>
              <a:ext cx="144565" cy="141937"/>
            </a:xfrm>
            <a:custGeom>
              <a:avLst/>
              <a:gdLst>
                <a:gd name="T0" fmla="*/ 42 w 53"/>
                <a:gd name="T1" fmla="*/ 52 h 52"/>
                <a:gd name="T2" fmla="*/ 41 w 53"/>
                <a:gd name="T3" fmla="*/ 51 h 52"/>
                <a:gd name="T4" fmla="*/ 26 w 53"/>
                <a:gd name="T5" fmla="*/ 45 h 52"/>
                <a:gd name="T6" fmla="*/ 12 w 53"/>
                <a:gd name="T7" fmla="*/ 51 h 52"/>
                <a:gd name="T8" fmla="*/ 10 w 53"/>
                <a:gd name="T9" fmla="*/ 51 h 52"/>
                <a:gd name="T10" fmla="*/ 9 w 53"/>
                <a:gd name="T11" fmla="*/ 50 h 52"/>
                <a:gd name="T12" fmla="*/ 11 w 53"/>
                <a:gd name="T13" fmla="*/ 33 h 52"/>
                <a:gd name="T14" fmla="*/ 0 w 53"/>
                <a:gd name="T15" fmla="*/ 22 h 52"/>
                <a:gd name="T16" fmla="*/ 0 w 53"/>
                <a:gd name="T17" fmla="*/ 20 h 52"/>
                <a:gd name="T18" fmla="*/ 1 w 53"/>
                <a:gd name="T19" fmla="*/ 19 h 52"/>
                <a:gd name="T20" fmla="*/ 17 w 53"/>
                <a:gd name="T21" fmla="*/ 16 h 52"/>
                <a:gd name="T22" fmla="*/ 25 w 53"/>
                <a:gd name="T23" fmla="*/ 1 h 52"/>
                <a:gd name="T24" fmla="*/ 28 w 53"/>
                <a:gd name="T25" fmla="*/ 1 h 52"/>
                <a:gd name="T26" fmla="*/ 36 w 53"/>
                <a:gd name="T27" fmla="*/ 16 h 52"/>
                <a:gd name="T28" fmla="*/ 52 w 53"/>
                <a:gd name="T29" fmla="*/ 19 h 52"/>
                <a:gd name="T30" fmla="*/ 53 w 53"/>
                <a:gd name="T31" fmla="*/ 20 h 52"/>
                <a:gd name="T32" fmla="*/ 53 w 53"/>
                <a:gd name="T33" fmla="*/ 22 h 52"/>
                <a:gd name="T34" fmla="*/ 42 w 53"/>
                <a:gd name="T35" fmla="*/ 33 h 52"/>
                <a:gd name="T36" fmla="*/ 44 w 53"/>
                <a:gd name="T37" fmla="*/ 50 h 52"/>
                <a:gd name="T38" fmla="*/ 43 w 53"/>
                <a:gd name="T39" fmla="*/ 51 h 52"/>
                <a:gd name="T40" fmla="*/ 42 w 53"/>
                <a:gd name="T41" fmla="*/ 52 h 52"/>
                <a:gd name="T42" fmla="*/ 26 w 53"/>
                <a:gd name="T43" fmla="*/ 41 h 52"/>
                <a:gd name="T44" fmla="*/ 27 w 53"/>
                <a:gd name="T45" fmla="*/ 41 h 52"/>
                <a:gd name="T46" fmla="*/ 40 w 53"/>
                <a:gd name="T47" fmla="*/ 47 h 52"/>
                <a:gd name="T48" fmla="*/ 38 w 53"/>
                <a:gd name="T49" fmla="*/ 33 h 52"/>
                <a:gd name="T50" fmla="*/ 38 w 53"/>
                <a:gd name="T51" fmla="*/ 32 h 52"/>
                <a:gd name="T52" fmla="*/ 48 w 53"/>
                <a:gd name="T53" fmla="*/ 22 h 52"/>
                <a:gd name="T54" fmla="*/ 34 w 53"/>
                <a:gd name="T55" fmla="*/ 19 h 52"/>
                <a:gd name="T56" fmla="*/ 33 w 53"/>
                <a:gd name="T57" fmla="*/ 18 h 52"/>
                <a:gd name="T58" fmla="*/ 26 w 53"/>
                <a:gd name="T59" fmla="*/ 6 h 52"/>
                <a:gd name="T60" fmla="*/ 20 w 53"/>
                <a:gd name="T61" fmla="*/ 18 h 52"/>
                <a:gd name="T62" fmla="*/ 19 w 53"/>
                <a:gd name="T63" fmla="*/ 19 h 52"/>
                <a:gd name="T64" fmla="*/ 5 w 53"/>
                <a:gd name="T65" fmla="*/ 22 h 52"/>
                <a:gd name="T66" fmla="*/ 15 w 53"/>
                <a:gd name="T67" fmla="*/ 32 h 52"/>
                <a:gd name="T68" fmla="*/ 15 w 53"/>
                <a:gd name="T69" fmla="*/ 33 h 52"/>
                <a:gd name="T70" fmla="*/ 13 w 53"/>
                <a:gd name="T71" fmla="*/ 47 h 52"/>
                <a:gd name="T72" fmla="*/ 26 w 53"/>
                <a:gd name="T73" fmla="*/ 41 h 52"/>
                <a:gd name="T74" fmla="*/ 26 w 53"/>
                <a:gd name="T7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42" y="52"/>
                  </a:moveTo>
                  <a:cubicBezTo>
                    <a:pt x="42" y="52"/>
                    <a:pt x="41" y="52"/>
                    <a:pt x="41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0" y="51"/>
                  </a:cubicBezTo>
                  <a:cubicBezTo>
                    <a:pt x="10" y="51"/>
                    <a:pt x="9" y="50"/>
                    <a:pt x="9" y="5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1" y="19"/>
                    <a:pt x="1" y="1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3" y="19"/>
                    <a:pt x="53" y="20"/>
                  </a:cubicBezTo>
                  <a:cubicBezTo>
                    <a:pt x="53" y="20"/>
                    <a:pt x="53" y="21"/>
                    <a:pt x="53" y="22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51"/>
                  </a:cubicBezTo>
                  <a:cubicBezTo>
                    <a:pt x="43" y="52"/>
                    <a:pt x="42" y="52"/>
                    <a:pt x="42" y="52"/>
                  </a:cubicBezTo>
                  <a:close/>
                  <a:moveTo>
                    <a:pt x="26" y="41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3" y="18"/>
                    <a:pt x="33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3"/>
                    <a:pt x="15" y="3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42" name="ïSḷiďè">
              <a:extLst>
                <a:ext uri="{FF2B5EF4-FFF2-40B4-BE49-F238E27FC236}">
                  <a16:creationId xmlns:a16="http://schemas.microsoft.com/office/drawing/2014/main" xmlns="" id="{B5224B89-3B02-4221-A8D8-418C2FAA16E5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32981" y="4966142"/>
              <a:ext cx="467865" cy="413982"/>
              <a:chOff x="7456114" y="5139856"/>
              <a:chExt cx="618014" cy="546838"/>
            </a:xfrm>
            <a:grpFill/>
          </p:grpSpPr>
          <p:sp>
            <p:nvSpPr>
              <p:cNvPr id="190" name="îşlïdè">
                <a:extLst>
                  <a:ext uri="{FF2B5EF4-FFF2-40B4-BE49-F238E27FC236}">
                    <a16:creationId xmlns:a16="http://schemas.microsoft.com/office/drawing/2014/main" xmlns="" id="{D0450C4C-5D9C-4AF9-8E4D-53BD19A652B4}"/>
                  </a:ext>
                </a:extLst>
              </p:cNvPr>
              <p:cNvSpPr/>
              <p:nvPr/>
            </p:nvSpPr>
            <p:spPr bwMode="auto">
              <a:xfrm>
                <a:off x="7456114" y="5139856"/>
                <a:ext cx="618014" cy="546838"/>
              </a:xfrm>
              <a:custGeom>
                <a:avLst/>
                <a:gdLst>
                  <a:gd name="T0" fmla="*/ 167 w 172"/>
                  <a:gd name="T1" fmla="*/ 5 h 152"/>
                  <a:gd name="T2" fmla="*/ 128 w 172"/>
                  <a:gd name="T3" fmla="*/ 0 h 152"/>
                  <a:gd name="T4" fmla="*/ 103 w 172"/>
                  <a:gd name="T5" fmla="*/ 4 h 152"/>
                  <a:gd name="T6" fmla="*/ 86 w 172"/>
                  <a:gd name="T7" fmla="*/ 14 h 152"/>
                  <a:gd name="T8" fmla="*/ 69 w 172"/>
                  <a:gd name="T9" fmla="*/ 4 h 152"/>
                  <a:gd name="T10" fmla="*/ 44 w 172"/>
                  <a:gd name="T11" fmla="*/ 0 h 152"/>
                  <a:gd name="T12" fmla="*/ 4 w 172"/>
                  <a:gd name="T13" fmla="*/ 5 h 152"/>
                  <a:gd name="T14" fmla="*/ 0 w 172"/>
                  <a:gd name="T15" fmla="*/ 7 h 152"/>
                  <a:gd name="T16" fmla="*/ 0 w 172"/>
                  <a:gd name="T17" fmla="*/ 140 h 152"/>
                  <a:gd name="T18" fmla="*/ 7 w 172"/>
                  <a:gd name="T19" fmla="*/ 138 h 152"/>
                  <a:gd name="T20" fmla="*/ 64 w 172"/>
                  <a:gd name="T21" fmla="*/ 138 h 152"/>
                  <a:gd name="T22" fmla="*/ 86 w 172"/>
                  <a:gd name="T23" fmla="*/ 152 h 152"/>
                  <a:gd name="T24" fmla="*/ 108 w 172"/>
                  <a:gd name="T25" fmla="*/ 138 h 152"/>
                  <a:gd name="T26" fmla="*/ 164 w 172"/>
                  <a:gd name="T27" fmla="*/ 138 h 152"/>
                  <a:gd name="T28" fmla="*/ 172 w 172"/>
                  <a:gd name="T29" fmla="*/ 140 h 152"/>
                  <a:gd name="T30" fmla="*/ 172 w 172"/>
                  <a:gd name="T31" fmla="*/ 7 h 152"/>
                  <a:gd name="T32" fmla="*/ 167 w 172"/>
                  <a:gd name="T33" fmla="*/ 5 h 152"/>
                  <a:gd name="T34" fmla="*/ 80 w 172"/>
                  <a:gd name="T35" fmla="*/ 133 h 152"/>
                  <a:gd name="T36" fmla="*/ 68 w 172"/>
                  <a:gd name="T37" fmla="*/ 127 h 152"/>
                  <a:gd name="T38" fmla="*/ 41 w 172"/>
                  <a:gd name="T39" fmla="*/ 123 h 152"/>
                  <a:gd name="T40" fmla="*/ 12 w 172"/>
                  <a:gd name="T41" fmla="*/ 125 h 152"/>
                  <a:gd name="T42" fmla="*/ 12 w 172"/>
                  <a:gd name="T43" fmla="*/ 16 h 152"/>
                  <a:gd name="T44" fmla="*/ 44 w 172"/>
                  <a:gd name="T45" fmla="*/ 12 h 152"/>
                  <a:gd name="T46" fmla="*/ 65 w 172"/>
                  <a:gd name="T47" fmla="*/ 15 h 152"/>
                  <a:gd name="T48" fmla="*/ 80 w 172"/>
                  <a:gd name="T49" fmla="*/ 30 h 152"/>
                  <a:gd name="T50" fmla="*/ 80 w 172"/>
                  <a:gd name="T51" fmla="*/ 32 h 152"/>
                  <a:gd name="T52" fmla="*/ 80 w 172"/>
                  <a:gd name="T53" fmla="*/ 128 h 152"/>
                  <a:gd name="T54" fmla="*/ 80 w 172"/>
                  <a:gd name="T55" fmla="*/ 128 h 152"/>
                  <a:gd name="T56" fmla="*/ 80 w 172"/>
                  <a:gd name="T57" fmla="*/ 133 h 152"/>
                  <a:gd name="T58" fmla="*/ 159 w 172"/>
                  <a:gd name="T59" fmla="*/ 125 h 152"/>
                  <a:gd name="T60" fmla="*/ 131 w 172"/>
                  <a:gd name="T61" fmla="*/ 123 h 152"/>
                  <a:gd name="T62" fmla="*/ 104 w 172"/>
                  <a:gd name="T63" fmla="*/ 127 h 152"/>
                  <a:gd name="T64" fmla="*/ 92 w 172"/>
                  <a:gd name="T65" fmla="*/ 133 h 152"/>
                  <a:gd name="T66" fmla="*/ 92 w 172"/>
                  <a:gd name="T67" fmla="*/ 128 h 152"/>
                  <a:gd name="T68" fmla="*/ 92 w 172"/>
                  <a:gd name="T69" fmla="*/ 128 h 152"/>
                  <a:gd name="T70" fmla="*/ 92 w 172"/>
                  <a:gd name="T71" fmla="*/ 32 h 152"/>
                  <a:gd name="T72" fmla="*/ 92 w 172"/>
                  <a:gd name="T73" fmla="*/ 30 h 152"/>
                  <a:gd name="T74" fmla="*/ 107 w 172"/>
                  <a:gd name="T75" fmla="*/ 15 h 152"/>
                  <a:gd name="T76" fmla="*/ 128 w 172"/>
                  <a:gd name="T77" fmla="*/ 12 h 152"/>
                  <a:gd name="T78" fmla="*/ 159 w 172"/>
                  <a:gd name="T79" fmla="*/ 16 h 152"/>
                  <a:gd name="T80" fmla="*/ 159 w 172"/>
                  <a:gd name="T81" fmla="*/ 12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2" h="152">
                    <a:moveTo>
                      <a:pt x="167" y="5"/>
                    </a:moveTo>
                    <a:cubicBezTo>
                      <a:pt x="166" y="5"/>
                      <a:pt x="147" y="0"/>
                      <a:pt x="128" y="0"/>
                    </a:cubicBezTo>
                    <a:cubicBezTo>
                      <a:pt x="118" y="0"/>
                      <a:pt x="110" y="1"/>
                      <a:pt x="103" y="4"/>
                    </a:cubicBezTo>
                    <a:cubicBezTo>
                      <a:pt x="95" y="6"/>
                      <a:pt x="89" y="10"/>
                      <a:pt x="86" y="14"/>
                    </a:cubicBezTo>
                    <a:cubicBezTo>
                      <a:pt x="82" y="10"/>
                      <a:pt x="77" y="6"/>
                      <a:pt x="69" y="4"/>
                    </a:cubicBezTo>
                    <a:cubicBezTo>
                      <a:pt x="62" y="1"/>
                      <a:pt x="54" y="0"/>
                      <a:pt x="44" y="0"/>
                    </a:cubicBezTo>
                    <a:cubicBezTo>
                      <a:pt x="24" y="0"/>
                      <a:pt x="5" y="5"/>
                      <a:pt x="4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30" y="134"/>
                      <a:pt x="43" y="134"/>
                      <a:pt x="64" y="138"/>
                    </a:cubicBezTo>
                    <a:cubicBezTo>
                      <a:pt x="64" y="138"/>
                      <a:pt x="80" y="140"/>
                      <a:pt x="86" y="152"/>
                    </a:cubicBezTo>
                    <a:cubicBezTo>
                      <a:pt x="92" y="140"/>
                      <a:pt x="108" y="138"/>
                      <a:pt x="108" y="138"/>
                    </a:cubicBezTo>
                    <a:cubicBezTo>
                      <a:pt x="129" y="134"/>
                      <a:pt x="142" y="134"/>
                      <a:pt x="164" y="138"/>
                    </a:cubicBezTo>
                    <a:cubicBezTo>
                      <a:pt x="172" y="140"/>
                      <a:pt x="172" y="140"/>
                      <a:pt x="172" y="140"/>
                    </a:cubicBezTo>
                    <a:cubicBezTo>
                      <a:pt x="172" y="7"/>
                      <a:pt x="172" y="7"/>
                      <a:pt x="172" y="7"/>
                    </a:cubicBezTo>
                    <a:lnTo>
                      <a:pt x="167" y="5"/>
                    </a:lnTo>
                    <a:close/>
                    <a:moveTo>
                      <a:pt x="80" y="133"/>
                    </a:moveTo>
                    <a:cubicBezTo>
                      <a:pt x="76" y="130"/>
                      <a:pt x="71" y="127"/>
                      <a:pt x="68" y="127"/>
                    </a:cubicBezTo>
                    <a:cubicBezTo>
                      <a:pt x="60" y="124"/>
                      <a:pt x="49" y="123"/>
                      <a:pt x="41" y="123"/>
                    </a:cubicBezTo>
                    <a:cubicBezTo>
                      <a:pt x="32" y="123"/>
                      <a:pt x="22" y="124"/>
                      <a:pt x="12" y="12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5"/>
                      <a:pt x="31" y="12"/>
                      <a:pt x="44" y="12"/>
                    </a:cubicBezTo>
                    <a:cubicBezTo>
                      <a:pt x="52" y="12"/>
                      <a:pt x="59" y="13"/>
                      <a:pt x="65" y="15"/>
                    </a:cubicBezTo>
                    <a:cubicBezTo>
                      <a:pt x="77" y="19"/>
                      <a:pt x="79" y="25"/>
                      <a:pt x="80" y="30"/>
                    </a:cubicBezTo>
                    <a:cubicBezTo>
                      <a:pt x="80" y="30"/>
                      <a:pt x="80" y="31"/>
                      <a:pt x="80" y="3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8"/>
                    </a:cubicBezTo>
                    <a:lnTo>
                      <a:pt x="80" y="133"/>
                    </a:lnTo>
                    <a:close/>
                    <a:moveTo>
                      <a:pt x="159" y="125"/>
                    </a:moveTo>
                    <a:cubicBezTo>
                      <a:pt x="149" y="124"/>
                      <a:pt x="140" y="123"/>
                      <a:pt x="131" y="123"/>
                    </a:cubicBezTo>
                    <a:cubicBezTo>
                      <a:pt x="123" y="123"/>
                      <a:pt x="112" y="124"/>
                      <a:pt x="104" y="127"/>
                    </a:cubicBezTo>
                    <a:cubicBezTo>
                      <a:pt x="100" y="127"/>
                      <a:pt x="96" y="130"/>
                      <a:pt x="92" y="133"/>
                    </a:cubicBezTo>
                    <a:cubicBezTo>
                      <a:pt x="92" y="128"/>
                      <a:pt x="92" y="128"/>
                      <a:pt x="92" y="128"/>
                    </a:cubicBezTo>
                    <a:cubicBezTo>
                      <a:pt x="92" y="128"/>
                      <a:pt x="92" y="128"/>
                      <a:pt x="92" y="128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31"/>
                      <a:pt x="92" y="30"/>
                      <a:pt x="92" y="30"/>
                    </a:cubicBezTo>
                    <a:cubicBezTo>
                      <a:pt x="92" y="25"/>
                      <a:pt x="95" y="19"/>
                      <a:pt x="107" y="15"/>
                    </a:cubicBezTo>
                    <a:cubicBezTo>
                      <a:pt x="113" y="13"/>
                      <a:pt x="119" y="12"/>
                      <a:pt x="128" y="12"/>
                    </a:cubicBezTo>
                    <a:cubicBezTo>
                      <a:pt x="140" y="12"/>
                      <a:pt x="153" y="15"/>
                      <a:pt x="159" y="16"/>
                    </a:cubicBezTo>
                    <a:lnTo>
                      <a:pt x="159" y="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iṡliḍè">
                <a:extLst>
                  <a:ext uri="{FF2B5EF4-FFF2-40B4-BE49-F238E27FC236}">
                    <a16:creationId xmlns:a16="http://schemas.microsoft.com/office/drawing/2014/main" xmlns="" id="{A553A928-43BA-46AD-92BB-F208F93EE106}"/>
                  </a:ext>
                </a:extLst>
              </p:cNvPr>
              <p:cNvSpPr/>
              <p:nvPr/>
            </p:nvSpPr>
            <p:spPr bwMode="auto">
              <a:xfrm>
                <a:off x="7530761" y="5226656"/>
                <a:ext cx="180544" cy="64231"/>
              </a:xfrm>
              <a:custGeom>
                <a:avLst/>
                <a:gdLst>
                  <a:gd name="T0" fmla="*/ 2 w 50"/>
                  <a:gd name="T1" fmla="*/ 6 h 18"/>
                  <a:gd name="T2" fmla="*/ 1 w 50"/>
                  <a:gd name="T3" fmla="*/ 10 h 18"/>
                  <a:gd name="T4" fmla="*/ 5 w 50"/>
                  <a:gd name="T5" fmla="*/ 12 h 18"/>
                  <a:gd name="T6" fmla="*/ 44 w 50"/>
                  <a:gd name="T7" fmla="*/ 18 h 18"/>
                  <a:gd name="T8" fmla="*/ 46 w 50"/>
                  <a:gd name="T9" fmla="*/ 18 h 18"/>
                  <a:gd name="T10" fmla="*/ 49 w 50"/>
                  <a:gd name="T11" fmla="*/ 18 h 18"/>
                  <a:gd name="T12" fmla="*/ 49 w 50"/>
                  <a:gd name="T13" fmla="*/ 13 h 18"/>
                  <a:gd name="T14" fmla="*/ 2 w 50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2" y="6"/>
                    </a:moveTo>
                    <a:cubicBezTo>
                      <a:pt x="1" y="7"/>
                      <a:pt x="0" y="9"/>
                      <a:pt x="1" y="10"/>
                    </a:cubicBezTo>
                    <a:cubicBezTo>
                      <a:pt x="1" y="12"/>
                      <a:pt x="3" y="13"/>
                      <a:pt x="5" y="12"/>
                    </a:cubicBezTo>
                    <a:cubicBezTo>
                      <a:pt x="17" y="7"/>
                      <a:pt x="33" y="6"/>
                      <a:pt x="44" y="18"/>
                    </a:cubicBezTo>
                    <a:cubicBezTo>
                      <a:pt x="45" y="18"/>
                      <a:pt x="46" y="18"/>
                      <a:pt x="46" y="18"/>
                    </a:cubicBezTo>
                    <a:cubicBezTo>
                      <a:pt x="47" y="18"/>
                      <a:pt x="48" y="18"/>
                      <a:pt x="49" y="18"/>
                    </a:cubicBezTo>
                    <a:cubicBezTo>
                      <a:pt x="50" y="16"/>
                      <a:pt x="50" y="14"/>
                      <a:pt x="49" y="13"/>
                    </a:cubicBezTo>
                    <a:cubicBezTo>
                      <a:pt x="35" y="0"/>
                      <a:pt x="16" y="1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îŝḷïḑé">
                <a:extLst>
                  <a:ext uri="{FF2B5EF4-FFF2-40B4-BE49-F238E27FC236}">
                    <a16:creationId xmlns:a16="http://schemas.microsoft.com/office/drawing/2014/main" xmlns="" id="{4DA1CAEA-C9F1-4296-930C-B196134D0822}"/>
                  </a:ext>
                </a:extLst>
              </p:cNvPr>
              <p:cNvSpPr/>
              <p:nvPr/>
            </p:nvSpPr>
            <p:spPr bwMode="auto">
              <a:xfrm>
                <a:off x="7530761" y="5290888"/>
                <a:ext cx="180544" cy="64231"/>
              </a:xfrm>
              <a:custGeom>
                <a:avLst/>
                <a:gdLst>
                  <a:gd name="T0" fmla="*/ 2 w 50"/>
                  <a:gd name="T1" fmla="*/ 6 h 18"/>
                  <a:gd name="T2" fmla="*/ 1 w 50"/>
                  <a:gd name="T3" fmla="*/ 10 h 18"/>
                  <a:gd name="T4" fmla="*/ 5 w 50"/>
                  <a:gd name="T5" fmla="*/ 12 h 18"/>
                  <a:gd name="T6" fmla="*/ 44 w 50"/>
                  <a:gd name="T7" fmla="*/ 17 h 18"/>
                  <a:gd name="T8" fmla="*/ 46 w 50"/>
                  <a:gd name="T9" fmla="*/ 18 h 18"/>
                  <a:gd name="T10" fmla="*/ 49 w 50"/>
                  <a:gd name="T11" fmla="*/ 17 h 18"/>
                  <a:gd name="T12" fmla="*/ 49 w 50"/>
                  <a:gd name="T13" fmla="*/ 13 h 18"/>
                  <a:gd name="T14" fmla="*/ 2 w 50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2" y="6"/>
                    </a:moveTo>
                    <a:cubicBezTo>
                      <a:pt x="1" y="7"/>
                      <a:pt x="0" y="8"/>
                      <a:pt x="1" y="10"/>
                    </a:cubicBezTo>
                    <a:cubicBezTo>
                      <a:pt x="1" y="12"/>
                      <a:pt x="3" y="12"/>
                      <a:pt x="5" y="12"/>
                    </a:cubicBezTo>
                    <a:cubicBezTo>
                      <a:pt x="17" y="7"/>
                      <a:pt x="33" y="6"/>
                      <a:pt x="44" y="17"/>
                    </a:cubicBezTo>
                    <a:cubicBezTo>
                      <a:pt x="45" y="18"/>
                      <a:pt x="46" y="18"/>
                      <a:pt x="46" y="18"/>
                    </a:cubicBezTo>
                    <a:cubicBezTo>
                      <a:pt x="47" y="18"/>
                      <a:pt x="48" y="18"/>
                      <a:pt x="49" y="17"/>
                    </a:cubicBezTo>
                    <a:cubicBezTo>
                      <a:pt x="50" y="16"/>
                      <a:pt x="50" y="14"/>
                      <a:pt x="49" y="13"/>
                    </a:cubicBezTo>
                    <a:cubicBezTo>
                      <a:pt x="35" y="0"/>
                      <a:pt x="16" y="1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ïṧḻîḓé">
                <a:extLst>
                  <a:ext uri="{FF2B5EF4-FFF2-40B4-BE49-F238E27FC236}">
                    <a16:creationId xmlns:a16="http://schemas.microsoft.com/office/drawing/2014/main" xmlns="" id="{71B476BC-307D-4742-B262-207809D2A6ED}"/>
                  </a:ext>
                </a:extLst>
              </p:cNvPr>
              <p:cNvSpPr/>
              <p:nvPr/>
            </p:nvSpPr>
            <p:spPr bwMode="auto">
              <a:xfrm>
                <a:off x="7530761" y="5351647"/>
                <a:ext cx="180544" cy="67703"/>
              </a:xfrm>
              <a:custGeom>
                <a:avLst/>
                <a:gdLst>
                  <a:gd name="T0" fmla="*/ 2 w 50"/>
                  <a:gd name="T1" fmla="*/ 7 h 19"/>
                  <a:gd name="T2" fmla="*/ 1 w 50"/>
                  <a:gd name="T3" fmla="*/ 11 h 19"/>
                  <a:gd name="T4" fmla="*/ 5 w 50"/>
                  <a:gd name="T5" fmla="*/ 13 h 19"/>
                  <a:gd name="T6" fmla="*/ 44 w 50"/>
                  <a:gd name="T7" fmla="*/ 18 h 19"/>
                  <a:gd name="T8" fmla="*/ 46 w 50"/>
                  <a:gd name="T9" fmla="*/ 19 h 19"/>
                  <a:gd name="T10" fmla="*/ 49 w 50"/>
                  <a:gd name="T11" fmla="*/ 18 h 19"/>
                  <a:gd name="T12" fmla="*/ 49 w 50"/>
                  <a:gd name="T13" fmla="*/ 14 h 19"/>
                  <a:gd name="T14" fmla="*/ 2 w 50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9">
                    <a:moveTo>
                      <a:pt x="2" y="7"/>
                    </a:moveTo>
                    <a:cubicBezTo>
                      <a:pt x="1" y="7"/>
                      <a:pt x="0" y="9"/>
                      <a:pt x="1" y="11"/>
                    </a:cubicBezTo>
                    <a:cubicBezTo>
                      <a:pt x="1" y="12"/>
                      <a:pt x="3" y="13"/>
                      <a:pt x="5" y="13"/>
                    </a:cubicBezTo>
                    <a:cubicBezTo>
                      <a:pt x="17" y="8"/>
                      <a:pt x="33" y="7"/>
                      <a:pt x="44" y="18"/>
                    </a:cubicBezTo>
                    <a:cubicBezTo>
                      <a:pt x="45" y="19"/>
                      <a:pt x="46" y="19"/>
                      <a:pt x="46" y="19"/>
                    </a:cubicBezTo>
                    <a:cubicBezTo>
                      <a:pt x="47" y="19"/>
                      <a:pt x="48" y="19"/>
                      <a:pt x="49" y="18"/>
                    </a:cubicBezTo>
                    <a:cubicBezTo>
                      <a:pt x="50" y="17"/>
                      <a:pt x="50" y="15"/>
                      <a:pt x="49" y="14"/>
                    </a:cubicBezTo>
                    <a:cubicBezTo>
                      <a:pt x="35" y="0"/>
                      <a:pt x="16" y="1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îSliḓé">
                <a:extLst>
                  <a:ext uri="{FF2B5EF4-FFF2-40B4-BE49-F238E27FC236}">
                    <a16:creationId xmlns:a16="http://schemas.microsoft.com/office/drawing/2014/main" xmlns="" id="{883BCF7D-32E2-4F18-A47D-D21E734E2F46}"/>
                  </a:ext>
                </a:extLst>
              </p:cNvPr>
              <p:cNvSpPr/>
              <p:nvPr/>
            </p:nvSpPr>
            <p:spPr bwMode="auto">
              <a:xfrm>
                <a:off x="7530761" y="5415880"/>
                <a:ext cx="180544" cy="69440"/>
              </a:xfrm>
              <a:custGeom>
                <a:avLst/>
                <a:gdLst>
                  <a:gd name="T0" fmla="*/ 2 w 50"/>
                  <a:gd name="T1" fmla="*/ 7 h 19"/>
                  <a:gd name="T2" fmla="*/ 1 w 50"/>
                  <a:gd name="T3" fmla="*/ 11 h 19"/>
                  <a:gd name="T4" fmla="*/ 5 w 50"/>
                  <a:gd name="T5" fmla="*/ 12 h 19"/>
                  <a:gd name="T6" fmla="*/ 44 w 50"/>
                  <a:gd name="T7" fmla="*/ 18 h 19"/>
                  <a:gd name="T8" fmla="*/ 46 w 50"/>
                  <a:gd name="T9" fmla="*/ 19 h 19"/>
                  <a:gd name="T10" fmla="*/ 49 w 50"/>
                  <a:gd name="T11" fmla="*/ 18 h 19"/>
                  <a:gd name="T12" fmla="*/ 49 w 50"/>
                  <a:gd name="T13" fmla="*/ 13 h 19"/>
                  <a:gd name="T14" fmla="*/ 2 w 50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9">
                    <a:moveTo>
                      <a:pt x="2" y="7"/>
                    </a:moveTo>
                    <a:cubicBezTo>
                      <a:pt x="1" y="7"/>
                      <a:pt x="0" y="9"/>
                      <a:pt x="1" y="11"/>
                    </a:cubicBezTo>
                    <a:cubicBezTo>
                      <a:pt x="1" y="12"/>
                      <a:pt x="3" y="13"/>
                      <a:pt x="5" y="12"/>
                    </a:cubicBezTo>
                    <a:cubicBezTo>
                      <a:pt x="17" y="8"/>
                      <a:pt x="33" y="7"/>
                      <a:pt x="44" y="18"/>
                    </a:cubicBezTo>
                    <a:cubicBezTo>
                      <a:pt x="45" y="18"/>
                      <a:pt x="46" y="19"/>
                      <a:pt x="46" y="19"/>
                    </a:cubicBezTo>
                    <a:cubicBezTo>
                      <a:pt x="47" y="19"/>
                      <a:pt x="48" y="18"/>
                      <a:pt x="49" y="18"/>
                    </a:cubicBezTo>
                    <a:cubicBezTo>
                      <a:pt x="50" y="17"/>
                      <a:pt x="50" y="15"/>
                      <a:pt x="49" y="13"/>
                    </a:cubicBezTo>
                    <a:cubicBezTo>
                      <a:pt x="35" y="0"/>
                      <a:pt x="16" y="1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iṣḻîdê">
                <a:extLst>
                  <a:ext uri="{FF2B5EF4-FFF2-40B4-BE49-F238E27FC236}">
                    <a16:creationId xmlns:a16="http://schemas.microsoft.com/office/drawing/2014/main" xmlns="" id="{301567D1-7A46-4DB6-93C2-E61C73DF0766}"/>
                  </a:ext>
                </a:extLst>
              </p:cNvPr>
              <p:cNvSpPr/>
              <p:nvPr/>
            </p:nvSpPr>
            <p:spPr bwMode="auto">
              <a:xfrm>
                <a:off x="7530761" y="5481848"/>
                <a:ext cx="180544" cy="64231"/>
              </a:xfrm>
              <a:custGeom>
                <a:avLst/>
                <a:gdLst>
                  <a:gd name="T0" fmla="*/ 2 w 50"/>
                  <a:gd name="T1" fmla="*/ 6 h 18"/>
                  <a:gd name="T2" fmla="*/ 1 w 50"/>
                  <a:gd name="T3" fmla="*/ 10 h 18"/>
                  <a:gd name="T4" fmla="*/ 5 w 50"/>
                  <a:gd name="T5" fmla="*/ 12 h 18"/>
                  <a:gd name="T6" fmla="*/ 44 w 50"/>
                  <a:gd name="T7" fmla="*/ 17 h 18"/>
                  <a:gd name="T8" fmla="*/ 46 w 50"/>
                  <a:gd name="T9" fmla="*/ 18 h 18"/>
                  <a:gd name="T10" fmla="*/ 49 w 50"/>
                  <a:gd name="T11" fmla="*/ 17 h 18"/>
                  <a:gd name="T12" fmla="*/ 49 w 50"/>
                  <a:gd name="T13" fmla="*/ 13 h 18"/>
                  <a:gd name="T14" fmla="*/ 2 w 50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2" y="6"/>
                    </a:moveTo>
                    <a:cubicBezTo>
                      <a:pt x="1" y="7"/>
                      <a:pt x="0" y="9"/>
                      <a:pt x="1" y="10"/>
                    </a:cubicBezTo>
                    <a:cubicBezTo>
                      <a:pt x="1" y="12"/>
                      <a:pt x="3" y="13"/>
                      <a:pt x="5" y="12"/>
                    </a:cubicBezTo>
                    <a:cubicBezTo>
                      <a:pt x="17" y="7"/>
                      <a:pt x="33" y="6"/>
                      <a:pt x="44" y="17"/>
                    </a:cubicBezTo>
                    <a:cubicBezTo>
                      <a:pt x="45" y="18"/>
                      <a:pt x="46" y="18"/>
                      <a:pt x="46" y="18"/>
                    </a:cubicBezTo>
                    <a:cubicBezTo>
                      <a:pt x="47" y="18"/>
                      <a:pt x="48" y="18"/>
                      <a:pt x="49" y="17"/>
                    </a:cubicBezTo>
                    <a:cubicBezTo>
                      <a:pt x="50" y="16"/>
                      <a:pt x="50" y="14"/>
                      <a:pt x="49" y="13"/>
                    </a:cubicBezTo>
                    <a:cubicBezTo>
                      <a:pt x="35" y="0"/>
                      <a:pt x="16" y="1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íṩ1ïdè">
                <a:extLst>
                  <a:ext uri="{FF2B5EF4-FFF2-40B4-BE49-F238E27FC236}">
                    <a16:creationId xmlns:a16="http://schemas.microsoft.com/office/drawing/2014/main" xmlns="" id="{839C0985-435C-4539-9EA2-8D01608FA780}"/>
                  </a:ext>
                </a:extLst>
              </p:cNvPr>
              <p:cNvSpPr/>
              <p:nvPr/>
            </p:nvSpPr>
            <p:spPr bwMode="auto">
              <a:xfrm>
                <a:off x="7818936" y="5226656"/>
                <a:ext cx="180544" cy="64231"/>
              </a:xfrm>
              <a:custGeom>
                <a:avLst/>
                <a:gdLst>
                  <a:gd name="T0" fmla="*/ 1 w 50"/>
                  <a:gd name="T1" fmla="*/ 18 h 18"/>
                  <a:gd name="T2" fmla="*/ 3 w 50"/>
                  <a:gd name="T3" fmla="*/ 18 h 18"/>
                  <a:gd name="T4" fmla="*/ 5 w 50"/>
                  <a:gd name="T5" fmla="*/ 18 h 18"/>
                  <a:gd name="T6" fmla="*/ 45 w 50"/>
                  <a:gd name="T7" fmla="*/ 12 h 18"/>
                  <a:gd name="T8" fmla="*/ 49 w 50"/>
                  <a:gd name="T9" fmla="*/ 10 h 18"/>
                  <a:gd name="T10" fmla="*/ 47 w 50"/>
                  <a:gd name="T11" fmla="*/ 6 h 18"/>
                  <a:gd name="T12" fmla="*/ 1 w 50"/>
                  <a:gd name="T13" fmla="*/ 13 h 18"/>
                  <a:gd name="T14" fmla="*/ 1 w 50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1" y="18"/>
                    </a:moveTo>
                    <a:cubicBezTo>
                      <a:pt x="2" y="18"/>
                      <a:pt x="2" y="18"/>
                      <a:pt x="3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16" y="6"/>
                      <a:pt x="33" y="7"/>
                      <a:pt x="45" y="12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0" y="9"/>
                      <a:pt x="49" y="7"/>
                      <a:pt x="47" y="6"/>
                    </a:cubicBezTo>
                    <a:cubicBezTo>
                      <a:pt x="34" y="1"/>
                      <a:pt x="14" y="0"/>
                      <a:pt x="1" y="13"/>
                    </a:cubicBezTo>
                    <a:cubicBezTo>
                      <a:pt x="0" y="14"/>
                      <a:pt x="0" y="16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îṡliḓè">
                <a:extLst>
                  <a:ext uri="{FF2B5EF4-FFF2-40B4-BE49-F238E27FC236}">
                    <a16:creationId xmlns:a16="http://schemas.microsoft.com/office/drawing/2014/main" xmlns="" id="{11AA72E8-9FC0-4D6F-9299-4409D7CA7EA5}"/>
                  </a:ext>
                </a:extLst>
              </p:cNvPr>
              <p:cNvSpPr/>
              <p:nvPr/>
            </p:nvSpPr>
            <p:spPr bwMode="auto">
              <a:xfrm>
                <a:off x="7818936" y="5290888"/>
                <a:ext cx="180544" cy="64231"/>
              </a:xfrm>
              <a:custGeom>
                <a:avLst/>
                <a:gdLst>
                  <a:gd name="T0" fmla="*/ 47 w 50"/>
                  <a:gd name="T1" fmla="*/ 6 h 18"/>
                  <a:gd name="T2" fmla="*/ 1 w 50"/>
                  <a:gd name="T3" fmla="*/ 13 h 18"/>
                  <a:gd name="T4" fmla="*/ 1 w 50"/>
                  <a:gd name="T5" fmla="*/ 17 h 18"/>
                  <a:gd name="T6" fmla="*/ 3 w 50"/>
                  <a:gd name="T7" fmla="*/ 18 h 18"/>
                  <a:gd name="T8" fmla="*/ 5 w 50"/>
                  <a:gd name="T9" fmla="*/ 17 h 18"/>
                  <a:gd name="T10" fmla="*/ 45 w 50"/>
                  <a:gd name="T11" fmla="*/ 12 h 18"/>
                  <a:gd name="T12" fmla="*/ 49 w 50"/>
                  <a:gd name="T13" fmla="*/ 10 h 18"/>
                  <a:gd name="T14" fmla="*/ 47 w 50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47" y="6"/>
                    </a:moveTo>
                    <a:cubicBezTo>
                      <a:pt x="34" y="1"/>
                      <a:pt x="14" y="0"/>
                      <a:pt x="1" y="13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4" y="18"/>
                      <a:pt x="5" y="18"/>
                      <a:pt x="5" y="17"/>
                    </a:cubicBezTo>
                    <a:cubicBezTo>
                      <a:pt x="16" y="6"/>
                      <a:pt x="33" y="7"/>
                      <a:pt x="45" y="12"/>
                    </a:cubicBezTo>
                    <a:cubicBezTo>
                      <a:pt x="47" y="12"/>
                      <a:pt x="48" y="12"/>
                      <a:pt x="49" y="10"/>
                    </a:cubicBezTo>
                    <a:cubicBezTo>
                      <a:pt x="50" y="8"/>
                      <a:pt x="49" y="7"/>
                      <a:pt x="4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íşļíḑe">
                <a:extLst>
                  <a:ext uri="{FF2B5EF4-FFF2-40B4-BE49-F238E27FC236}">
                    <a16:creationId xmlns:a16="http://schemas.microsoft.com/office/drawing/2014/main" xmlns="" id="{C755BB7C-20BD-4EA8-9708-F6D4B9AFD5F8}"/>
                  </a:ext>
                </a:extLst>
              </p:cNvPr>
              <p:cNvSpPr/>
              <p:nvPr/>
            </p:nvSpPr>
            <p:spPr bwMode="auto">
              <a:xfrm>
                <a:off x="7818936" y="5351647"/>
                <a:ext cx="180544" cy="67703"/>
              </a:xfrm>
              <a:custGeom>
                <a:avLst/>
                <a:gdLst>
                  <a:gd name="T0" fmla="*/ 47 w 50"/>
                  <a:gd name="T1" fmla="*/ 7 h 19"/>
                  <a:gd name="T2" fmla="*/ 1 w 50"/>
                  <a:gd name="T3" fmla="*/ 14 h 19"/>
                  <a:gd name="T4" fmla="*/ 1 w 50"/>
                  <a:gd name="T5" fmla="*/ 18 h 19"/>
                  <a:gd name="T6" fmla="*/ 3 w 50"/>
                  <a:gd name="T7" fmla="*/ 19 h 19"/>
                  <a:gd name="T8" fmla="*/ 5 w 50"/>
                  <a:gd name="T9" fmla="*/ 18 h 19"/>
                  <a:gd name="T10" fmla="*/ 45 w 50"/>
                  <a:gd name="T11" fmla="*/ 13 h 19"/>
                  <a:gd name="T12" fmla="*/ 49 w 50"/>
                  <a:gd name="T13" fmla="*/ 11 h 19"/>
                  <a:gd name="T14" fmla="*/ 47 w 50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9">
                    <a:moveTo>
                      <a:pt x="47" y="7"/>
                    </a:moveTo>
                    <a:cubicBezTo>
                      <a:pt x="34" y="1"/>
                      <a:pt x="14" y="0"/>
                      <a:pt x="1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9"/>
                      <a:pt x="2" y="19"/>
                      <a:pt x="3" y="19"/>
                    </a:cubicBezTo>
                    <a:cubicBezTo>
                      <a:pt x="4" y="19"/>
                      <a:pt x="5" y="19"/>
                      <a:pt x="5" y="18"/>
                    </a:cubicBezTo>
                    <a:cubicBezTo>
                      <a:pt x="16" y="7"/>
                      <a:pt x="33" y="8"/>
                      <a:pt x="45" y="13"/>
                    </a:cubicBezTo>
                    <a:cubicBezTo>
                      <a:pt x="47" y="13"/>
                      <a:pt x="48" y="12"/>
                      <a:pt x="49" y="11"/>
                    </a:cubicBezTo>
                    <a:cubicBezTo>
                      <a:pt x="50" y="9"/>
                      <a:pt x="49" y="7"/>
                      <a:pt x="4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íṧlîḋe">
                <a:extLst>
                  <a:ext uri="{FF2B5EF4-FFF2-40B4-BE49-F238E27FC236}">
                    <a16:creationId xmlns:a16="http://schemas.microsoft.com/office/drawing/2014/main" xmlns="" id="{E0880487-770E-4787-9601-1C0D4CD45907}"/>
                  </a:ext>
                </a:extLst>
              </p:cNvPr>
              <p:cNvSpPr/>
              <p:nvPr/>
            </p:nvSpPr>
            <p:spPr bwMode="auto">
              <a:xfrm>
                <a:off x="7818936" y="5415880"/>
                <a:ext cx="180544" cy="69440"/>
              </a:xfrm>
              <a:custGeom>
                <a:avLst/>
                <a:gdLst>
                  <a:gd name="T0" fmla="*/ 47 w 50"/>
                  <a:gd name="T1" fmla="*/ 7 h 19"/>
                  <a:gd name="T2" fmla="*/ 1 w 50"/>
                  <a:gd name="T3" fmla="*/ 13 h 19"/>
                  <a:gd name="T4" fmla="*/ 1 w 50"/>
                  <a:gd name="T5" fmla="*/ 18 h 19"/>
                  <a:gd name="T6" fmla="*/ 3 w 50"/>
                  <a:gd name="T7" fmla="*/ 19 h 19"/>
                  <a:gd name="T8" fmla="*/ 5 w 50"/>
                  <a:gd name="T9" fmla="*/ 18 h 19"/>
                  <a:gd name="T10" fmla="*/ 45 w 50"/>
                  <a:gd name="T11" fmla="*/ 12 h 19"/>
                  <a:gd name="T12" fmla="*/ 49 w 50"/>
                  <a:gd name="T13" fmla="*/ 11 h 19"/>
                  <a:gd name="T14" fmla="*/ 47 w 50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9">
                    <a:moveTo>
                      <a:pt x="47" y="7"/>
                    </a:moveTo>
                    <a:cubicBezTo>
                      <a:pt x="34" y="1"/>
                      <a:pt x="14" y="0"/>
                      <a:pt x="1" y="13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8"/>
                      <a:pt x="2" y="19"/>
                      <a:pt x="3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16" y="7"/>
                      <a:pt x="33" y="8"/>
                      <a:pt x="45" y="12"/>
                    </a:cubicBezTo>
                    <a:cubicBezTo>
                      <a:pt x="47" y="13"/>
                      <a:pt x="48" y="12"/>
                      <a:pt x="49" y="11"/>
                    </a:cubicBezTo>
                    <a:cubicBezTo>
                      <a:pt x="50" y="9"/>
                      <a:pt x="49" y="7"/>
                      <a:pt x="4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3" name="iṣlíḍè">
              <a:extLst>
                <a:ext uri="{FF2B5EF4-FFF2-40B4-BE49-F238E27FC236}">
                  <a16:creationId xmlns:a16="http://schemas.microsoft.com/office/drawing/2014/main" xmlns="" id="{96BAD52D-C705-49EA-8455-EEEC7EB8738A}"/>
                </a:ext>
              </a:extLst>
            </p:cNvPr>
            <p:cNvGrpSpPr>
              <a:grpSpLocks/>
            </p:cNvGrpSpPr>
            <p:nvPr/>
          </p:nvGrpSpPr>
          <p:grpSpPr>
            <a:xfrm>
              <a:off x="9203602" y="2642585"/>
              <a:ext cx="421867" cy="294387"/>
              <a:chOff x="9398692" y="2070616"/>
              <a:chExt cx="557254" cy="388863"/>
            </a:xfrm>
            <a:grpFill/>
          </p:grpSpPr>
          <p:sp>
            <p:nvSpPr>
              <p:cNvPr id="187" name="işļîďê">
                <a:extLst>
                  <a:ext uri="{FF2B5EF4-FFF2-40B4-BE49-F238E27FC236}">
                    <a16:creationId xmlns:a16="http://schemas.microsoft.com/office/drawing/2014/main" xmlns="" id="{17C92E0F-90F2-48F8-A63C-A2F7C73998DE}"/>
                  </a:ext>
                </a:extLst>
              </p:cNvPr>
              <p:cNvSpPr/>
              <p:nvPr/>
            </p:nvSpPr>
            <p:spPr bwMode="auto">
              <a:xfrm>
                <a:off x="9398692" y="2070616"/>
                <a:ext cx="557254" cy="388863"/>
              </a:xfrm>
              <a:custGeom>
                <a:avLst/>
                <a:gdLst>
                  <a:gd name="T0" fmla="*/ 130 w 155"/>
                  <a:gd name="T1" fmla="*/ 39 h 108"/>
                  <a:gd name="T2" fmla="*/ 95 w 155"/>
                  <a:gd name="T3" fmla="*/ 46 h 108"/>
                  <a:gd name="T4" fmla="*/ 85 w 155"/>
                  <a:gd name="T5" fmla="*/ 37 h 108"/>
                  <a:gd name="T6" fmla="*/ 71 w 155"/>
                  <a:gd name="T7" fmla="*/ 36 h 108"/>
                  <a:gd name="T8" fmla="*/ 50 w 155"/>
                  <a:gd name="T9" fmla="*/ 7 h 108"/>
                  <a:gd name="T10" fmla="*/ 7 w 155"/>
                  <a:gd name="T11" fmla="*/ 25 h 108"/>
                  <a:gd name="T12" fmla="*/ 25 w 155"/>
                  <a:gd name="T13" fmla="*/ 68 h 108"/>
                  <a:gd name="T14" fmla="*/ 68 w 155"/>
                  <a:gd name="T15" fmla="*/ 50 h 108"/>
                  <a:gd name="T16" fmla="*/ 71 w 155"/>
                  <a:gd name="T17" fmla="*/ 41 h 108"/>
                  <a:gd name="T18" fmla="*/ 83 w 155"/>
                  <a:gd name="T19" fmla="*/ 42 h 108"/>
                  <a:gd name="T20" fmla="*/ 92 w 155"/>
                  <a:gd name="T21" fmla="*/ 50 h 108"/>
                  <a:gd name="T22" fmla="*/ 87 w 155"/>
                  <a:gd name="T23" fmla="*/ 58 h 108"/>
                  <a:gd name="T24" fmla="*/ 105 w 155"/>
                  <a:gd name="T25" fmla="*/ 101 h 108"/>
                  <a:gd name="T26" fmla="*/ 149 w 155"/>
                  <a:gd name="T27" fmla="*/ 83 h 108"/>
                  <a:gd name="T28" fmla="*/ 130 w 155"/>
                  <a:gd name="T29" fmla="*/ 39 h 108"/>
                  <a:gd name="T30" fmla="*/ 29 w 155"/>
                  <a:gd name="T31" fmla="*/ 59 h 108"/>
                  <a:gd name="T32" fmla="*/ 16 w 155"/>
                  <a:gd name="T33" fmla="*/ 29 h 108"/>
                  <a:gd name="T34" fmla="*/ 46 w 155"/>
                  <a:gd name="T35" fmla="*/ 16 h 108"/>
                  <a:gd name="T36" fmla="*/ 59 w 155"/>
                  <a:gd name="T37" fmla="*/ 46 h 108"/>
                  <a:gd name="T38" fmla="*/ 29 w 155"/>
                  <a:gd name="T39" fmla="*/ 59 h 108"/>
                  <a:gd name="T40" fmla="*/ 109 w 155"/>
                  <a:gd name="T41" fmla="*/ 91 h 108"/>
                  <a:gd name="T42" fmla="*/ 97 w 155"/>
                  <a:gd name="T43" fmla="*/ 61 h 108"/>
                  <a:gd name="T44" fmla="*/ 127 w 155"/>
                  <a:gd name="T45" fmla="*/ 49 h 108"/>
                  <a:gd name="T46" fmla="*/ 139 w 155"/>
                  <a:gd name="T47" fmla="*/ 79 h 108"/>
                  <a:gd name="T48" fmla="*/ 109 w 155"/>
                  <a:gd name="T49" fmla="*/ 9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5" h="108">
                    <a:moveTo>
                      <a:pt x="130" y="39"/>
                    </a:moveTo>
                    <a:cubicBezTo>
                      <a:pt x="118" y="34"/>
                      <a:pt x="104" y="37"/>
                      <a:pt x="95" y="46"/>
                    </a:cubicBezTo>
                    <a:cubicBezTo>
                      <a:pt x="93" y="42"/>
                      <a:pt x="89" y="39"/>
                      <a:pt x="85" y="37"/>
                    </a:cubicBezTo>
                    <a:cubicBezTo>
                      <a:pt x="80" y="35"/>
                      <a:pt x="75" y="35"/>
                      <a:pt x="71" y="36"/>
                    </a:cubicBezTo>
                    <a:cubicBezTo>
                      <a:pt x="70" y="24"/>
                      <a:pt x="62" y="12"/>
                      <a:pt x="50" y="7"/>
                    </a:cubicBezTo>
                    <a:cubicBezTo>
                      <a:pt x="33" y="0"/>
                      <a:pt x="14" y="8"/>
                      <a:pt x="7" y="25"/>
                    </a:cubicBezTo>
                    <a:cubicBezTo>
                      <a:pt x="0" y="42"/>
                      <a:pt x="8" y="61"/>
                      <a:pt x="25" y="68"/>
                    </a:cubicBezTo>
                    <a:cubicBezTo>
                      <a:pt x="42" y="75"/>
                      <a:pt x="61" y="67"/>
                      <a:pt x="68" y="50"/>
                    </a:cubicBezTo>
                    <a:cubicBezTo>
                      <a:pt x="69" y="47"/>
                      <a:pt x="70" y="44"/>
                      <a:pt x="71" y="41"/>
                    </a:cubicBezTo>
                    <a:cubicBezTo>
                      <a:pt x="74" y="40"/>
                      <a:pt x="78" y="40"/>
                      <a:pt x="83" y="42"/>
                    </a:cubicBezTo>
                    <a:cubicBezTo>
                      <a:pt x="87" y="44"/>
                      <a:pt x="90" y="47"/>
                      <a:pt x="92" y="50"/>
                    </a:cubicBezTo>
                    <a:cubicBezTo>
                      <a:pt x="90" y="52"/>
                      <a:pt x="88" y="55"/>
                      <a:pt x="87" y="58"/>
                    </a:cubicBezTo>
                    <a:cubicBezTo>
                      <a:pt x="80" y="75"/>
                      <a:pt x="89" y="94"/>
                      <a:pt x="105" y="101"/>
                    </a:cubicBezTo>
                    <a:cubicBezTo>
                      <a:pt x="122" y="108"/>
                      <a:pt x="142" y="99"/>
                      <a:pt x="149" y="83"/>
                    </a:cubicBezTo>
                    <a:cubicBezTo>
                      <a:pt x="155" y="66"/>
                      <a:pt x="147" y="46"/>
                      <a:pt x="130" y="39"/>
                    </a:cubicBezTo>
                    <a:close/>
                    <a:moveTo>
                      <a:pt x="29" y="59"/>
                    </a:moveTo>
                    <a:cubicBezTo>
                      <a:pt x="17" y="54"/>
                      <a:pt x="12" y="41"/>
                      <a:pt x="16" y="29"/>
                    </a:cubicBezTo>
                    <a:cubicBezTo>
                      <a:pt x="21" y="17"/>
                      <a:pt x="35" y="11"/>
                      <a:pt x="46" y="16"/>
                    </a:cubicBezTo>
                    <a:cubicBezTo>
                      <a:pt x="58" y="21"/>
                      <a:pt x="64" y="34"/>
                      <a:pt x="59" y="46"/>
                    </a:cubicBezTo>
                    <a:cubicBezTo>
                      <a:pt x="54" y="58"/>
                      <a:pt x="41" y="64"/>
                      <a:pt x="29" y="59"/>
                    </a:cubicBezTo>
                    <a:close/>
                    <a:moveTo>
                      <a:pt x="109" y="91"/>
                    </a:moveTo>
                    <a:cubicBezTo>
                      <a:pt x="98" y="87"/>
                      <a:pt x="92" y="73"/>
                      <a:pt x="97" y="61"/>
                    </a:cubicBezTo>
                    <a:cubicBezTo>
                      <a:pt x="101" y="50"/>
                      <a:pt x="115" y="44"/>
                      <a:pt x="127" y="49"/>
                    </a:cubicBezTo>
                    <a:cubicBezTo>
                      <a:pt x="138" y="54"/>
                      <a:pt x="144" y="67"/>
                      <a:pt x="139" y="79"/>
                    </a:cubicBezTo>
                    <a:cubicBezTo>
                      <a:pt x="134" y="90"/>
                      <a:pt x="121" y="96"/>
                      <a:pt x="109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8" name="îşļïḑe">
                <a:extLst>
                  <a:ext uri="{FF2B5EF4-FFF2-40B4-BE49-F238E27FC236}">
                    <a16:creationId xmlns:a16="http://schemas.microsoft.com/office/drawing/2014/main" xmlns="" id="{2C5EC835-6E38-4F82-935B-6952850C7288}"/>
                  </a:ext>
                </a:extLst>
              </p:cNvPr>
              <p:cNvSpPr/>
              <p:nvPr/>
            </p:nvSpPr>
            <p:spPr bwMode="auto">
              <a:xfrm>
                <a:off x="9478548" y="2141792"/>
                <a:ext cx="92007" cy="64231"/>
              </a:xfrm>
              <a:custGeom>
                <a:avLst/>
                <a:gdLst>
                  <a:gd name="T0" fmla="*/ 24 w 26"/>
                  <a:gd name="T1" fmla="*/ 5 h 18"/>
                  <a:gd name="T2" fmla="*/ 21 w 26"/>
                  <a:gd name="T3" fmla="*/ 3 h 18"/>
                  <a:gd name="T4" fmla="*/ 1 w 26"/>
                  <a:gd name="T5" fmla="*/ 12 h 18"/>
                  <a:gd name="T6" fmla="*/ 1 w 26"/>
                  <a:gd name="T7" fmla="*/ 15 h 18"/>
                  <a:gd name="T8" fmla="*/ 2 w 26"/>
                  <a:gd name="T9" fmla="*/ 18 h 18"/>
                  <a:gd name="T10" fmla="*/ 3 w 26"/>
                  <a:gd name="T11" fmla="*/ 18 h 18"/>
                  <a:gd name="T12" fmla="*/ 6 w 26"/>
                  <a:gd name="T13" fmla="*/ 16 h 18"/>
                  <a:gd name="T14" fmla="*/ 6 w 26"/>
                  <a:gd name="T15" fmla="*/ 14 h 18"/>
                  <a:gd name="T16" fmla="*/ 19 w 26"/>
                  <a:gd name="T17" fmla="*/ 8 h 18"/>
                  <a:gd name="T18" fmla="*/ 21 w 26"/>
                  <a:gd name="T19" fmla="*/ 9 h 18"/>
                  <a:gd name="T20" fmla="*/ 25 w 26"/>
                  <a:gd name="T21" fmla="*/ 8 h 18"/>
                  <a:gd name="T22" fmla="*/ 24 w 26"/>
                  <a:gd name="T23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8">
                    <a:moveTo>
                      <a:pt x="24" y="5"/>
                    </a:moveTo>
                    <a:cubicBezTo>
                      <a:pt x="23" y="4"/>
                      <a:pt x="22" y="4"/>
                      <a:pt x="21" y="3"/>
                    </a:cubicBezTo>
                    <a:cubicBezTo>
                      <a:pt x="14" y="0"/>
                      <a:pt x="5" y="4"/>
                      <a:pt x="1" y="12"/>
                    </a:cubicBezTo>
                    <a:cubicBezTo>
                      <a:pt x="1" y="13"/>
                      <a:pt x="1" y="14"/>
                      <a:pt x="1" y="15"/>
                    </a:cubicBezTo>
                    <a:cubicBezTo>
                      <a:pt x="0" y="16"/>
                      <a:pt x="1" y="17"/>
                      <a:pt x="2" y="18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4" y="18"/>
                      <a:pt x="5" y="17"/>
                      <a:pt x="6" y="16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8" y="8"/>
                      <a:pt x="14" y="6"/>
                      <a:pt x="19" y="8"/>
                    </a:cubicBezTo>
                    <a:cubicBezTo>
                      <a:pt x="20" y="8"/>
                      <a:pt x="21" y="9"/>
                      <a:pt x="21" y="9"/>
                    </a:cubicBezTo>
                    <a:cubicBezTo>
                      <a:pt x="22" y="10"/>
                      <a:pt x="24" y="9"/>
                      <a:pt x="25" y="8"/>
                    </a:cubicBezTo>
                    <a:cubicBezTo>
                      <a:pt x="26" y="7"/>
                      <a:pt x="25" y="6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9" name="îsḷîḋè">
                <a:extLst>
                  <a:ext uri="{FF2B5EF4-FFF2-40B4-BE49-F238E27FC236}">
                    <a16:creationId xmlns:a16="http://schemas.microsoft.com/office/drawing/2014/main" xmlns="" id="{9DA605C8-C4FB-49DF-BED2-B2BB522A8734}"/>
                  </a:ext>
                </a:extLst>
              </p:cNvPr>
              <p:cNvSpPr/>
              <p:nvPr/>
            </p:nvSpPr>
            <p:spPr bwMode="auto">
              <a:xfrm>
                <a:off x="9768460" y="2261575"/>
                <a:ext cx="90272" cy="64231"/>
              </a:xfrm>
              <a:custGeom>
                <a:avLst/>
                <a:gdLst>
                  <a:gd name="T0" fmla="*/ 23 w 25"/>
                  <a:gd name="T1" fmla="*/ 4 h 18"/>
                  <a:gd name="T2" fmla="*/ 21 w 25"/>
                  <a:gd name="T3" fmla="*/ 3 h 18"/>
                  <a:gd name="T4" fmla="*/ 1 w 25"/>
                  <a:gd name="T5" fmla="*/ 11 h 18"/>
                  <a:gd name="T6" fmla="*/ 0 w 25"/>
                  <a:gd name="T7" fmla="*/ 14 h 18"/>
                  <a:gd name="T8" fmla="*/ 1 w 25"/>
                  <a:gd name="T9" fmla="*/ 17 h 18"/>
                  <a:gd name="T10" fmla="*/ 2 w 25"/>
                  <a:gd name="T11" fmla="*/ 17 h 18"/>
                  <a:gd name="T12" fmla="*/ 5 w 25"/>
                  <a:gd name="T13" fmla="*/ 15 h 18"/>
                  <a:gd name="T14" fmla="*/ 5 w 25"/>
                  <a:gd name="T15" fmla="*/ 13 h 18"/>
                  <a:gd name="T16" fmla="*/ 19 w 25"/>
                  <a:gd name="T17" fmla="*/ 8 h 18"/>
                  <a:gd name="T18" fmla="*/ 21 w 25"/>
                  <a:gd name="T19" fmla="*/ 9 h 18"/>
                  <a:gd name="T20" fmla="*/ 24 w 25"/>
                  <a:gd name="T21" fmla="*/ 8 h 18"/>
                  <a:gd name="T22" fmla="*/ 23 w 25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18">
                    <a:moveTo>
                      <a:pt x="23" y="4"/>
                    </a:moveTo>
                    <a:cubicBezTo>
                      <a:pt x="23" y="4"/>
                      <a:pt x="22" y="3"/>
                      <a:pt x="21" y="3"/>
                    </a:cubicBezTo>
                    <a:cubicBezTo>
                      <a:pt x="13" y="0"/>
                      <a:pt x="4" y="4"/>
                      <a:pt x="1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5" y="17"/>
                      <a:pt x="5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8" y="8"/>
                      <a:pt x="14" y="6"/>
                      <a:pt x="19" y="8"/>
                    </a:cubicBezTo>
                    <a:cubicBezTo>
                      <a:pt x="19" y="8"/>
                      <a:pt x="20" y="8"/>
                      <a:pt x="21" y="9"/>
                    </a:cubicBezTo>
                    <a:cubicBezTo>
                      <a:pt x="22" y="9"/>
                      <a:pt x="23" y="9"/>
                      <a:pt x="24" y="8"/>
                    </a:cubicBezTo>
                    <a:cubicBezTo>
                      <a:pt x="25" y="7"/>
                      <a:pt x="25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4" name="íṡľïḓê">
              <a:extLst>
                <a:ext uri="{FF2B5EF4-FFF2-40B4-BE49-F238E27FC236}">
                  <a16:creationId xmlns:a16="http://schemas.microsoft.com/office/drawing/2014/main" xmlns="" id="{D45DD7A5-9DE7-4FEC-BD12-B528B18D56A9}"/>
                </a:ext>
              </a:extLst>
            </p:cNvPr>
            <p:cNvSpPr/>
            <p:nvPr/>
          </p:nvSpPr>
          <p:spPr bwMode="auto">
            <a:xfrm>
              <a:off x="8802762" y="2745095"/>
              <a:ext cx="345642" cy="187934"/>
            </a:xfrm>
            <a:custGeom>
              <a:avLst/>
              <a:gdLst>
                <a:gd name="T0" fmla="*/ 7 w 127"/>
                <a:gd name="T1" fmla="*/ 44 h 69"/>
                <a:gd name="T2" fmla="*/ 25 w 127"/>
                <a:gd name="T3" fmla="*/ 53 h 69"/>
                <a:gd name="T4" fmla="*/ 30 w 127"/>
                <a:gd name="T5" fmla="*/ 52 h 69"/>
                <a:gd name="T6" fmla="*/ 72 w 127"/>
                <a:gd name="T7" fmla="*/ 69 h 69"/>
                <a:gd name="T8" fmla="*/ 127 w 127"/>
                <a:gd name="T9" fmla="*/ 24 h 69"/>
                <a:gd name="T10" fmla="*/ 127 w 127"/>
                <a:gd name="T11" fmla="*/ 12 h 69"/>
                <a:gd name="T12" fmla="*/ 114 w 127"/>
                <a:gd name="T13" fmla="*/ 0 h 69"/>
                <a:gd name="T14" fmla="*/ 31 w 127"/>
                <a:gd name="T15" fmla="*/ 0 h 69"/>
                <a:gd name="T16" fmla="*/ 18 w 127"/>
                <a:gd name="T17" fmla="*/ 12 h 69"/>
                <a:gd name="T18" fmla="*/ 18 w 127"/>
                <a:gd name="T19" fmla="*/ 13 h 69"/>
                <a:gd name="T20" fmla="*/ 4 w 127"/>
                <a:gd name="T21" fmla="*/ 22 h 69"/>
                <a:gd name="T22" fmla="*/ 7 w 127"/>
                <a:gd name="T23" fmla="*/ 44 h 69"/>
                <a:gd name="T24" fmla="*/ 27 w 127"/>
                <a:gd name="T25" fmla="*/ 24 h 69"/>
                <a:gd name="T26" fmla="*/ 27 w 127"/>
                <a:gd name="T27" fmla="*/ 12 h 69"/>
                <a:gd name="T28" fmla="*/ 31 w 127"/>
                <a:gd name="T29" fmla="*/ 9 h 69"/>
                <a:gd name="T30" fmla="*/ 114 w 127"/>
                <a:gd name="T31" fmla="*/ 9 h 69"/>
                <a:gd name="T32" fmla="*/ 118 w 127"/>
                <a:gd name="T33" fmla="*/ 12 h 69"/>
                <a:gd name="T34" fmla="*/ 118 w 127"/>
                <a:gd name="T35" fmla="*/ 24 h 69"/>
                <a:gd name="T36" fmla="*/ 72 w 127"/>
                <a:gd name="T37" fmla="*/ 61 h 69"/>
                <a:gd name="T38" fmla="*/ 27 w 127"/>
                <a:gd name="T39" fmla="*/ 24 h 69"/>
                <a:gd name="T40" fmla="*/ 12 w 127"/>
                <a:gd name="T41" fmla="*/ 26 h 69"/>
                <a:gd name="T42" fmla="*/ 18 w 127"/>
                <a:gd name="T43" fmla="*/ 22 h 69"/>
                <a:gd name="T44" fmla="*/ 18 w 127"/>
                <a:gd name="T45" fmla="*/ 24 h 69"/>
                <a:gd name="T46" fmla="*/ 24 w 127"/>
                <a:gd name="T47" fmla="*/ 44 h 69"/>
                <a:gd name="T48" fmla="*/ 14 w 127"/>
                <a:gd name="T49" fmla="*/ 39 h 69"/>
                <a:gd name="T50" fmla="*/ 12 w 127"/>
                <a:gd name="T51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69">
                  <a:moveTo>
                    <a:pt x="7" y="44"/>
                  </a:moveTo>
                  <a:cubicBezTo>
                    <a:pt x="11" y="50"/>
                    <a:pt x="18" y="53"/>
                    <a:pt x="25" y="53"/>
                  </a:cubicBezTo>
                  <a:cubicBezTo>
                    <a:pt x="26" y="53"/>
                    <a:pt x="28" y="52"/>
                    <a:pt x="30" y="52"/>
                  </a:cubicBezTo>
                  <a:cubicBezTo>
                    <a:pt x="40" y="63"/>
                    <a:pt x="55" y="69"/>
                    <a:pt x="72" y="69"/>
                  </a:cubicBezTo>
                  <a:cubicBezTo>
                    <a:pt x="102" y="69"/>
                    <a:pt x="127" y="49"/>
                    <a:pt x="127" y="24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5"/>
                    <a:pt x="121" y="0"/>
                    <a:pt x="1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4" y="0"/>
                    <a:pt x="18" y="5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9" y="14"/>
                    <a:pt x="5" y="19"/>
                    <a:pt x="4" y="22"/>
                  </a:cubicBezTo>
                  <a:cubicBezTo>
                    <a:pt x="0" y="28"/>
                    <a:pt x="2" y="37"/>
                    <a:pt x="7" y="44"/>
                  </a:cubicBezTo>
                  <a:close/>
                  <a:moveTo>
                    <a:pt x="27" y="24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0"/>
                    <a:pt x="28" y="9"/>
                    <a:pt x="31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6" y="9"/>
                    <a:pt x="118" y="10"/>
                    <a:pt x="118" y="12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44"/>
                    <a:pt x="98" y="61"/>
                    <a:pt x="72" y="61"/>
                  </a:cubicBezTo>
                  <a:cubicBezTo>
                    <a:pt x="47" y="61"/>
                    <a:pt x="27" y="44"/>
                    <a:pt x="27" y="24"/>
                  </a:cubicBezTo>
                  <a:close/>
                  <a:moveTo>
                    <a:pt x="12" y="26"/>
                  </a:moveTo>
                  <a:cubicBezTo>
                    <a:pt x="13" y="23"/>
                    <a:pt x="15" y="22"/>
                    <a:pt x="18" y="22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31"/>
                    <a:pt x="20" y="38"/>
                    <a:pt x="24" y="44"/>
                  </a:cubicBezTo>
                  <a:cubicBezTo>
                    <a:pt x="19" y="44"/>
                    <a:pt x="15" y="41"/>
                    <a:pt x="14" y="39"/>
                  </a:cubicBezTo>
                  <a:cubicBezTo>
                    <a:pt x="11" y="35"/>
                    <a:pt x="10" y="29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išḻïḋè">
              <a:extLst>
                <a:ext uri="{FF2B5EF4-FFF2-40B4-BE49-F238E27FC236}">
                  <a16:creationId xmlns:a16="http://schemas.microsoft.com/office/drawing/2014/main" xmlns="" id="{5CCDAB60-52A7-48CE-B5B9-7984BA1B6E3B}"/>
                </a:ext>
              </a:extLst>
            </p:cNvPr>
            <p:cNvSpPr/>
            <p:nvPr/>
          </p:nvSpPr>
          <p:spPr bwMode="auto">
            <a:xfrm>
              <a:off x="9086636" y="3127536"/>
              <a:ext cx="160336" cy="160336"/>
            </a:xfrm>
            <a:custGeom>
              <a:avLst/>
              <a:gdLst>
                <a:gd name="connsiteX0" fmla="*/ 157975 w 211791"/>
                <a:gd name="connsiteY0" fmla="*/ 38481 h 211791"/>
                <a:gd name="connsiteX1" fmla="*/ 144087 w 211791"/>
                <a:gd name="connsiteY1" fmla="*/ 52948 h 211791"/>
                <a:gd name="connsiteX2" fmla="*/ 157975 w 211791"/>
                <a:gd name="connsiteY2" fmla="*/ 67414 h 211791"/>
                <a:gd name="connsiteX3" fmla="*/ 171863 w 211791"/>
                <a:gd name="connsiteY3" fmla="*/ 52948 h 211791"/>
                <a:gd name="connsiteX4" fmla="*/ 157975 w 211791"/>
                <a:gd name="connsiteY4" fmla="*/ 38481 h 211791"/>
                <a:gd name="connsiteX5" fmla="*/ 157975 w 211791"/>
                <a:gd name="connsiteY5" fmla="*/ 31248 h 211791"/>
                <a:gd name="connsiteX6" fmla="*/ 178807 w 211791"/>
                <a:gd name="connsiteY6" fmla="*/ 52948 h 211791"/>
                <a:gd name="connsiteX7" fmla="*/ 157975 w 211791"/>
                <a:gd name="connsiteY7" fmla="*/ 74647 h 211791"/>
                <a:gd name="connsiteX8" fmla="*/ 137143 w 211791"/>
                <a:gd name="connsiteY8" fmla="*/ 52948 h 211791"/>
                <a:gd name="connsiteX9" fmla="*/ 157975 w 211791"/>
                <a:gd name="connsiteY9" fmla="*/ 31248 h 211791"/>
                <a:gd name="connsiteX10" fmla="*/ 129228 w 211791"/>
                <a:gd name="connsiteY10" fmla="*/ 17948 h 211791"/>
                <a:gd name="connsiteX11" fmla="*/ 17948 w 211791"/>
                <a:gd name="connsiteY11" fmla="*/ 129229 h 211791"/>
                <a:gd name="connsiteX12" fmla="*/ 82563 w 211791"/>
                <a:gd name="connsiteY12" fmla="*/ 193843 h 211791"/>
                <a:gd name="connsiteX13" fmla="*/ 197432 w 211791"/>
                <a:gd name="connsiteY13" fmla="*/ 78973 h 211791"/>
                <a:gd name="connsiteX14" fmla="*/ 197432 w 211791"/>
                <a:gd name="connsiteY14" fmla="*/ 17948 h 211791"/>
                <a:gd name="connsiteX15" fmla="*/ 129228 w 211791"/>
                <a:gd name="connsiteY15" fmla="*/ 17948 h 211791"/>
                <a:gd name="connsiteX16" fmla="*/ 125639 w 211791"/>
                <a:gd name="connsiteY16" fmla="*/ 0 h 211791"/>
                <a:gd name="connsiteX17" fmla="*/ 204612 w 211791"/>
                <a:gd name="connsiteY17" fmla="*/ 0 h 211791"/>
                <a:gd name="connsiteX18" fmla="*/ 211791 w 211791"/>
                <a:gd name="connsiteY18" fmla="*/ 7179 h 211791"/>
                <a:gd name="connsiteX19" fmla="*/ 211791 w 211791"/>
                <a:gd name="connsiteY19" fmla="*/ 82563 h 211791"/>
                <a:gd name="connsiteX20" fmla="*/ 208201 w 211791"/>
                <a:gd name="connsiteY20" fmla="*/ 89742 h 211791"/>
                <a:gd name="connsiteX21" fmla="*/ 86152 w 211791"/>
                <a:gd name="connsiteY21" fmla="*/ 208201 h 211791"/>
                <a:gd name="connsiteX22" fmla="*/ 82563 w 211791"/>
                <a:gd name="connsiteY22" fmla="*/ 211791 h 211791"/>
                <a:gd name="connsiteX23" fmla="*/ 75383 w 211791"/>
                <a:gd name="connsiteY23" fmla="*/ 208201 h 211791"/>
                <a:gd name="connsiteX24" fmla="*/ 0 w 211791"/>
                <a:gd name="connsiteY24" fmla="*/ 132818 h 211791"/>
                <a:gd name="connsiteX25" fmla="*/ 0 w 211791"/>
                <a:gd name="connsiteY25" fmla="*/ 122049 h 211791"/>
                <a:gd name="connsiteX26" fmla="*/ 122049 w 211791"/>
                <a:gd name="connsiteY26" fmla="*/ 3590 h 211791"/>
                <a:gd name="connsiteX27" fmla="*/ 125639 w 211791"/>
                <a:gd name="connsiteY27" fmla="*/ 0 h 2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1791" h="211791">
                  <a:moveTo>
                    <a:pt x="157975" y="38481"/>
                  </a:moveTo>
                  <a:cubicBezTo>
                    <a:pt x="151031" y="38481"/>
                    <a:pt x="144087" y="45714"/>
                    <a:pt x="144087" y="52948"/>
                  </a:cubicBezTo>
                  <a:cubicBezTo>
                    <a:pt x="144087" y="60181"/>
                    <a:pt x="151031" y="67414"/>
                    <a:pt x="157975" y="67414"/>
                  </a:cubicBezTo>
                  <a:cubicBezTo>
                    <a:pt x="164919" y="67414"/>
                    <a:pt x="171863" y="60181"/>
                    <a:pt x="171863" y="52948"/>
                  </a:cubicBezTo>
                  <a:cubicBezTo>
                    <a:pt x="171863" y="45714"/>
                    <a:pt x="164919" y="38481"/>
                    <a:pt x="157975" y="38481"/>
                  </a:cubicBezTo>
                  <a:close/>
                  <a:moveTo>
                    <a:pt x="157975" y="31248"/>
                  </a:moveTo>
                  <a:cubicBezTo>
                    <a:pt x="171863" y="31248"/>
                    <a:pt x="178807" y="42098"/>
                    <a:pt x="178807" y="52948"/>
                  </a:cubicBezTo>
                  <a:cubicBezTo>
                    <a:pt x="178807" y="63797"/>
                    <a:pt x="171863" y="74647"/>
                    <a:pt x="157975" y="74647"/>
                  </a:cubicBezTo>
                  <a:cubicBezTo>
                    <a:pt x="147559" y="74647"/>
                    <a:pt x="137143" y="63797"/>
                    <a:pt x="137143" y="52948"/>
                  </a:cubicBezTo>
                  <a:cubicBezTo>
                    <a:pt x="137143" y="42098"/>
                    <a:pt x="147559" y="31248"/>
                    <a:pt x="157975" y="31248"/>
                  </a:cubicBezTo>
                  <a:close/>
                  <a:moveTo>
                    <a:pt x="129228" y="17948"/>
                  </a:moveTo>
                  <a:cubicBezTo>
                    <a:pt x="17948" y="129229"/>
                    <a:pt x="17948" y="129229"/>
                    <a:pt x="17948" y="129229"/>
                  </a:cubicBezTo>
                  <a:cubicBezTo>
                    <a:pt x="82563" y="193843"/>
                    <a:pt x="82563" y="193843"/>
                    <a:pt x="82563" y="193843"/>
                  </a:cubicBezTo>
                  <a:cubicBezTo>
                    <a:pt x="197432" y="78973"/>
                    <a:pt x="197432" y="78973"/>
                    <a:pt x="197432" y="78973"/>
                  </a:cubicBezTo>
                  <a:lnTo>
                    <a:pt x="197432" y="17948"/>
                  </a:lnTo>
                  <a:cubicBezTo>
                    <a:pt x="129228" y="17948"/>
                    <a:pt x="129228" y="17948"/>
                    <a:pt x="129228" y="17948"/>
                  </a:cubicBezTo>
                  <a:close/>
                  <a:moveTo>
                    <a:pt x="125639" y="0"/>
                  </a:moveTo>
                  <a:cubicBezTo>
                    <a:pt x="204612" y="0"/>
                    <a:pt x="204612" y="0"/>
                    <a:pt x="204612" y="0"/>
                  </a:cubicBezTo>
                  <a:cubicBezTo>
                    <a:pt x="208201" y="0"/>
                    <a:pt x="211791" y="3590"/>
                    <a:pt x="211791" y="7179"/>
                  </a:cubicBezTo>
                  <a:cubicBezTo>
                    <a:pt x="211791" y="82563"/>
                    <a:pt x="211791" y="82563"/>
                    <a:pt x="211791" y="82563"/>
                  </a:cubicBezTo>
                  <a:cubicBezTo>
                    <a:pt x="211791" y="86152"/>
                    <a:pt x="208201" y="86152"/>
                    <a:pt x="208201" y="89742"/>
                  </a:cubicBezTo>
                  <a:cubicBezTo>
                    <a:pt x="86152" y="208201"/>
                    <a:pt x="86152" y="208201"/>
                    <a:pt x="86152" y="208201"/>
                  </a:cubicBezTo>
                  <a:cubicBezTo>
                    <a:pt x="86152" y="211791"/>
                    <a:pt x="82563" y="211791"/>
                    <a:pt x="82563" y="211791"/>
                  </a:cubicBezTo>
                  <a:cubicBezTo>
                    <a:pt x="78973" y="211791"/>
                    <a:pt x="78973" y="211791"/>
                    <a:pt x="75383" y="208201"/>
                  </a:cubicBezTo>
                  <a:cubicBezTo>
                    <a:pt x="0" y="132818"/>
                    <a:pt x="0" y="132818"/>
                    <a:pt x="0" y="132818"/>
                  </a:cubicBezTo>
                  <a:cubicBezTo>
                    <a:pt x="0" y="129229"/>
                    <a:pt x="0" y="125639"/>
                    <a:pt x="0" y="122049"/>
                  </a:cubicBezTo>
                  <a:cubicBezTo>
                    <a:pt x="122049" y="3590"/>
                    <a:pt x="122049" y="3590"/>
                    <a:pt x="122049" y="3590"/>
                  </a:cubicBezTo>
                  <a:cubicBezTo>
                    <a:pt x="122049" y="3590"/>
                    <a:pt x="125639" y="0"/>
                    <a:pt x="125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šliḑe">
              <a:extLst>
                <a:ext uri="{FF2B5EF4-FFF2-40B4-BE49-F238E27FC236}">
                  <a16:creationId xmlns:a16="http://schemas.microsoft.com/office/drawing/2014/main" xmlns="" id="{6D3EF67E-8B3A-4582-85AF-D3EE60A58B56}"/>
                </a:ext>
              </a:extLst>
            </p:cNvPr>
            <p:cNvSpPr/>
            <p:nvPr/>
          </p:nvSpPr>
          <p:spPr bwMode="auto">
            <a:xfrm>
              <a:off x="9252228" y="5669255"/>
              <a:ext cx="251018" cy="350899"/>
            </a:xfrm>
            <a:custGeom>
              <a:avLst/>
              <a:gdLst>
                <a:gd name="T0" fmla="*/ 81 w 191"/>
                <a:gd name="T1" fmla="*/ 0 h 267"/>
                <a:gd name="T2" fmla="*/ 0 w 191"/>
                <a:gd name="T3" fmla="*/ 39 h 267"/>
                <a:gd name="T4" fmla="*/ 110 w 191"/>
                <a:gd name="T5" fmla="*/ 267 h 267"/>
                <a:gd name="T6" fmla="*/ 191 w 191"/>
                <a:gd name="T7" fmla="*/ 226 h 267"/>
                <a:gd name="T8" fmla="*/ 81 w 191"/>
                <a:gd name="T9" fmla="*/ 0 h 267"/>
                <a:gd name="T10" fmla="*/ 79 w 191"/>
                <a:gd name="T11" fmla="*/ 22 h 267"/>
                <a:gd name="T12" fmla="*/ 65 w 191"/>
                <a:gd name="T13" fmla="*/ 31 h 267"/>
                <a:gd name="T14" fmla="*/ 71 w 191"/>
                <a:gd name="T15" fmla="*/ 43 h 267"/>
                <a:gd name="T16" fmla="*/ 85 w 191"/>
                <a:gd name="T17" fmla="*/ 37 h 267"/>
                <a:gd name="T18" fmla="*/ 89 w 191"/>
                <a:gd name="T19" fmla="*/ 45 h 267"/>
                <a:gd name="T20" fmla="*/ 58 w 191"/>
                <a:gd name="T21" fmla="*/ 60 h 267"/>
                <a:gd name="T22" fmla="*/ 65 w 191"/>
                <a:gd name="T23" fmla="*/ 74 h 267"/>
                <a:gd name="T24" fmla="*/ 96 w 191"/>
                <a:gd name="T25" fmla="*/ 60 h 267"/>
                <a:gd name="T26" fmla="*/ 100 w 191"/>
                <a:gd name="T27" fmla="*/ 68 h 267"/>
                <a:gd name="T28" fmla="*/ 85 w 191"/>
                <a:gd name="T29" fmla="*/ 74 h 267"/>
                <a:gd name="T30" fmla="*/ 91 w 191"/>
                <a:gd name="T31" fmla="*/ 89 h 267"/>
                <a:gd name="T32" fmla="*/ 106 w 191"/>
                <a:gd name="T33" fmla="*/ 80 h 267"/>
                <a:gd name="T34" fmla="*/ 112 w 191"/>
                <a:gd name="T35" fmla="*/ 89 h 267"/>
                <a:gd name="T36" fmla="*/ 79 w 191"/>
                <a:gd name="T37" fmla="*/ 105 h 267"/>
                <a:gd name="T38" fmla="*/ 87 w 191"/>
                <a:gd name="T39" fmla="*/ 118 h 267"/>
                <a:gd name="T40" fmla="*/ 118 w 191"/>
                <a:gd name="T41" fmla="*/ 103 h 267"/>
                <a:gd name="T42" fmla="*/ 123 w 191"/>
                <a:gd name="T43" fmla="*/ 112 h 267"/>
                <a:gd name="T44" fmla="*/ 108 w 191"/>
                <a:gd name="T45" fmla="*/ 120 h 267"/>
                <a:gd name="T46" fmla="*/ 114 w 191"/>
                <a:gd name="T47" fmla="*/ 132 h 267"/>
                <a:gd name="T48" fmla="*/ 129 w 191"/>
                <a:gd name="T49" fmla="*/ 126 h 267"/>
                <a:gd name="T50" fmla="*/ 133 w 191"/>
                <a:gd name="T51" fmla="*/ 134 h 267"/>
                <a:gd name="T52" fmla="*/ 102 w 191"/>
                <a:gd name="T53" fmla="*/ 149 h 267"/>
                <a:gd name="T54" fmla="*/ 108 w 191"/>
                <a:gd name="T55" fmla="*/ 163 h 267"/>
                <a:gd name="T56" fmla="*/ 139 w 191"/>
                <a:gd name="T57" fmla="*/ 147 h 267"/>
                <a:gd name="T58" fmla="*/ 143 w 191"/>
                <a:gd name="T59" fmla="*/ 157 h 267"/>
                <a:gd name="T60" fmla="*/ 129 w 191"/>
                <a:gd name="T61" fmla="*/ 163 h 267"/>
                <a:gd name="T62" fmla="*/ 135 w 191"/>
                <a:gd name="T63" fmla="*/ 178 h 267"/>
                <a:gd name="T64" fmla="*/ 149 w 191"/>
                <a:gd name="T65" fmla="*/ 170 h 267"/>
                <a:gd name="T66" fmla="*/ 154 w 191"/>
                <a:gd name="T67" fmla="*/ 178 h 267"/>
                <a:gd name="T68" fmla="*/ 123 w 191"/>
                <a:gd name="T69" fmla="*/ 194 h 267"/>
                <a:gd name="T70" fmla="*/ 129 w 191"/>
                <a:gd name="T71" fmla="*/ 207 h 267"/>
                <a:gd name="T72" fmla="*/ 162 w 191"/>
                <a:gd name="T73" fmla="*/ 192 h 267"/>
                <a:gd name="T74" fmla="*/ 166 w 191"/>
                <a:gd name="T75" fmla="*/ 201 h 267"/>
                <a:gd name="T76" fmla="*/ 152 w 191"/>
                <a:gd name="T77" fmla="*/ 209 h 267"/>
                <a:gd name="T78" fmla="*/ 158 w 191"/>
                <a:gd name="T79" fmla="*/ 221 h 267"/>
                <a:gd name="T80" fmla="*/ 172 w 191"/>
                <a:gd name="T81" fmla="*/ 215 h 267"/>
                <a:gd name="T82" fmla="*/ 176 w 191"/>
                <a:gd name="T83" fmla="*/ 221 h 267"/>
                <a:gd name="T84" fmla="*/ 116 w 191"/>
                <a:gd name="T85" fmla="*/ 250 h 267"/>
                <a:gd name="T86" fmla="*/ 17 w 191"/>
                <a:gd name="T87" fmla="*/ 45 h 267"/>
                <a:gd name="T88" fmla="*/ 75 w 191"/>
                <a:gd name="T89" fmla="*/ 16 h 267"/>
                <a:gd name="T90" fmla="*/ 79 w 191"/>
                <a:gd name="T91" fmla="*/ 2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1" h="267">
                  <a:moveTo>
                    <a:pt x="81" y="0"/>
                  </a:moveTo>
                  <a:lnTo>
                    <a:pt x="0" y="39"/>
                  </a:lnTo>
                  <a:lnTo>
                    <a:pt x="110" y="267"/>
                  </a:lnTo>
                  <a:lnTo>
                    <a:pt x="191" y="226"/>
                  </a:lnTo>
                  <a:lnTo>
                    <a:pt x="81" y="0"/>
                  </a:lnTo>
                  <a:close/>
                  <a:moveTo>
                    <a:pt x="79" y="22"/>
                  </a:moveTo>
                  <a:lnTo>
                    <a:pt x="65" y="31"/>
                  </a:lnTo>
                  <a:lnTo>
                    <a:pt x="71" y="43"/>
                  </a:lnTo>
                  <a:lnTo>
                    <a:pt x="85" y="37"/>
                  </a:lnTo>
                  <a:lnTo>
                    <a:pt x="89" y="45"/>
                  </a:lnTo>
                  <a:lnTo>
                    <a:pt x="58" y="60"/>
                  </a:lnTo>
                  <a:lnTo>
                    <a:pt x="65" y="74"/>
                  </a:lnTo>
                  <a:lnTo>
                    <a:pt x="96" y="60"/>
                  </a:lnTo>
                  <a:lnTo>
                    <a:pt x="100" y="68"/>
                  </a:lnTo>
                  <a:lnTo>
                    <a:pt x="85" y="74"/>
                  </a:lnTo>
                  <a:lnTo>
                    <a:pt x="91" y="89"/>
                  </a:lnTo>
                  <a:lnTo>
                    <a:pt x="106" y="80"/>
                  </a:lnTo>
                  <a:lnTo>
                    <a:pt x="112" y="89"/>
                  </a:lnTo>
                  <a:lnTo>
                    <a:pt x="79" y="105"/>
                  </a:lnTo>
                  <a:lnTo>
                    <a:pt x="87" y="118"/>
                  </a:lnTo>
                  <a:lnTo>
                    <a:pt x="118" y="103"/>
                  </a:lnTo>
                  <a:lnTo>
                    <a:pt x="123" y="112"/>
                  </a:lnTo>
                  <a:lnTo>
                    <a:pt x="108" y="120"/>
                  </a:lnTo>
                  <a:lnTo>
                    <a:pt x="114" y="132"/>
                  </a:lnTo>
                  <a:lnTo>
                    <a:pt x="129" y="126"/>
                  </a:lnTo>
                  <a:lnTo>
                    <a:pt x="133" y="134"/>
                  </a:lnTo>
                  <a:lnTo>
                    <a:pt x="102" y="149"/>
                  </a:lnTo>
                  <a:lnTo>
                    <a:pt x="108" y="163"/>
                  </a:lnTo>
                  <a:lnTo>
                    <a:pt x="139" y="147"/>
                  </a:lnTo>
                  <a:lnTo>
                    <a:pt x="143" y="157"/>
                  </a:lnTo>
                  <a:lnTo>
                    <a:pt x="129" y="163"/>
                  </a:lnTo>
                  <a:lnTo>
                    <a:pt x="135" y="178"/>
                  </a:lnTo>
                  <a:lnTo>
                    <a:pt x="149" y="170"/>
                  </a:lnTo>
                  <a:lnTo>
                    <a:pt x="154" y="178"/>
                  </a:lnTo>
                  <a:lnTo>
                    <a:pt x="123" y="194"/>
                  </a:lnTo>
                  <a:lnTo>
                    <a:pt x="129" y="207"/>
                  </a:lnTo>
                  <a:lnTo>
                    <a:pt x="162" y="192"/>
                  </a:lnTo>
                  <a:lnTo>
                    <a:pt x="166" y="201"/>
                  </a:lnTo>
                  <a:lnTo>
                    <a:pt x="152" y="209"/>
                  </a:lnTo>
                  <a:lnTo>
                    <a:pt x="158" y="221"/>
                  </a:lnTo>
                  <a:lnTo>
                    <a:pt x="172" y="215"/>
                  </a:lnTo>
                  <a:lnTo>
                    <a:pt x="176" y="221"/>
                  </a:lnTo>
                  <a:lnTo>
                    <a:pt x="116" y="250"/>
                  </a:lnTo>
                  <a:lnTo>
                    <a:pt x="17" y="45"/>
                  </a:lnTo>
                  <a:lnTo>
                    <a:pt x="75" y="16"/>
                  </a:lnTo>
                  <a:lnTo>
                    <a:pt x="7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47" name="îş1íḓê">
              <a:extLst>
                <a:ext uri="{FF2B5EF4-FFF2-40B4-BE49-F238E27FC236}">
                  <a16:creationId xmlns:a16="http://schemas.microsoft.com/office/drawing/2014/main" xmlns="" id="{15F934E4-52CD-4100-AC6E-D4D170EC203A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58680" y="4851805"/>
              <a:ext cx="193191" cy="223419"/>
              <a:chOff x="9603539" y="4988825"/>
              <a:chExt cx="255191" cy="295119"/>
            </a:xfrm>
            <a:grpFill/>
          </p:grpSpPr>
          <p:sp>
            <p:nvSpPr>
              <p:cNvPr id="168" name="ïšļíḑé">
                <a:extLst>
                  <a:ext uri="{FF2B5EF4-FFF2-40B4-BE49-F238E27FC236}">
                    <a16:creationId xmlns:a16="http://schemas.microsoft.com/office/drawing/2014/main" xmlns="" id="{53585F2D-93C9-400A-8061-98A4A00D72A0}"/>
                  </a:ext>
                </a:extLst>
              </p:cNvPr>
              <p:cNvSpPr/>
              <p:nvPr/>
            </p:nvSpPr>
            <p:spPr bwMode="auto">
              <a:xfrm>
                <a:off x="9603539" y="4988825"/>
                <a:ext cx="255191" cy="295119"/>
              </a:xfrm>
              <a:custGeom>
                <a:avLst/>
                <a:gdLst>
                  <a:gd name="T0" fmla="*/ 6 w 71"/>
                  <a:gd name="T1" fmla="*/ 82 h 82"/>
                  <a:gd name="T2" fmla="*/ 64 w 71"/>
                  <a:gd name="T3" fmla="*/ 82 h 82"/>
                  <a:gd name="T4" fmla="*/ 71 w 71"/>
                  <a:gd name="T5" fmla="*/ 76 h 82"/>
                  <a:gd name="T6" fmla="*/ 71 w 71"/>
                  <a:gd name="T7" fmla="*/ 7 h 82"/>
                  <a:gd name="T8" fmla="*/ 64 w 71"/>
                  <a:gd name="T9" fmla="*/ 0 h 82"/>
                  <a:gd name="T10" fmla="*/ 6 w 71"/>
                  <a:gd name="T11" fmla="*/ 0 h 82"/>
                  <a:gd name="T12" fmla="*/ 0 w 71"/>
                  <a:gd name="T13" fmla="*/ 7 h 82"/>
                  <a:gd name="T14" fmla="*/ 0 w 71"/>
                  <a:gd name="T15" fmla="*/ 76 h 82"/>
                  <a:gd name="T16" fmla="*/ 6 w 71"/>
                  <a:gd name="T17" fmla="*/ 82 h 82"/>
                  <a:gd name="T18" fmla="*/ 4 w 71"/>
                  <a:gd name="T19" fmla="*/ 7 h 82"/>
                  <a:gd name="T20" fmla="*/ 6 w 71"/>
                  <a:gd name="T21" fmla="*/ 5 h 82"/>
                  <a:gd name="T22" fmla="*/ 64 w 71"/>
                  <a:gd name="T23" fmla="*/ 5 h 82"/>
                  <a:gd name="T24" fmla="*/ 66 w 71"/>
                  <a:gd name="T25" fmla="*/ 7 h 82"/>
                  <a:gd name="T26" fmla="*/ 66 w 71"/>
                  <a:gd name="T27" fmla="*/ 76 h 82"/>
                  <a:gd name="T28" fmla="*/ 64 w 71"/>
                  <a:gd name="T29" fmla="*/ 78 h 82"/>
                  <a:gd name="T30" fmla="*/ 6 w 71"/>
                  <a:gd name="T31" fmla="*/ 78 h 82"/>
                  <a:gd name="T32" fmla="*/ 4 w 71"/>
                  <a:gd name="T33" fmla="*/ 76 h 82"/>
                  <a:gd name="T34" fmla="*/ 4 w 71"/>
                  <a:gd name="T3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82">
                    <a:moveTo>
                      <a:pt x="6" y="82"/>
                    </a:moveTo>
                    <a:cubicBezTo>
                      <a:pt x="64" y="82"/>
                      <a:pt x="64" y="82"/>
                      <a:pt x="64" y="82"/>
                    </a:cubicBezTo>
                    <a:cubicBezTo>
                      <a:pt x="68" y="82"/>
                      <a:pt x="71" y="79"/>
                      <a:pt x="71" y="76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3"/>
                      <a:pt x="68" y="0"/>
                      <a:pt x="6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  <a:moveTo>
                      <a:pt x="4" y="7"/>
                    </a:moveTo>
                    <a:cubicBezTo>
                      <a:pt x="4" y="6"/>
                      <a:pt x="5" y="5"/>
                      <a:pt x="6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5" y="5"/>
                      <a:pt x="66" y="6"/>
                      <a:pt x="66" y="7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7"/>
                      <a:pt x="65" y="78"/>
                      <a:pt x="64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78"/>
                      <a:pt x="4" y="77"/>
                      <a:pt x="4" y="76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9" name="ïṣľíḑè">
                <a:extLst>
                  <a:ext uri="{FF2B5EF4-FFF2-40B4-BE49-F238E27FC236}">
                    <a16:creationId xmlns:a16="http://schemas.microsoft.com/office/drawing/2014/main" xmlns="" id="{45F574ED-EEDC-43DF-B3CA-84833C1F9693}"/>
                  </a:ext>
                </a:extLst>
              </p:cNvPr>
              <p:cNvSpPr/>
              <p:nvPr/>
            </p:nvSpPr>
            <p:spPr bwMode="auto">
              <a:xfrm>
                <a:off x="9626108" y="5013129"/>
                <a:ext cx="208319" cy="65968"/>
              </a:xfrm>
              <a:custGeom>
                <a:avLst/>
                <a:gdLst>
                  <a:gd name="T0" fmla="*/ 4 w 58"/>
                  <a:gd name="T1" fmla="*/ 18 h 18"/>
                  <a:gd name="T2" fmla="*/ 54 w 58"/>
                  <a:gd name="T3" fmla="*/ 18 h 18"/>
                  <a:gd name="T4" fmla="*/ 58 w 58"/>
                  <a:gd name="T5" fmla="*/ 14 h 18"/>
                  <a:gd name="T6" fmla="*/ 58 w 58"/>
                  <a:gd name="T7" fmla="*/ 4 h 18"/>
                  <a:gd name="T8" fmla="*/ 54 w 58"/>
                  <a:gd name="T9" fmla="*/ 0 h 18"/>
                  <a:gd name="T10" fmla="*/ 4 w 58"/>
                  <a:gd name="T11" fmla="*/ 0 h 18"/>
                  <a:gd name="T12" fmla="*/ 0 w 58"/>
                  <a:gd name="T13" fmla="*/ 4 h 18"/>
                  <a:gd name="T14" fmla="*/ 0 w 58"/>
                  <a:gd name="T15" fmla="*/ 14 h 18"/>
                  <a:gd name="T16" fmla="*/ 4 w 58"/>
                  <a:gd name="T17" fmla="*/ 18 h 18"/>
                  <a:gd name="T18" fmla="*/ 3 w 58"/>
                  <a:gd name="T19" fmla="*/ 4 h 18"/>
                  <a:gd name="T20" fmla="*/ 4 w 58"/>
                  <a:gd name="T21" fmla="*/ 3 h 18"/>
                  <a:gd name="T22" fmla="*/ 54 w 58"/>
                  <a:gd name="T23" fmla="*/ 3 h 18"/>
                  <a:gd name="T24" fmla="*/ 55 w 58"/>
                  <a:gd name="T25" fmla="*/ 4 h 18"/>
                  <a:gd name="T26" fmla="*/ 55 w 58"/>
                  <a:gd name="T27" fmla="*/ 14 h 18"/>
                  <a:gd name="T28" fmla="*/ 54 w 58"/>
                  <a:gd name="T29" fmla="*/ 16 h 18"/>
                  <a:gd name="T30" fmla="*/ 4 w 58"/>
                  <a:gd name="T31" fmla="*/ 16 h 18"/>
                  <a:gd name="T32" fmla="*/ 3 w 58"/>
                  <a:gd name="T33" fmla="*/ 14 h 18"/>
                  <a:gd name="T34" fmla="*/ 3 w 58"/>
                  <a:gd name="T35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8">
                    <a:moveTo>
                      <a:pt x="4" y="18"/>
                    </a:move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8"/>
                      <a:pt x="58" y="16"/>
                      <a:pt x="58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5" y="3"/>
                      <a:pt x="55" y="3"/>
                      <a:pt x="55" y="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6"/>
                      <a:pt x="5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5"/>
                      <a:pt x="3" y="14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0" name="íşļïḋê">
                <a:extLst>
                  <a:ext uri="{FF2B5EF4-FFF2-40B4-BE49-F238E27FC236}">
                    <a16:creationId xmlns:a16="http://schemas.microsoft.com/office/drawing/2014/main" xmlns="" id="{34540416-E4F8-4864-A9DE-701FD3340FAF}"/>
                  </a:ext>
                </a:extLst>
              </p:cNvPr>
              <p:cNvSpPr/>
              <p:nvPr/>
            </p:nvSpPr>
            <p:spPr bwMode="auto">
              <a:xfrm>
                <a:off x="9721587" y="5032224"/>
                <a:ext cx="15623" cy="3124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1" name="î$lîḑê">
                <a:extLst>
                  <a:ext uri="{FF2B5EF4-FFF2-40B4-BE49-F238E27FC236}">
                    <a16:creationId xmlns:a16="http://schemas.microsoft.com/office/drawing/2014/main" xmlns="" id="{EE9E58B0-F699-40AF-8CDF-4AD78D06EE9B}"/>
                  </a:ext>
                </a:extLst>
              </p:cNvPr>
              <p:cNvSpPr/>
              <p:nvPr/>
            </p:nvSpPr>
            <p:spPr bwMode="auto">
              <a:xfrm>
                <a:off x="9744156" y="5032224"/>
                <a:ext cx="10416" cy="3124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2" name="ïṧḷidé">
                <a:extLst>
                  <a:ext uri="{FF2B5EF4-FFF2-40B4-BE49-F238E27FC236}">
                    <a16:creationId xmlns:a16="http://schemas.microsoft.com/office/drawing/2014/main" xmlns="" id="{41416B2E-5E59-4E57-B6EF-88B43F17328B}"/>
                  </a:ext>
                </a:extLst>
              </p:cNvPr>
              <p:cNvSpPr/>
              <p:nvPr/>
            </p:nvSpPr>
            <p:spPr bwMode="auto">
              <a:xfrm>
                <a:off x="9764988" y="5032224"/>
                <a:ext cx="12151" cy="3124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3" name="ïṣļîḑè">
                <a:extLst>
                  <a:ext uri="{FF2B5EF4-FFF2-40B4-BE49-F238E27FC236}">
                    <a16:creationId xmlns:a16="http://schemas.microsoft.com/office/drawing/2014/main" xmlns="" id="{84282953-E1E0-4CD3-A696-C115E78FC26C}"/>
                  </a:ext>
                </a:extLst>
              </p:cNvPr>
              <p:cNvSpPr/>
              <p:nvPr/>
            </p:nvSpPr>
            <p:spPr bwMode="auto">
              <a:xfrm>
                <a:off x="9784083" y="5032224"/>
                <a:ext cx="13888" cy="3124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4" name="ïşḷîḋe">
                <a:extLst>
                  <a:ext uri="{FF2B5EF4-FFF2-40B4-BE49-F238E27FC236}">
                    <a16:creationId xmlns:a16="http://schemas.microsoft.com/office/drawing/2014/main" xmlns="" id="{F0C6F5E2-59C9-4BD0-BE5A-91C31EA1B46E}"/>
                  </a:ext>
                </a:extLst>
              </p:cNvPr>
              <p:cNvSpPr/>
              <p:nvPr/>
            </p:nvSpPr>
            <p:spPr bwMode="auto">
              <a:xfrm>
                <a:off x="9804915" y="5032224"/>
                <a:ext cx="10416" cy="3124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5" name="íŝlíḍè">
                <a:extLst>
                  <a:ext uri="{FF2B5EF4-FFF2-40B4-BE49-F238E27FC236}">
                    <a16:creationId xmlns:a16="http://schemas.microsoft.com/office/drawing/2014/main" xmlns="" id="{3CAFEA17-E8C6-460A-81ED-25EA0956DBD4}"/>
                  </a:ext>
                </a:extLst>
              </p:cNvPr>
              <p:cNvSpPr/>
              <p:nvPr/>
            </p:nvSpPr>
            <p:spPr bwMode="auto">
              <a:xfrm>
                <a:off x="9636524" y="5103401"/>
                <a:ext cx="39927" cy="36455"/>
              </a:xfrm>
              <a:custGeom>
                <a:avLst/>
                <a:gdLst>
                  <a:gd name="T0" fmla="*/ 5 w 11"/>
                  <a:gd name="T1" fmla="*/ 0 h 10"/>
                  <a:gd name="T2" fmla="*/ 0 w 11"/>
                  <a:gd name="T3" fmla="*/ 5 h 10"/>
                  <a:gd name="T4" fmla="*/ 5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5 w 11"/>
                  <a:gd name="T11" fmla="*/ 8 h 10"/>
                  <a:gd name="T12" fmla="*/ 2 w 11"/>
                  <a:gd name="T13" fmla="*/ 5 h 10"/>
                  <a:gd name="T14" fmla="*/ 5 w 11"/>
                  <a:gd name="T15" fmla="*/ 2 h 10"/>
                  <a:gd name="T16" fmla="*/ 8 w 11"/>
                  <a:gd name="T17" fmla="*/ 5 h 10"/>
                  <a:gd name="T18" fmla="*/ 5 w 11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6" name="ïṧļiḍè">
                <a:extLst>
                  <a:ext uri="{FF2B5EF4-FFF2-40B4-BE49-F238E27FC236}">
                    <a16:creationId xmlns:a16="http://schemas.microsoft.com/office/drawing/2014/main" xmlns="" id="{C68D592E-3817-4D66-8CF3-4A20F4CA2E62}"/>
                  </a:ext>
                </a:extLst>
              </p:cNvPr>
              <p:cNvSpPr/>
              <p:nvPr/>
            </p:nvSpPr>
            <p:spPr bwMode="auto">
              <a:xfrm>
                <a:off x="9686867" y="5103401"/>
                <a:ext cx="34720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7" name="ïslîḑê">
                <a:extLst>
                  <a:ext uri="{FF2B5EF4-FFF2-40B4-BE49-F238E27FC236}">
                    <a16:creationId xmlns:a16="http://schemas.microsoft.com/office/drawing/2014/main" xmlns="" id="{F77D730B-F582-44B2-AB2E-B17030475C44}"/>
                  </a:ext>
                </a:extLst>
              </p:cNvPr>
              <p:cNvSpPr/>
              <p:nvPr/>
            </p:nvSpPr>
            <p:spPr bwMode="auto">
              <a:xfrm>
                <a:off x="9737212" y="5103401"/>
                <a:ext cx="36455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8" name="iṣľîḍe">
                <a:extLst>
                  <a:ext uri="{FF2B5EF4-FFF2-40B4-BE49-F238E27FC236}">
                    <a16:creationId xmlns:a16="http://schemas.microsoft.com/office/drawing/2014/main" xmlns="" id="{1FCF856A-3328-4E82-9B9B-926E6C3AC945}"/>
                  </a:ext>
                </a:extLst>
              </p:cNvPr>
              <p:cNvSpPr/>
              <p:nvPr/>
            </p:nvSpPr>
            <p:spPr bwMode="auto">
              <a:xfrm>
                <a:off x="9787555" y="5103401"/>
                <a:ext cx="36455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9" name="ïṧlídè">
                <a:extLst>
                  <a:ext uri="{FF2B5EF4-FFF2-40B4-BE49-F238E27FC236}">
                    <a16:creationId xmlns:a16="http://schemas.microsoft.com/office/drawing/2014/main" xmlns="" id="{32920E0C-7D8C-4511-BA93-C918E4F04AD0}"/>
                  </a:ext>
                </a:extLst>
              </p:cNvPr>
              <p:cNvSpPr/>
              <p:nvPr/>
            </p:nvSpPr>
            <p:spPr bwMode="auto">
              <a:xfrm>
                <a:off x="9686867" y="5153744"/>
                <a:ext cx="34720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0" name="íS1iḋê">
                <a:extLst>
                  <a:ext uri="{FF2B5EF4-FFF2-40B4-BE49-F238E27FC236}">
                    <a16:creationId xmlns:a16="http://schemas.microsoft.com/office/drawing/2014/main" xmlns="" id="{BB768DA7-0F73-4F9B-A435-50C54FCE92F2}"/>
                  </a:ext>
                </a:extLst>
              </p:cNvPr>
              <p:cNvSpPr/>
              <p:nvPr/>
            </p:nvSpPr>
            <p:spPr bwMode="auto">
              <a:xfrm>
                <a:off x="9737212" y="5153744"/>
                <a:ext cx="36455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1" name="îṡľíḍè">
                <a:extLst>
                  <a:ext uri="{FF2B5EF4-FFF2-40B4-BE49-F238E27FC236}">
                    <a16:creationId xmlns:a16="http://schemas.microsoft.com/office/drawing/2014/main" xmlns="" id="{9A8EE58E-CA94-430A-8E23-F280C09BD5A7}"/>
                  </a:ext>
                </a:extLst>
              </p:cNvPr>
              <p:cNvSpPr/>
              <p:nvPr/>
            </p:nvSpPr>
            <p:spPr bwMode="auto">
              <a:xfrm>
                <a:off x="9787555" y="5153744"/>
                <a:ext cx="36455" cy="36455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8 h 10"/>
                  <a:gd name="T12" fmla="*/ 2 w 10"/>
                  <a:gd name="T13" fmla="*/ 5 h 10"/>
                  <a:gd name="T14" fmla="*/ 5 w 10"/>
                  <a:gd name="T15" fmla="*/ 2 h 10"/>
                  <a:gd name="T16" fmla="*/ 8 w 10"/>
                  <a:gd name="T17" fmla="*/ 5 h 10"/>
                  <a:gd name="T18" fmla="*/ 5 w 1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2" name="iŝliďé">
                <a:extLst>
                  <a:ext uri="{FF2B5EF4-FFF2-40B4-BE49-F238E27FC236}">
                    <a16:creationId xmlns:a16="http://schemas.microsoft.com/office/drawing/2014/main" xmlns="" id="{16651302-A67D-4BFF-B763-CE88EB9832A9}"/>
                  </a:ext>
                </a:extLst>
              </p:cNvPr>
              <p:cNvSpPr/>
              <p:nvPr/>
            </p:nvSpPr>
            <p:spPr bwMode="auto">
              <a:xfrm>
                <a:off x="9636524" y="5153744"/>
                <a:ext cx="39927" cy="36455"/>
              </a:xfrm>
              <a:custGeom>
                <a:avLst/>
                <a:gdLst>
                  <a:gd name="T0" fmla="*/ 5 w 11"/>
                  <a:gd name="T1" fmla="*/ 0 h 10"/>
                  <a:gd name="T2" fmla="*/ 0 w 11"/>
                  <a:gd name="T3" fmla="*/ 5 h 10"/>
                  <a:gd name="T4" fmla="*/ 5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5 w 11"/>
                  <a:gd name="T11" fmla="*/ 8 h 10"/>
                  <a:gd name="T12" fmla="*/ 2 w 11"/>
                  <a:gd name="T13" fmla="*/ 5 h 10"/>
                  <a:gd name="T14" fmla="*/ 5 w 11"/>
                  <a:gd name="T15" fmla="*/ 2 h 10"/>
                  <a:gd name="T16" fmla="*/ 8 w 11"/>
                  <a:gd name="T17" fmla="*/ 5 h 10"/>
                  <a:gd name="T18" fmla="*/ 5 w 11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3" name="iśľïḑé">
                <a:extLst>
                  <a:ext uri="{FF2B5EF4-FFF2-40B4-BE49-F238E27FC236}">
                    <a16:creationId xmlns:a16="http://schemas.microsoft.com/office/drawing/2014/main" xmlns="" id="{04882FE9-BE9C-4A64-AEC4-52FC10A6A495}"/>
                  </a:ext>
                </a:extLst>
              </p:cNvPr>
              <p:cNvSpPr/>
              <p:nvPr/>
            </p:nvSpPr>
            <p:spPr bwMode="auto">
              <a:xfrm>
                <a:off x="9686867" y="5200616"/>
                <a:ext cx="34720" cy="39927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9 h 11"/>
                  <a:gd name="T12" fmla="*/ 2 w 10"/>
                  <a:gd name="T13" fmla="*/ 6 h 11"/>
                  <a:gd name="T14" fmla="*/ 5 w 10"/>
                  <a:gd name="T15" fmla="*/ 3 h 11"/>
                  <a:gd name="T16" fmla="*/ 8 w 10"/>
                  <a:gd name="T17" fmla="*/ 6 h 11"/>
                  <a:gd name="T18" fmla="*/ 5 w 10"/>
                  <a:gd name="T1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8"/>
                      <a:pt x="7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4" name="îŝliḑé">
                <a:extLst>
                  <a:ext uri="{FF2B5EF4-FFF2-40B4-BE49-F238E27FC236}">
                    <a16:creationId xmlns:a16="http://schemas.microsoft.com/office/drawing/2014/main" xmlns="" id="{598975DA-B953-491E-9434-F3F3E71AEA7D}"/>
                  </a:ext>
                </a:extLst>
              </p:cNvPr>
              <p:cNvSpPr/>
              <p:nvPr/>
            </p:nvSpPr>
            <p:spPr bwMode="auto">
              <a:xfrm>
                <a:off x="9737212" y="5200616"/>
                <a:ext cx="36455" cy="39927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9 h 11"/>
                  <a:gd name="T12" fmla="*/ 2 w 10"/>
                  <a:gd name="T13" fmla="*/ 6 h 11"/>
                  <a:gd name="T14" fmla="*/ 5 w 10"/>
                  <a:gd name="T15" fmla="*/ 3 h 11"/>
                  <a:gd name="T16" fmla="*/ 8 w 10"/>
                  <a:gd name="T17" fmla="*/ 6 h 11"/>
                  <a:gd name="T18" fmla="*/ 5 w 10"/>
                  <a:gd name="T1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8"/>
                      <a:pt x="7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5" name="iṩḷíďè">
                <a:extLst>
                  <a:ext uri="{FF2B5EF4-FFF2-40B4-BE49-F238E27FC236}">
                    <a16:creationId xmlns:a16="http://schemas.microsoft.com/office/drawing/2014/main" xmlns="" id="{8DA4A1DD-FC50-4F73-9126-D86137B4D469}"/>
                  </a:ext>
                </a:extLst>
              </p:cNvPr>
              <p:cNvSpPr/>
              <p:nvPr/>
            </p:nvSpPr>
            <p:spPr bwMode="auto">
              <a:xfrm>
                <a:off x="9787555" y="5200616"/>
                <a:ext cx="36455" cy="39927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9 h 11"/>
                  <a:gd name="T12" fmla="*/ 2 w 10"/>
                  <a:gd name="T13" fmla="*/ 6 h 11"/>
                  <a:gd name="T14" fmla="*/ 5 w 10"/>
                  <a:gd name="T15" fmla="*/ 3 h 11"/>
                  <a:gd name="T16" fmla="*/ 8 w 10"/>
                  <a:gd name="T17" fmla="*/ 6 h 11"/>
                  <a:gd name="T18" fmla="*/ 5 w 10"/>
                  <a:gd name="T1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8"/>
                      <a:pt x="7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6" name="íṣḷiḓe">
                <a:extLst>
                  <a:ext uri="{FF2B5EF4-FFF2-40B4-BE49-F238E27FC236}">
                    <a16:creationId xmlns:a16="http://schemas.microsoft.com/office/drawing/2014/main" xmlns="" id="{B29018BD-1697-4773-9849-A618EA072BCE}"/>
                  </a:ext>
                </a:extLst>
              </p:cNvPr>
              <p:cNvSpPr/>
              <p:nvPr/>
            </p:nvSpPr>
            <p:spPr bwMode="auto">
              <a:xfrm>
                <a:off x="9636524" y="5200616"/>
                <a:ext cx="39927" cy="39927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6 h 11"/>
                  <a:gd name="T4" fmla="*/ 5 w 11"/>
                  <a:gd name="T5" fmla="*/ 11 h 11"/>
                  <a:gd name="T6" fmla="*/ 11 w 11"/>
                  <a:gd name="T7" fmla="*/ 6 h 11"/>
                  <a:gd name="T8" fmla="*/ 5 w 11"/>
                  <a:gd name="T9" fmla="*/ 0 h 11"/>
                  <a:gd name="T10" fmla="*/ 5 w 11"/>
                  <a:gd name="T11" fmla="*/ 9 h 11"/>
                  <a:gd name="T12" fmla="*/ 2 w 11"/>
                  <a:gd name="T13" fmla="*/ 6 h 11"/>
                  <a:gd name="T14" fmla="*/ 5 w 11"/>
                  <a:gd name="T15" fmla="*/ 3 h 11"/>
                  <a:gd name="T16" fmla="*/ 8 w 11"/>
                  <a:gd name="T17" fmla="*/ 6 h 11"/>
                  <a:gd name="T18" fmla="*/ 5 w 11"/>
                  <a:gd name="T1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1" y="9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8"/>
                      <a:pt x="7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8" name="ïsļîdè">
              <a:extLst>
                <a:ext uri="{FF2B5EF4-FFF2-40B4-BE49-F238E27FC236}">
                  <a16:creationId xmlns:a16="http://schemas.microsoft.com/office/drawing/2014/main" xmlns="" id="{89AB99CD-1DEA-4D91-BB67-18F0A8C9F1CE}"/>
                </a:ext>
              </a:extLst>
            </p:cNvPr>
            <p:cNvGrpSpPr>
              <a:grpSpLocks/>
            </p:cNvGrpSpPr>
            <p:nvPr/>
          </p:nvGrpSpPr>
          <p:grpSpPr>
            <a:xfrm>
              <a:off x="6531776" y="5456350"/>
              <a:ext cx="206334" cy="210276"/>
              <a:chOff x="5869414" y="5787383"/>
              <a:chExt cx="272551" cy="277759"/>
            </a:xfrm>
            <a:grpFill/>
          </p:grpSpPr>
          <p:sp>
            <p:nvSpPr>
              <p:cNvPr id="165" name="íṣliḓé">
                <a:extLst>
                  <a:ext uri="{FF2B5EF4-FFF2-40B4-BE49-F238E27FC236}">
                    <a16:creationId xmlns:a16="http://schemas.microsoft.com/office/drawing/2014/main" xmlns="" id="{408E6D23-1433-461D-857F-41BE1584B7A7}"/>
                  </a:ext>
                </a:extLst>
              </p:cNvPr>
              <p:cNvSpPr/>
              <p:nvPr/>
            </p:nvSpPr>
            <p:spPr bwMode="auto">
              <a:xfrm>
                <a:off x="5869414" y="5912374"/>
                <a:ext cx="272551" cy="152768"/>
              </a:xfrm>
              <a:custGeom>
                <a:avLst/>
                <a:gdLst>
                  <a:gd name="T0" fmla="*/ 2 w 76"/>
                  <a:gd name="T1" fmla="*/ 12 h 42"/>
                  <a:gd name="T2" fmla="*/ 1 w 76"/>
                  <a:gd name="T3" fmla="*/ 23 h 42"/>
                  <a:gd name="T4" fmla="*/ 8 w 76"/>
                  <a:gd name="T5" fmla="*/ 34 h 42"/>
                  <a:gd name="T6" fmla="*/ 20 w 76"/>
                  <a:gd name="T7" fmla="*/ 36 h 42"/>
                  <a:gd name="T8" fmla="*/ 25 w 76"/>
                  <a:gd name="T9" fmla="*/ 36 h 42"/>
                  <a:gd name="T10" fmla="*/ 33 w 76"/>
                  <a:gd name="T11" fmla="*/ 42 h 42"/>
                  <a:gd name="T12" fmla="*/ 33 w 76"/>
                  <a:gd name="T13" fmla="*/ 42 h 42"/>
                  <a:gd name="T14" fmla="*/ 56 w 76"/>
                  <a:gd name="T15" fmla="*/ 42 h 42"/>
                  <a:gd name="T16" fmla="*/ 57 w 76"/>
                  <a:gd name="T17" fmla="*/ 42 h 42"/>
                  <a:gd name="T18" fmla="*/ 71 w 76"/>
                  <a:gd name="T19" fmla="*/ 26 h 42"/>
                  <a:gd name="T20" fmla="*/ 76 w 76"/>
                  <a:gd name="T21" fmla="*/ 2 h 42"/>
                  <a:gd name="T22" fmla="*/ 76 w 76"/>
                  <a:gd name="T23" fmla="*/ 0 h 42"/>
                  <a:gd name="T24" fmla="*/ 13 w 76"/>
                  <a:gd name="T25" fmla="*/ 0 h 42"/>
                  <a:gd name="T26" fmla="*/ 13 w 76"/>
                  <a:gd name="T27" fmla="*/ 2 h 42"/>
                  <a:gd name="T28" fmla="*/ 13 w 76"/>
                  <a:gd name="T29" fmla="*/ 5 h 42"/>
                  <a:gd name="T30" fmla="*/ 11 w 76"/>
                  <a:gd name="T31" fmla="*/ 6 h 42"/>
                  <a:gd name="T32" fmla="*/ 11 w 76"/>
                  <a:gd name="T33" fmla="*/ 6 h 42"/>
                  <a:gd name="T34" fmla="*/ 2 w 76"/>
                  <a:gd name="T35" fmla="*/ 12 h 42"/>
                  <a:gd name="T36" fmla="*/ 17 w 76"/>
                  <a:gd name="T37" fmla="*/ 3 h 42"/>
                  <a:gd name="T38" fmla="*/ 43 w 76"/>
                  <a:gd name="T39" fmla="*/ 3 h 42"/>
                  <a:gd name="T40" fmla="*/ 43 w 76"/>
                  <a:gd name="T41" fmla="*/ 6 h 42"/>
                  <a:gd name="T42" fmla="*/ 17 w 76"/>
                  <a:gd name="T43" fmla="*/ 6 h 42"/>
                  <a:gd name="T44" fmla="*/ 17 w 76"/>
                  <a:gd name="T45" fmla="*/ 3 h 42"/>
                  <a:gd name="T46" fmla="*/ 72 w 76"/>
                  <a:gd name="T47" fmla="*/ 3 h 42"/>
                  <a:gd name="T48" fmla="*/ 72 w 76"/>
                  <a:gd name="T49" fmla="*/ 6 h 42"/>
                  <a:gd name="T50" fmla="*/ 45 w 76"/>
                  <a:gd name="T51" fmla="*/ 6 h 42"/>
                  <a:gd name="T52" fmla="*/ 45 w 76"/>
                  <a:gd name="T53" fmla="*/ 3 h 42"/>
                  <a:gd name="T54" fmla="*/ 72 w 76"/>
                  <a:gd name="T55" fmla="*/ 3 h 42"/>
                  <a:gd name="T56" fmla="*/ 22 w 76"/>
                  <a:gd name="T57" fmla="*/ 24 h 42"/>
                  <a:gd name="T58" fmla="*/ 17 w 76"/>
                  <a:gd name="T59" fmla="*/ 8 h 42"/>
                  <a:gd name="T60" fmla="*/ 43 w 76"/>
                  <a:gd name="T61" fmla="*/ 8 h 42"/>
                  <a:gd name="T62" fmla="*/ 43 w 76"/>
                  <a:gd name="T63" fmla="*/ 13 h 42"/>
                  <a:gd name="T64" fmla="*/ 34 w 76"/>
                  <a:gd name="T65" fmla="*/ 13 h 42"/>
                  <a:gd name="T66" fmla="*/ 34 w 76"/>
                  <a:gd name="T67" fmla="*/ 32 h 42"/>
                  <a:gd name="T68" fmla="*/ 53 w 76"/>
                  <a:gd name="T69" fmla="*/ 32 h 42"/>
                  <a:gd name="T70" fmla="*/ 53 w 76"/>
                  <a:gd name="T71" fmla="*/ 13 h 42"/>
                  <a:gd name="T72" fmla="*/ 45 w 76"/>
                  <a:gd name="T73" fmla="*/ 13 h 42"/>
                  <a:gd name="T74" fmla="*/ 45 w 76"/>
                  <a:gd name="T75" fmla="*/ 8 h 42"/>
                  <a:gd name="T76" fmla="*/ 72 w 76"/>
                  <a:gd name="T77" fmla="*/ 8 h 42"/>
                  <a:gd name="T78" fmla="*/ 67 w 76"/>
                  <a:gd name="T79" fmla="*/ 24 h 42"/>
                  <a:gd name="T80" fmla="*/ 55 w 76"/>
                  <a:gd name="T81" fmla="*/ 38 h 42"/>
                  <a:gd name="T82" fmla="*/ 34 w 76"/>
                  <a:gd name="T83" fmla="*/ 38 h 42"/>
                  <a:gd name="T84" fmla="*/ 22 w 76"/>
                  <a:gd name="T85" fmla="*/ 24 h 42"/>
                  <a:gd name="T86" fmla="*/ 51 w 76"/>
                  <a:gd name="T87" fmla="*/ 30 h 42"/>
                  <a:gd name="T88" fmla="*/ 36 w 76"/>
                  <a:gd name="T89" fmla="*/ 30 h 42"/>
                  <a:gd name="T90" fmla="*/ 36 w 76"/>
                  <a:gd name="T91" fmla="*/ 17 h 42"/>
                  <a:gd name="T92" fmla="*/ 39 w 76"/>
                  <a:gd name="T93" fmla="*/ 20 h 42"/>
                  <a:gd name="T94" fmla="*/ 48 w 76"/>
                  <a:gd name="T95" fmla="*/ 20 h 42"/>
                  <a:gd name="T96" fmla="*/ 51 w 76"/>
                  <a:gd name="T97" fmla="*/ 17 h 42"/>
                  <a:gd name="T98" fmla="*/ 51 w 76"/>
                  <a:gd name="T99" fmla="*/ 30 h 42"/>
                  <a:gd name="T100" fmla="*/ 38 w 76"/>
                  <a:gd name="T101" fmla="*/ 15 h 42"/>
                  <a:gd name="T102" fmla="*/ 50 w 76"/>
                  <a:gd name="T103" fmla="*/ 15 h 42"/>
                  <a:gd name="T104" fmla="*/ 47 w 76"/>
                  <a:gd name="T105" fmla="*/ 18 h 42"/>
                  <a:gd name="T106" fmla="*/ 40 w 76"/>
                  <a:gd name="T107" fmla="*/ 18 h 42"/>
                  <a:gd name="T108" fmla="*/ 38 w 76"/>
                  <a:gd name="T109" fmla="*/ 15 h 42"/>
                  <a:gd name="T110" fmla="*/ 8 w 76"/>
                  <a:gd name="T111" fmla="*/ 15 h 42"/>
                  <a:gd name="T112" fmla="*/ 12 w 76"/>
                  <a:gd name="T113" fmla="*/ 12 h 42"/>
                  <a:gd name="T114" fmla="*/ 14 w 76"/>
                  <a:gd name="T115" fmla="*/ 12 h 42"/>
                  <a:gd name="T116" fmla="*/ 19 w 76"/>
                  <a:gd name="T117" fmla="*/ 26 h 42"/>
                  <a:gd name="T118" fmla="*/ 21 w 76"/>
                  <a:gd name="T119" fmla="*/ 30 h 42"/>
                  <a:gd name="T120" fmla="*/ 12 w 76"/>
                  <a:gd name="T121" fmla="*/ 28 h 42"/>
                  <a:gd name="T122" fmla="*/ 7 w 76"/>
                  <a:gd name="T123" fmla="*/ 22 h 42"/>
                  <a:gd name="T124" fmla="*/ 8 w 76"/>
                  <a:gd name="T125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42">
                    <a:moveTo>
                      <a:pt x="2" y="12"/>
                    </a:moveTo>
                    <a:cubicBezTo>
                      <a:pt x="1" y="16"/>
                      <a:pt x="0" y="19"/>
                      <a:pt x="1" y="23"/>
                    </a:cubicBezTo>
                    <a:cubicBezTo>
                      <a:pt x="2" y="28"/>
                      <a:pt x="4" y="31"/>
                      <a:pt x="8" y="34"/>
                    </a:cubicBezTo>
                    <a:cubicBezTo>
                      <a:pt x="12" y="35"/>
                      <a:pt x="15" y="36"/>
                      <a:pt x="20" y="36"/>
                    </a:cubicBezTo>
                    <a:cubicBezTo>
                      <a:pt x="21" y="36"/>
                      <a:pt x="23" y="36"/>
                      <a:pt x="25" y="36"/>
                    </a:cubicBezTo>
                    <a:cubicBezTo>
                      <a:pt x="28" y="38"/>
                      <a:pt x="30" y="40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2" y="38"/>
                      <a:pt x="67" y="33"/>
                      <a:pt x="71" y="26"/>
                    </a:cubicBezTo>
                    <a:cubicBezTo>
                      <a:pt x="74" y="19"/>
                      <a:pt x="76" y="10"/>
                      <a:pt x="76" y="2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4"/>
                      <a:pt x="13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7"/>
                      <a:pt x="4" y="9"/>
                      <a:pt x="2" y="12"/>
                    </a:cubicBezTo>
                    <a:close/>
                    <a:moveTo>
                      <a:pt x="17" y="3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4"/>
                      <a:pt x="17" y="3"/>
                    </a:cubicBezTo>
                    <a:close/>
                    <a:moveTo>
                      <a:pt x="72" y="3"/>
                    </a:moveTo>
                    <a:cubicBezTo>
                      <a:pt x="72" y="4"/>
                      <a:pt x="72" y="5"/>
                      <a:pt x="72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3"/>
                      <a:pt x="45" y="3"/>
                      <a:pt x="45" y="3"/>
                    </a:cubicBezTo>
                    <a:lnTo>
                      <a:pt x="72" y="3"/>
                    </a:lnTo>
                    <a:close/>
                    <a:moveTo>
                      <a:pt x="22" y="24"/>
                    </a:moveTo>
                    <a:cubicBezTo>
                      <a:pt x="20" y="19"/>
                      <a:pt x="18" y="14"/>
                      <a:pt x="17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1" y="14"/>
                      <a:pt x="70" y="19"/>
                      <a:pt x="67" y="24"/>
                    </a:cubicBezTo>
                    <a:cubicBezTo>
                      <a:pt x="64" y="30"/>
                      <a:pt x="60" y="35"/>
                      <a:pt x="55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29" y="35"/>
                      <a:pt x="25" y="30"/>
                      <a:pt x="22" y="24"/>
                    </a:cubicBezTo>
                    <a:close/>
                    <a:moveTo>
                      <a:pt x="51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51" y="17"/>
                      <a:pt x="51" y="17"/>
                      <a:pt x="51" y="17"/>
                    </a:cubicBezTo>
                    <a:lnTo>
                      <a:pt x="51" y="30"/>
                    </a:lnTo>
                    <a:close/>
                    <a:moveTo>
                      <a:pt x="38" y="15"/>
                    </a:moveTo>
                    <a:cubicBezTo>
                      <a:pt x="50" y="15"/>
                      <a:pt x="50" y="15"/>
                      <a:pt x="50" y="15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0" y="18"/>
                      <a:pt x="40" y="18"/>
                      <a:pt x="40" y="18"/>
                    </a:cubicBezTo>
                    <a:lnTo>
                      <a:pt x="38" y="15"/>
                    </a:lnTo>
                    <a:close/>
                    <a:moveTo>
                      <a:pt x="8" y="15"/>
                    </a:moveTo>
                    <a:cubicBezTo>
                      <a:pt x="9" y="14"/>
                      <a:pt x="10" y="12"/>
                      <a:pt x="12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7"/>
                      <a:pt x="16" y="21"/>
                      <a:pt x="19" y="26"/>
                    </a:cubicBezTo>
                    <a:cubicBezTo>
                      <a:pt x="19" y="27"/>
                      <a:pt x="20" y="29"/>
                      <a:pt x="21" y="30"/>
                    </a:cubicBezTo>
                    <a:cubicBezTo>
                      <a:pt x="17" y="30"/>
                      <a:pt x="14" y="30"/>
                      <a:pt x="12" y="28"/>
                    </a:cubicBezTo>
                    <a:cubicBezTo>
                      <a:pt x="8" y="26"/>
                      <a:pt x="7" y="24"/>
                      <a:pt x="7" y="22"/>
                    </a:cubicBezTo>
                    <a:cubicBezTo>
                      <a:pt x="7" y="20"/>
                      <a:pt x="7" y="17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6" name="ïŝḻîdê">
                <a:extLst>
                  <a:ext uri="{FF2B5EF4-FFF2-40B4-BE49-F238E27FC236}">
                    <a16:creationId xmlns:a16="http://schemas.microsoft.com/office/drawing/2014/main" xmlns="" id="{2E820E52-7A93-49BF-AA8B-A79CA28B6EBC}"/>
                  </a:ext>
                </a:extLst>
              </p:cNvPr>
              <p:cNvSpPr/>
              <p:nvPr/>
            </p:nvSpPr>
            <p:spPr bwMode="auto">
              <a:xfrm>
                <a:off x="6030861" y="5787383"/>
                <a:ext cx="31248" cy="107632"/>
              </a:xfrm>
              <a:custGeom>
                <a:avLst/>
                <a:gdLst>
                  <a:gd name="T0" fmla="*/ 4 w 9"/>
                  <a:gd name="T1" fmla="*/ 4 h 30"/>
                  <a:gd name="T2" fmla="*/ 6 w 9"/>
                  <a:gd name="T3" fmla="*/ 5 h 30"/>
                  <a:gd name="T4" fmla="*/ 8 w 9"/>
                  <a:gd name="T5" fmla="*/ 8 h 30"/>
                  <a:gd name="T6" fmla="*/ 9 w 9"/>
                  <a:gd name="T7" fmla="*/ 11 h 30"/>
                  <a:gd name="T8" fmla="*/ 8 w 9"/>
                  <a:gd name="T9" fmla="*/ 15 h 30"/>
                  <a:gd name="T10" fmla="*/ 8 w 9"/>
                  <a:gd name="T11" fmla="*/ 16 h 30"/>
                  <a:gd name="T12" fmla="*/ 8 w 9"/>
                  <a:gd name="T13" fmla="*/ 16 h 30"/>
                  <a:gd name="T14" fmla="*/ 7 w 9"/>
                  <a:gd name="T15" fmla="*/ 17 h 30"/>
                  <a:gd name="T16" fmla="*/ 6 w 9"/>
                  <a:gd name="T17" fmla="*/ 18 h 30"/>
                  <a:gd name="T18" fmla="*/ 5 w 9"/>
                  <a:gd name="T19" fmla="*/ 20 h 30"/>
                  <a:gd name="T20" fmla="*/ 3 w 9"/>
                  <a:gd name="T21" fmla="*/ 22 h 30"/>
                  <a:gd name="T22" fmla="*/ 3 w 9"/>
                  <a:gd name="T23" fmla="*/ 25 h 30"/>
                  <a:gd name="T24" fmla="*/ 3 w 9"/>
                  <a:gd name="T25" fmla="*/ 27 h 30"/>
                  <a:gd name="T26" fmla="*/ 3 w 9"/>
                  <a:gd name="T27" fmla="*/ 27 h 30"/>
                  <a:gd name="T28" fmla="*/ 3 w 9"/>
                  <a:gd name="T29" fmla="*/ 28 h 30"/>
                  <a:gd name="T30" fmla="*/ 4 w 9"/>
                  <a:gd name="T31" fmla="*/ 28 h 30"/>
                  <a:gd name="T32" fmla="*/ 4 w 9"/>
                  <a:gd name="T33" fmla="*/ 29 h 30"/>
                  <a:gd name="T34" fmla="*/ 4 w 9"/>
                  <a:gd name="T35" fmla="*/ 29 h 30"/>
                  <a:gd name="T36" fmla="*/ 4 w 9"/>
                  <a:gd name="T37" fmla="*/ 30 h 30"/>
                  <a:gd name="T38" fmla="*/ 4 w 9"/>
                  <a:gd name="T39" fmla="*/ 29 h 30"/>
                  <a:gd name="T40" fmla="*/ 4 w 9"/>
                  <a:gd name="T41" fmla="*/ 29 h 30"/>
                  <a:gd name="T42" fmla="*/ 3 w 9"/>
                  <a:gd name="T43" fmla="*/ 28 h 30"/>
                  <a:gd name="T44" fmla="*/ 3 w 9"/>
                  <a:gd name="T45" fmla="*/ 28 h 30"/>
                  <a:gd name="T46" fmla="*/ 3 w 9"/>
                  <a:gd name="T47" fmla="*/ 27 h 30"/>
                  <a:gd name="T48" fmla="*/ 2 w 9"/>
                  <a:gd name="T49" fmla="*/ 27 h 30"/>
                  <a:gd name="T50" fmla="*/ 2 w 9"/>
                  <a:gd name="T51" fmla="*/ 25 h 30"/>
                  <a:gd name="T52" fmla="*/ 1 w 9"/>
                  <a:gd name="T53" fmla="*/ 22 h 30"/>
                  <a:gd name="T54" fmla="*/ 2 w 9"/>
                  <a:gd name="T55" fmla="*/ 21 h 30"/>
                  <a:gd name="T56" fmla="*/ 2 w 9"/>
                  <a:gd name="T57" fmla="*/ 20 h 30"/>
                  <a:gd name="T58" fmla="*/ 2 w 9"/>
                  <a:gd name="T59" fmla="*/ 19 h 30"/>
                  <a:gd name="T60" fmla="*/ 4 w 9"/>
                  <a:gd name="T61" fmla="*/ 16 h 30"/>
                  <a:gd name="T62" fmla="*/ 5 w 9"/>
                  <a:gd name="T63" fmla="*/ 14 h 30"/>
                  <a:gd name="T64" fmla="*/ 6 w 9"/>
                  <a:gd name="T65" fmla="*/ 11 h 30"/>
                  <a:gd name="T66" fmla="*/ 6 w 9"/>
                  <a:gd name="T67" fmla="*/ 9 h 30"/>
                  <a:gd name="T68" fmla="*/ 5 w 9"/>
                  <a:gd name="T69" fmla="*/ 6 h 30"/>
                  <a:gd name="T70" fmla="*/ 3 w 9"/>
                  <a:gd name="T71" fmla="*/ 4 h 30"/>
                  <a:gd name="T72" fmla="*/ 1 w 9"/>
                  <a:gd name="T73" fmla="*/ 1 h 30"/>
                  <a:gd name="T74" fmla="*/ 0 w 9"/>
                  <a:gd name="T75" fmla="*/ 0 h 30"/>
                  <a:gd name="T76" fmla="*/ 1 w 9"/>
                  <a:gd name="T77" fmla="*/ 1 h 30"/>
                  <a:gd name="T78" fmla="*/ 4 w 9"/>
                  <a:gd name="T7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" h="30">
                    <a:moveTo>
                      <a:pt x="4" y="4"/>
                    </a:moveTo>
                    <a:cubicBezTo>
                      <a:pt x="5" y="4"/>
                      <a:pt x="5" y="5"/>
                      <a:pt x="6" y="5"/>
                    </a:cubicBezTo>
                    <a:cubicBezTo>
                      <a:pt x="7" y="6"/>
                      <a:pt x="7" y="7"/>
                      <a:pt x="8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9" y="13"/>
                      <a:pt x="9" y="14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7" y="17"/>
                    </a:cubicBezTo>
                    <a:cubicBezTo>
                      <a:pt x="7" y="17"/>
                      <a:pt x="7" y="17"/>
                      <a:pt x="6" y="18"/>
                    </a:cubicBezTo>
                    <a:cubicBezTo>
                      <a:pt x="6" y="19"/>
                      <a:pt x="5" y="19"/>
                      <a:pt x="5" y="20"/>
                    </a:cubicBezTo>
                    <a:cubicBezTo>
                      <a:pt x="4" y="21"/>
                      <a:pt x="4" y="22"/>
                      <a:pt x="3" y="22"/>
                    </a:cubicBezTo>
                    <a:cubicBezTo>
                      <a:pt x="3" y="23"/>
                      <a:pt x="3" y="24"/>
                      <a:pt x="3" y="25"/>
                    </a:cubicBezTo>
                    <a:cubicBezTo>
                      <a:pt x="3" y="25"/>
                      <a:pt x="3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2" y="26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2" y="22"/>
                      <a:pt x="2" y="21"/>
                    </a:cubicBezTo>
                    <a:cubicBezTo>
                      <a:pt x="2" y="21"/>
                      <a:pt x="2" y="21"/>
                      <a:pt x="2" y="20"/>
                    </a:cubicBezTo>
                    <a:cubicBezTo>
                      <a:pt x="2" y="20"/>
                      <a:pt x="2" y="19"/>
                      <a:pt x="2" y="19"/>
                    </a:cubicBezTo>
                    <a:cubicBezTo>
                      <a:pt x="3" y="18"/>
                      <a:pt x="3" y="17"/>
                      <a:pt x="4" y="16"/>
                    </a:cubicBezTo>
                    <a:cubicBezTo>
                      <a:pt x="4" y="15"/>
                      <a:pt x="5" y="14"/>
                      <a:pt x="5" y="14"/>
                    </a:cubicBezTo>
                    <a:cubicBezTo>
                      <a:pt x="6" y="13"/>
                      <a:pt x="6" y="12"/>
                      <a:pt x="6" y="11"/>
                    </a:cubicBezTo>
                    <a:cubicBezTo>
                      <a:pt x="6" y="11"/>
                      <a:pt x="6" y="10"/>
                      <a:pt x="6" y="9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4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2" y="2"/>
                      <a:pt x="3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7" name="ïṩľíḑé">
                <a:extLst>
                  <a:ext uri="{FF2B5EF4-FFF2-40B4-BE49-F238E27FC236}">
                    <a16:creationId xmlns:a16="http://schemas.microsoft.com/office/drawing/2014/main" xmlns="" id="{DD5CAB1C-D276-4034-AC45-84D9F2E57D5B}"/>
                  </a:ext>
                </a:extLst>
              </p:cNvPr>
              <p:cNvSpPr/>
              <p:nvPr/>
            </p:nvSpPr>
            <p:spPr bwMode="auto">
              <a:xfrm>
                <a:off x="5994406" y="5787383"/>
                <a:ext cx="39927" cy="121520"/>
              </a:xfrm>
              <a:custGeom>
                <a:avLst/>
                <a:gdLst>
                  <a:gd name="T0" fmla="*/ 6 w 11"/>
                  <a:gd name="T1" fmla="*/ 6 h 34"/>
                  <a:gd name="T2" fmla="*/ 5 w 11"/>
                  <a:gd name="T3" fmla="*/ 4 h 34"/>
                  <a:gd name="T4" fmla="*/ 2 w 11"/>
                  <a:gd name="T5" fmla="*/ 1 h 34"/>
                  <a:gd name="T6" fmla="*/ 0 w 11"/>
                  <a:gd name="T7" fmla="*/ 0 h 34"/>
                  <a:gd name="T8" fmla="*/ 2 w 11"/>
                  <a:gd name="T9" fmla="*/ 0 h 34"/>
                  <a:gd name="T10" fmla="*/ 5 w 11"/>
                  <a:gd name="T11" fmla="*/ 3 h 34"/>
                  <a:gd name="T12" fmla="*/ 8 w 11"/>
                  <a:gd name="T13" fmla="*/ 5 h 34"/>
                  <a:gd name="T14" fmla="*/ 10 w 11"/>
                  <a:gd name="T15" fmla="*/ 8 h 34"/>
                  <a:gd name="T16" fmla="*/ 11 w 11"/>
                  <a:gd name="T17" fmla="*/ 12 h 34"/>
                  <a:gd name="T18" fmla="*/ 10 w 11"/>
                  <a:gd name="T19" fmla="*/ 17 h 34"/>
                  <a:gd name="T20" fmla="*/ 10 w 11"/>
                  <a:gd name="T21" fmla="*/ 17 h 34"/>
                  <a:gd name="T22" fmla="*/ 10 w 11"/>
                  <a:gd name="T23" fmla="*/ 18 h 34"/>
                  <a:gd name="T24" fmla="*/ 9 w 11"/>
                  <a:gd name="T25" fmla="*/ 18 h 34"/>
                  <a:gd name="T26" fmla="*/ 8 w 11"/>
                  <a:gd name="T27" fmla="*/ 20 h 34"/>
                  <a:gd name="T28" fmla="*/ 6 w 11"/>
                  <a:gd name="T29" fmla="*/ 22 h 34"/>
                  <a:gd name="T30" fmla="*/ 4 w 11"/>
                  <a:gd name="T31" fmla="*/ 25 h 34"/>
                  <a:gd name="T32" fmla="*/ 4 w 11"/>
                  <a:gd name="T33" fmla="*/ 28 h 34"/>
                  <a:gd name="T34" fmla="*/ 4 w 11"/>
                  <a:gd name="T35" fmla="*/ 30 h 34"/>
                  <a:gd name="T36" fmla="*/ 5 w 11"/>
                  <a:gd name="T37" fmla="*/ 31 h 34"/>
                  <a:gd name="T38" fmla="*/ 5 w 11"/>
                  <a:gd name="T39" fmla="*/ 31 h 34"/>
                  <a:gd name="T40" fmla="*/ 5 w 11"/>
                  <a:gd name="T41" fmla="*/ 32 h 34"/>
                  <a:gd name="T42" fmla="*/ 5 w 11"/>
                  <a:gd name="T43" fmla="*/ 33 h 34"/>
                  <a:gd name="T44" fmla="*/ 6 w 11"/>
                  <a:gd name="T45" fmla="*/ 33 h 34"/>
                  <a:gd name="T46" fmla="*/ 6 w 11"/>
                  <a:gd name="T47" fmla="*/ 34 h 34"/>
                  <a:gd name="T48" fmla="*/ 6 w 11"/>
                  <a:gd name="T49" fmla="*/ 33 h 34"/>
                  <a:gd name="T50" fmla="*/ 5 w 11"/>
                  <a:gd name="T51" fmla="*/ 33 h 34"/>
                  <a:gd name="T52" fmla="*/ 5 w 11"/>
                  <a:gd name="T53" fmla="*/ 32 h 34"/>
                  <a:gd name="T54" fmla="*/ 4 w 11"/>
                  <a:gd name="T55" fmla="*/ 31 h 34"/>
                  <a:gd name="T56" fmla="*/ 4 w 11"/>
                  <a:gd name="T57" fmla="*/ 31 h 34"/>
                  <a:gd name="T58" fmla="*/ 4 w 11"/>
                  <a:gd name="T59" fmla="*/ 31 h 34"/>
                  <a:gd name="T60" fmla="*/ 3 w 11"/>
                  <a:gd name="T61" fmla="*/ 28 h 34"/>
                  <a:gd name="T62" fmla="*/ 3 w 11"/>
                  <a:gd name="T63" fmla="*/ 25 h 34"/>
                  <a:gd name="T64" fmla="*/ 3 w 11"/>
                  <a:gd name="T65" fmla="*/ 24 h 34"/>
                  <a:gd name="T66" fmla="*/ 3 w 11"/>
                  <a:gd name="T67" fmla="*/ 23 h 34"/>
                  <a:gd name="T68" fmla="*/ 4 w 11"/>
                  <a:gd name="T69" fmla="*/ 21 h 34"/>
                  <a:gd name="T70" fmla="*/ 5 w 11"/>
                  <a:gd name="T71" fmla="*/ 18 h 34"/>
                  <a:gd name="T72" fmla="*/ 7 w 11"/>
                  <a:gd name="T73" fmla="*/ 15 h 34"/>
                  <a:gd name="T74" fmla="*/ 8 w 11"/>
                  <a:gd name="T75" fmla="*/ 12 h 34"/>
                  <a:gd name="T76" fmla="*/ 8 w 11"/>
                  <a:gd name="T77" fmla="*/ 9 h 34"/>
                  <a:gd name="T78" fmla="*/ 6 w 11"/>
                  <a:gd name="T7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34">
                    <a:moveTo>
                      <a:pt x="6" y="6"/>
                    </a:moveTo>
                    <a:cubicBezTo>
                      <a:pt x="6" y="6"/>
                      <a:pt x="5" y="5"/>
                      <a:pt x="5" y="4"/>
                    </a:cubicBezTo>
                    <a:cubicBezTo>
                      <a:pt x="3" y="3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4" y="2"/>
                      <a:pt x="5" y="3"/>
                    </a:cubicBezTo>
                    <a:cubicBezTo>
                      <a:pt x="6" y="4"/>
                      <a:pt x="7" y="5"/>
                      <a:pt x="8" y="5"/>
                    </a:cubicBezTo>
                    <a:cubicBezTo>
                      <a:pt x="8" y="6"/>
                      <a:pt x="9" y="7"/>
                      <a:pt x="10" y="8"/>
                    </a:cubicBezTo>
                    <a:cubicBezTo>
                      <a:pt x="10" y="9"/>
                      <a:pt x="11" y="11"/>
                      <a:pt x="11" y="12"/>
                    </a:cubicBezTo>
                    <a:cubicBezTo>
                      <a:pt x="11" y="14"/>
                      <a:pt x="11" y="15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9" y="18"/>
                      <a:pt x="9" y="18"/>
                    </a:cubicBezTo>
                    <a:cubicBezTo>
                      <a:pt x="9" y="19"/>
                      <a:pt x="8" y="19"/>
                      <a:pt x="8" y="20"/>
                    </a:cubicBezTo>
                    <a:cubicBezTo>
                      <a:pt x="7" y="21"/>
                      <a:pt x="7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4" y="26"/>
                      <a:pt x="4" y="27"/>
                      <a:pt x="4" y="28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4"/>
                      <a:pt x="6" y="34"/>
                    </a:cubicBezTo>
                    <a:cubicBezTo>
                      <a:pt x="6" y="34"/>
                      <a:pt x="6" y="33"/>
                      <a:pt x="6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2"/>
                      <a:pt x="5" y="32"/>
                    </a:cubicBezTo>
                    <a:cubicBezTo>
                      <a:pt x="5" y="32"/>
                      <a:pt x="4" y="32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3" y="27"/>
                      <a:pt x="3" y="26"/>
                      <a:pt x="3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3" y="22"/>
                      <a:pt x="3" y="22"/>
                      <a:pt x="4" y="21"/>
                    </a:cubicBezTo>
                    <a:cubicBezTo>
                      <a:pt x="4" y="20"/>
                      <a:pt x="5" y="19"/>
                      <a:pt x="5" y="18"/>
                    </a:cubicBezTo>
                    <a:cubicBezTo>
                      <a:pt x="6" y="17"/>
                      <a:pt x="7" y="16"/>
                      <a:pt x="7" y="15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8" y="11"/>
                      <a:pt x="8" y="10"/>
                      <a:pt x="8" y="9"/>
                    </a:cubicBezTo>
                    <a:cubicBezTo>
                      <a:pt x="7" y="8"/>
                      <a:pt x="7" y="7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9" name="îṩḷïḍê">
              <a:extLst>
                <a:ext uri="{FF2B5EF4-FFF2-40B4-BE49-F238E27FC236}">
                  <a16:creationId xmlns:a16="http://schemas.microsoft.com/office/drawing/2014/main" xmlns="" id="{EA2D8AF1-3221-4D8F-8AF1-E832BF9828ED}"/>
                </a:ext>
              </a:extLst>
            </p:cNvPr>
            <p:cNvSpPr/>
            <p:nvPr/>
          </p:nvSpPr>
          <p:spPr bwMode="auto">
            <a:xfrm>
              <a:off x="8370381" y="3734710"/>
              <a:ext cx="231304" cy="258903"/>
            </a:xfrm>
            <a:custGeom>
              <a:avLst/>
              <a:gdLst>
                <a:gd name="T0" fmla="*/ 78 w 85"/>
                <a:gd name="T1" fmla="*/ 0 h 95"/>
                <a:gd name="T2" fmla="*/ 8 w 85"/>
                <a:gd name="T3" fmla="*/ 0 h 95"/>
                <a:gd name="T4" fmla="*/ 0 w 85"/>
                <a:gd name="T5" fmla="*/ 8 h 95"/>
                <a:gd name="T6" fmla="*/ 0 w 85"/>
                <a:gd name="T7" fmla="*/ 87 h 95"/>
                <a:gd name="T8" fmla="*/ 8 w 85"/>
                <a:gd name="T9" fmla="*/ 95 h 95"/>
                <a:gd name="T10" fmla="*/ 78 w 85"/>
                <a:gd name="T11" fmla="*/ 95 h 95"/>
                <a:gd name="T12" fmla="*/ 85 w 85"/>
                <a:gd name="T13" fmla="*/ 87 h 95"/>
                <a:gd name="T14" fmla="*/ 85 w 85"/>
                <a:gd name="T15" fmla="*/ 8 h 95"/>
                <a:gd name="T16" fmla="*/ 78 w 85"/>
                <a:gd name="T17" fmla="*/ 0 h 95"/>
                <a:gd name="T18" fmla="*/ 6 w 85"/>
                <a:gd name="T19" fmla="*/ 87 h 95"/>
                <a:gd name="T20" fmla="*/ 6 w 85"/>
                <a:gd name="T21" fmla="*/ 8 h 95"/>
                <a:gd name="T22" fmla="*/ 8 w 85"/>
                <a:gd name="T23" fmla="*/ 6 h 95"/>
                <a:gd name="T24" fmla="*/ 22 w 85"/>
                <a:gd name="T25" fmla="*/ 6 h 95"/>
                <a:gd name="T26" fmla="*/ 22 w 85"/>
                <a:gd name="T27" fmla="*/ 89 h 95"/>
                <a:gd name="T28" fmla="*/ 8 w 85"/>
                <a:gd name="T29" fmla="*/ 89 h 95"/>
                <a:gd name="T30" fmla="*/ 6 w 85"/>
                <a:gd name="T31" fmla="*/ 87 h 95"/>
                <a:gd name="T32" fmla="*/ 79 w 85"/>
                <a:gd name="T33" fmla="*/ 87 h 95"/>
                <a:gd name="T34" fmla="*/ 78 w 85"/>
                <a:gd name="T35" fmla="*/ 89 h 95"/>
                <a:gd name="T36" fmla="*/ 24 w 85"/>
                <a:gd name="T37" fmla="*/ 89 h 95"/>
                <a:gd name="T38" fmla="*/ 24 w 85"/>
                <a:gd name="T39" fmla="*/ 6 h 95"/>
                <a:gd name="T40" fmla="*/ 51 w 85"/>
                <a:gd name="T41" fmla="*/ 6 h 95"/>
                <a:gd name="T42" fmla="*/ 51 w 85"/>
                <a:gd name="T43" fmla="*/ 29 h 95"/>
                <a:gd name="T44" fmla="*/ 58 w 85"/>
                <a:gd name="T45" fmla="*/ 21 h 95"/>
                <a:gd name="T46" fmla="*/ 66 w 85"/>
                <a:gd name="T47" fmla="*/ 29 h 95"/>
                <a:gd name="T48" fmla="*/ 66 w 85"/>
                <a:gd name="T49" fmla="*/ 6 h 95"/>
                <a:gd name="T50" fmla="*/ 78 w 85"/>
                <a:gd name="T51" fmla="*/ 6 h 95"/>
                <a:gd name="T52" fmla="*/ 79 w 85"/>
                <a:gd name="T53" fmla="*/ 8 h 95"/>
                <a:gd name="T54" fmla="*/ 79 w 85"/>
                <a:gd name="T55" fmla="*/ 8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95">
                  <a:moveTo>
                    <a:pt x="7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4" y="95"/>
                    <a:pt x="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82" y="95"/>
                    <a:pt x="85" y="91"/>
                    <a:pt x="85" y="87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4"/>
                    <a:pt x="82" y="0"/>
                    <a:pt x="78" y="0"/>
                  </a:cubicBezTo>
                  <a:close/>
                  <a:moveTo>
                    <a:pt x="6" y="8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7" y="89"/>
                    <a:pt x="6" y="88"/>
                    <a:pt x="6" y="87"/>
                  </a:cubicBezTo>
                  <a:close/>
                  <a:moveTo>
                    <a:pt x="79" y="87"/>
                  </a:moveTo>
                  <a:cubicBezTo>
                    <a:pt x="79" y="88"/>
                    <a:pt x="79" y="89"/>
                    <a:pt x="78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9" y="6"/>
                    <a:pt x="79" y="7"/>
                    <a:pt x="79" y="8"/>
                  </a:cubicBezTo>
                  <a:lnTo>
                    <a:pt x="79" y="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îŝḷïḓe">
              <a:extLst>
                <a:ext uri="{FF2B5EF4-FFF2-40B4-BE49-F238E27FC236}">
                  <a16:creationId xmlns:a16="http://schemas.microsoft.com/office/drawing/2014/main" xmlns="" id="{C1506842-1EEE-42D7-85D9-EFF480D46659}"/>
                </a:ext>
              </a:extLst>
            </p:cNvPr>
            <p:cNvSpPr/>
            <p:nvPr/>
          </p:nvSpPr>
          <p:spPr bwMode="auto">
            <a:xfrm>
              <a:off x="7378139" y="4377368"/>
              <a:ext cx="172164" cy="152450"/>
            </a:xfrm>
            <a:custGeom>
              <a:avLst/>
              <a:gdLst>
                <a:gd name="T0" fmla="*/ 17 w 63"/>
                <a:gd name="T1" fmla="*/ 56 h 56"/>
                <a:gd name="T2" fmla="*/ 63 w 63"/>
                <a:gd name="T3" fmla="*/ 33 h 56"/>
                <a:gd name="T4" fmla="*/ 46 w 63"/>
                <a:gd name="T5" fmla="*/ 0 h 56"/>
                <a:gd name="T6" fmla="*/ 0 w 63"/>
                <a:gd name="T7" fmla="*/ 24 h 56"/>
                <a:gd name="T8" fmla="*/ 17 w 63"/>
                <a:gd name="T9" fmla="*/ 56 h 56"/>
                <a:gd name="T10" fmla="*/ 19 w 63"/>
                <a:gd name="T11" fmla="*/ 52 h 56"/>
                <a:gd name="T12" fmla="*/ 27 w 63"/>
                <a:gd name="T13" fmla="*/ 32 h 56"/>
                <a:gd name="T14" fmla="*/ 30 w 63"/>
                <a:gd name="T15" fmla="*/ 33 h 56"/>
                <a:gd name="T16" fmla="*/ 34 w 63"/>
                <a:gd name="T17" fmla="*/ 33 h 56"/>
                <a:gd name="T18" fmla="*/ 36 w 63"/>
                <a:gd name="T19" fmla="*/ 30 h 56"/>
                <a:gd name="T20" fmla="*/ 37 w 63"/>
                <a:gd name="T21" fmla="*/ 27 h 56"/>
                <a:gd name="T22" fmla="*/ 57 w 63"/>
                <a:gd name="T23" fmla="*/ 32 h 56"/>
                <a:gd name="T24" fmla="*/ 19 w 63"/>
                <a:gd name="T25" fmla="*/ 52 h 56"/>
                <a:gd name="T26" fmla="*/ 38 w 63"/>
                <a:gd name="T27" fmla="*/ 26 h 56"/>
                <a:gd name="T28" fmla="*/ 45 w 63"/>
                <a:gd name="T29" fmla="*/ 5 h 56"/>
                <a:gd name="T30" fmla="*/ 58 w 63"/>
                <a:gd name="T31" fmla="*/ 31 h 56"/>
                <a:gd name="T32" fmla="*/ 38 w 63"/>
                <a:gd name="T33" fmla="*/ 26 h 56"/>
                <a:gd name="T34" fmla="*/ 43 w 63"/>
                <a:gd name="T35" fmla="*/ 5 h 56"/>
                <a:gd name="T36" fmla="*/ 35 w 63"/>
                <a:gd name="T37" fmla="*/ 29 h 56"/>
                <a:gd name="T38" fmla="*/ 30 w 63"/>
                <a:gd name="T39" fmla="*/ 32 h 56"/>
                <a:gd name="T40" fmla="*/ 6 w 63"/>
                <a:gd name="T41" fmla="*/ 24 h 56"/>
                <a:gd name="T42" fmla="*/ 43 w 63"/>
                <a:gd name="T43" fmla="*/ 5 h 56"/>
                <a:gd name="T44" fmla="*/ 26 w 63"/>
                <a:gd name="T45" fmla="*/ 32 h 56"/>
                <a:gd name="T46" fmla="*/ 18 w 63"/>
                <a:gd name="T47" fmla="*/ 51 h 56"/>
                <a:gd name="T48" fmla="*/ 5 w 63"/>
                <a:gd name="T49" fmla="*/ 26 h 56"/>
                <a:gd name="T50" fmla="*/ 26 w 63"/>
                <a:gd name="T51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56">
                  <a:moveTo>
                    <a:pt x="17" y="56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7" y="56"/>
                  </a:lnTo>
                  <a:close/>
                  <a:moveTo>
                    <a:pt x="19" y="52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4"/>
                    <a:pt x="33" y="33"/>
                    <a:pt x="34" y="33"/>
                  </a:cubicBezTo>
                  <a:cubicBezTo>
                    <a:pt x="35" y="32"/>
                    <a:pt x="36" y="31"/>
                    <a:pt x="36" y="3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57" y="32"/>
                    <a:pt x="57" y="32"/>
                    <a:pt x="57" y="32"/>
                  </a:cubicBezTo>
                  <a:lnTo>
                    <a:pt x="19" y="52"/>
                  </a:lnTo>
                  <a:close/>
                  <a:moveTo>
                    <a:pt x="38" y="26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8" y="31"/>
                    <a:pt x="58" y="31"/>
                    <a:pt x="58" y="31"/>
                  </a:cubicBezTo>
                  <a:lnTo>
                    <a:pt x="38" y="26"/>
                  </a:lnTo>
                  <a:close/>
                  <a:moveTo>
                    <a:pt x="43" y="5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4" y="31"/>
                    <a:pt x="32" y="32"/>
                    <a:pt x="30" y="32"/>
                  </a:cubicBezTo>
                  <a:cubicBezTo>
                    <a:pt x="6" y="24"/>
                    <a:pt x="6" y="24"/>
                    <a:pt x="6" y="24"/>
                  </a:cubicBezTo>
                  <a:lnTo>
                    <a:pt x="43" y="5"/>
                  </a:lnTo>
                  <a:close/>
                  <a:moveTo>
                    <a:pt x="26" y="32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5" y="26"/>
                    <a:pt x="5" y="26"/>
                    <a:pt x="5" y="26"/>
                  </a:cubicBezTo>
                  <a:lnTo>
                    <a:pt x="26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îšľiḋe">
              <a:extLst>
                <a:ext uri="{FF2B5EF4-FFF2-40B4-BE49-F238E27FC236}">
                  <a16:creationId xmlns:a16="http://schemas.microsoft.com/office/drawing/2014/main" xmlns="" id="{B9795FB7-0CFB-453C-9A11-8E80EC2ED496}"/>
                </a:ext>
              </a:extLst>
            </p:cNvPr>
            <p:cNvSpPr/>
            <p:nvPr/>
          </p:nvSpPr>
          <p:spPr bwMode="auto">
            <a:xfrm>
              <a:off x="6316242" y="5788849"/>
              <a:ext cx="2628" cy="262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íṩ1îḍê">
              <a:extLst>
                <a:ext uri="{FF2B5EF4-FFF2-40B4-BE49-F238E27FC236}">
                  <a16:creationId xmlns:a16="http://schemas.microsoft.com/office/drawing/2014/main" xmlns="" id="{96E2DDD6-8B70-4F59-859F-C2142379874B}"/>
                </a:ext>
              </a:extLst>
            </p:cNvPr>
            <p:cNvSpPr/>
            <p:nvPr/>
          </p:nvSpPr>
          <p:spPr bwMode="auto">
            <a:xfrm>
              <a:off x="6408239" y="5908445"/>
              <a:ext cx="2628" cy="262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3" name="îş1îḋé">
              <a:extLst>
                <a:ext uri="{FF2B5EF4-FFF2-40B4-BE49-F238E27FC236}">
                  <a16:creationId xmlns:a16="http://schemas.microsoft.com/office/drawing/2014/main" xmlns="" id="{B796C635-2A17-4F01-9034-9CE4792D4F7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677910" y="4770322"/>
              <a:ext cx="279930" cy="427124"/>
              <a:chOff x="8704294" y="4881193"/>
              <a:chExt cx="369766" cy="564198"/>
            </a:xfrm>
            <a:grpFill/>
          </p:grpSpPr>
          <p:sp>
            <p:nvSpPr>
              <p:cNvPr id="161" name="îślïḍé">
                <a:extLst>
                  <a:ext uri="{FF2B5EF4-FFF2-40B4-BE49-F238E27FC236}">
                    <a16:creationId xmlns:a16="http://schemas.microsoft.com/office/drawing/2014/main" xmlns="" id="{7019866D-55E6-45E0-BCF3-58218209CDDE}"/>
                  </a:ext>
                </a:extLst>
              </p:cNvPr>
              <p:cNvSpPr/>
              <p:nvPr/>
            </p:nvSpPr>
            <p:spPr bwMode="auto">
              <a:xfrm>
                <a:off x="8704294" y="5016601"/>
                <a:ext cx="369766" cy="428790"/>
              </a:xfrm>
              <a:custGeom>
                <a:avLst/>
                <a:gdLst>
                  <a:gd name="T0" fmla="*/ 51 w 103"/>
                  <a:gd name="T1" fmla="*/ 92 h 119"/>
                  <a:gd name="T2" fmla="*/ 78 w 103"/>
                  <a:gd name="T3" fmla="*/ 119 h 119"/>
                  <a:gd name="T4" fmla="*/ 103 w 103"/>
                  <a:gd name="T5" fmla="*/ 119 h 119"/>
                  <a:gd name="T6" fmla="*/ 53 w 103"/>
                  <a:gd name="T7" fmla="*/ 25 h 119"/>
                  <a:gd name="T8" fmla="*/ 64 w 103"/>
                  <a:gd name="T9" fmla="*/ 12 h 119"/>
                  <a:gd name="T10" fmla="*/ 51 w 103"/>
                  <a:gd name="T11" fmla="*/ 0 h 119"/>
                  <a:gd name="T12" fmla="*/ 39 w 103"/>
                  <a:gd name="T13" fmla="*/ 12 h 119"/>
                  <a:gd name="T14" fmla="*/ 49 w 103"/>
                  <a:gd name="T15" fmla="*/ 25 h 119"/>
                  <a:gd name="T16" fmla="*/ 0 w 103"/>
                  <a:gd name="T17" fmla="*/ 119 h 119"/>
                  <a:gd name="T18" fmla="*/ 25 w 103"/>
                  <a:gd name="T19" fmla="*/ 119 h 119"/>
                  <a:gd name="T20" fmla="*/ 51 w 103"/>
                  <a:gd name="T21" fmla="*/ 92 h 119"/>
                  <a:gd name="T22" fmla="*/ 51 w 103"/>
                  <a:gd name="T23" fmla="*/ 54 h 119"/>
                  <a:gd name="T24" fmla="*/ 51 w 103"/>
                  <a:gd name="T25" fmla="*/ 52 h 119"/>
                  <a:gd name="T26" fmla="*/ 52 w 103"/>
                  <a:gd name="T27" fmla="*/ 54 h 119"/>
                  <a:gd name="T28" fmla="*/ 66 w 103"/>
                  <a:gd name="T29" fmla="*/ 85 h 119"/>
                  <a:gd name="T30" fmla="*/ 51 w 103"/>
                  <a:gd name="T31" fmla="*/ 82 h 119"/>
                  <a:gd name="T32" fmla="*/ 36 w 103"/>
                  <a:gd name="T33" fmla="*/ 85 h 119"/>
                  <a:gd name="T34" fmla="*/ 51 w 103"/>
                  <a:gd name="T35" fmla="*/ 5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119">
                    <a:moveTo>
                      <a:pt x="51" y="92"/>
                    </a:moveTo>
                    <a:cubicBezTo>
                      <a:pt x="66" y="92"/>
                      <a:pt x="78" y="104"/>
                      <a:pt x="78" y="119"/>
                    </a:cubicBezTo>
                    <a:cubicBezTo>
                      <a:pt x="103" y="119"/>
                      <a:pt x="103" y="119"/>
                      <a:pt x="103" y="119"/>
                    </a:cubicBezTo>
                    <a:cubicBezTo>
                      <a:pt x="71" y="84"/>
                      <a:pt x="58" y="43"/>
                      <a:pt x="53" y="25"/>
                    </a:cubicBezTo>
                    <a:cubicBezTo>
                      <a:pt x="59" y="24"/>
                      <a:pt x="64" y="19"/>
                      <a:pt x="64" y="12"/>
                    </a:cubicBezTo>
                    <a:cubicBezTo>
                      <a:pt x="64" y="5"/>
                      <a:pt x="58" y="0"/>
                      <a:pt x="51" y="0"/>
                    </a:cubicBezTo>
                    <a:cubicBezTo>
                      <a:pt x="44" y="0"/>
                      <a:pt x="39" y="5"/>
                      <a:pt x="39" y="12"/>
                    </a:cubicBezTo>
                    <a:cubicBezTo>
                      <a:pt x="39" y="19"/>
                      <a:pt x="43" y="24"/>
                      <a:pt x="49" y="25"/>
                    </a:cubicBezTo>
                    <a:cubicBezTo>
                      <a:pt x="45" y="43"/>
                      <a:pt x="32" y="84"/>
                      <a:pt x="0" y="119"/>
                    </a:cubicBez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04"/>
                      <a:pt x="37" y="92"/>
                      <a:pt x="51" y="92"/>
                    </a:cubicBezTo>
                    <a:close/>
                    <a:moveTo>
                      <a:pt x="51" y="54"/>
                    </a:moveTo>
                    <a:cubicBezTo>
                      <a:pt x="51" y="53"/>
                      <a:pt x="51" y="53"/>
                      <a:pt x="51" y="52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6" y="65"/>
                      <a:pt x="61" y="75"/>
                      <a:pt x="66" y="85"/>
                    </a:cubicBezTo>
                    <a:cubicBezTo>
                      <a:pt x="62" y="83"/>
                      <a:pt x="57" y="82"/>
                      <a:pt x="51" y="82"/>
                    </a:cubicBezTo>
                    <a:cubicBezTo>
                      <a:pt x="46" y="82"/>
                      <a:pt x="41" y="83"/>
                      <a:pt x="36" y="85"/>
                    </a:cubicBezTo>
                    <a:cubicBezTo>
                      <a:pt x="42" y="75"/>
                      <a:pt x="47" y="65"/>
                      <a:pt x="51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2" name="ïş1íḑè">
                <a:extLst>
                  <a:ext uri="{FF2B5EF4-FFF2-40B4-BE49-F238E27FC236}">
                    <a16:creationId xmlns:a16="http://schemas.microsoft.com/office/drawing/2014/main" xmlns="" id="{E41ABAED-1EF5-4D52-BE22-F87461468E7F}"/>
                  </a:ext>
                </a:extLst>
              </p:cNvPr>
              <p:cNvSpPr/>
              <p:nvPr/>
            </p:nvSpPr>
            <p:spPr bwMode="auto">
              <a:xfrm>
                <a:off x="8707766" y="4881193"/>
                <a:ext cx="362822" cy="340255"/>
              </a:xfrm>
              <a:custGeom>
                <a:avLst/>
                <a:gdLst>
                  <a:gd name="T0" fmla="*/ 25 w 101"/>
                  <a:gd name="T1" fmla="*/ 94 h 95"/>
                  <a:gd name="T2" fmla="*/ 29 w 101"/>
                  <a:gd name="T3" fmla="*/ 93 h 95"/>
                  <a:gd name="T4" fmla="*/ 28 w 101"/>
                  <a:gd name="T5" fmla="*/ 90 h 95"/>
                  <a:gd name="T6" fmla="*/ 5 w 101"/>
                  <a:gd name="T7" fmla="*/ 50 h 95"/>
                  <a:gd name="T8" fmla="*/ 50 w 101"/>
                  <a:gd name="T9" fmla="*/ 5 h 95"/>
                  <a:gd name="T10" fmla="*/ 96 w 101"/>
                  <a:gd name="T11" fmla="*/ 50 h 95"/>
                  <a:gd name="T12" fmla="*/ 73 w 101"/>
                  <a:gd name="T13" fmla="*/ 90 h 95"/>
                  <a:gd name="T14" fmla="*/ 72 w 101"/>
                  <a:gd name="T15" fmla="*/ 93 h 95"/>
                  <a:gd name="T16" fmla="*/ 74 w 101"/>
                  <a:gd name="T17" fmla="*/ 94 h 95"/>
                  <a:gd name="T18" fmla="*/ 76 w 101"/>
                  <a:gd name="T19" fmla="*/ 94 h 95"/>
                  <a:gd name="T20" fmla="*/ 94 w 101"/>
                  <a:gd name="T21" fmla="*/ 76 h 95"/>
                  <a:gd name="T22" fmla="*/ 101 w 101"/>
                  <a:gd name="T23" fmla="*/ 50 h 95"/>
                  <a:gd name="T24" fmla="*/ 50 w 101"/>
                  <a:gd name="T25" fmla="*/ 0 h 95"/>
                  <a:gd name="T26" fmla="*/ 0 w 101"/>
                  <a:gd name="T27" fmla="*/ 50 h 95"/>
                  <a:gd name="T28" fmla="*/ 7 w 101"/>
                  <a:gd name="T29" fmla="*/ 76 h 95"/>
                  <a:gd name="T30" fmla="*/ 25 w 101"/>
                  <a:gd name="T31" fmla="*/ 9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95">
                    <a:moveTo>
                      <a:pt x="25" y="94"/>
                    </a:moveTo>
                    <a:cubicBezTo>
                      <a:pt x="26" y="95"/>
                      <a:pt x="28" y="94"/>
                      <a:pt x="29" y="93"/>
                    </a:cubicBezTo>
                    <a:cubicBezTo>
                      <a:pt x="29" y="92"/>
                      <a:pt x="29" y="90"/>
                      <a:pt x="28" y="90"/>
                    </a:cubicBezTo>
                    <a:cubicBezTo>
                      <a:pt x="14" y="82"/>
                      <a:pt x="5" y="67"/>
                      <a:pt x="5" y="50"/>
                    </a:cubicBezTo>
                    <a:cubicBezTo>
                      <a:pt x="5" y="25"/>
                      <a:pt x="25" y="5"/>
                      <a:pt x="50" y="5"/>
                    </a:cubicBezTo>
                    <a:cubicBezTo>
                      <a:pt x="75" y="5"/>
                      <a:pt x="96" y="25"/>
                      <a:pt x="96" y="50"/>
                    </a:cubicBezTo>
                    <a:cubicBezTo>
                      <a:pt x="96" y="67"/>
                      <a:pt x="87" y="82"/>
                      <a:pt x="73" y="90"/>
                    </a:cubicBezTo>
                    <a:cubicBezTo>
                      <a:pt x="72" y="90"/>
                      <a:pt x="72" y="92"/>
                      <a:pt x="72" y="93"/>
                    </a:cubicBezTo>
                    <a:cubicBezTo>
                      <a:pt x="73" y="94"/>
                      <a:pt x="73" y="94"/>
                      <a:pt x="74" y="94"/>
                    </a:cubicBezTo>
                    <a:cubicBezTo>
                      <a:pt x="75" y="94"/>
                      <a:pt x="75" y="94"/>
                      <a:pt x="76" y="94"/>
                    </a:cubicBezTo>
                    <a:cubicBezTo>
                      <a:pt x="83" y="90"/>
                      <a:pt x="89" y="83"/>
                      <a:pt x="94" y="76"/>
                    </a:cubicBezTo>
                    <a:cubicBezTo>
                      <a:pt x="99" y="68"/>
                      <a:pt x="101" y="59"/>
                      <a:pt x="101" y="50"/>
                    </a:cubicBezTo>
                    <a:cubicBezTo>
                      <a:pt x="101" y="23"/>
                      <a:pt x="78" y="0"/>
                      <a:pt x="50" y="0"/>
                    </a:cubicBezTo>
                    <a:cubicBezTo>
                      <a:pt x="23" y="0"/>
                      <a:pt x="0" y="23"/>
                      <a:pt x="0" y="50"/>
                    </a:cubicBezTo>
                    <a:cubicBezTo>
                      <a:pt x="0" y="59"/>
                      <a:pt x="2" y="68"/>
                      <a:pt x="7" y="76"/>
                    </a:cubicBezTo>
                    <a:cubicBezTo>
                      <a:pt x="11" y="83"/>
                      <a:pt x="18" y="90"/>
                      <a:pt x="25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3" name="íŝlíḑê">
                <a:extLst>
                  <a:ext uri="{FF2B5EF4-FFF2-40B4-BE49-F238E27FC236}">
                    <a16:creationId xmlns:a16="http://schemas.microsoft.com/office/drawing/2014/main" xmlns="" id="{5BD20C9C-6A6B-44AF-921F-2EE06232B8F5}"/>
                  </a:ext>
                </a:extLst>
              </p:cNvPr>
              <p:cNvSpPr/>
              <p:nvPr/>
            </p:nvSpPr>
            <p:spPr bwMode="auto">
              <a:xfrm>
                <a:off x="8751166" y="4922857"/>
                <a:ext cx="276023" cy="260399"/>
              </a:xfrm>
              <a:custGeom>
                <a:avLst/>
                <a:gdLst>
                  <a:gd name="T0" fmla="*/ 59 w 77"/>
                  <a:gd name="T1" fmla="*/ 71 h 72"/>
                  <a:gd name="T2" fmla="*/ 72 w 77"/>
                  <a:gd name="T3" fmla="*/ 57 h 72"/>
                  <a:gd name="T4" fmla="*/ 77 w 77"/>
                  <a:gd name="T5" fmla="*/ 38 h 72"/>
                  <a:gd name="T6" fmla="*/ 38 w 77"/>
                  <a:gd name="T7" fmla="*/ 0 h 72"/>
                  <a:gd name="T8" fmla="*/ 0 w 77"/>
                  <a:gd name="T9" fmla="*/ 38 h 72"/>
                  <a:gd name="T10" fmla="*/ 5 w 77"/>
                  <a:gd name="T11" fmla="*/ 57 h 72"/>
                  <a:gd name="T12" fmla="*/ 18 w 77"/>
                  <a:gd name="T13" fmla="*/ 71 h 72"/>
                  <a:gd name="T14" fmla="*/ 19 w 77"/>
                  <a:gd name="T15" fmla="*/ 72 h 72"/>
                  <a:gd name="T16" fmla="*/ 22 w 77"/>
                  <a:gd name="T17" fmla="*/ 70 h 72"/>
                  <a:gd name="T18" fmla="*/ 21 w 77"/>
                  <a:gd name="T19" fmla="*/ 67 h 72"/>
                  <a:gd name="T20" fmla="*/ 5 w 77"/>
                  <a:gd name="T21" fmla="*/ 38 h 72"/>
                  <a:gd name="T22" fmla="*/ 38 w 77"/>
                  <a:gd name="T23" fmla="*/ 5 h 72"/>
                  <a:gd name="T24" fmla="*/ 72 w 77"/>
                  <a:gd name="T25" fmla="*/ 38 h 72"/>
                  <a:gd name="T26" fmla="*/ 56 w 77"/>
                  <a:gd name="T27" fmla="*/ 67 h 72"/>
                  <a:gd name="T28" fmla="*/ 55 w 77"/>
                  <a:gd name="T29" fmla="*/ 70 h 72"/>
                  <a:gd name="T30" fmla="*/ 59 w 77"/>
                  <a:gd name="T31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72">
                    <a:moveTo>
                      <a:pt x="59" y="71"/>
                    </a:moveTo>
                    <a:cubicBezTo>
                      <a:pt x="64" y="68"/>
                      <a:pt x="69" y="63"/>
                      <a:pt x="72" y="57"/>
                    </a:cubicBezTo>
                    <a:cubicBezTo>
                      <a:pt x="75" y="52"/>
                      <a:pt x="77" y="45"/>
                      <a:pt x="77" y="38"/>
                    </a:cubicBezTo>
                    <a:cubicBezTo>
                      <a:pt x="77" y="17"/>
                      <a:pt x="60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45"/>
                      <a:pt x="1" y="52"/>
                      <a:pt x="5" y="57"/>
                    </a:cubicBezTo>
                    <a:cubicBezTo>
                      <a:pt x="8" y="63"/>
                      <a:pt x="13" y="68"/>
                      <a:pt x="18" y="71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1" y="71"/>
                      <a:pt x="22" y="70"/>
                    </a:cubicBezTo>
                    <a:cubicBezTo>
                      <a:pt x="22" y="69"/>
                      <a:pt x="22" y="68"/>
                      <a:pt x="21" y="67"/>
                    </a:cubicBezTo>
                    <a:cubicBezTo>
                      <a:pt x="11" y="61"/>
                      <a:pt x="5" y="50"/>
                      <a:pt x="5" y="38"/>
                    </a:cubicBezTo>
                    <a:cubicBezTo>
                      <a:pt x="5" y="20"/>
                      <a:pt x="20" y="5"/>
                      <a:pt x="38" y="5"/>
                    </a:cubicBezTo>
                    <a:cubicBezTo>
                      <a:pt x="57" y="5"/>
                      <a:pt x="72" y="20"/>
                      <a:pt x="72" y="38"/>
                    </a:cubicBezTo>
                    <a:cubicBezTo>
                      <a:pt x="72" y="50"/>
                      <a:pt x="66" y="61"/>
                      <a:pt x="56" y="67"/>
                    </a:cubicBezTo>
                    <a:cubicBezTo>
                      <a:pt x="55" y="68"/>
                      <a:pt x="55" y="69"/>
                      <a:pt x="55" y="70"/>
                    </a:cubicBezTo>
                    <a:cubicBezTo>
                      <a:pt x="56" y="72"/>
                      <a:pt x="58" y="72"/>
                      <a:pt x="59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4" name="ïšḻîďè">
                <a:extLst>
                  <a:ext uri="{FF2B5EF4-FFF2-40B4-BE49-F238E27FC236}">
                    <a16:creationId xmlns:a16="http://schemas.microsoft.com/office/drawing/2014/main" xmlns="" id="{5FD9C62E-772F-43AD-BE2C-4370959DC87C}"/>
                  </a:ext>
                </a:extLst>
              </p:cNvPr>
              <p:cNvSpPr/>
              <p:nvPr/>
            </p:nvSpPr>
            <p:spPr bwMode="auto">
              <a:xfrm>
                <a:off x="8794566" y="4966256"/>
                <a:ext cx="190959" cy="177072"/>
              </a:xfrm>
              <a:custGeom>
                <a:avLst/>
                <a:gdLst>
                  <a:gd name="T0" fmla="*/ 39 w 53"/>
                  <a:gd name="T1" fmla="*/ 44 h 49"/>
                  <a:gd name="T2" fmla="*/ 39 w 53"/>
                  <a:gd name="T3" fmla="*/ 47 h 49"/>
                  <a:gd name="T4" fmla="*/ 41 w 53"/>
                  <a:gd name="T5" fmla="*/ 49 h 49"/>
                  <a:gd name="T6" fmla="*/ 42 w 53"/>
                  <a:gd name="T7" fmla="*/ 48 h 49"/>
                  <a:gd name="T8" fmla="*/ 53 w 53"/>
                  <a:gd name="T9" fmla="*/ 26 h 49"/>
                  <a:gd name="T10" fmla="*/ 26 w 53"/>
                  <a:gd name="T11" fmla="*/ 0 h 49"/>
                  <a:gd name="T12" fmla="*/ 0 w 53"/>
                  <a:gd name="T13" fmla="*/ 26 h 49"/>
                  <a:gd name="T14" fmla="*/ 11 w 53"/>
                  <a:gd name="T15" fmla="*/ 48 h 49"/>
                  <a:gd name="T16" fmla="*/ 14 w 53"/>
                  <a:gd name="T17" fmla="*/ 47 h 49"/>
                  <a:gd name="T18" fmla="*/ 14 w 53"/>
                  <a:gd name="T19" fmla="*/ 44 h 49"/>
                  <a:gd name="T20" fmla="*/ 5 w 53"/>
                  <a:gd name="T21" fmla="*/ 26 h 49"/>
                  <a:gd name="T22" fmla="*/ 26 w 53"/>
                  <a:gd name="T23" fmla="*/ 5 h 49"/>
                  <a:gd name="T24" fmla="*/ 48 w 53"/>
                  <a:gd name="T25" fmla="*/ 26 h 49"/>
                  <a:gd name="T26" fmla="*/ 39 w 53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49">
                    <a:moveTo>
                      <a:pt x="39" y="44"/>
                    </a:moveTo>
                    <a:cubicBezTo>
                      <a:pt x="38" y="45"/>
                      <a:pt x="38" y="46"/>
                      <a:pt x="39" y="47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9" y="43"/>
                      <a:pt x="53" y="35"/>
                      <a:pt x="53" y="26"/>
                    </a:cubicBezTo>
                    <a:cubicBezTo>
                      <a:pt x="53" y="12"/>
                      <a:pt x="41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5"/>
                      <a:pt x="4" y="43"/>
                      <a:pt x="11" y="48"/>
                    </a:cubicBezTo>
                    <a:cubicBezTo>
                      <a:pt x="12" y="49"/>
                      <a:pt x="13" y="49"/>
                      <a:pt x="14" y="47"/>
                    </a:cubicBezTo>
                    <a:cubicBezTo>
                      <a:pt x="15" y="46"/>
                      <a:pt x="15" y="45"/>
                      <a:pt x="14" y="44"/>
                    </a:cubicBezTo>
                    <a:cubicBezTo>
                      <a:pt x="8" y="40"/>
                      <a:pt x="5" y="33"/>
                      <a:pt x="5" y="26"/>
                    </a:cubicBezTo>
                    <a:cubicBezTo>
                      <a:pt x="5" y="14"/>
                      <a:pt x="14" y="5"/>
                      <a:pt x="26" y="5"/>
                    </a:cubicBezTo>
                    <a:cubicBezTo>
                      <a:pt x="38" y="5"/>
                      <a:pt x="48" y="14"/>
                      <a:pt x="48" y="26"/>
                    </a:cubicBezTo>
                    <a:cubicBezTo>
                      <a:pt x="48" y="33"/>
                      <a:pt x="45" y="40"/>
                      <a:pt x="39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54" name="íṧ1íde">
              <a:extLst>
                <a:ext uri="{FF2B5EF4-FFF2-40B4-BE49-F238E27FC236}">
                  <a16:creationId xmlns:a16="http://schemas.microsoft.com/office/drawing/2014/main" xmlns="" id="{0D0D8C96-347A-4EAF-A8A0-0113D8BCB7FC}"/>
                </a:ext>
              </a:extLst>
            </p:cNvPr>
            <p:cNvSpPr/>
            <p:nvPr/>
          </p:nvSpPr>
          <p:spPr bwMode="auto">
            <a:xfrm>
              <a:off x="8830361" y="3247131"/>
              <a:ext cx="277301" cy="302273"/>
            </a:xfrm>
            <a:custGeom>
              <a:avLst/>
              <a:gdLst>
                <a:gd name="T0" fmla="*/ 68 w 102"/>
                <a:gd name="T1" fmla="*/ 4 h 111"/>
                <a:gd name="T2" fmla="*/ 59 w 102"/>
                <a:gd name="T3" fmla="*/ 3 h 111"/>
                <a:gd name="T4" fmla="*/ 40 w 102"/>
                <a:gd name="T5" fmla="*/ 32 h 111"/>
                <a:gd name="T6" fmla="*/ 31 w 102"/>
                <a:gd name="T7" fmla="*/ 35 h 111"/>
                <a:gd name="T8" fmla="*/ 2 w 102"/>
                <a:gd name="T9" fmla="*/ 55 h 111"/>
                <a:gd name="T10" fmla="*/ 1 w 102"/>
                <a:gd name="T11" fmla="*/ 70 h 111"/>
                <a:gd name="T12" fmla="*/ 15 w 102"/>
                <a:gd name="T13" fmla="*/ 87 h 111"/>
                <a:gd name="T14" fmla="*/ 31 w 102"/>
                <a:gd name="T15" fmla="*/ 90 h 111"/>
                <a:gd name="T16" fmla="*/ 59 w 102"/>
                <a:gd name="T17" fmla="*/ 110 h 111"/>
                <a:gd name="T18" fmla="*/ 68 w 102"/>
                <a:gd name="T19" fmla="*/ 100 h 111"/>
                <a:gd name="T20" fmla="*/ 68 w 102"/>
                <a:gd name="T21" fmla="*/ 89 h 111"/>
                <a:gd name="T22" fmla="*/ 63 w 102"/>
                <a:gd name="T23" fmla="*/ 83 h 111"/>
                <a:gd name="T24" fmla="*/ 62 w 102"/>
                <a:gd name="T25" fmla="*/ 77 h 111"/>
                <a:gd name="T26" fmla="*/ 57 w 102"/>
                <a:gd name="T27" fmla="*/ 74 h 111"/>
                <a:gd name="T28" fmla="*/ 62 w 102"/>
                <a:gd name="T29" fmla="*/ 71 h 111"/>
                <a:gd name="T30" fmla="*/ 97 w 102"/>
                <a:gd name="T31" fmla="*/ 71 h 111"/>
                <a:gd name="T32" fmla="*/ 101 w 102"/>
                <a:gd name="T33" fmla="*/ 64 h 111"/>
                <a:gd name="T34" fmla="*/ 88 w 102"/>
                <a:gd name="T35" fmla="*/ 31 h 111"/>
                <a:gd name="T36" fmla="*/ 56 w 102"/>
                <a:gd name="T37" fmla="*/ 105 h 111"/>
                <a:gd name="T38" fmla="*/ 34 w 102"/>
                <a:gd name="T39" fmla="*/ 86 h 111"/>
                <a:gd name="T40" fmla="*/ 65 w 102"/>
                <a:gd name="T41" fmla="*/ 93 h 111"/>
                <a:gd name="T42" fmla="*/ 64 w 102"/>
                <a:gd name="T43" fmla="*/ 97 h 111"/>
                <a:gd name="T44" fmla="*/ 56 w 102"/>
                <a:gd name="T45" fmla="*/ 105 h 111"/>
                <a:gd name="T46" fmla="*/ 6 w 102"/>
                <a:gd name="T47" fmla="*/ 68 h 111"/>
                <a:gd name="T48" fmla="*/ 14 w 102"/>
                <a:gd name="T49" fmla="*/ 82 h 111"/>
                <a:gd name="T50" fmla="*/ 16 w 102"/>
                <a:gd name="T51" fmla="*/ 81 h 111"/>
                <a:gd name="T52" fmla="*/ 11 w 102"/>
                <a:gd name="T53" fmla="*/ 52 h 111"/>
                <a:gd name="T54" fmla="*/ 52 w 102"/>
                <a:gd name="T55" fmla="*/ 73 h 111"/>
                <a:gd name="T56" fmla="*/ 30 w 102"/>
                <a:gd name="T57" fmla="*/ 85 h 111"/>
                <a:gd name="T58" fmla="*/ 52 w 102"/>
                <a:gd name="T59" fmla="*/ 78 h 111"/>
                <a:gd name="T60" fmla="*/ 58 w 102"/>
                <a:gd name="T61" fmla="*/ 83 h 111"/>
                <a:gd name="T62" fmla="*/ 37 w 102"/>
                <a:gd name="T63" fmla="*/ 40 h 111"/>
                <a:gd name="T64" fmla="*/ 61 w 102"/>
                <a:gd name="T65" fmla="*/ 11 h 111"/>
                <a:gd name="T66" fmla="*/ 60 w 102"/>
                <a:gd name="T67" fmla="*/ 66 h 111"/>
                <a:gd name="T68" fmla="*/ 37 w 102"/>
                <a:gd name="T69" fmla="*/ 40 h 111"/>
                <a:gd name="T70" fmla="*/ 63 w 102"/>
                <a:gd name="T71" fmla="*/ 6 h 111"/>
                <a:gd name="T72" fmla="*/ 94 w 102"/>
                <a:gd name="T73" fmla="*/ 67 h 111"/>
                <a:gd name="T74" fmla="*/ 85 w 102"/>
                <a:gd name="T75" fmla="*/ 40 h 111"/>
                <a:gd name="T76" fmla="*/ 84 w 102"/>
                <a:gd name="T77" fmla="*/ 3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11">
                  <a:moveTo>
                    <a:pt x="79" y="24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7" y="1"/>
                    <a:pt x="64" y="0"/>
                    <a:pt x="61" y="2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7" y="4"/>
                    <a:pt x="56" y="6"/>
                    <a:pt x="57" y="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4"/>
                    <a:pt x="33" y="34"/>
                    <a:pt x="31" y="3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6" y="49"/>
                    <a:pt x="3" y="52"/>
                    <a:pt x="2" y="55"/>
                  </a:cubicBezTo>
                  <a:cubicBezTo>
                    <a:pt x="1" y="57"/>
                    <a:pt x="1" y="60"/>
                    <a:pt x="1" y="63"/>
                  </a:cubicBezTo>
                  <a:cubicBezTo>
                    <a:pt x="0" y="65"/>
                    <a:pt x="0" y="68"/>
                    <a:pt x="1" y="70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0" y="86"/>
                    <a:pt x="12" y="87"/>
                    <a:pt x="15" y="87"/>
                  </a:cubicBezTo>
                  <a:cubicBezTo>
                    <a:pt x="17" y="89"/>
                    <a:pt x="19" y="90"/>
                    <a:pt x="22" y="91"/>
                  </a:cubicBezTo>
                  <a:cubicBezTo>
                    <a:pt x="25" y="92"/>
                    <a:pt x="28" y="91"/>
                    <a:pt x="31" y="90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1"/>
                    <a:pt x="56" y="111"/>
                    <a:pt x="59" y="110"/>
                  </a:cubicBezTo>
                  <a:cubicBezTo>
                    <a:pt x="59" y="109"/>
                    <a:pt x="60" y="109"/>
                    <a:pt x="61" y="108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9" y="99"/>
                    <a:pt x="70" y="97"/>
                    <a:pt x="70" y="95"/>
                  </a:cubicBezTo>
                  <a:cubicBezTo>
                    <a:pt x="70" y="93"/>
                    <a:pt x="70" y="91"/>
                    <a:pt x="68" y="89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5" y="81"/>
                    <a:pt x="64" y="78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2" y="72"/>
                    <a:pt x="95" y="72"/>
                    <a:pt x="97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1" y="69"/>
                    <a:pt x="102" y="66"/>
                    <a:pt x="101" y="6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91" y="39"/>
                    <a:pt x="90" y="35"/>
                    <a:pt x="88" y="31"/>
                  </a:cubicBezTo>
                  <a:cubicBezTo>
                    <a:pt x="86" y="28"/>
                    <a:pt x="83" y="25"/>
                    <a:pt x="79" y="24"/>
                  </a:cubicBezTo>
                  <a:close/>
                  <a:moveTo>
                    <a:pt x="56" y="105"/>
                  </a:moveTo>
                  <a:cubicBezTo>
                    <a:pt x="55" y="106"/>
                    <a:pt x="54" y="105"/>
                    <a:pt x="53" y="10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5" y="95"/>
                    <a:pt x="65" y="96"/>
                    <a:pt x="64" y="97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57" y="105"/>
                    <a:pt x="56" y="105"/>
                    <a:pt x="56" y="105"/>
                  </a:cubicBezTo>
                  <a:close/>
                  <a:moveTo>
                    <a:pt x="13" y="81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5" y="67"/>
                    <a:pt x="5" y="67"/>
                    <a:pt x="5" y="66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2"/>
                    <a:pt x="13" y="82"/>
                    <a:pt x="13" y="81"/>
                  </a:cubicBezTo>
                  <a:close/>
                  <a:moveTo>
                    <a:pt x="16" y="81"/>
                  </a:moveTo>
                  <a:cubicBezTo>
                    <a:pt x="8" y="65"/>
                    <a:pt x="8" y="65"/>
                    <a:pt x="8" y="65"/>
                  </a:cubicBezTo>
                  <a:cubicBezTo>
                    <a:pt x="5" y="60"/>
                    <a:pt x="7" y="54"/>
                    <a:pt x="11" y="5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25" y="88"/>
                    <a:pt x="19" y="86"/>
                    <a:pt x="16" y="81"/>
                  </a:cubicBezTo>
                  <a:close/>
                  <a:moveTo>
                    <a:pt x="52" y="78"/>
                  </a:moveTo>
                  <a:cubicBezTo>
                    <a:pt x="59" y="81"/>
                    <a:pt x="59" y="81"/>
                    <a:pt x="59" y="81"/>
                  </a:cubicBezTo>
                  <a:cubicBezTo>
                    <a:pt x="58" y="83"/>
                    <a:pt x="58" y="83"/>
                    <a:pt x="58" y="83"/>
                  </a:cubicBezTo>
                  <a:lnTo>
                    <a:pt x="52" y="78"/>
                  </a:lnTo>
                  <a:close/>
                  <a:moveTo>
                    <a:pt x="37" y="40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3" y="70"/>
                    <a:pt x="53" y="70"/>
                    <a:pt x="53" y="70"/>
                  </a:cubicBezTo>
                  <a:lnTo>
                    <a:pt x="37" y="40"/>
                  </a:lnTo>
                  <a:close/>
                  <a:moveTo>
                    <a:pt x="62" y="7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4" y="67"/>
                    <a:pt x="94" y="67"/>
                    <a:pt x="94" y="67"/>
                  </a:cubicBezTo>
                  <a:lnTo>
                    <a:pt x="62" y="7"/>
                  </a:lnTo>
                  <a:close/>
                  <a:moveTo>
                    <a:pt x="85" y="40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81" y="30"/>
                    <a:pt x="83" y="32"/>
                    <a:pt x="84" y="34"/>
                  </a:cubicBezTo>
                  <a:cubicBezTo>
                    <a:pt x="85" y="35"/>
                    <a:pt x="85" y="38"/>
                    <a:pt x="85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îs1ïde">
              <a:extLst>
                <a:ext uri="{FF2B5EF4-FFF2-40B4-BE49-F238E27FC236}">
                  <a16:creationId xmlns:a16="http://schemas.microsoft.com/office/drawing/2014/main" xmlns="" id="{92F536D8-F97A-44F2-9E6A-3C9BE3754AE0}"/>
                </a:ext>
              </a:extLst>
            </p:cNvPr>
            <p:cNvSpPr/>
            <p:nvPr/>
          </p:nvSpPr>
          <p:spPr bwMode="auto">
            <a:xfrm>
              <a:off x="7781606" y="4077723"/>
              <a:ext cx="218162" cy="348270"/>
            </a:xfrm>
            <a:custGeom>
              <a:avLst/>
              <a:gdLst>
                <a:gd name="T0" fmla="*/ 80 w 80"/>
                <a:gd name="T1" fmla="*/ 40 h 128"/>
                <a:gd name="T2" fmla="*/ 40 w 80"/>
                <a:gd name="T3" fmla="*/ 0 h 128"/>
                <a:gd name="T4" fmla="*/ 0 w 80"/>
                <a:gd name="T5" fmla="*/ 40 h 128"/>
                <a:gd name="T6" fmla="*/ 32 w 80"/>
                <a:gd name="T7" fmla="*/ 79 h 128"/>
                <a:gd name="T8" fmla="*/ 32 w 80"/>
                <a:gd name="T9" fmla="*/ 96 h 128"/>
                <a:gd name="T10" fmla="*/ 16 w 80"/>
                <a:gd name="T11" fmla="*/ 96 h 128"/>
                <a:gd name="T12" fmla="*/ 16 w 80"/>
                <a:gd name="T13" fmla="*/ 112 h 128"/>
                <a:gd name="T14" fmla="*/ 32 w 80"/>
                <a:gd name="T15" fmla="*/ 112 h 128"/>
                <a:gd name="T16" fmla="*/ 32 w 80"/>
                <a:gd name="T17" fmla="*/ 128 h 128"/>
                <a:gd name="T18" fmla="*/ 48 w 80"/>
                <a:gd name="T19" fmla="*/ 128 h 128"/>
                <a:gd name="T20" fmla="*/ 48 w 80"/>
                <a:gd name="T21" fmla="*/ 112 h 128"/>
                <a:gd name="T22" fmla="*/ 64 w 80"/>
                <a:gd name="T23" fmla="*/ 112 h 128"/>
                <a:gd name="T24" fmla="*/ 64 w 80"/>
                <a:gd name="T25" fmla="*/ 96 h 128"/>
                <a:gd name="T26" fmla="*/ 48 w 80"/>
                <a:gd name="T27" fmla="*/ 96 h 128"/>
                <a:gd name="T28" fmla="*/ 48 w 80"/>
                <a:gd name="T29" fmla="*/ 79 h 128"/>
                <a:gd name="T30" fmla="*/ 80 w 80"/>
                <a:gd name="T31" fmla="*/ 40 h 128"/>
                <a:gd name="T32" fmla="*/ 40 w 80"/>
                <a:gd name="T33" fmla="*/ 64 h 128"/>
                <a:gd name="T34" fmla="*/ 16 w 80"/>
                <a:gd name="T35" fmla="*/ 40 h 128"/>
                <a:gd name="T36" fmla="*/ 40 w 80"/>
                <a:gd name="T37" fmla="*/ 16 h 128"/>
                <a:gd name="T38" fmla="*/ 64 w 80"/>
                <a:gd name="T39" fmla="*/ 40 h 128"/>
                <a:gd name="T40" fmla="*/ 40 w 80"/>
                <a:gd name="T41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128">
                  <a:moveTo>
                    <a:pt x="80" y="40"/>
                  </a:moveTo>
                  <a:cubicBezTo>
                    <a:pt x="80" y="18"/>
                    <a:pt x="63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9"/>
                    <a:pt x="14" y="75"/>
                    <a:pt x="32" y="79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7" y="75"/>
                    <a:pt x="80" y="59"/>
                    <a:pt x="80" y="40"/>
                  </a:cubicBezTo>
                  <a:close/>
                  <a:moveTo>
                    <a:pt x="40" y="64"/>
                  </a:moveTo>
                  <a:cubicBezTo>
                    <a:pt x="27" y="64"/>
                    <a:pt x="16" y="53"/>
                    <a:pt x="16" y="40"/>
                  </a:cubicBezTo>
                  <a:cubicBezTo>
                    <a:pt x="16" y="27"/>
                    <a:pt x="27" y="16"/>
                    <a:pt x="40" y="16"/>
                  </a:cubicBezTo>
                  <a:cubicBezTo>
                    <a:pt x="54" y="16"/>
                    <a:pt x="64" y="27"/>
                    <a:pt x="64" y="40"/>
                  </a:cubicBezTo>
                  <a:cubicBezTo>
                    <a:pt x="64" y="53"/>
                    <a:pt x="54" y="64"/>
                    <a:pt x="4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îŝľíďê">
              <a:extLst>
                <a:ext uri="{FF2B5EF4-FFF2-40B4-BE49-F238E27FC236}">
                  <a16:creationId xmlns:a16="http://schemas.microsoft.com/office/drawing/2014/main" xmlns="" id="{3AAC2A8E-A872-4ADF-9ED5-C4DB23B74B1D}"/>
                </a:ext>
              </a:extLst>
            </p:cNvPr>
            <p:cNvSpPr/>
            <p:nvPr/>
          </p:nvSpPr>
          <p:spPr bwMode="auto">
            <a:xfrm>
              <a:off x="7580530" y="4252516"/>
              <a:ext cx="254960" cy="329871"/>
            </a:xfrm>
            <a:custGeom>
              <a:avLst/>
              <a:gdLst>
                <a:gd name="T0" fmla="*/ 88 w 94"/>
                <a:gd name="T1" fmla="*/ 80 h 121"/>
                <a:gd name="T2" fmla="*/ 94 w 94"/>
                <a:gd name="T3" fmla="*/ 85 h 121"/>
                <a:gd name="T4" fmla="*/ 91 w 94"/>
                <a:gd name="T5" fmla="*/ 76 h 121"/>
                <a:gd name="T6" fmla="*/ 89 w 94"/>
                <a:gd name="T7" fmla="*/ 67 h 121"/>
                <a:gd name="T8" fmla="*/ 83 w 94"/>
                <a:gd name="T9" fmla="*/ 74 h 121"/>
                <a:gd name="T10" fmla="*/ 76 w 94"/>
                <a:gd name="T11" fmla="*/ 81 h 121"/>
                <a:gd name="T12" fmla="*/ 85 w 94"/>
                <a:gd name="T13" fmla="*/ 79 h 121"/>
                <a:gd name="T14" fmla="*/ 52 w 94"/>
                <a:gd name="T15" fmla="*/ 103 h 121"/>
                <a:gd name="T16" fmla="*/ 52 w 94"/>
                <a:gd name="T17" fmla="*/ 41 h 121"/>
                <a:gd name="T18" fmla="*/ 71 w 94"/>
                <a:gd name="T19" fmla="*/ 41 h 121"/>
                <a:gd name="T20" fmla="*/ 71 w 94"/>
                <a:gd name="T21" fmla="*/ 35 h 121"/>
                <a:gd name="T22" fmla="*/ 52 w 94"/>
                <a:gd name="T23" fmla="*/ 35 h 121"/>
                <a:gd name="T24" fmla="*/ 52 w 94"/>
                <a:gd name="T25" fmla="*/ 31 h 121"/>
                <a:gd name="T26" fmla="*/ 63 w 94"/>
                <a:gd name="T27" fmla="*/ 16 h 121"/>
                <a:gd name="T28" fmla="*/ 47 w 94"/>
                <a:gd name="T29" fmla="*/ 0 h 121"/>
                <a:gd name="T30" fmla="*/ 31 w 94"/>
                <a:gd name="T31" fmla="*/ 16 h 121"/>
                <a:gd name="T32" fmla="*/ 42 w 94"/>
                <a:gd name="T33" fmla="*/ 31 h 121"/>
                <a:gd name="T34" fmla="*/ 42 w 94"/>
                <a:gd name="T35" fmla="*/ 35 h 121"/>
                <a:gd name="T36" fmla="*/ 24 w 94"/>
                <a:gd name="T37" fmla="*/ 35 h 121"/>
                <a:gd name="T38" fmla="*/ 24 w 94"/>
                <a:gd name="T39" fmla="*/ 41 h 121"/>
                <a:gd name="T40" fmla="*/ 42 w 94"/>
                <a:gd name="T41" fmla="*/ 41 h 121"/>
                <a:gd name="T42" fmla="*/ 42 w 94"/>
                <a:gd name="T43" fmla="*/ 103 h 121"/>
                <a:gd name="T44" fmla="*/ 10 w 94"/>
                <a:gd name="T45" fmla="*/ 79 h 121"/>
                <a:gd name="T46" fmla="*/ 17 w 94"/>
                <a:gd name="T47" fmla="*/ 81 h 121"/>
                <a:gd name="T48" fmla="*/ 11 w 94"/>
                <a:gd name="T49" fmla="*/ 74 h 121"/>
                <a:gd name="T50" fmla="*/ 7 w 94"/>
                <a:gd name="T51" fmla="*/ 69 h 121"/>
                <a:gd name="T52" fmla="*/ 7 w 94"/>
                <a:gd name="T53" fmla="*/ 69 h 121"/>
                <a:gd name="T54" fmla="*/ 7 w 94"/>
                <a:gd name="T55" fmla="*/ 69 h 121"/>
                <a:gd name="T56" fmla="*/ 5 w 94"/>
                <a:gd name="T57" fmla="*/ 67 h 121"/>
                <a:gd name="T58" fmla="*/ 2 w 94"/>
                <a:gd name="T59" fmla="*/ 76 h 121"/>
                <a:gd name="T60" fmla="*/ 0 w 94"/>
                <a:gd name="T61" fmla="*/ 85 h 121"/>
                <a:gd name="T62" fmla="*/ 6 w 94"/>
                <a:gd name="T63" fmla="*/ 80 h 121"/>
                <a:gd name="T64" fmla="*/ 42 w 94"/>
                <a:gd name="T65" fmla="*/ 116 h 121"/>
                <a:gd name="T66" fmla="*/ 47 w 94"/>
                <a:gd name="T67" fmla="*/ 121 h 121"/>
                <a:gd name="T68" fmla="*/ 52 w 94"/>
                <a:gd name="T69" fmla="*/ 117 h 121"/>
                <a:gd name="T70" fmla="*/ 88 w 94"/>
                <a:gd name="T71" fmla="*/ 80 h 121"/>
                <a:gd name="T72" fmla="*/ 38 w 94"/>
                <a:gd name="T73" fmla="*/ 16 h 121"/>
                <a:gd name="T74" fmla="*/ 47 w 94"/>
                <a:gd name="T75" fmla="*/ 7 h 121"/>
                <a:gd name="T76" fmla="*/ 56 w 94"/>
                <a:gd name="T77" fmla="*/ 16 h 121"/>
                <a:gd name="T78" fmla="*/ 47 w 94"/>
                <a:gd name="T79" fmla="*/ 25 h 121"/>
                <a:gd name="T80" fmla="*/ 38 w 94"/>
                <a:gd name="T81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121">
                  <a:moveTo>
                    <a:pt x="88" y="80"/>
                  </a:moveTo>
                  <a:cubicBezTo>
                    <a:pt x="94" y="85"/>
                    <a:pt x="94" y="85"/>
                    <a:pt x="94" y="85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79" y="92"/>
                    <a:pt x="66" y="101"/>
                    <a:pt x="52" y="103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9" y="29"/>
                    <a:pt x="63" y="23"/>
                    <a:pt x="63" y="16"/>
                  </a:cubicBezTo>
                  <a:cubicBezTo>
                    <a:pt x="63" y="7"/>
                    <a:pt x="56" y="0"/>
                    <a:pt x="47" y="0"/>
                  </a:cubicBezTo>
                  <a:cubicBezTo>
                    <a:pt x="38" y="0"/>
                    <a:pt x="31" y="7"/>
                    <a:pt x="31" y="16"/>
                  </a:cubicBezTo>
                  <a:cubicBezTo>
                    <a:pt x="31" y="23"/>
                    <a:pt x="35" y="29"/>
                    <a:pt x="42" y="31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28" y="101"/>
                    <a:pt x="15" y="92"/>
                    <a:pt x="10" y="79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8" y="99"/>
                    <a:pt x="23" y="114"/>
                    <a:pt x="42" y="116"/>
                  </a:cubicBezTo>
                  <a:cubicBezTo>
                    <a:pt x="42" y="119"/>
                    <a:pt x="44" y="121"/>
                    <a:pt x="47" y="121"/>
                  </a:cubicBezTo>
                  <a:cubicBezTo>
                    <a:pt x="50" y="121"/>
                    <a:pt x="52" y="119"/>
                    <a:pt x="52" y="117"/>
                  </a:cubicBezTo>
                  <a:cubicBezTo>
                    <a:pt x="71" y="114"/>
                    <a:pt x="86" y="99"/>
                    <a:pt x="88" y="80"/>
                  </a:cubicBezTo>
                  <a:close/>
                  <a:moveTo>
                    <a:pt x="38" y="16"/>
                  </a:moveTo>
                  <a:cubicBezTo>
                    <a:pt x="38" y="11"/>
                    <a:pt x="42" y="7"/>
                    <a:pt x="47" y="7"/>
                  </a:cubicBezTo>
                  <a:cubicBezTo>
                    <a:pt x="52" y="7"/>
                    <a:pt x="56" y="11"/>
                    <a:pt x="56" y="16"/>
                  </a:cubicBezTo>
                  <a:cubicBezTo>
                    <a:pt x="56" y="21"/>
                    <a:pt x="52" y="25"/>
                    <a:pt x="47" y="25"/>
                  </a:cubicBezTo>
                  <a:cubicBezTo>
                    <a:pt x="42" y="25"/>
                    <a:pt x="38" y="21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iṩľiḓé">
              <a:extLst>
                <a:ext uri="{FF2B5EF4-FFF2-40B4-BE49-F238E27FC236}">
                  <a16:creationId xmlns:a16="http://schemas.microsoft.com/office/drawing/2014/main" xmlns="" id="{AEAEDCB7-8EB7-49EB-BDED-BE0E463A8E4C}"/>
                </a:ext>
              </a:extLst>
            </p:cNvPr>
            <p:cNvSpPr/>
            <p:nvPr/>
          </p:nvSpPr>
          <p:spPr bwMode="auto">
            <a:xfrm>
              <a:off x="9069551" y="2813435"/>
              <a:ext cx="218162" cy="210276"/>
            </a:xfrm>
            <a:custGeom>
              <a:avLst/>
              <a:gdLst>
                <a:gd name="T0" fmla="*/ 25 w 80"/>
                <a:gd name="T1" fmla="*/ 76 h 77"/>
                <a:gd name="T2" fmla="*/ 16 w 80"/>
                <a:gd name="T3" fmla="*/ 74 h 77"/>
                <a:gd name="T4" fmla="*/ 16 w 80"/>
                <a:gd name="T5" fmla="*/ 73 h 77"/>
                <a:gd name="T6" fmla="*/ 12 w 80"/>
                <a:gd name="T7" fmla="*/ 48 h 77"/>
                <a:gd name="T8" fmla="*/ 30 w 80"/>
                <a:gd name="T9" fmla="*/ 24 h 77"/>
                <a:gd name="T10" fmla="*/ 41 w 80"/>
                <a:gd name="T11" fmla="*/ 9 h 77"/>
                <a:gd name="T12" fmla="*/ 65 w 80"/>
                <a:gd name="T13" fmla="*/ 9 h 77"/>
                <a:gd name="T14" fmla="*/ 76 w 80"/>
                <a:gd name="T15" fmla="*/ 33 h 77"/>
                <a:gd name="T16" fmla="*/ 50 w 80"/>
                <a:gd name="T17" fmla="*/ 68 h 77"/>
                <a:gd name="T18" fmla="*/ 46 w 80"/>
                <a:gd name="T19" fmla="*/ 69 h 77"/>
                <a:gd name="T20" fmla="*/ 45 w 80"/>
                <a:gd name="T21" fmla="*/ 64 h 77"/>
                <a:gd name="T22" fmla="*/ 70 w 80"/>
                <a:gd name="T23" fmla="*/ 29 h 77"/>
                <a:gd name="T24" fmla="*/ 61 w 80"/>
                <a:gd name="T25" fmla="*/ 14 h 77"/>
                <a:gd name="T26" fmla="*/ 47 w 80"/>
                <a:gd name="T27" fmla="*/ 13 h 77"/>
                <a:gd name="T28" fmla="*/ 35 w 80"/>
                <a:gd name="T29" fmla="*/ 28 h 77"/>
                <a:gd name="T30" fmla="*/ 18 w 80"/>
                <a:gd name="T31" fmla="*/ 52 h 77"/>
                <a:gd name="T32" fmla="*/ 20 w 80"/>
                <a:gd name="T33" fmla="*/ 68 h 77"/>
                <a:gd name="T34" fmla="*/ 20 w 80"/>
                <a:gd name="T35" fmla="*/ 68 h 77"/>
                <a:gd name="T36" fmla="*/ 28 w 80"/>
                <a:gd name="T37" fmla="*/ 67 h 77"/>
                <a:gd name="T38" fmla="*/ 33 w 80"/>
                <a:gd name="T39" fmla="*/ 60 h 77"/>
                <a:gd name="T40" fmla="*/ 53 w 80"/>
                <a:gd name="T41" fmla="*/ 34 h 77"/>
                <a:gd name="T42" fmla="*/ 53 w 80"/>
                <a:gd name="T43" fmla="*/ 29 h 77"/>
                <a:gd name="T44" fmla="*/ 48 w 80"/>
                <a:gd name="T45" fmla="*/ 32 h 77"/>
                <a:gd name="T46" fmla="*/ 29 w 80"/>
                <a:gd name="T47" fmla="*/ 57 h 77"/>
                <a:gd name="T48" fmla="*/ 25 w 80"/>
                <a:gd name="T49" fmla="*/ 57 h 77"/>
                <a:gd name="T50" fmla="*/ 24 w 80"/>
                <a:gd name="T51" fmla="*/ 53 h 77"/>
                <a:gd name="T52" fmla="*/ 43 w 80"/>
                <a:gd name="T53" fmla="*/ 28 h 77"/>
                <a:gd name="T54" fmla="*/ 57 w 80"/>
                <a:gd name="T55" fmla="*/ 23 h 77"/>
                <a:gd name="T56" fmla="*/ 59 w 80"/>
                <a:gd name="T57" fmla="*/ 37 h 77"/>
                <a:gd name="T58" fmla="*/ 38 w 80"/>
                <a:gd name="T59" fmla="*/ 64 h 77"/>
                <a:gd name="T60" fmla="*/ 34 w 80"/>
                <a:gd name="T61" fmla="*/ 71 h 77"/>
                <a:gd name="T62" fmla="*/ 25 w 80"/>
                <a:gd name="T6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7">
                  <a:moveTo>
                    <a:pt x="25" y="76"/>
                  </a:moveTo>
                  <a:cubicBezTo>
                    <a:pt x="22" y="77"/>
                    <a:pt x="19" y="76"/>
                    <a:pt x="16" y="74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3" y="71"/>
                    <a:pt x="0" y="63"/>
                    <a:pt x="12" y="48"/>
                  </a:cubicBezTo>
                  <a:cubicBezTo>
                    <a:pt x="17" y="42"/>
                    <a:pt x="23" y="33"/>
                    <a:pt x="30" y="24"/>
                  </a:cubicBezTo>
                  <a:cubicBezTo>
                    <a:pt x="34" y="19"/>
                    <a:pt x="38" y="14"/>
                    <a:pt x="41" y="9"/>
                  </a:cubicBezTo>
                  <a:cubicBezTo>
                    <a:pt x="48" y="0"/>
                    <a:pt x="54" y="1"/>
                    <a:pt x="65" y="9"/>
                  </a:cubicBezTo>
                  <a:cubicBezTo>
                    <a:pt x="77" y="17"/>
                    <a:pt x="80" y="27"/>
                    <a:pt x="76" y="33"/>
                  </a:cubicBezTo>
                  <a:cubicBezTo>
                    <a:pt x="71" y="41"/>
                    <a:pt x="51" y="67"/>
                    <a:pt x="50" y="68"/>
                  </a:cubicBezTo>
                  <a:cubicBezTo>
                    <a:pt x="49" y="70"/>
                    <a:pt x="47" y="70"/>
                    <a:pt x="46" y="69"/>
                  </a:cubicBezTo>
                  <a:cubicBezTo>
                    <a:pt x="44" y="68"/>
                    <a:pt x="44" y="66"/>
                    <a:pt x="45" y="64"/>
                  </a:cubicBezTo>
                  <a:cubicBezTo>
                    <a:pt x="45" y="64"/>
                    <a:pt x="66" y="37"/>
                    <a:pt x="70" y="29"/>
                  </a:cubicBezTo>
                  <a:cubicBezTo>
                    <a:pt x="72" y="27"/>
                    <a:pt x="71" y="21"/>
                    <a:pt x="61" y="14"/>
                  </a:cubicBezTo>
                  <a:cubicBezTo>
                    <a:pt x="55" y="10"/>
                    <a:pt x="52" y="6"/>
                    <a:pt x="47" y="13"/>
                  </a:cubicBezTo>
                  <a:cubicBezTo>
                    <a:pt x="43" y="18"/>
                    <a:pt x="39" y="23"/>
                    <a:pt x="35" y="28"/>
                  </a:cubicBezTo>
                  <a:cubicBezTo>
                    <a:pt x="29" y="37"/>
                    <a:pt x="22" y="46"/>
                    <a:pt x="18" y="52"/>
                  </a:cubicBezTo>
                  <a:cubicBezTo>
                    <a:pt x="10" y="62"/>
                    <a:pt x="17" y="65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3" y="70"/>
                    <a:pt x="25" y="71"/>
                    <a:pt x="28" y="67"/>
                  </a:cubicBezTo>
                  <a:cubicBezTo>
                    <a:pt x="29" y="65"/>
                    <a:pt x="31" y="63"/>
                    <a:pt x="33" y="60"/>
                  </a:cubicBezTo>
                  <a:cubicBezTo>
                    <a:pt x="39" y="52"/>
                    <a:pt x="51" y="37"/>
                    <a:pt x="53" y="34"/>
                  </a:cubicBezTo>
                  <a:cubicBezTo>
                    <a:pt x="54" y="32"/>
                    <a:pt x="55" y="30"/>
                    <a:pt x="53" y="29"/>
                  </a:cubicBezTo>
                  <a:cubicBezTo>
                    <a:pt x="51" y="27"/>
                    <a:pt x="49" y="31"/>
                    <a:pt x="48" y="32"/>
                  </a:cubicBezTo>
                  <a:cubicBezTo>
                    <a:pt x="40" y="43"/>
                    <a:pt x="29" y="57"/>
                    <a:pt x="29" y="57"/>
                  </a:cubicBezTo>
                  <a:cubicBezTo>
                    <a:pt x="28" y="58"/>
                    <a:pt x="26" y="58"/>
                    <a:pt x="25" y="57"/>
                  </a:cubicBezTo>
                  <a:cubicBezTo>
                    <a:pt x="23" y="56"/>
                    <a:pt x="23" y="54"/>
                    <a:pt x="24" y="53"/>
                  </a:cubicBezTo>
                  <a:cubicBezTo>
                    <a:pt x="24" y="52"/>
                    <a:pt x="35" y="39"/>
                    <a:pt x="43" y="28"/>
                  </a:cubicBezTo>
                  <a:cubicBezTo>
                    <a:pt x="48" y="21"/>
                    <a:pt x="53" y="21"/>
                    <a:pt x="57" y="23"/>
                  </a:cubicBezTo>
                  <a:cubicBezTo>
                    <a:pt x="61" y="26"/>
                    <a:pt x="61" y="33"/>
                    <a:pt x="59" y="37"/>
                  </a:cubicBezTo>
                  <a:cubicBezTo>
                    <a:pt x="57" y="41"/>
                    <a:pt x="47" y="53"/>
                    <a:pt x="38" y="64"/>
                  </a:cubicBezTo>
                  <a:cubicBezTo>
                    <a:pt x="36" y="67"/>
                    <a:pt x="34" y="69"/>
                    <a:pt x="34" y="71"/>
                  </a:cubicBezTo>
                  <a:cubicBezTo>
                    <a:pt x="31" y="74"/>
                    <a:pt x="28" y="76"/>
                    <a:pt x="2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ïSḻiḓé">
              <a:extLst>
                <a:ext uri="{FF2B5EF4-FFF2-40B4-BE49-F238E27FC236}">
                  <a16:creationId xmlns:a16="http://schemas.microsoft.com/office/drawing/2014/main" xmlns="" id="{C00A8377-B0DC-46FC-8ABC-3E2068DA7C4B}"/>
                </a:ext>
              </a:extLst>
            </p:cNvPr>
            <p:cNvSpPr/>
            <p:nvPr/>
          </p:nvSpPr>
          <p:spPr bwMode="auto">
            <a:xfrm>
              <a:off x="9508503" y="2519047"/>
              <a:ext cx="212905" cy="212905"/>
            </a:xfrm>
            <a:custGeom>
              <a:avLst/>
              <a:gdLst>
                <a:gd name="T0" fmla="*/ 162 w 162"/>
                <a:gd name="T1" fmla="*/ 133 h 162"/>
                <a:gd name="T2" fmla="*/ 112 w 162"/>
                <a:gd name="T3" fmla="*/ 81 h 162"/>
                <a:gd name="T4" fmla="*/ 143 w 162"/>
                <a:gd name="T5" fmla="*/ 81 h 162"/>
                <a:gd name="T6" fmla="*/ 102 w 162"/>
                <a:gd name="T7" fmla="*/ 40 h 162"/>
                <a:gd name="T8" fmla="*/ 122 w 162"/>
                <a:gd name="T9" fmla="*/ 40 h 162"/>
                <a:gd name="T10" fmla="*/ 81 w 162"/>
                <a:gd name="T11" fmla="*/ 0 h 162"/>
                <a:gd name="T12" fmla="*/ 39 w 162"/>
                <a:gd name="T13" fmla="*/ 40 h 162"/>
                <a:gd name="T14" fmla="*/ 60 w 162"/>
                <a:gd name="T15" fmla="*/ 40 h 162"/>
                <a:gd name="T16" fmla="*/ 21 w 162"/>
                <a:gd name="T17" fmla="*/ 81 h 162"/>
                <a:gd name="T18" fmla="*/ 50 w 162"/>
                <a:gd name="T19" fmla="*/ 81 h 162"/>
                <a:gd name="T20" fmla="*/ 0 w 162"/>
                <a:gd name="T21" fmla="*/ 133 h 162"/>
                <a:gd name="T22" fmla="*/ 60 w 162"/>
                <a:gd name="T23" fmla="*/ 133 h 162"/>
                <a:gd name="T24" fmla="*/ 60 w 162"/>
                <a:gd name="T25" fmla="*/ 162 h 162"/>
                <a:gd name="T26" fmla="*/ 102 w 162"/>
                <a:gd name="T27" fmla="*/ 162 h 162"/>
                <a:gd name="T28" fmla="*/ 102 w 162"/>
                <a:gd name="T29" fmla="*/ 133 h 162"/>
                <a:gd name="T30" fmla="*/ 162 w 162"/>
                <a:gd name="T3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2">
                  <a:moveTo>
                    <a:pt x="162" y="133"/>
                  </a:moveTo>
                  <a:lnTo>
                    <a:pt x="112" y="81"/>
                  </a:lnTo>
                  <a:lnTo>
                    <a:pt x="143" y="81"/>
                  </a:lnTo>
                  <a:lnTo>
                    <a:pt x="102" y="40"/>
                  </a:lnTo>
                  <a:lnTo>
                    <a:pt x="122" y="40"/>
                  </a:lnTo>
                  <a:lnTo>
                    <a:pt x="81" y="0"/>
                  </a:lnTo>
                  <a:lnTo>
                    <a:pt x="39" y="40"/>
                  </a:lnTo>
                  <a:lnTo>
                    <a:pt x="60" y="40"/>
                  </a:lnTo>
                  <a:lnTo>
                    <a:pt x="21" y="81"/>
                  </a:lnTo>
                  <a:lnTo>
                    <a:pt x="50" y="81"/>
                  </a:lnTo>
                  <a:lnTo>
                    <a:pt x="0" y="133"/>
                  </a:lnTo>
                  <a:lnTo>
                    <a:pt x="60" y="133"/>
                  </a:lnTo>
                  <a:lnTo>
                    <a:pt x="60" y="162"/>
                  </a:lnTo>
                  <a:lnTo>
                    <a:pt x="102" y="162"/>
                  </a:lnTo>
                  <a:lnTo>
                    <a:pt x="102" y="133"/>
                  </a:lnTo>
                  <a:lnTo>
                    <a:pt x="16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ïşliḑé">
              <a:extLst>
                <a:ext uri="{FF2B5EF4-FFF2-40B4-BE49-F238E27FC236}">
                  <a16:creationId xmlns:a16="http://schemas.microsoft.com/office/drawing/2014/main" xmlns="" id="{881558CE-8A5C-4B72-94EF-8A29FEBCF973}"/>
                </a:ext>
              </a:extLst>
            </p:cNvPr>
            <p:cNvSpPr/>
            <p:nvPr/>
          </p:nvSpPr>
          <p:spPr bwMode="auto">
            <a:xfrm>
              <a:off x="7997140" y="4323485"/>
              <a:ext cx="165592" cy="214219"/>
            </a:xfrm>
            <a:custGeom>
              <a:avLst/>
              <a:gdLst>
                <a:gd name="T0" fmla="*/ 122 w 126"/>
                <a:gd name="T1" fmla="*/ 149 h 163"/>
                <a:gd name="T2" fmla="*/ 74 w 126"/>
                <a:gd name="T3" fmla="*/ 83 h 163"/>
                <a:gd name="T4" fmla="*/ 126 w 126"/>
                <a:gd name="T5" fmla="*/ 66 h 163"/>
                <a:gd name="T6" fmla="*/ 0 w 126"/>
                <a:gd name="T7" fmla="*/ 0 h 163"/>
                <a:gd name="T8" fmla="*/ 22 w 126"/>
                <a:gd name="T9" fmla="*/ 141 h 163"/>
                <a:gd name="T10" fmla="*/ 54 w 126"/>
                <a:gd name="T11" fmla="*/ 99 h 163"/>
                <a:gd name="T12" fmla="*/ 101 w 126"/>
                <a:gd name="T13" fmla="*/ 163 h 163"/>
                <a:gd name="T14" fmla="*/ 122 w 126"/>
                <a:gd name="T15" fmla="*/ 14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3">
                  <a:moveTo>
                    <a:pt x="122" y="149"/>
                  </a:moveTo>
                  <a:lnTo>
                    <a:pt x="74" y="83"/>
                  </a:lnTo>
                  <a:lnTo>
                    <a:pt x="126" y="66"/>
                  </a:lnTo>
                  <a:lnTo>
                    <a:pt x="0" y="0"/>
                  </a:lnTo>
                  <a:lnTo>
                    <a:pt x="22" y="141"/>
                  </a:lnTo>
                  <a:lnTo>
                    <a:pt x="54" y="99"/>
                  </a:lnTo>
                  <a:lnTo>
                    <a:pt x="101" y="163"/>
                  </a:lnTo>
                  <a:lnTo>
                    <a:pt x="122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ṥḻïḓè">
              <a:extLst>
                <a:ext uri="{FF2B5EF4-FFF2-40B4-BE49-F238E27FC236}">
                  <a16:creationId xmlns:a16="http://schemas.microsoft.com/office/drawing/2014/main" xmlns="" id="{5267834A-FB25-4222-8A47-B4208E5ACFA5}"/>
                </a:ext>
              </a:extLst>
            </p:cNvPr>
            <p:cNvSpPr/>
            <p:nvPr/>
          </p:nvSpPr>
          <p:spPr bwMode="auto">
            <a:xfrm>
              <a:off x="8693681" y="4189433"/>
              <a:ext cx="253646" cy="226047"/>
            </a:xfrm>
            <a:custGeom>
              <a:avLst/>
              <a:gdLst>
                <a:gd name="T0" fmla="*/ 88 w 93"/>
                <a:gd name="T1" fmla="*/ 18 h 83"/>
                <a:gd name="T2" fmla="*/ 55 w 93"/>
                <a:gd name="T3" fmla="*/ 18 h 83"/>
                <a:gd name="T4" fmla="*/ 68 w 93"/>
                <a:gd name="T5" fmla="*/ 6 h 83"/>
                <a:gd name="T6" fmla="*/ 68 w 93"/>
                <a:gd name="T7" fmla="*/ 1 h 83"/>
                <a:gd name="T8" fmla="*/ 64 w 93"/>
                <a:gd name="T9" fmla="*/ 1 h 83"/>
                <a:gd name="T10" fmla="*/ 47 w 93"/>
                <a:gd name="T11" fmla="*/ 18 h 83"/>
                <a:gd name="T12" fmla="*/ 44 w 93"/>
                <a:gd name="T13" fmla="*/ 18 h 83"/>
                <a:gd name="T14" fmla="*/ 27 w 93"/>
                <a:gd name="T15" fmla="*/ 1 h 83"/>
                <a:gd name="T16" fmla="*/ 22 w 93"/>
                <a:gd name="T17" fmla="*/ 1 h 83"/>
                <a:gd name="T18" fmla="*/ 22 w 93"/>
                <a:gd name="T19" fmla="*/ 6 h 83"/>
                <a:gd name="T20" fmla="*/ 35 w 93"/>
                <a:gd name="T21" fmla="*/ 18 h 83"/>
                <a:gd name="T22" fmla="*/ 6 w 93"/>
                <a:gd name="T23" fmla="*/ 18 h 83"/>
                <a:gd name="T24" fmla="*/ 0 w 93"/>
                <a:gd name="T25" fmla="*/ 24 h 83"/>
                <a:gd name="T26" fmla="*/ 0 w 93"/>
                <a:gd name="T27" fmla="*/ 77 h 83"/>
                <a:gd name="T28" fmla="*/ 6 w 93"/>
                <a:gd name="T29" fmla="*/ 83 h 83"/>
                <a:gd name="T30" fmla="*/ 88 w 93"/>
                <a:gd name="T31" fmla="*/ 83 h 83"/>
                <a:gd name="T32" fmla="*/ 93 w 93"/>
                <a:gd name="T33" fmla="*/ 77 h 83"/>
                <a:gd name="T34" fmla="*/ 93 w 93"/>
                <a:gd name="T35" fmla="*/ 24 h 83"/>
                <a:gd name="T36" fmla="*/ 88 w 93"/>
                <a:gd name="T37" fmla="*/ 18 h 83"/>
                <a:gd name="T38" fmla="*/ 64 w 93"/>
                <a:gd name="T39" fmla="*/ 71 h 83"/>
                <a:gd name="T40" fmla="*/ 12 w 93"/>
                <a:gd name="T41" fmla="*/ 71 h 83"/>
                <a:gd name="T42" fmla="*/ 12 w 93"/>
                <a:gd name="T43" fmla="*/ 30 h 83"/>
                <a:gd name="T44" fmla="*/ 64 w 93"/>
                <a:gd name="T45" fmla="*/ 30 h 83"/>
                <a:gd name="T46" fmla="*/ 64 w 93"/>
                <a:gd name="T47" fmla="*/ 71 h 83"/>
                <a:gd name="T48" fmla="*/ 82 w 93"/>
                <a:gd name="T49" fmla="*/ 53 h 83"/>
                <a:gd name="T50" fmla="*/ 76 w 93"/>
                <a:gd name="T51" fmla="*/ 53 h 83"/>
                <a:gd name="T52" fmla="*/ 76 w 93"/>
                <a:gd name="T53" fmla="*/ 48 h 83"/>
                <a:gd name="T54" fmla="*/ 82 w 93"/>
                <a:gd name="T55" fmla="*/ 48 h 83"/>
                <a:gd name="T56" fmla="*/ 82 w 93"/>
                <a:gd name="T57" fmla="*/ 53 h 83"/>
                <a:gd name="T58" fmla="*/ 82 w 93"/>
                <a:gd name="T59" fmla="*/ 42 h 83"/>
                <a:gd name="T60" fmla="*/ 76 w 93"/>
                <a:gd name="T61" fmla="*/ 42 h 83"/>
                <a:gd name="T62" fmla="*/ 76 w 93"/>
                <a:gd name="T63" fmla="*/ 36 h 83"/>
                <a:gd name="T64" fmla="*/ 82 w 93"/>
                <a:gd name="T65" fmla="*/ 36 h 83"/>
                <a:gd name="T66" fmla="*/ 82 w 93"/>
                <a:gd name="T67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83">
                  <a:moveTo>
                    <a:pt x="88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4"/>
                    <a:pt x="69" y="3"/>
                    <a:pt x="68" y="1"/>
                  </a:cubicBezTo>
                  <a:cubicBezTo>
                    <a:pt x="67" y="0"/>
                    <a:pt x="65" y="0"/>
                    <a:pt x="64" y="1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21" y="3"/>
                    <a:pt x="21" y="4"/>
                    <a:pt x="22" y="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3"/>
                    <a:pt x="6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91" y="83"/>
                    <a:pt x="93" y="80"/>
                    <a:pt x="93" y="77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1"/>
                    <a:pt x="91" y="18"/>
                    <a:pt x="88" y="18"/>
                  </a:cubicBezTo>
                  <a:close/>
                  <a:moveTo>
                    <a:pt x="64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64" y="30"/>
                    <a:pt x="64" y="30"/>
                    <a:pt x="64" y="30"/>
                  </a:cubicBezTo>
                  <a:lnTo>
                    <a:pt x="64" y="71"/>
                  </a:lnTo>
                  <a:close/>
                  <a:moveTo>
                    <a:pt x="82" y="53"/>
                  </a:moveTo>
                  <a:cubicBezTo>
                    <a:pt x="76" y="53"/>
                    <a:pt x="76" y="53"/>
                    <a:pt x="76" y="5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2" y="48"/>
                    <a:pt x="82" y="48"/>
                    <a:pt x="82" y="48"/>
                  </a:cubicBezTo>
                  <a:lnTo>
                    <a:pt x="82" y="53"/>
                  </a:lnTo>
                  <a:close/>
                  <a:moveTo>
                    <a:pt x="82" y="42"/>
                  </a:moveTo>
                  <a:cubicBezTo>
                    <a:pt x="76" y="42"/>
                    <a:pt x="76" y="42"/>
                    <a:pt x="76" y="42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2" y="36"/>
                    <a:pt x="82" y="36"/>
                    <a:pt x="82" y="36"/>
                  </a:cubicBezTo>
                  <a:lnTo>
                    <a:pt x="8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1" name="ïŝlîḑé">
              <a:extLst>
                <a:ext uri="{FF2B5EF4-FFF2-40B4-BE49-F238E27FC236}">
                  <a16:creationId xmlns:a16="http://schemas.microsoft.com/office/drawing/2014/main" xmlns="" id="{376D9BA9-C5A9-47E1-9959-93D0D369FCBA}"/>
                </a:ext>
              </a:extLst>
            </p:cNvPr>
            <p:cNvGrpSpPr>
              <a:grpSpLocks/>
            </p:cNvGrpSpPr>
            <p:nvPr/>
          </p:nvGrpSpPr>
          <p:grpSpPr>
            <a:xfrm>
              <a:off x="7258532" y="4562682"/>
              <a:ext cx="446836" cy="444209"/>
              <a:chOff x="6829419" y="4606906"/>
              <a:chExt cx="590238" cy="586765"/>
            </a:xfrm>
            <a:grpFill/>
          </p:grpSpPr>
          <p:sp>
            <p:nvSpPr>
              <p:cNvPr id="158" name="íṩļiḓê">
                <a:extLst>
                  <a:ext uri="{FF2B5EF4-FFF2-40B4-BE49-F238E27FC236}">
                    <a16:creationId xmlns:a16="http://schemas.microsoft.com/office/drawing/2014/main" xmlns="" id="{2351EBA7-F585-49BD-B0A8-88A5E5CC83DA}"/>
                  </a:ext>
                </a:extLst>
              </p:cNvPr>
              <p:cNvSpPr/>
              <p:nvPr/>
            </p:nvSpPr>
            <p:spPr bwMode="auto">
              <a:xfrm>
                <a:off x="6987395" y="4606906"/>
                <a:ext cx="270815" cy="392335"/>
              </a:xfrm>
              <a:custGeom>
                <a:avLst/>
                <a:gdLst>
                  <a:gd name="T0" fmla="*/ 37 w 75"/>
                  <a:gd name="T1" fmla="*/ 109 h 109"/>
                  <a:gd name="T2" fmla="*/ 75 w 75"/>
                  <a:gd name="T3" fmla="*/ 38 h 109"/>
                  <a:gd name="T4" fmla="*/ 37 w 75"/>
                  <a:gd name="T5" fmla="*/ 0 h 109"/>
                  <a:gd name="T6" fmla="*/ 0 w 75"/>
                  <a:gd name="T7" fmla="*/ 38 h 109"/>
                  <a:gd name="T8" fmla="*/ 14 w 75"/>
                  <a:gd name="T9" fmla="*/ 81 h 109"/>
                  <a:gd name="T10" fmla="*/ 37 w 75"/>
                  <a:gd name="T11" fmla="*/ 109 h 109"/>
                  <a:gd name="T12" fmla="*/ 37 w 75"/>
                  <a:gd name="T13" fmla="*/ 10 h 109"/>
                  <a:gd name="T14" fmla="*/ 65 w 75"/>
                  <a:gd name="T15" fmla="*/ 38 h 109"/>
                  <a:gd name="T16" fmla="*/ 37 w 75"/>
                  <a:gd name="T17" fmla="*/ 98 h 109"/>
                  <a:gd name="T18" fmla="*/ 10 w 75"/>
                  <a:gd name="T19" fmla="*/ 38 h 109"/>
                  <a:gd name="T20" fmla="*/ 37 w 75"/>
                  <a:gd name="T21" fmla="*/ 1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09">
                    <a:moveTo>
                      <a:pt x="37" y="109"/>
                    </a:moveTo>
                    <a:cubicBezTo>
                      <a:pt x="51" y="109"/>
                      <a:pt x="75" y="56"/>
                      <a:pt x="75" y="38"/>
                    </a:cubicBezTo>
                    <a:cubicBezTo>
                      <a:pt x="75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3"/>
                      <a:pt x="10" y="74"/>
                      <a:pt x="14" y="81"/>
                    </a:cubicBezTo>
                    <a:cubicBezTo>
                      <a:pt x="23" y="99"/>
                      <a:pt x="31" y="109"/>
                      <a:pt x="37" y="109"/>
                    </a:cubicBezTo>
                    <a:close/>
                    <a:moveTo>
                      <a:pt x="37" y="10"/>
                    </a:moveTo>
                    <a:cubicBezTo>
                      <a:pt x="52" y="10"/>
                      <a:pt x="65" y="22"/>
                      <a:pt x="65" y="38"/>
                    </a:cubicBezTo>
                    <a:cubicBezTo>
                      <a:pt x="65" y="55"/>
                      <a:pt x="45" y="93"/>
                      <a:pt x="37" y="98"/>
                    </a:cubicBezTo>
                    <a:cubicBezTo>
                      <a:pt x="30" y="93"/>
                      <a:pt x="10" y="56"/>
                      <a:pt x="10" y="38"/>
                    </a:cubicBezTo>
                    <a:cubicBezTo>
                      <a:pt x="10" y="22"/>
                      <a:pt x="22" y="10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9" name="îṣḻiḑè">
                <a:extLst>
                  <a:ext uri="{FF2B5EF4-FFF2-40B4-BE49-F238E27FC236}">
                    <a16:creationId xmlns:a16="http://schemas.microsoft.com/office/drawing/2014/main" xmlns="" id="{E451D1AF-6FC7-451C-BDAD-81AB72522497}"/>
                  </a:ext>
                </a:extLst>
              </p:cNvPr>
              <p:cNvSpPr/>
              <p:nvPr/>
            </p:nvSpPr>
            <p:spPr bwMode="auto">
              <a:xfrm>
                <a:off x="7056835" y="4667665"/>
                <a:ext cx="131936" cy="137143"/>
              </a:xfrm>
              <a:custGeom>
                <a:avLst/>
                <a:gdLst>
                  <a:gd name="T0" fmla="*/ 37 w 37"/>
                  <a:gd name="T1" fmla="*/ 19 h 38"/>
                  <a:gd name="T2" fmla="*/ 18 w 37"/>
                  <a:gd name="T3" fmla="*/ 0 h 38"/>
                  <a:gd name="T4" fmla="*/ 0 w 37"/>
                  <a:gd name="T5" fmla="*/ 19 h 38"/>
                  <a:gd name="T6" fmla="*/ 18 w 37"/>
                  <a:gd name="T7" fmla="*/ 38 h 38"/>
                  <a:gd name="T8" fmla="*/ 37 w 37"/>
                  <a:gd name="T9" fmla="*/ 19 h 38"/>
                  <a:gd name="T10" fmla="*/ 5 w 37"/>
                  <a:gd name="T11" fmla="*/ 19 h 38"/>
                  <a:gd name="T12" fmla="*/ 18 w 37"/>
                  <a:gd name="T13" fmla="*/ 5 h 38"/>
                  <a:gd name="T14" fmla="*/ 32 w 37"/>
                  <a:gd name="T15" fmla="*/ 19 h 38"/>
                  <a:gd name="T16" fmla="*/ 18 w 37"/>
                  <a:gd name="T17" fmla="*/ 33 h 38"/>
                  <a:gd name="T18" fmla="*/ 5 w 37"/>
                  <a:gd name="T1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8">
                    <a:moveTo>
                      <a:pt x="37" y="19"/>
                    </a:moveTo>
                    <a:cubicBezTo>
                      <a:pt x="37" y="9"/>
                      <a:pt x="29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30"/>
                      <a:pt x="8" y="38"/>
                      <a:pt x="18" y="38"/>
                    </a:cubicBezTo>
                    <a:cubicBezTo>
                      <a:pt x="29" y="38"/>
                      <a:pt x="37" y="30"/>
                      <a:pt x="37" y="19"/>
                    </a:cubicBezTo>
                    <a:close/>
                    <a:moveTo>
                      <a:pt x="5" y="19"/>
                    </a:moveTo>
                    <a:cubicBezTo>
                      <a:pt x="5" y="11"/>
                      <a:pt x="11" y="5"/>
                      <a:pt x="18" y="5"/>
                    </a:cubicBezTo>
                    <a:cubicBezTo>
                      <a:pt x="26" y="5"/>
                      <a:pt x="32" y="11"/>
                      <a:pt x="32" y="19"/>
                    </a:cubicBezTo>
                    <a:cubicBezTo>
                      <a:pt x="32" y="27"/>
                      <a:pt x="26" y="33"/>
                      <a:pt x="18" y="33"/>
                    </a:cubicBezTo>
                    <a:cubicBezTo>
                      <a:pt x="11" y="33"/>
                      <a:pt x="5" y="27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0" name="ï$1íḑe">
                <a:extLst>
                  <a:ext uri="{FF2B5EF4-FFF2-40B4-BE49-F238E27FC236}">
                    <a16:creationId xmlns:a16="http://schemas.microsoft.com/office/drawing/2014/main" xmlns="" id="{C7AA26BE-B6CB-49F1-852F-F2481A3698D6}"/>
                  </a:ext>
                </a:extLst>
              </p:cNvPr>
              <p:cNvSpPr/>
              <p:nvPr/>
            </p:nvSpPr>
            <p:spPr bwMode="auto">
              <a:xfrm>
                <a:off x="6829419" y="4750993"/>
                <a:ext cx="590238" cy="442678"/>
              </a:xfrm>
              <a:custGeom>
                <a:avLst/>
                <a:gdLst>
                  <a:gd name="T0" fmla="*/ 162 w 164"/>
                  <a:gd name="T1" fmla="*/ 2 h 123"/>
                  <a:gd name="T2" fmla="*/ 157 w 164"/>
                  <a:gd name="T3" fmla="*/ 1 h 123"/>
                  <a:gd name="T4" fmla="*/ 124 w 164"/>
                  <a:gd name="T5" fmla="*/ 9 h 123"/>
                  <a:gd name="T6" fmla="*/ 120 w 164"/>
                  <a:gd name="T7" fmla="*/ 16 h 123"/>
                  <a:gd name="T8" fmla="*/ 127 w 164"/>
                  <a:gd name="T9" fmla="*/ 19 h 123"/>
                  <a:gd name="T10" fmla="*/ 153 w 164"/>
                  <a:gd name="T11" fmla="*/ 13 h 123"/>
                  <a:gd name="T12" fmla="*/ 153 w 164"/>
                  <a:gd name="T13" fmla="*/ 102 h 123"/>
                  <a:gd name="T14" fmla="*/ 112 w 164"/>
                  <a:gd name="T15" fmla="*/ 112 h 123"/>
                  <a:gd name="T16" fmla="*/ 112 w 164"/>
                  <a:gd name="T17" fmla="*/ 49 h 123"/>
                  <a:gd name="T18" fmla="*/ 109 w 164"/>
                  <a:gd name="T19" fmla="*/ 46 h 123"/>
                  <a:gd name="T20" fmla="*/ 107 w 164"/>
                  <a:gd name="T21" fmla="*/ 49 h 123"/>
                  <a:gd name="T22" fmla="*/ 107 w 164"/>
                  <a:gd name="T23" fmla="*/ 111 h 123"/>
                  <a:gd name="T24" fmla="*/ 55 w 164"/>
                  <a:gd name="T25" fmla="*/ 94 h 123"/>
                  <a:gd name="T26" fmla="*/ 55 w 164"/>
                  <a:gd name="T27" fmla="*/ 49 h 123"/>
                  <a:gd name="T28" fmla="*/ 53 w 164"/>
                  <a:gd name="T29" fmla="*/ 46 h 123"/>
                  <a:gd name="T30" fmla="*/ 50 w 164"/>
                  <a:gd name="T31" fmla="*/ 49 h 123"/>
                  <a:gd name="T32" fmla="*/ 50 w 164"/>
                  <a:gd name="T33" fmla="*/ 94 h 123"/>
                  <a:gd name="T34" fmla="*/ 11 w 164"/>
                  <a:gd name="T35" fmla="*/ 110 h 123"/>
                  <a:gd name="T36" fmla="*/ 11 w 164"/>
                  <a:gd name="T37" fmla="*/ 21 h 123"/>
                  <a:gd name="T38" fmla="*/ 37 w 164"/>
                  <a:gd name="T39" fmla="*/ 10 h 123"/>
                  <a:gd name="T40" fmla="*/ 40 w 164"/>
                  <a:gd name="T41" fmla="*/ 4 h 123"/>
                  <a:gd name="T42" fmla="*/ 33 w 164"/>
                  <a:gd name="T43" fmla="*/ 1 h 123"/>
                  <a:gd name="T44" fmla="*/ 4 w 164"/>
                  <a:gd name="T45" fmla="*/ 13 h 123"/>
                  <a:gd name="T46" fmla="*/ 0 w 164"/>
                  <a:gd name="T47" fmla="*/ 18 h 123"/>
                  <a:gd name="T48" fmla="*/ 0 w 164"/>
                  <a:gd name="T49" fmla="*/ 118 h 123"/>
                  <a:gd name="T50" fmla="*/ 3 w 164"/>
                  <a:gd name="T51" fmla="*/ 122 h 123"/>
                  <a:gd name="T52" fmla="*/ 6 w 164"/>
                  <a:gd name="T53" fmla="*/ 123 h 123"/>
                  <a:gd name="T54" fmla="*/ 7 w 164"/>
                  <a:gd name="T55" fmla="*/ 123 h 123"/>
                  <a:gd name="T56" fmla="*/ 53 w 164"/>
                  <a:gd name="T57" fmla="*/ 104 h 123"/>
                  <a:gd name="T58" fmla="*/ 108 w 164"/>
                  <a:gd name="T59" fmla="*/ 122 h 123"/>
                  <a:gd name="T60" fmla="*/ 111 w 164"/>
                  <a:gd name="T61" fmla="*/ 123 h 123"/>
                  <a:gd name="T62" fmla="*/ 160 w 164"/>
                  <a:gd name="T63" fmla="*/ 111 h 123"/>
                  <a:gd name="T64" fmla="*/ 164 w 164"/>
                  <a:gd name="T65" fmla="*/ 106 h 123"/>
                  <a:gd name="T66" fmla="*/ 164 w 164"/>
                  <a:gd name="T67" fmla="*/ 6 h 123"/>
                  <a:gd name="T68" fmla="*/ 162 w 164"/>
                  <a:gd name="T6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23">
                    <a:moveTo>
                      <a:pt x="162" y="2"/>
                    </a:moveTo>
                    <a:cubicBezTo>
                      <a:pt x="160" y="1"/>
                      <a:pt x="159" y="1"/>
                      <a:pt x="157" y="1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1" y="10"/>
                      <a:pt x="120" y="13"/>
                      <a:pt x="120" y="16"/>
                    </a:cubicBezTo>
                    <a:cubicBezTo>
                      <a:pt x="121" y="18"/>
                      <a:pt x="124" y="20"/>
                      <a:pt x="127" y="19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7"/>
                      <a:pt x="111" y="46"/>
                      <a:pt x="109" y="46"/>
                    </a:cubicBezTo>
                    <a:cubicBezTo>
                      <a:pt x="108" y="46"/>
                      <a:pt x="107" y="47"/>
                      <a:pt x="107" y="49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47"/>
                      <a:pt x="54" y="46"/>
                      <a:pt x="53" y="46"/>
                    </a:cubicBezTo>
                    <a:cubicBezTo>
                      <a:pt x="51" y="46"/>
                      <a:pt x="50" y="47"/>
                      <a:pt x="50" y="49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40" y="9"/>
                      <a:pt x="41" y="6"/>
                      <a:pt x="40" y="4"/>
                    </a:cubicBezTo>
                    <a:cubicBezTo>
                      <a:pt x="39" y="1"/>
                      <a:pt x="36" y="0"/>
                      <a:pt x="33" y="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0"/>
                      <a:pt x="1" y="121"/>
                      <a:pt x="3" y="122"/>
                    </a:cubicBezTo>
                    <a:cubicBezTo>
                      <a:pt x="4" y="123"/>
                      <a:pt x="5" y="123"/>
                      <a:pt x="6" y="123"/>
                    </a:cubicBezTo>
                    <a:cubicBezTo>
                      <a:pt x="6" y="123"/>
                      <a:pt x="7" y="123"/>
                      <a:pt x="7" y="123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108" y="122"/>
                      <a:pt x="108" y="122"/>
                      <a:pt x="108" y="122"/>
                    </a:cubicBezTo>
                    <a:cubicBezTo>
                      <a:pt x="109" y="123"/>
                      <a:pt x="110" y="123"/>
                      <a:pt x="111" y="123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2" y="111"/>
                      <a:pt x="164" y="109"/>
                      <a:pt x="164" y="106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4" y="5"/>
                      <a:pt x="163" y="3"/>
                      <a:pt x="16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2" name="íṡľîde">
              <a:extLst>
                <a:ext uri="{FF2B5EF4-FFF2-40B4-BE49-F238E27FC236}">
                  <a16:creationId xmlns:a16="http://schemas.microsoft.com/office/drawing/2014/main" xmlns="" id="{8E61DAD4-9FB6-4B93-92BD-B115C041A82B}"/>
                </a:ext>
              </a:extLst>
            </p:cNvPr>
            <p:cNvSpPr/>
            <p:nvPr/>
          </p:nvSpPr>
          <p:spPr bwMode="auto">
            <a:xfrm>
              <a:off x="8170618" y="4646785"/>
              <a:ext cx="340385" cy="406096"/>
            </a:xfrm>
            <a:custGeom>
              <a:avLst/>
              <a:gdLst>
                <a:gd name="T0" fmla="*/ 90 w 125"/>
                <a:gd name="T1" fmla="*/ 149 h 149"/>
                <a:gd name="T2" fmla="*/ 0 w 125"/>
                <a:gd name="T3" fmla="*/ 40 h 149"/>
                <a:gd name="T4" fmla="*/ 36 w 125"/>
                <a:gd name="T5" fmla="*/ 0 h 149"/>
                <a:gd name="T6" fmla="*/ 40 w 125"/>
                <a:gd name="T7" fmla="*/ 0 h 149"/>
                <a:gd name="T8" fmla="*/ 63 w 125"/>
                <a:gd name="T9" fmla="*/ 34 h 149"/>
                <a:gd name="T10" fmla="*/ 48 w 125"/>
                <a:gd name="T11" fmla="*/ 52 h 149"/>
                <a:gd name="T12" fmla="*/ 45 w 125"/>
                <a:gd name="T13" fmla="*/ 53 h 149"/>
                <a:gd name="T14" fmla="*/ 42 w 125"/>
                <a:gd name="T15" fmla="*/ 57 h 149"/>
                <a:gd name="T16" fmla="*/ 68 w 125"/>
                <a:gd name="T17" fmla="*/ 99 h 149"/>
                <a:gd name="T18" fmla="*/ 71 w 125"/>
                <a:gd name="T19" fmla="*/ 101 h 149"/>
                <a:gd name="T20" fmla="*/ 78 w 125"/>
                <a:gd name="T21" fmla="*/ 98 h 149"/>
                <a:gd name="T22" fmla="*/ 81 w 125"/>
                <a:gd name="T23" fmla="*/ 96 h 149"/>
                <a:gd name="T24" fmla="*/ 82 w 125"/>
                <a:gd name="T25" fmla="*/ 96 h 149"/>
                <a:gd name="T26" fmla="*/ 92 w 125"/>
                <a:gd name="T27" fmla="*/ 93 h 149"/>
                <a:gd name="T28" fmla="*/ 94 w 125"/>
                <a:gd name="T29" fmla="*/ 93 h 149"/>
                <a:gd name="T30" fmla="*/ 124 w 125"/>
                <a:gd name="T31" fmla="*/ 121 h 149"/>
                <a:gd name="T32" fmla="*/ 119 w 125"/>
                <a:gd name="T33" fmla="*/ 137 h 149"/>
                <a:gd name="T34" fmla="*/ 90 w 125"/>
                <a:gd name="T35" fmla="*/ 149 h 149"/>
                <a:gd name="T36" fmla="*/ 36 w 125"/>
                <a:gd name="T37" fmla="*/ 10 h 149"/>
                <a:gd name="T38" fmla="*/ 10 w 125"/>
                <a:gd name="T39" fmla="*/ 40 h 149"/>
                <a:gd name="T40" fmla="*/ 90 w 125"/>
                <a:gd name="T41" fmla="*/ 139 h 149"/>
                <a:gd name="T42" fmla="*/ 111 w 125"/>
                <a:gd name="T43" fmla="*/ 131 h 149"/>
                <a:gd name="T44" fmla="*/ 114 w 125"/>
                <a:gd name="T45" fmla="*/ 123 h 149"/>
                <a:gd name="T46" fmla="*/ 93 w 125"/>
                <a:gd name="T47" fmla="*/ 103 h 149"/>
                <a:gd name="T48" fmla="*/ 92 w 125"/>
                <a:gd name="T49" fmla="*/ 102 h 149"/>
                <a:gd name="T50" fmla="*/ 86 w 125"/>
                <a:gd name="T51" fmla="*/ 105 h 149"/>
                <a:gd name="T52" fmla="*/ 86 w 125"/>
                <a:gd name="T53" fmla="*/ 105 h 149"/>
                <a:gd name="T54" fmla="*/ 83 w 125"/>
                <a:gd name="T55" fmla="*/ 106 h 149"/>
                <a:gd name="T56" fmla="*/ 71 w 125"/>
                <a:gd name="T57" fmla="*/ 111 h 149"/>
                <a:gd name="T58" fmla="*/ 61 w 125"/>
                <a:gd name="T59" fmla="*/ 107 h 149"/>
                <a:gd name="T60" fmla="*/ 32 w 125"/>
                <a:gd name="T61" fmla="*/ 59 h 149"/>
                <a:gd name="T62" fmla="*/ 41 w 125"/>
                <a:gd name="T63" fmla="*/ 45 h 149"/>
                <a:gd name="T64" fmla="*/ 44 w 125"/>
                <a:gd name="T65" fmla="*/ 43 h 149"/>
                <a:gd name="T66" fmla="*/ 53 w 125"/>
                <a:gd name="T67" fmla="*/ 34 h 149"/>
                <a:gd name="T68" fmla="*/ 39 w 125"/>
                <a:gd name="T69" fmla="*/ 10 h 149"/>
                <a:gd name="T70" fmla="*/ 36 w 125"/>
                <a:gd name="T71" fmla="*/ 1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49">
                  <a:moveTo>
                    <a:pt x="90" y="149"/>
                  </a:moveTo>
                  <a:cubicBezTo>
                    <a:pt x="45" y="149"/>
                    <a:pt x="0" y="74"/>
                    <a:pt x="0" y="40"/>
                  </a:cubicBezTo>
                  <a:cubicBezTo>
                    <a:pt x="0" y="8"/>
                    <a:pt x="22" y="0"/>
                    <a:pt x="36" y="0"/>
                  </a:cubicBezTo>
                  <a:cubicBezTo>
                    <a:pt x="37" y="0"/>
                    <a:pt x="39" y="0"/>
                    <a:pt x="40" y="0"/>
                  </a:cubicBezTo>
                  <a:cubicBezTo>
                    <a:pt x="54" y="2"/>
                    <a:pt x="63" y="25"/>
                    <a:pt x="63" y="34"/>
                  </a:cubicBezTo>
                  <a:cubicBezTo>
                    <a:pt x="63" y="45"/>
                    <a:pt x="56" y="48"/>
                    <a:pt x="48" y="5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3" y="54"/>
                    <a:pt x="42" y="56"/>
                    <a:pt x="42" y="57"/>
                  </a:cubicBezTo>
                  <a:cubicBezTo>
                    <a:pt x="44" y="73"/>
                    <a:pt x="53" y="86"/>
                    <a:pt x="68" y="99"/>
                  </a:cubicBezTo>
                  <a:cubicBezTo>
                    <a:pt x="70" y="101"/>
                    <a:pt x="71" y="101"/>
                    <a:pt x="71" y="101"/>
                  </a:cubicBezTo>
                  <a:cubicBezTo>
                    <a:pt x="73" y="101"/>
                    <a:pt x="76" y="99"/>
                    <a:pt x="78" y="98"/>
                  </a:cubicBezTo>
                  <a:cubicBezTo>
                    <a:pt x="79" y="97"/>
                    <a:pt x="80" y="97"/>
                    <a:pt x="81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5" y="94"/>
                    <a:pt x="88" y="93"/>
                    <a:pt x="92" y="93"/>
                  </a:cubicBezTo>
                  <a:cubicBezTo>
                    <a:pt x="93" y="93"/>
                    <a:pt x="93" y="93"/>
                    <a:pt x="94" y="93"/>
                  </a:cubicBezTo>
                  <a:cubicBezTo>
                    <a:pt x="103" y="93"/>
                    <a:pt x="121" y="107"/>
                    <a:pt x="124" y="121"/>
                  </a:cubicBezTo>
                  <a:cubicBezTo>
                    <a:pt x="125" y="125"/>
                    <a:pt x="123" y="132"/>
                    <a:pt x="119" y="137"/>
                  </a:cubicBezTo>
                  <a:cubicBezTo>
                    <a:pt x="115" y="141"/>
                    <a:pt x="107" y="149"/>
                    <a:pt x="90" y="149"/>
                  </a:cubicBezTo>
                  <a:close/>
                  <a:moveTo>
                    <a:pt x="36" y="10"/>
                  </a:moveTo>
                  <a:cubicBezTo>
                    <a:pt x="31" y="10"/>
                    <a:pt x="10" y="11"/>
                    <a:pt x="10" y="40"/>
                  </a:cubicBezTo>
                  <a:cubicBezTo>
                    <a:pt x="10" y="69"/>
                    <a:pt x="52" y="139"/>
                    <a:pt x="90" y="139"/>
                  </a:cubicBezTo>
                  <a:cubicBezTo>
                    <a:pt x="103" y="139"/>
                    <a:pt x="109" y="134"/>
                    <a:pt x="111" y="131"/>
                  </a:cubicBezTo>
                  <a:cubicBezTo>
                    <a:pt x="114" y="127"/>
                    <a:pt x="114" y="124"/>
                    <a:pt x="114" y="123"/>
                  </a:cubicBezTo>
                  <a:cubicBezTo>
                    <a:pt x="112" y="113"/>
                    <a:pt x="98" y="103"/>
                    <a:pt x="93" y="103"/>
                  </a:cubicBezTo>
                  <a:cubicBezTo>
                    <a:pt x="93" y="102"/>
                    <a:pt x="92" y="102"/>
                    <a:pt x="92" y="102"/>
                  </a:cubicBezTo>
                  <a:cubicBezTo>
                    <a:pt x="90" y="102"/>
                    <a:pt x="90" y="103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5" y="105"/>
                    <a:pt x="84" y="106"/>
                    <a:pt x="83" y="106"/>
                  </a:cubicBezTo>
                  <a:cubicBezTo>
                    <a:pt x="80" y="108"/>
                    <a:pt x="76" y="111"/>
                    <a:pt x="71" y="111"/>
                  </a:cubicBezTo>
                  <a:cubicBezTo>
                    <a:pt x="68" y="111"/>
                    <a:pt x="64" y="109"/>
                    <a:pt x="61" y="107"/>
                  </a:cubicBezTo>
                  <a:cubicBezTo>
                    <a:pt x="44" y="92"/>
                    <a:pt x="35" y="77"/>
                    <a:pt x="32" y="59"/>
                  </a:cubicBezTo>
                  <a:cubicBezTo>
                    <a:pt x="30" y="52"/>
                    <a:pt x="37" y="47"/>
                    <a:pt x="41" y="4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1" y="39"/>
                    <a:pt x="53" y="38"/>
                    <a:pt x="53" y="34"/>
                  </a:cubicBezTo>
                  <a:cubicBezTo>
                    <a:pt x="53" y="29"/>
                    <a:pt x="46" y="11"/>
                    <a:pt x="39" y="10"/>
                  </a:cubicBezTo>
                  <a:cubicBezTo>
                    <a:pt x="38" y="10"/>
                    <a:pt x="37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3" name="ï$lîḋé">
              <a:extLst>
                <a:ext uri="{FF2B5EF4-FFF2-40B4-BE49-F238E27FC236}">
                  <a16:creationId xmlns:a16="http://schemas.microsoft.com/office/drawing/2014/main" xmlns="" id="{3451F77F-2392-4F2F-AF3D-44DB5E71CADE}"/>
                </a:ext>
              </a:extLst>
            </p:cNvPr>
            <p:cNvGrpSpPr>
              <a:grpSpLocks/>
            </p:cNvGrpSpPr>
            <p:nvPr/>
          </p:nvGrpSpPr>
          <p:grpSpPr>
            <a:xfrm>
              <a:off x="8955213" y="4946429"/>
              <a:ext cx="289130" cy="256275"/>
              <a:chOff x="9070589" y="5113816"/>
              <a:chExt cx="381919" cy="338519"/>
            </a:xfrm>
            <a:grpFill/>
          </p:grpSpPr>
          <p:sp>
            <p:nvSpPr>
              <p:cNvPr id="154" name="ïṥ1îďè">
                <a:extLst>
                  <a:ext uri="{FF2B5EF4-FFF2-40B4-BE49-F238E27FC236}">
                    <a16:creationId xmlns:a16="http://schemas.microsoft.com/office/drawing/2014/main" xmlns="" id="{CA52DB29-867D-449C-91A4-A7A5345A563E}"/>
                  </a:ext>
                </a:extLst>
              </p:cNvPr>
              <p:cNvSpPr/>
              <p:nvPr/>
            </p:nvSpPr>
            <p:spPr bwMode="auto">
              <a:xfrm>
                <a:off x="9070589" y="5113816"/>
                <a:ext cx="381919" cy="338519"/>
              </a:xfrm>
              <a:custGeom>
                <a:avLst/>
                <a:gdLst>
                  <a:gd name="T0" fmla="*/ 83 w 106"/>
                  <a:gd name="T1" fmla="*/ 94 h 94"/>
                  <a:gd name="T2" fmla="*/ 81 w 106"/>
                  <a:gd name="T3" fmla="*/ 94 h 94"/>
                  <a:gd name="T4" fmla="*/ 68 w 106"/>
                  <a:gd name="T5" fmla="*/ 86 h 94"/>
                  <a:gd name="T6" fmla="*/ 50 w 106"/>
                  <a:gd name="T7" fmla="*/ 88 h 94"/>
                  <a:gd name="T8" fmla="*/ 0 w 106"/>
                  <a:gd name="T9" fmla="*/ 45 h 94"/>
                  <a:gd name="T10" fmla="*/ 50 w 106"/>
                  <a:gd name="T11" fmla="*/ 0 h 94"/>
                  <a:gd name="T12" fmla="*/ 106 w 106"/>
                  <a:gd name="T13" fmla="*/ 44 h 94"/>
                  <a:gd name="T14" fmla="*/ 86 w 106"/>
                  <a:gd name="T15" fmla="*/ 78 h 94"/>
                  <a:gd name="T16" fmla="*/ 86 w 106"/>
                  <a:gd name="T17" fmla="*/ 90 h 94"/>
                  <a:gd name="T18" fmla="*/ 87 w 106"/>
                  <a:gd name="T19" fmla="*/ 90 h 94"/>
                  <a:gd name="T20" fmla="*/ 83 w 106"/>
                  <a:gd name="T21" fmla="*/ 94 h 94"/>
                  <a:gd name="T22" fmla="*/ 83 w 106"/>
                  <a:gd name="T23" fmla="*/ 94 h 94"/>
                  <a:gd name="T24" fmla="*/ 68 w 106"/>
                  <a:gd name="T25" fmla="*/ 78 h 94"/>
                  <a:gd name="T26" fmla="*/ 70 w 106"/>
                  <a:gd name="T27" fmla="*/ 79 h 94"/>
                  <a:gd name="T28" fmla="*/ 79 w 106"/>
                  <a:gd name="T29" fmla="*/ 84 h 94"/>
                  <a:gd name="T30" fmla="*/ 79 w 106"/>
                  <a:gd name="T31" fmla="*/ 76 h 94"/>
                  <a:gd name="T32" fmla="*/ 81 w 106"/>
                  <a:gd name="T33" fmla="*/ 73 h 94"/>
                  <a:gd name="T34" fmla="*/ 98 w 106"/>
                  <a:gd name="T35" fmla="*/ 44 h 94"/>
                  <a:gd name="T36" fmla="*/ 50 w 106"/>
                  <a:gd name="T37" fmla="*/ 8 h 94"/>
                  <a:gd name="T38" fmla="*/ 8 w 106"/>
                  <a:gd name="T39" fmla="*/ 45 h 94"/>
                  <a:gd name="T40" fmla="*/ 50 w 106"/>
                  <a:gd name="T41" fmla="*/ 81 h 94"/>
                  <a:gd name="T42" fmla="*/ 67 w 106"/>
                  <a:gd name="T43" fmla="*/ 78 h 94"/>
                  <a:gd name="T44" fmla="*/ 68 w 106"/>
                  <a:gd name="T45" fmla="*/ 7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6" h="94">
                    <a:moveTo>
                      <a:pt x="83" y="94"/>
                    </a:moveTo>
                    <a:cubicBezTo>
                      <a:pt x="82" y="94"/>
                      <a:pt x="81" y="94"/>
                      <a:pt x="81" y="94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2" y="88"/>
                      <a:pt x="56" y="88"/>
                      <a:pt x="50" y="88"/>
                    </a:cubicBezTo>
                    <a:cubicBezTo>
                      <a:pt x="21" y="88"/>
                      <a:pt x="0" y="70"/>
                      <a:pt x="0" y="45"/>
                    </a:cubicBezTo>
                    <a:cubicBezTo>
                      <a:pt x="0" y="19"/>
                      <a:pt x="21" y="0"/>
                      <a:pt x="50" y="0"/>
                    </a:cubicBezTo>
                    <a:cubicBezTo>
                      <a:pt x="82" y="0"/>
                      <a:pt x="106" y="20"/>
                      <a:pt x="106" y="44"/>
                    </a:cubicBezTo>
                    <a:cubicBezTo>
                      <a:pt x="106" y="58"/>
                      <a:pt x="99" y="70"/>
                      <a:pt x="86" y="78"/>
                    </a:cubicBezTo>
                    <a:cubicBezTo>
                      <a:pt x="86" y="90"/>
                      <a:pt x="86" y="90"/>
                      <a:pt x="86" y="90"/>
                    </a:cubicBezTo>
                    <a:cubicBezTo>
                      <a:pt x="86" y="90"/>
                      <a:pt x="87" y="90"/>
                      <a:pt x="87" y="90"/>
                    </a:cubicBezTo>
                    <a:cubicBezTo>
                      <a:pt x="87" y="93"/>
                      <a:pt x="85" y="94"/>
                      <a:pt x="83" y="94"/>
                    </a:cubicBezTo>
                    <a:cubicBezTo>
                      <a:pt x="83" y="94"/>
                      <a:pt x="83" y="94"/>
                      <a:pt x="83" y="94"/>
                    </a:cubicBezTo>
                    <a:close/>
                    <a:moveTo>
                      <a:pt x="68" y="78"/>
                    </a:moveTo>
                    <a:cubicBezTo>
                      <a:pt x="69" y="78"/>
                      <a:pt x="70" y="79"/>
                      <a:pt x="70" y="79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5"/>
                      <a:pt x="79" y="73"/>
                      <a:pt x="81" y="73"/>
                    </a:cubicBezTo>
                    <a:cubicBezTo>
                      <a:pt x="92" y="66"/>
                      <a:pt x="98" y="55"/>
                      <a:pt x="98" y="44"/>
                    </a:cubicBezTo>
                    <a:cubicBezTo>
                      <a:pt x="98" y="24"/>
                      <a:pt x="77" y="8"/>
                      <a:pt x="50" y="8"/>
                    </a:cubicBezTo>
                    <a:cubicBezTo>
                      <a:pt x="25" y="8"/>
                      <a:pt x="8" y="23"/>
                      <a:pt x="8" y="45"/>
                    </a:cubicBezTo>
                    <a:cubicBezTo>
                      <a:pt x="8" y="66"/>
                      <a:pt x="25" y="81"/>
                      <a:pt x="50" y="81"/>
                    </a:cubicBezTo>
                    <a:cubicBezTo>
                      <a:pt x="56" y="81"/>
                      <a:pt x="62" y="80"/>
                      <a:pt x="67" y="78"/>
                    </a:cubicBezTo>
                    <a:cubicBezTo>
                      <a:pt x="68" y="78"/>
                      <a:pt x="68" y="78"/>
                      <a:pt x="68" y="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5" name="ïśḷïďe">
                <a:extLst>
                  <a:ext uri="{FF2B5EF4-FFF2-40B4-BE49-F238E27FC236}">
                    <a16:creationId xmlns:a16="http://schemas.microsoft.com/office/drawing/2014/main" xmlns="" id="{64977786-0FD0-48F0-9AD4-52148EBE429A}"/>
                  </a:ext>
                </a:extLst>
              </p:cNvPr>
              <p:cNvSpPr/>
              <p:nvPr/>
            </p:nvSpPr>
            <p:spPr bwMode="auto">
              <a:xfrm>
                <a:off x="9146973" y="5247488"/>
                <a:ext cx="60759" cy="60759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6" name="iṧliḑe">
                <a:extLst>
                  <a:ext uri="{FF2B5EF4-FFF2-40B4-BE49-F238E27FC236}">
                    <a16:creationId xmlns:a16="http://schemas.microsoft.com/office/drawing/2014/main" xmlns="" id="{4144F34B-0B72-4250-A10E-B65A46840BA5}"/>
                  </a:ext>
                </a:extLst>
              </p:cNvPr>
              <p:cNvSpPr/>
              <p:nvPr/>
            </p:nvSpPr>
            <p:spPr bwMode="auto">
              <a:xfrm>
                <a:off x="9225093" y="5247488"/>
                <a:ext cx="62496" cy="60759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7" name="îṧľïdè">
                <a:extLst>
                  <a:ext uri="{FF2B5EF4-FFF2-40B4-BE49-F238E27FC236}">
                    <a16:creationId xmlns:a16="http://schemas.microsoft.com/office/drawing/2014/main" xmlns="" id="{6423CAF0-D896-4546-A340-15A109F55CC7}"/>
                  </a:ext>
                </a:extLst>
              </p:cNvPr>
              <p:cNvSpPr/>
              <p:nvPr/>
            </p:nvSpPr>
            <p:spPr bwMode="auto">
              <a:xfrm>
                <a:off x="9304948" y="5247488"/>
                <a:ext cx="60759" cy="60759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4" name="îšḻïḑè">
              <a:extLst>
                <a:ext uri="{FF2B5EF4-FFF2-40B4-BE49-F238E27FC236}">
                  <a16:creationId xmlns:a16="http://schemas.microsoft.com/office/drawing/2014/main" xmlns="" id="{52E092EF-B258-450F-BAE5-E21EF4CFD59F}"/>
                </a:ext>
              </a:extLst>
            </p:cNvPr>
            <p:cNvSpPr/>
            <p:nvPr/>
          </p:nvSpPr>
          <p:spPr bwMode="auto">
            <a:xfrm>
              <a:off x="8960470" y="4529818"/>
              <a:ext cx="253646" cy="378498"/>
            </a:xfrm>
            <a:custGeom>
              <a:avLst/>
              <a:gdLst>
                <a:gd name="T0" fmla="*/ 89 w 93"/>
                <a:gd name="T1" fmla="*/ 24 h 139"/>
                <a:gd name="T2" fmla="*/ 78 w 93"/>
                <a:gd name="T3" fmla="*/ 24 h 139"/>
                <a:gd name="T4" fmla="*/ 74 w 93"/>
                <a:gd name="T5" fmla="*/ 28 h 139"/>
                <a:gd name="T6" fmla="*/ 74 w 93"/>
                <a:gd name="T7" fmla="*/ 37 h 139"/>
                <a:gd name="T8" fmla="*/ 78 w 93"/>
                <a:gd name="T9" fmla="*/ 42 h 139"/>
                <a:gd name="T10" fmla="*/ 79 w 93"/>
                <a:gd name="T11" fmla="*/ 42 h 139"/>
                <a:gd name="T12" fmla="*/ 60 w 93"/>
                <a:gd name="T13" fmla="*/ 65 h 139"/>
                <a:gd name="T14" fmla="*/ 51 w 93"/>
                <a:gd name="T15" fmla="*/ 70 h 139"/>
                <a:gd name="T16" fmla="*/ 51 w 93"/>
                <a:gd name="T17" fmla="*/ 25 h 139"/>
                <a:gd name="T18" fmla="*/ 65 w 93"/>
                <a:gd name="T19" fmla="*/ 25 h 139"/>
                <a:gd name="T20" fmla="*/ 46 w 93"/>
                <a:gd name="T21" fmla="*/ 0 h 139"/>
                <a:gd name="T22" fmla="*/ 28 w 93"/>
                <a:gd name="T23" fmla="*/ 25 h 139"/>
                <a:gd name="T24" fmla="*/ 42 w 93"/>
                <a:gd name="T25" fmla="*/ 25 h 139"/>
                <a:gd name="T26" fmla="*/ 42 w 93"/>
                <a:gd name="T27" fmla="*/ 87 h 139"/>
                <a:gd name="T28" fmla="*/ 34 w 93"/>
                <a:gd name="T29" fmla="*/ 82 h 139"/>
                <a:gd name="T30" fmla="*/ 14 w 93"/>
                <a:gd name="T31" fmla="*/ 60 h 139"/>
                <a:gd name="T32" fmla="*/ 19 w 93"/>
                <a:gd name="T33" fmla="*/ 54 h 139"/>
                <a:gd name="T34" fmla="*/ 9 w 93"/>
                <a:gd name="T35" fmla="*/ 47 h 139"/>
                <a:gd name="T36" fmla="*/ 0 w 93"/>
                <a:gd name="T37" fmla="*/ 54 h 139"/>
                <a:gd name="T38" fmla="*/ 5 w 93"/>
                <a:gd name="T39" fmla="*/ 60 h 139"/>
                <a:gd name="T40" fmla="*/ 30 w 93"/>
                <a:gd name="T41" fmla="*/ 91 h 139"/>
                <a:gd name="T42" fmla="*/ 42 w 93"/>
                <a:gd name="T43" fmla="*/ 102 h 139"/>
                <a:gd name="T44" fmla="*/ 42 w 93"/>
                <a:gd name="T45" fmla="*/ 112 h 139"/>
                <a:gd name="T46" fmla="*/ 33 w 93"/>
                <a:gd name="T47" fmla="*/ 125 h 139"/>
                <a:gd name="T48" fmla="*/ 46 w 93"/>
                <a:gd name="T49" fmla="*/ 139 h 139"/>
                <a:gd name="T50" fmla="*/ 60 w 93"/>
                <a:gd name="T51" fmla="*/ 125 h 139"/>
                <a:gd name="T52" fmla="*/ 51 w 93"/>
                <a:gd name="T53" fmla="*/ 112 h 139"/>
                <a:gd name="T54" fmla="*/ 51 w 93"/>
                <a:gd name="T55" fmla="*/ 86 h 139"/>
                <a:gd name="T56" fmla="*/ 64 w 93"/>
                <a:gd name="T57" fmla="*/ 73 h 139"/>
                <a:gd name="T58" fmla="*/ 88 w 93"/>
                <a:gd name="T59" fmla="*/ 42 h 139"/>
                <a:gd name="T60" fmla="*/ 89 w 93"/>
                <a:gd name="T61" fmla="*/ 42 h 139"/>
                <a:gd name="T62" fmla="*/ 93 w 93"/>
                <a:gd name="T63" fmla="*/ 37 h 139"/>
                <a:gd name="T64" fmla="*/ 93 w 93"/>
                <a:gd name="T65" fmla="*/ 28 h 139"/>
                <a:gd name="T66" fmla="*/ 89 w 93"/>
                <a:gd name="T67" fmla="*/ 2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39">
                  <a:moveTo>
                    <a:pt x="89" y="24"/>
                  </a:moveTo>
                  <a:cubicBezTo>
                    <a:pt x="78" y="24"/>
                    <a:pt x="78" y="24"/>
                    <a:pt x="78" y="24"/>
                  </a:cubicBezTo>
                  <a:cubicBezTo>
                    <a:pt x="76" y="24"/>
                    <a:pt x="74" y="26"/>
                    <a:pt x="74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40"/>
                    <a:pt x="76" y="42"/>
                    <a:pt x="78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55"/>
                    <a:pt x="70" y="60"/>
                    <a:pt x="60" y="65"/>
                  </a:cubicBezTo>
                  <a:cubicBezTo>
                    <a:pt x="57" y="67"/>
                    <a:pt x="54" y="68"/>
                    <a:pt x="51" y="70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9" y="85"/>
                    <a:pt x="37" y="84"/>
                    <a:pt x="34" y="82"/>
                  </a:cubicBezTo>
                  <a:cubicBezTo>
                    <a:pt x="25" y="77"/>
                    <a:pt x="16" y="72"/>
                    <a:pt x="14" y="60"/>
                  </a:cubicBezTo>
                  <a:cubicBezTo>
                    <a:pt x="17" y="58"/>
                    <a:pt x="19" y="56"/>
                    <a:pt x="19" y="54"/>
                  </a:cubicBezTo>
                  <a:cubicBezTo>
                    <a:pt x="19" y="50"/>
                    <a:pt x="14" y="47"/>
                    <a:pt x="9" y="47"/>
                  </a:cubicBezTo>
                  <a:cubicBezTo>
                    <a:pt x="4" y="47"/>
                    <a:pt x="0" y="50"/>
                    <a:pt x="0" y="54"/>
                  </a:cubicBezTo>
                  <a:cubicBezTo>
                    <a:pt x="0" y="56"/>
                    <a:pt x="2" y="59"/>
                    <a:pt x="5" y="60"/>
                  </a:cubicBezTo>
                  <a:cubicBezTo>
                    <a:pt x="6" y="78"/>
                    <a:pt x="20" y="85"/>
                    <a:pt x="30" y="91"/>
                  </a:cubicBezTo>
                  <a:cubicBezTo>
                    <a:pt x="37" y="95"/>
                    <a:pt x="42" y="97"/>
                    <a:pt x="42" y="10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4"/>
                    <a:pt x="33" y="119"/>
                    <a:pt x="33" y="125"/>
                  </a:cubicBezTo>
                  <a:cubicBezTo>
                    <a:pt x="33" y="133"/>
                    <a:pt x="39" y="139"/>
                    <a:pt x="46" y="139"/>
                  </a:cubicBezTo>
                  <a:cubicBezTo>
                    <a:pt x="54" y="139"/>
                    <a:pt x="60" y="133"/>
                    <a:pt x="60" y="125"/>
                  </a:cubicBezTo>
                  <a:cubicBezTo>
                    <a:pt x="60" y="119"/>
                    <a:pt x="56" y="114"/>
                    <a:pt x="51" y="112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1" y="81"/>
                    <a:pt x="56" y="78"/>
                    <a:pt x="64" y="73"/>
                  </a:cubicBezTo>
                  <a:cubicBezTo>
                    <a:pt x="75" y="67"/>
                    <a:pt x="88" y="60"/>
                    <a:pt x="88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1" y="42"/>
                    <a:pt x="93" y="40"/>
                    <a:pt x="93" y="3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6"/>
                    <a:pt x="91" y="24"/>
                    <a:pt x="89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5" name="îṥḷïḍe">
              <a:extLst>
                <a:ext uri="{FF2B5EF4-FFF2-40B4-BE49-F238E27FC236}">
                  <a16:creationId xmlns:a16="http://schemas.microsoft.com/office/drawing/2014/main" xmlns="" id="{CF8CCC3A-9EEE-45E7-A247-5FDF29827415}"/>
                </a:ext>
              </a:extLst>
            </p:cNvPr>
            <p:cNvGrpSpPr>
              <a:grpSpLocks/>
            </p:cNvGrpSpPr>
            <p:nvPr/>
          </p:nvGrpSpPr>
          <p:grpSpPr>
            <a:xfrm>
              <a:off x="8955174" y="5728372"/>
              <a:ext cx="180048" cy="195820"/>
              <a:chOff x="9070589" y="6146733"/>
              <a:chExt cx="237831" cy="258664"/>
            </a:xfrm>
            <a:grpFill/>
          </p:grpSpPr>
          <p:sp>
            <p:nvSpPr>
              <p:cNvPr id="139" name="iŝľíḋe">
                <a:extLst>
                  <a:ext uri="{FF2B5EF4-FFF2-40B4-BE49-F238E27FC236}">
                    <a16:creationId xmlns:a16="http://schemas.microsoft.com/office/drawing/2014/main" xmlns="" id="{2B329AE4-184B-4BC6-88AA-CA1228DFECB9}"/>
                  </a:ext>
                </a:extLst>
              </p:cNvPr>
              <p:cNvSpPr/>
              <p:nvPr/>
            </p:nvSpPr>
            <p:spPr bwMode="auto">
              <a:xfrm>
                <a:off x="9107045" y="6250893"/>
                <a:ext cx="29511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0" name="îšḷíde">
                <a:extLst>
                  <a:ext uri="{FF2B5EF4-FFF2-40B4-BE49-F238E27FC236}">
                    <a16:creationId xmlns:a16="http://schemas.microsoft.com/office/drawing/2014/main" xmlns="" id="{457D762F-3DC7-415C-BE11-B9D1479025BA}"/>
                  </a:ext>
                </a:extLst>
              </p:cNvPr>
              <p:cNvSpPr/>
              <p:nvPr/>
            </p:nvSpPr>
            <p:spPr bwMode="auto">
              <a:xfrm>
                <a:off x="9107045" y="6297765"/>
                <a:ext cx="29511" cy="260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1" name="îşlïḍê">
                <a:extLst>
                  <a:ext uri="{FF2B5EF4-FFF2-40B4-BE49-F238E27FC236}">
                    <a16:creationId xmlns:a16="http://schemas.microsoft.com/office/drawing/2014/main" xmlns="" id="{7C788D55-7B03-406B-AC80-A3B812C3577E}"/>
                  </a:ext>
                </a:extLst>
              </p:cNvPr>
              <p:cNvSpPr/>
              <p:nvPr/>
            </p:nvSpPr>
            <p:spPr bwMode="auto">
              <a:xfrm>
                <a:off x="9107045" y="6341165"/>
                <a:ext cx="29511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2" name="îsḻíďè">
                <a:extLst>
                  <a:ext uri="{FF2B5EF4-FFF2-40B4-BE49-F238E27FC236}">
                    <a16:creationId xmlns:a16="http://schemas.microsoft.com/office/drawing/2014/main" xmlns="" id="{EB03ECF4-B28E-4057-BEC9-BAD30267D9EF}"/>
                  </a:ext>
                </a:extLst>
              </p:cNvPr>
              <p:cNvSpPr/>
              <p:nvPr/>
            </p:nvSpPr>
            <p:spPr bwMode="auto">
              <a:xfrm>
                <a:off x="9153917" y="6250893"/>
                <a:ext cx="29511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3" name="ïşľîḋe">
                <a:extLst>
                  <a:ext uri="{FF2B5EF4-FFF2-40B4-BE49-F238E27FC236}">
                    <a16:creationId xmlns:a16="http://schemas.microsoft.com/office/drawing/2014/main" xmlns="" id="{E9E966FD-2D26-419B-9D28-F35ED5424FC1}"/>
                  </a:ext>
                </a:extLst>
              </p:cNvPr>
              <p:cNvSpPr/>
              <p:nvPr/>
            </p:nvSpPr>
            <p:spPr bwMode="auto">
              <a:xfrm>
                <a:off x="9153917" y="6297765"/>
                <a:ext cx="29511" cy="260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4" name="îsḷíďe">
                <a:extLst>
                  <a:ext uri="{FF2B5EF4-FFF2-40B4-BE49-F238E27FC236}">
                    <a16:creationId xmlns:a16="http://schemas.microsoft.com/office/drawing/2014/main" xmlns="" id="{486703C1-4016-4357-8718-CEFB6E811EF5}"/>
                  </a:ext>
                </a:extLst>
              </p:cNvPr>
              <p:cNvSpPr/>
              <p:nvPr/>
            </p:nvSpPr>
            <p:spPr bwMode="auto">
              <a:xfrm>
                <a:off x="9153917" y="6341165"/>
                <a:ext cx="29511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5" name="ïṧļiḑé">
                <a:extLst>
                  <a:ext uri="{FF2B5EF4-FFF2-40B4-BE49-F238E27FC236}">
                    <a16:creationId xmlns:a16="http://schemas.microsoft.com/office/drawing/2014/main" xmlns="" id="{4136208A-8913-469D-A6D8-70B053BF2E98}"/>
                  </a:ext>
                </a:extLst>
              </p:cNvPr>
              <p:cNvSpPr/>
              <p:nvPr/>
            </p:nvSpPr>
            <p:spPr bwMode="auto">
              <a:xfrm>
                <a:off x="9200789" y="6250893"/>
                <a:ext cx="24304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6" name="ísļide">
                <a:extLst>
                  <a:ext uri="{FF2B5EF4-FFF2-40B4-BE49-F238E27FC236}">
                    <a16:creationId xmlns:a16="http://schemas.microsoft.com/office/drawing/2014/main" xmlns="" id="{796D3D8A-0813-4B89-851A-AD53EA2B371C}"/>
                  </a:ext>
                </a:extLst>
              </p:cNvPr>
              <p:cNvSpPr/>
              <p:nvPr/>
            </p:nvSpPr>
            <p:spPr bwMode="auto">
              <a:xfrm>
                <a:off x="9200789" y="6297765"/>
                <a:ext cx="24304" cy="260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7" name="iṣļidè">
                <a:extLst>
                  <a:ext uri="{FF2B5EF4-FFF2-40B4-BE49-F238E27FC236}">
                    <a16:creationId xmlns:a16="http://schemas.microsoft.com/office/drawing/2014/main" xmlns="" id="{3FA405CA-F5FD-45A9-9CBF-F5DA0A7F0314}"/>
                  </a:ext>
                </a:extLst>
              </p:cNvPr>
              <p:cNvSpPr/>
              <p:nvPr/>
            </p:nvSpPr>
            <p:spPr bwMode="auto">
              <a:xfrm>
                <a:off x="9200789" y="6341165"/>
                <a:ext cx="24304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8" name="íŝḷiḍè">
                <a:extLst>
                  <a:ext uri="{FF2B5EF4-FFF2-40B4-BE49-F238E27FC236}">
                    <a16:creationId xmlns:a16="http://schemas.microsoft.com/office/drawing/2014/main" xmlns="" id="{8876257E-EBAD-4DF6-A00E-BFD0A78C3954}"/>
                  </a:ext>
                </a:extLst>
              </p:cNvPr>
              <p:cNvSpPr/>
              <p:nvPr/>
            </p:nvSpPr>
            <p:spPr bwMode="auto">
              <a:xfrm>
                <a:off x="9244189" y="6250893"/>
                <a:ext cx="27776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9" name="îšļîďe">
                <a:extLst>
                  <a:ext uri="{FF2B5EF4-FFF2-40B4-BE49-F238E27FC236}">
                    <a16:creationId xmlns:a16="http://schemas.microsoft.com/office/drawing/2014/main" xmlns="" id="{BEF1193C-65FD-4269-836A-081C7A7FC406}"/>
                  </a:ext>
                </a:extLst>
              </p:cNvPr>
              <p:cNvSpPr/>
              <p:nvPr/>
            </p:nvSpPr>
            <p:spPr bwMode="auto">
              <a:xfrm>
                <a:off x="9244189" y="6297765"/>
                <a:ext cx="27776" cy="260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0" name="íśḻidé">
                <a:extLst>
                  <a:ext uri="{FF2B5EF4-FFF2-40B4-BE49-F238E27FC236}">
                    <a16:creationId xmlns:a16="http://schemas.microsoft.com/office/drawing/2014/main" xmlns="" id="{57FFE196-4E5E-4EAB-80E6-6E6749DB7CDB}"/>
                  </a:ext>
                </a:extLst>
              </p:cNvPr>
              <p:cNvSpPr/>
              <p:nvPr/>
            </p:nvSpPr>
            <p:spPr bwMode="auto">
              <a:xfrm>
                <a:off x="9244189" y="6341165"/>
                <a:ext cx="27776" cy="295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1" name="iṣļiďê">
                <a:extLst>
                  <a:ext uri="{FF2B5EF4-FFF2-40B4-BE49-F238E27FC236}">
                    <a16:creationId xmlns:a16="http://schemas.microsoft.com/office/drawing/2014/main" xmlns="" id="{C0731CBB-0673-4A55-8614-33E135F16B2A}"/>
                  </a:ext>
                </a:extLst>
              </p:cNvPr>
              <p:cNvSpPr/>
              <p:nvPr/>
            </p:nvSpPr>
            <p:spPr bwMode="auto">
              <a:xfrm>
                <a:off x="9070589" y="6172774"/>
                <a:ext cx="237831" cy="232623"/>
              </a:xfrm>
              <a:custGeom>
                <a:avLst/>
                <a:gdLst>
                  <a:gd name="T0" fmla="*/ 59 w 66"/>
                  <a:gd name="T1" fmla="*/ 0 h 65"/>
                  <a:gd name="T2" fmla="*/ 53 w 66"/>
                  <a:gd name="T3" fmla="*/ 0 h 65"/>
                  <a:gd name="T4" fmla="*/ 53 w 66"/>
                  <a:gd name="T5" fmla="*/ 11 h 65"/>
                  <a:gd name="T6" fmla="*/ 51 w 66"/>
                  <a:gd name="T7" fmla="*/ 13 h 65"/>
                  <a:gd name="T8" fmla="*/ 46 w 66"/>
                  <a:gd name="T9" fmla="*/ 13 h 65"/>
                  <a:gd name="T10" fmla="*/ 43 w 66"/>
                  <a:gd name="T11" fmla="*/ 11 h 65"/>
                  <a:gd name="T12" fmla="*/ 43 w 66"/>
                  <a:gd name="T13" fmla="*/ 0 h 65"/>
                  <a:gd name="T14" fmla="*/ 23 w 66"/>
                  <a:gd name="T15" fmla="*/ 0 h 65"/>
                  <a:gd name="T16" fmla="*/ 23 w 66"/>
                  <a:gd name="T17" fmla="*/ 11 h 65"/>
                  <a:gd name="T18" fmla="*/ 20 w 66"/>
                  <a:gd name="T19" fmla="*/ 13 h 65"/>
                  <a:gd name="T20" fmla="*/ 15 w 66"/>
                  <a:gd name="T21" fmla="*/ 13 h 65"/>
                  <a:gd name="T22" fmla="*/ 13 w 66"/>
                  <a:gd name="T23" fmla="*/ 11 h 65"/>
                  <a:gd name="T24" fmla="*/ 13 w 66"/>
                  <a:gd name="T25" fmla="*/ 0 h 65"/>
                  <a:gd name="T26" fmla="*/ 7 w 66"/>
                  <a:gd name="T27" fmla="*/ 0 h 65"/>
                  <a:gd name="T28" fmla="*/ 0 w 66"/>
                  <a:gd name="T29" fmla="*/ 8 h 65"/>
                  <a:gd name="T30" fmla="*/ 0 w 66"/>
                  <a:gd name="T31" fmla="*/ 13 h 65"/>
                  <a:gd name="T32" fmla="*/ 0 w 66"/>
                  <a:gd name="T33" fmla="*/ 16 h 65"/>
                  <a:gd name="T34" fmla="*/ 0 w 66"/>
                  <a:gd name="T35" fmla="*/ 18 h 65"/>
                  <a:gd name="T36" fmla="*/ 0 w 66"/>
                  <a:gd name="T37" fmla="*/ 58 h 65"/>
                  <a:gd name="T38" fmla="*/ 7 w 66"/>
                  <a:gd name="T39" fmla="*/ 65 h 65"/>
                  <a:gd name="T40" fmla="*/ 59 w 66"/>
                  <a:gd name="T41" fmla="*/ 65 h 65"/>
                  <a:gd name="T42" fmla="*/ 66 w 66"/>
                  <a:gd name="T43" fmla="*/ 58 h 65"/>
                  <a:gd name="T44" fmla="*/ 66 w 66"/>
                  <a:gd name="T45" fmla="*/ 18 h 65"/>
                  <a:gd name="T46" fmla="*/ 66 w 66"/>
                  <a:gd name="T47" fmla="*/ 16 h 65"/>
                  <a:gd name="T48" fmla="*/ 66 w 66"/>
                  <a:gd name="T49" fmla="*/ 13 h 65"/>
                  <a:gd name="T50" fmla="*/ 66 w 66"/>
                  <a:gd name="T51" fmla="*/ 8 h 65"/>
                  <a:gd name="T52" fmla="*/ 59 w 66"/>
                  <a:gd name="T53" fmla="*/ 0 h 65"/>
                  <a:gd name="T54" fmla="*/ 61 w 66"/>
                  <a:gd name="T55" fmla="*/ 58 h 65"/>
                  <a:gd name="T56" fmla="*/ 59 w 66"/>
                  <a:gd name="T57" fmla="*/ 60 h 65"/>
                  <a:gd name="T58" fmla="*/ 7 w 66"/>
                  <a:gd name="T59" fmla="*/ 60 h 65"/>
                  <a:gd name="T60" fmla="*/ 5 w 66"/>
                  <a:gd name="T61" fmla="*/ 58 h 65"/>
                  <a:gd name="T62" fmla="*/ 5 w 66"/>
                  <a:gd name="T63" fmla="*/ 18 h 65"/>
                  <a:gd name="T64" fmla="*/ 61 w 66"/>
                  <a:gd name="T65" fmla="*/ 18 h 65"/>
                  <a:gd name="T66" fmla="*/ 61 w 66"/>
                  <a:gd name="T67" fmla="*/ 5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6" h="65">
                    <a:moveTo>
                      <a:pt x="5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2" y="13"/>
                      <a:pt x="51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3"/>
                      <a:pt x="43" y="12"/>
                      <a:pt x="43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2"/>
                      <a:pt x="22" y="13"/>
                      <a:pt x="20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3" y="12"/>
                      <a:pt x="13" y="1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63" y="65"/>
                      <a:pt x="66" y="62"/>
                      <a:pt x="66" y="5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4"/>
                      <a:pt x="63" y="0"/>
                      <a:pt x="59" y="0"/>
                    </a:cubicBezTo>
                    <a:close/>
                    <a:moveTo>
                      <a:pt x="61" y="58"/>
                    </a:moveTo>
                    <a:cubicBezTo>
                      <a:pt x="61" y="59"/>
                      <a:pt x="60" y="60"/>
                      <a:pt x="5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6" y="60"/>
                      <a:pt x="5" y="59"/>
                      <a:pt x="5" y="5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1" y="18"/>
                      <a:pt x="61" y="18"/>
                      <a:pt x="61" y="18"/>
                    </a:cubicBezTo>
                    <a:lnTo>
                      <a:pt x="61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2" name="îṣḻiḑé">
                <a:extLst>
                  <a:ext uri="{FF2B5EF4-FFF2-40B4-BE49-F238E27FC236}">
                    <a16:creationId xmlns:a16="http://schemas.microsoft.com/office/drawing/2014/main" xmlns="" id="{CEF1813B-77F4-4D5E-977C-4E9EC239C9A5}"/>
                  </a:ext>
                </a:extLst>
              </p:cNvPr>
              <p:cNvSpPr/>
              <p:nvPr/>
            </p:nvSpPr>
            <p:spPr bwMode="auto">
              <a:xfrm>
                <a:off x="9124405" y="6146733"/>
                <a:ext cx="19095" cy="65968"/>
              </a:xfrm>
              <a:custGeom>
                <a:avLst/>
                <a:gdLst>
                  <a:gd name="T0" fmla="*/ 3 w 5"/>
                  <a:gd name="T1" fmla="*/ 18 h 18"/>
                  <a:gd name="T2" fmla="*/ 5 w 5"/>
                  <a:gd name="T3" fmla="*/ 15 h 18"/>
                  <a:gd name="T4" fmla="*/ 5 w 5"/>
                  <a:gd name="T5" fmla="*/ 2 h 18"/>
                  <a:gd name="T6" fmla="*/ 3 w 5"/>
                  <a:gd name="T7" fmla="*/ 0 h 18"/>
                  <a:gd name="T8" fmla="*/ 0 w 5"/>
                  <a:gd name="T9" fmla="*/ 2 h 18"/>
                  <a:gd name="T10" fmla="*/ 0 w 5"/>
                  <a:gd name="T11" fmla="*/ 15 h 18"/>
                  <a:gd name="T12" fmla="*/ 3 w 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8">
                    <a:moveTo>
                      <a:pt x="3" y="18"/>
                    </a:moveTo>
                    <a:cubicBezTo>
                      <a:pt x="4" y="18"/>
                      <a:pt x="5" y="17"/>
                      <a:pt x="5" y="1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3" name="íṡ1ide">
                <a:extLst>
                  <a:ext uri="{FF2B5EF4-FFF2-40B4-BE49-F238E27FC236}">
                    <a16:creationId xmlns:a16="http://schemas.microsoft.com/office/drawing/2014/main" xmlns="" id="{4AF3FED3-8BF1-4513-A90F-69DB97B9DDE7}"/>
                  </a:ext>
                </a:extLst>
              </p:cNvPr>
              <p:cNvSpPr/>
              <p:nvPr/>
            </p:nvSpPr>
            <p:spPr bwMode="auto">
              <a:xfrm>
                <a:off x="9237245" y="6146733"/>
                <a:ext cx="17360" cy="65968"/>
              </a:xfrm>
              <a:custGeom>
                <a:avLst/>
                <a:gdLst>
                  <a:gd name="T0" fmla="*/ 2 w 5"/>
                  <a:gd name="T1" fmla="*/ 18 h 18"/>
                  <a:gd name="T2" fmla="*/ 5 w 5"/>
                  <a:gd name="T3" fmla="*/ 15 h 18"/>
                  <a:gd name="T4" fmla="*/ 5 w 5"/>
                  <a:gd name="T5" fmla="*/ 2 h 18"/>
                  <a:gd name="T6" fmla="*/ 2 w 5"/>
                  <a:gd name="T7" fmla="*/ 0 h 18"/>
                  <a:gd name="T8" fmla="*/ 0 w 5"/>
                  <a:gd name="T9" fmla="*/ 2 h 18"/>
                  <a:gd name="T10" fmla="*/ 0 w 5"/>
                  <a:gd name="T11" fmla="*/ 15 h 18"/>
                  <a:gd name="T12" fmla="*/ 2 w 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8">
                    <a:moveTo>
                      <a:pt x="2" y="18"/>
                    </a:moveTo>
                    <a:cubicBezTo>
                      <a:pt x="4" y="18"/>
                      <a:pt x="5" y="17"/>
                      <a:pt x="5" y="1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66" name="iṩlíḓè">
              <a:extLst>
                <a:ext uri="{FF2B5EF4-FFF2-40B4-BE49-F238E27FC236}">
                  <a16:creationId xmlns:a16="http://schemas.microsoft.com/office/drawing/2014/main" xmlns="" id="{878718E6-8641-4B8F-AE70-8DFDDC8F5C3B}"/>
                </a:ext>
              </a:extLst>
            </p:cNvPr>
            <p:cNvGrpSpPr>
              <a:grpSpLocks/>
            </p:cNvGrpSpPr>
            <p:nvPr/>
          </p:nvGrpSpPr>
          <p:grpSpPr>
            <a:xfrm>
              <a:off x="8287585" y="4432552"/>
              <a:ext cx="354842" cy="241817"/>
              <a:chOff x="8188704" y="4435042"/>
              <a:chExt cx="468719" cy="319423"/>
            </a:xfrm>
            <a:grpFill/>
          </p:grpSpPr>
          <p:sp>
            <p:nvSpPr>
              <p:cNvPr id="136" name="íṣlíḍé">
                <a:extLst>
                  <a:ext uri="{FF2B5EF4-FFF2-40B4-BE49-F238E27FC236}">
                    <a16:creationId xmlns:a16="http://schemas.microsoft.com/office/drawing/2014/main" xmlns="" id="{62D4356C-3A96-4DE3-9608-C957CD1EBF7B}"/>
                  </a:ext>
                </a:extLst>
              </p:cNvPr>
              <p:cNvSpPr/>
              <p:nvPr/>
            </p:nvSpPr>
            <p:spPr bwMode="auto">
              <a:xfrm>
                <a:off x="8193911" y="4435042"/>
                <a:ext cx="460038" cy="201375"/>
              </a:xfrm>
              <a:custGeom>
                <a:avLst/>
                <a:gdLst>
                  <a:gd name="T0" fmla="*/ 64 w 128"/>
                  <a:gd name="T1" fmla="*/ 8 h 56"/>
                  <a:gd name="T2" fmla="*/ 120 w 128"/>
                  <a:gd name="T3" fmla="*/ 30 h 56"/>
                  <a:gd name="T4" fmla="*/ 64 w 128"/>
                  <a:gd name="T5" fmla="*/ 48 h 56"/>
                  <a:gd name="T6" fmla="*/ 8 w 128"/>
                  <a:gd name="T7" fmla="*/ 30 h 56"/>
                  <a:gd name="T8" fmla="*/ 64 w 128"/>
                  <a:gd name="T9" fmla="*/ 8 h 56"/>
                  <a:gd name="T10" fmla="*/ 64 w 128"/>
                  <a:gd name="T11" fmla="*/ 0 h 56"/>
                  <a:gd name="T12" fmla="*/ 61 w 128"/>
                  <a:gd name="T13" fmla="*/ 1 h 56"/>
                  <a:gd name="T14" fmla="*/ 5 w 128"/>
                  <a:gd name="T15" fmla="*/ 23 h 56"/>
                  <a:gd name="T16" fmla="*/ 0 w 128"/>
                  <a:gd name="T17" fmla="*/ 31 h 56"/>
                  <a:gd name="T18" fmla="*/ 5 w 128"/>
                  <a:gd name="T19" fmla="*/ 38 h 56"/>
                  <a:gd name="T20" fmla="*/ 62 w 128"/>
                  <a:gd name="T21" fmla="*/ 56 h 56"/>
                  <a:gd name="T22" fmla="*/ 64 w 128"/>
                  <a:gd name="T23" fmla="*/ 56 h 56"/>
                  <a:gd name="T24" fmla="*/ 66 w 128"/>
                  <a:gd name="T25" fmla="*/ 56 h 56"/>
                  <a:gd name="T26" fmla="*/ 123 w 128"/>
                  <a:gd name="T27" fmla="*/ 38 h 56"/>
                  <a:gd name="T28" fmla="*/ 128 w 128"/>
                  <a:gd name="T29" fmla="*/ 31 h 56"/>
                  <a:gd name="T30" fmla="*/ 123 w 128"/>
                  <a:gd name="T31" fmla="*/ 23 h 56"/>
                  <a:gd name="T32" fmla="*/ 67 w 128"/>
                  <a:gd name="T33" fmla="*/ 1 h 56"/>
                  <a:gd name="T34" fmla="*/ 64 w 128"/>
                  <a:gd name="T3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56">
                    <a:moveTo>
                      <a:pt x="64" y="8"/>
                    </a:moveTo>
                    <a:cubicBezTo>
                      <a:pt x="120" y="30"/>
                      <a:pt x="120" y="30"/>
                      <a:pt x="120" y="30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4" y="8"/>
                      <a:pt x="64" y="8"/>
                      <a:pt x="64" y="8"/>
                    </a:cubicBezTo>
                    <a:moveTo>
                      <a:pt x="64" y="0"/>
                    </a:moveTo>
                    <a:cubicBezTo>
                      <a:pt x="63" y="0"/>
                      <a:pt x="62" y="0"/>
                      <a:pt x="61" y="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2" y="24"/>
                      <a:pt x="0" y="27"/>
                      <a:pt x="0" y="31"/>
                    </a:cubicBezTo>
                    <a:cubicBezTo>
                      <a:pt x="0" y="34"/>
                      <a:pt x="2" y="37"/>
                      <a:pt x="5" y="38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6"/>
                      <a:pt x="63" y="56"/>
                      <a:pt x="64" y="56"/>
                    </a:cubicBezTo>
                    <a:cubicBezTo>
                      <a:pt x="65" y="56"/>
                      <a:pt x="66" y="56"/>
                      <a:pt x="66" y="56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6" y="37"/>
                      <a:pt x="128" y="34"/>
                      <a:pt x="128" y="31"/>
                    </a:cubicBezTo>
                    <a:cubicBezTo>
                      <a:pt x="128" y="27"/>
                      <a:pt x="126" y="24"/>
                      <a:pt x="123" y="23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6" y="0"/>
                      <a:pt x="65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7" name="iṣ1îḓê">
                <a:extLst>
                  <a:ext uri="{FF2B5EF4-FFF2-40B4-BE49-F238E27FC236}">
                    <a16:creationId xmlns:a16="http://schemas.microsoft.com/office/drawing/2014/main" xmlns="" id="{8F1C60D9-2A8A-40A0-9E58-008E9C895E08}"/>
                  </a:ext>
                </a:extLst>
              </p:cNvPr>
              <p:cNvSpPr/>
              <p:nvPr/>
            </p:nvSpPr>
            <p:spPr bwMode="auto">
              <a:xfrm>
                <a:off x="8188704" y="4593018"/>
                <a:ext cx="468719" cy="100688"/>
              </a:xfrm>
              <a:custGeom>
                <a:avLst/>
                <a:gdLst>
                  <a:gd name="T0" fmla="*/ 65 w 130"/>
                  <a:gd name="T1" fmla="*/ 28 h 28"/>
                  <a:gd name="T2" fmla="*/ 64 w 130"/>
                  <a:gd name="T3" fmla="*/ 28 h 28"/>
                  <a:gd name="T4" fmla="*/ 4 w 130"/>
                  <a:gd name="T5" fmla="*/ 8 h 28"/>
                  <a:gd name="T6" fmla="*/ 1 w 130"/>
                  <a:gd name="T7" fmla="*/ 3 h 28"/>
                  <a:gd name="T8" fmla="*/ 6 w 130"/>
                  <a:gd name="T9" fmla="*/ 1 h 28"/>
                  <a:gd name="T10" fmla="*/ 65 w 130"/>
                  <a:gd name="T11" fmla="*/ 20 h 28"/>
                  <a:gd name="T12" fmla="*/ 124 w 130"/>
                  <a:gd name="T13" fmla="*/ 1 h 28"/>
                  <a:gd name="T14" fmla="*/ 129 w 130"/>
                  <a:gd name="T15" fmla="*/ 3 h 28"/>
                  <a:gd name="T16" fmla="*/ 126 w 130"/>
                  <a:gd name="T17" fmla="*/ 8 h 28"/>
                  <a:gd name="T18" fmla="*/ 66 w 130"/>
                  <a:gd name="T19" fmla="*/ 28 h 28"/>
                  <a:gd name="T20" fmla="*/ 65 w 13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28">
                    <a:moveTo>
                      <a:pt x="65" y="28"/>
                    </a:moveTo>
                    <a:cubicBezTo>
                      <a:pt x="65" y="28"/>
                      <a:pt x="64" y="28"/>
                      <a:pt x="64" y="2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6" y="0"/>
                      <a:pt x="128" y="1"/>
                      <a:pt x="129" y="3"/>
                    </a:cubicBezTo>
                    <a:cubicBezTo>
                      <a:pt x="130" y="5"/>
                      <a:pt x="129" y="8"/>
                      <a:pt x="126" y="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5" y="28"/>
                      <a:pt x="6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8" name="işľïďè">
                <a:extLst>
                  <a:ext uri="{FF2B5EF4-FFF2-40B4-BE49-F238E27FC236}">
                    <a16:creationId xmlns:a16="http://schemas.microsoft.com/office/drawing/2014/main" xmlns="" id="{9539594D-1D3F-4054-B118-842BD2756FF6}"/>
                  </a:ext>
                </a:extLst>
              </p:cNvPr>
              <p:cNvSpPr/>
              <p:nvPr/>
            </p:nvSpPr>
            <p:spPr bwMode="auto">
              <a:xfrm>
                <a:off x="8188704" y="4650305"/>
                <a:ext cx="468719" cy="104160"/>
              </a:xfrm>
              <a:custGeom>
                <a:avLst/>
                <a:gdLst>
                  <a:gd name="T0" fmla="*/ 65 w 130"/>
                  <a:gd name="T1" fmla="*/ 29 h 29"/>
                  <a:gd name="T2" fmla="*/ 64 w 130"/>
                  <a:gd name="T3" fmla="*/ 28 h 29"/>
                  <a:gd name="T4" fmla="*/ 4 w 130"/>
                  <a:gd name="T5" fmla="*/ 8 h 29"/>
                  <a:gd name="T6" fmla="*/ 1 w 130"/>
                  <a:gd name="T7" fmla="*/ 3 h 29"/>
                  <a:gd name="T8" fmla="*/ 6 w 130"/>
                  <a:gd name="T9" fmla="*/ 1 h 29"/>
                  <a:gd name="T10" fmla="*/ 65 w 130"/>
                  <a:gd name="T11" fmla="*/ 20 h 29"/>
                  <a:gd name="T12" fmla="*/ 124 w 130"/>
                  <a:gd name="T13" fmla="*/ 1 h 29"/>
                  <a:gd name="T14" fmla="*/ 129 w 130"/>
                  <a:gd name="T15" fmla="*/ 3 h 29"/>
                  <a:gd name="T16" fmla="*/ 126 w 130"/>
                  <a:gd name="T17" fmla="*/ 8 h 29"/>
                  <a:gd name="T18" fmla="*/ 66 w 130"/>
                  <a:gd name="T19" fmla="*/ 28 h 29"/>
                  <a:gd name="T20" fmla="*/ 65 w 130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29">
                    <a:moveTo>
                      <a:pt x="65" y="29"/>
                    </a:moveTo>
                    <a:cubicBezTo>
                      <a:pt x="65" y="29"/>
                      <a:pt x="64" y="28"/>
                      <a:pt x="64" y="2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6" y="0"/>
                      <a:pt x="128" y="1"/>
                      <a:pt x="129" y="3"/>
                    </a:cubicBezTo>
                    <a:cubicBezTo>
                      <a:pt x="130" y="5"/>
                      <a:pt x="129" y="8"/>
                      <a:pt x="126" y="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5" y="29"/>
                      <a:pt x="65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7" name="ï$ḷïḑê">
              <a:extLst>
                <a:ext uri="{FF2B5EF4-FFF2-40B4-BE49-F238E27FC236}">
                  <a16:creationId xmlns:a16="http://schemas.microsoft.com/office/drawing/2014/main" xmlns="" id="{E5545EA0-E3AF-49C6-87D0-49DE72D486D1}"/>
                </a:ext>
              </a:extLst>
            </p:cNvPr>
            <p:cNvSpPr/>
            <p:nvPr/>
          </p:nvSpPr>
          <p:spPr bwMode="auto">
            <a:xfrm>
              <a:off x="8037882" y="5445836"/>
              <a:ext cx="435009" cy="287815"/>
            </a:xfrm>
            <a:custGeom>
              <a:avLst/>
              <a:gdLst>
                <a:gd name="T0" fmla="*/ 128 w 160"/>
                <a:gd name="T1" fmla="*/ 43 h 106"/>
                <a:gd name="T2" fmla="*/ 128 w 160"/>
                <a:gd name="T3" fmla="*/ 43 h 106"/>
                <a:gd name="T4" fmla="*/ 128 w 160"/>
                <a:gd name="T5" fmla="*/ 42 h 106"/>
                <a:gd name="T6" fmla="*/ 85 w 160"/>
                <a:gd name="T7" fmla="*/ 0 h 106"/>
                <a:gd name="T8" fmla="*/ 44 w 160"/>
                <a:gd name="T9" fmla="*/ 32 h 106"/>
                <a:gd name="T10" fmla="*/ 37 w 160"/>
                <a:gd name="T11" fmla="*/ 32 h 106"/>
                <a:gd name="T12" fmla="*/ 0 w 160"/>
                <a:gd name="T13" fmla="*/ 69 h 106"/>
                <a:gd name="T14" fmla="*/ 37 w 160"/>
                <a:gd name="T15" fmla="*/ 106 h 106"/>
                <a:gd name="T16" fmla="*/ 128 w 160"/>
                <a:gd name="T17" fmla="*/ 106 h 106"/>
                <a:gd name="T18" fmla="*/ 160 w 160"/>
                <a:gd name="T19" fmla="*/ 74 h 106"/>
                <a:gd name="T20" fmla="*/ 128 w 160"/>
                <a:gd name="T21" fmla="*/ 43 h 106"/>
                <a:gd name="T22" fmla="*/ 128 w 160"/>
                <a:gd name="T23" fmla="*/ 96 h 106"/>
                <a:gd name="T24" fmla="*/ 95 w 160"/>
                <a:gd name="T25" fmla="*/ 96 h 106"/>
                <a:gd name="T26" fmla="*/ 95 w 160"/>
                <a:gd name="T27" fmla="*/ 77 h 106"/>
                <a:gd name="T28" fmla="*/ 106 w 160"/>
                <a:gd name="T29" fmla="*/ 77 h 106"/>
                <a:gd name="T30" fmla="*/ 83 w 160"/>
                <a:gd name="T31" fmla="*/ 48 h 106"/>
                <a:gd name="T32" fmla="*/ 60 w 160"/>
                <a:gd name="T33" fmla="*/ 77 h 106"/>
                <a:gd name="T34" fmla="*/ 71 w 160"/>
                <a:gd name="T35" fmla="*/ 77 h 106"/>
                <a:gd name="T36" fmla="*/ 71 w 160"/>
                <a:gd name="T37" fmla="*/ 96 h 106"/>
                <a:gd name="T38" fmla="*/ 37 w 160"/>
                <a:gd name="T39" fmla="*/ 96 h 106"/>
                <a:gd name="T40" fmla="*/ 11 w 160"/>
                <a:gd name="T41" fmla="*/ 69 h 106"/>
                <a:gd name="T42" fmla="*/ 37 w 160"/>
                <a:gd name="T43" fmla="*/ 42 h 106"/>
                <a:gd name="T44" fmla="*/ 46 w 160"/>
                <a:gd name="T45" fmla="*/ 44 h 106"/>
                <a:gd name="T46" fmla="*/ 51 w 160"/>
                <a:gd name="T47" fmla="*/ 44 h 106"/>
                <a:gd name="T48" fmla="*/ 54 w 160"/>
                <a:gd name="T49" fmla="*/ 40 h 106"/>
                <a:gd name="T50" fmla="*/ 85 w 160"/>
                <a:gd name="T51" fmla="*/ 11 h 106"/>
                <a:gd name="T52" fmla="*/ 117 w 160"/>
                <a:gd name="T53" fmla="*/ 42 h 106"/>
                <a:gd name="T54" fmla="*/ 117 w 160"/>
                <a:gd name="T55" fmla="*/ 48 h 106"/>
                <a:gd name="T56" fmla="*/ 118 w 160"/>
                <a:gd name="T57" fmla="*/ 52 h 106"/>
                <a:gd name="T58" fmla="*/ 123 w 160"/>
                <a:gd name="T59" fmla="*/ 54 h 106"/>
                <a:gd name="T60" fmla="*/ 128 w 160"/>
                <a:gd name="T61" fmla="*/ 53 h 106"/>
                <a:gd name="T62" fmla="*/ 149 w 160"/>
                <a:gd name="T63" fmla="*/ 74 h 106"/>
                <a:gd name="T64" fmla="*/ 128 w 160"/>
                <a:gd name="T65" fmla="*/ 9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06">
                  <a:moveTo>
                    <a:pt x="128" y="43"/>
                  </a:moveTo>
                  <a:cubicBezTo>
                    <a:pt x="128" y="43"/>
                    <a:pt x="128" y="43"/>
                    <a:pt x="128" y="43"/>
                  </a:cubicBezTo>
                  <a:cubicBezTo>
                    <a:pt x="128" y="43"/>
                    <a:pt x="128" y="43"/>
                    <a:pt x="128" y="42"/>
                  </a:cubicBezTo>
                  <a:cubicBezTo>
                    <a:pt x="128" y="19"/>
                    <a:pt x="109" y="0"/>
                    <a:pt x="85" y="0"/>
                  </a:cubicBezTo>
                  <a:cubicBezTo>
                    <a:pt x="65" y="0"/>
                    <a:pt x="48" y="14"/>
                    <a:pt x="44" y="32"/>
                  </a:cubicBezTo>
                  <a:cubicBezTo>
                    <a:pt x="42" y="32"/>
                    <a:pt x="40" y="32"/>
                    <a:pt x="37" y="32"/>
                  </a:cubicBezTo>
                  <a:cubicBezTo>
                    <a:pt x="17" y="32"/>
                    <a:pt x="0" y="49"/>
                    <a:pt x="0" y="69"/>
                  </a:cubicBezTo>
                  <a:cubicBezTo>
                    <a:pt x="0" y="90"/>
                    <a:pt x="17" y="106"/>
                    <a:pt x="37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45" y="106"/>
                    <a:pt x="160" y="92"/>
                    <a:pt x="160" y="74"/>
                  </a:cubicBezTo>
                  <a:cubicBezTo>
                    <a:pt x="160" y="57"/>
                    <a:pt x="145" y="43"/>
                    <a:pt x="128" y="43"/>
                  </a:cubicBezTo>
                  <a:close/>
                  <a:moveTo>
                    <a:pt x="128" y="96"/>
                  </a:moveTo>
                  <a:cubicBezTo>
                    <a:pt x="95" y="96"/>
                    <a:pt x="95" y="96"/>
                    <a:pt x="95" y="96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23" y="96"/>
                    <a:pt x="11" y="84"/>
                    <a:pt x="11" y="69"/>
                  </a:cubicBezTo>
                  <a:cubicBezTo>
                    <a:pt x="11" y="54"/>
                    <a:pt x="23" y="42"/>
                    <a:pt x="37" y="42"/>
                  </a:cubicBezTo>
                  <a:cubicBezTo>
                    <a:pt x="40" y="42"/>
                    <a:pt x="43" y="43"/>
                    <a:pt x="46" y="44"/>
                  </a:cubicBezTo>
                  <a:cubicBezTo>
                    <a:pt x="48" y="45"/>
                    <a:pt x="50" y="45"/>
                    <a:pt x="51" y="44"/>
                  </a:cubicBezTo>
                  <a:cubicBezTo>
                    <a:pt x="52" y="43"/>
                    <a:pt x="53" y="41"/>
                    <a:pt x="54" y="40"/>
                  </a:cubicBezTo>
                  <a:cubicBezTo>
                    <a:pt x="55" y="23"/>
                    <a:pt x="69" y="11"/>
                    <a:pt x="85" y="11"/>
                  </a:cubicBezTo>
                  <a:cubicBezTo>
                    <a:pt x="103" y="11"/>
                    <a:pt x="117" y="25"/>
                    <a:pt x="117" y="42"/>
                  </a:cubicBezTo>
                  <a:cubicBezTo>
                    <a:pt x="117" y="44"/>
                    <a:pt x="117" y="46"/>
                    <a:pt x="117" y="48"/>
                  </a:cubicBezTo>
                  <a:cubicBezTo>
                    <a:pt x="116" y="49"/>
                    <a:pt x="117" y="51"/>
                    <a:pt x="118" y="52"/>
                  </a:cubicBezTo>
                  <a:cubicBezTo>
                    <a:pt x="120" y="54"/>
                    <a:pt x="121" y="54"/>
                    <a:pt x="123" y="54"/>
                  </a:cubicBezTo>
                  <a:cubicBezTo>
                    <a:pt x="125" y="53"/>
                    <a:pt x="126" y="53"/>
                    <a:pt x="128" y="53"/>
                  </a:cubicBezTo>
                  <a:cubicBezTo>
                    <a:pt x="140" y="53"/>
                    <a:pt x="149" y="63"/>
                    <a:pt x="149" y="74"/>
                  </a:cubicBezTo>
                  <a:cubicBezTo>
                    <a:pt x="149" y="86"/>
                    <a:pt x="140" y="96"/>
                    <a:pt x="128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8" name="ï$ḻíḑê">
              <a:extLst>
                <a:ext uri="{FF2B5EF4-FFF2-40B4-BE49-F238E27FC236}">
                  <a16:creationId xmlns:a16="http://schemas.microsoft.com/office/drawing/2014/main" xmlns="" id="{30384D31-9B46-4F65-9D7C-61019B8D26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7441222" y="5491834"/>
              <a:ext cx="277301" cy="198448"/>
              <a:chOff x="7070723" y="5834254"/>
              <a:chExt cx="366294" cy="262135"/>
            </a:xfrm>
            <a:grpFill/>
          </p:grpSpPr>
          <p:sp>
            <p:nvSpPr>
              <p:cNvPr id="133" name="íṥlïḋé">
                <a:extLst>
                  <a:ext uri="{FF2B5EF4-FFF2-40B4-BE49-F238E27FC236}">
                    <a16:creationId xmlns:a16="http://schemas.microsoft.com/office/drawing/2014/main" xmlns="" id="{D33141C6-D61E-463F-89DD-D1C954CADED6}"/>
                  </a:ext>
                </a:extLst>
              </p:cNvPr>
              <p:cNvSpPr/>
              <p:nvPr/>
            </p:nvSpPr>
            <p:spPr bwMode="auto">
              <a:xfrm>
                <a:off x="7070723" y="5858558"/>
                <a:ext cx="157975" cy="210055"/>
              </a:xfrm>
              <a:custGeom>
                <a:avLst/>
                <a:gdLst>
                  <a:gd name="T0" fmla="*/ 40 w 44"/>
                  <a:gd name="T1" fmla="*/ 51 h 58"/>
                  <a:gd name="T2" fmla="*/ 7 w 44"/>
                  <a:gd name="T3" fmla="*/ 51 h 58"/>
                  <a:gd name="T4" fmla="*/ 7 w 44"/>
                  <a:gd name="T5" fmla="*/ 7 h 58"/>
                  <a:gd name="T6" fmla="*/ 36 w 44"/>
                  <a:gd name="T7" fmla="*/ 7 h 58"/>
                  <a:gd name="T8" fmla="*/ 40 w 44"/>
                  <a:gd name="T9" fmla="*/ 4 h 58"/>
                  <a:gd name="T10" fmla="*/ 36 w 44"/>
                  <a:gd name="T11" fmla="*/ 0 h 58"/>
                  <a:gd name="T12" fmla="*/ 7 w 44"/>
                  <a:gd name="T13" fmla="*/ 0 h 58"/>
                  <a:gd name="T14" fmla="*/ 0 w 44"/>
                  <a:gd name="T15" fmla="*/ 7 h 58"/>
                  <a:gd name="T16" fmla="*/ 0 w 44"/>
                  <a:gd name="T17" fmla="*/ 51 h 58"/>
                  <a:gd name="T18" fmla="*/ 7 w 44"/>
                  <a:gd name="T19" fmla="*/ 58 h 58"/>
                  <a:gd name="T20" fmla="*/ 40 w 44"/>
                  <a:gd name="T21" fmla="*/ 58 h 58"/>
                  <a:gd name="T22" fmla="*/ 44 w 44"/>
                  <a:gd name="T23" fmla="*/ 55 h 58"/>
                  <a:gd name="T24" fmla="*/ 40 w 44"/>
                  <a:gd name="T25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58">
                    <a:moveTo>
                      <a:pt x="40" y="51"/>
                    </a:moveTo>
                    <a:cubicBezTo>
                      <a:pt x="7" y="51"/>
                      <a:pt x="7" y="51"/>
                      <a:pt x="7" y="5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8" y="7"/>
                      <a:pt x="40" y="6"/>
                      <a:pt x="40" y="4"/>
                    </a:cubicBezTo>
                    <a:cubicBezTo>
                      <a:pt x="40" y="2"/>
                      <a:pt x="38" y="0"/>
                      <a:pt x="3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5"/>
                      <a:pt x="3" y="58"/>
                      <a:pt x="7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2" y="58"/>
                      <a:pt x="44" y="57"/>
                      <a:pt x="44" y="55"/>
                    </a:cubicBezTo>
                    <a:cubicBezTo>
                      <a:pt x="44" y="53"/>
                      <a:pt x="42" y="51"/>
                      <a:pt x="4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4" name="i$lîḓé">
                <a:extLst>
                  <a:ext uri="{FF2B5EF4-FFF2-40B4-BE49-F238E27FC236}">
                    <a16:creationId xmlns:a16="http://schemas.microsoft.com/office/drawing/2014/main" xmlns="" id="{1CA57EDC-B9C5-431A-8168-83B9BD880530}"/>
                  </a:ext>
                </a:extLst>
              </p:cNvPr>
              <p:cNvSpPr/>
              <p:nvPr/>
            </p:nvSpPr>
            <p:spPr bwMode="auto">
              <a:xfrm>
                <a:off x="7265154" y="5858558"/>
                <a:ext cx="171863" cy="210055"/>
              </a:xfrm>
              <a:custGeom>
                <a:avLst/>
                <a:gdLst>
                  <a:gd name="T0" fmla="*/ 41 w 48"/>
                  <a:gd name="T1" fmla="*/ 15 h 58"/>
                  <a:gd name="T2" fmla="*/ 41 w 48"/>
                  <a:gd name="T3" fmla="*/ 7 h 58"/>
                  <a:gd name="T4" fmla="*/ 33 w 48"/>
                  <a:gd name="T5" fmla="*/ 0 h 58"/>
                  <a:gd name="T6" fmla="*/ 4 w 48"/>
                  <a:gd name="T7" fmla="*/ 0 h 58"/>
                  <a:gd name="T8" fmla="*/ 0 w 48"/>
                  <a:gd name="T9" fmla="*/ 4 h 58"/>
                  <a:gd name="T10" fmla="*/ 4 w 48"/>
                  <a:gd name="T11" fmla="*/ 7 h 58"/>
                  <a:gd name="T12" fmla="*/ 33 w 48"/>
                  <a:gd name="T13" fmla="*/ 7 h 58"/>
                  <a:gd name="T14" fmla="*/ 33 w 48"/>
                  <a:gd name="T15" fmla="*/ 18 h 58"/>
                  <a:gd name="T16" fmla="*/ 33 w 48"/>
                  <a:gd name="T17" fmla="*/ 40 h 58"/>
                  <a:gd name="T18" fmla="*/ 33 w 48"/>
                  <a:gd name="T19" fmla="*/ 51 h 58"/>
                  <a:gd name="T20" fmla="*/ 8 w 48"/>
                  <a:gd name="T21" fmla="*/ 51 h 58"/>
                  <a:gd name="T22" fmla="*/ 4 w 48"/>
                  <a:gd name="T23" fmla="*/ 55 h 58"/>
                  <a:gd name="T24" fmla="*/ 8 w 48"/>
                  <a:gd name="T25" fmla="*/ 58 h 58"/>
                  <a:gd name="T26" fmla="*/ 33 w 48"/>
                  <a:gd name="T27" fmla="*/ 58 h 58"/>
                  <a:gd name="T28" fmla="*/ 41 w 48"/>
                  <a:gd name="T29" fmla="*/ 51 h 58"/>
                  <a:gd name="T30" fmla="*/ 41 w 48"/>
                  <a:gd name="T31" fmla="*/ 44 h 58"/>
                  <a:gd name="T32" fmla="*/ 48 w 48"/>
                  <a:gd name="T33" fmla="*/ 36 h 58"/>
                  <a:gd name="T34" fmla="*/ 48 w 48"/>
                  <a:gd name="T35" fmla="*/ 22 h 58"/>
                  <a:gd name="T36" fmla="*/ 41 w 48"/>
                  <a:gd name="T37" fmla="*/ 1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58">
                    <a:moveTo>
                      <a:pt x="41" y="15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37" y="0"/>
                      <a:pt x="3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4" y="53"/>
                      <a:pt x="4" y="55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7" y="58"/>
                      <a:pt x="41" y="55"/>
                      <a:pt x="41" y="51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5" y="44"/>
                      <a:pt x="48" y="40"/>
                      <a:pt x="48" y="36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18"/>
                      <a:pt x="45" y="15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5" name="íšlïḋè">
                <a:extLst>
                  <a:ext uri="{FF2B5EF4-FFF2-40B4-BE49-F238E27FC236}">
                    <a16:creationId xmlns:a16="http://schemas.microsoft.com/office/drawing/2014/main" xmlns="" id="{59BE837D-6CE1-434D-A734-186BEDF43583}"/>
                  </a:ext>
                </a:extLst>
              </p:cNvPr>
              <p:cNvSpPr/>
              <p:nvPr/>
            </p:nvSpPr>
            <p:spPr bwMode="auto">
              <a:xfrm>
                <a:off x="7174883" y="5834254"/>
                <a:ext cx="144087" cy="262135"/>
              </a:xfrm>
              <a:custGeom>
                <a:avLst/>
                <a:gdLst>
                  <a:gd name="T0" fmla="*/ 83 w 83"/>
                  <a:gd name="T1" fmla="*/ 60 h 151"/>
                  <a:gd name="T2" fmla="*/ 46 w 83"/>
                  <a:gd name="T3" fmla="*/ 60 h 151"/>
                  <a:gd name="T4" fmla="*/ 46 w 83"/>
                  <a:gd name="T5" fmla="*/ 0 h 151"/>
                  <a:gd name="T6" fmla="*/ 0 w 83"/>
                  <a:gd name="T7" fmla="*/ 89 h 151"/>
                  <a:gd name="T8" fmla="*/ 37 w 83"/>
                  <a:gd name="T9" fmla="*/ 89 h 151"/>
                  <a:gd name="T10" fmla="*/ 37 w 83"/>
                  <a:gd name="T11" fmla="*/ 151 h 151"/>
                  <a:gd name="T12" fmla="*/ 83 w 83"/>
                  <a:gd name="T13" fmla="*/ 6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1">
                    <a:moveTo>
                      <a:pt x="83" y="60"/>
                    </a:moveTo>
                    <a:lnTo>
                      <a:pt x="46" y="60"/>
                    </a:lnTo>
                    <a:lnTo>
                      <a:pt x="46" y="0"/>
                    </a:lnTo>
                    <a:lnTo>
                      <a:pt x="0" y="89"/>
                    </a:lnTo>
                    <a:lnTo>
                      <a:pt x="37" y="89"/>
                    </a:lnTo>
                    <a:lnTo>
                      <a:pt x="37" y="151"/>
                    </a:lnTo>
                    <a:lnTo>
                      <a:pt x="83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69" name="iṥľîḋé">
              <a:extLst>
                <a:ext uri="{FF2B5EF4-FFF2-40B4-BE49-F238E27FC236}">
                  <a16:creationId xmlns:a16="http://schemas.microsoft.com/office/drawing/2014/main" xmlns="" id="{E859BA8D-016E-477E-964F-E7F8073473DD}"/>
                </a:ext>
              </a:extLst>
            </p:cNvPr>
            <p:cNvGrpSpPr>
              <a:grpSpLocks/>
            </p:cNvGrpSpPr>
            <p:nvPr/>
          </p:nvGrpSpPr>
          <p:grpSpPr>
            <a:xfrm>
              <a:off x="6931301" y="5614057"/>
              <a:ext cx="324614" cy="261531"/>
              <a:chOff x="6397157" y="5995702"/>
              <a:chExt cx="428790" cy="345463"/>
            </a:xfrm>
            <a:grpFill/>
          </p:grpSpPr>
          <p:sp>
            <p:nvSpPr>
              <p:cNvPr id="129" name="îSḻiďé">
                <a:extLst>
                  <a:ext uri="{FF2B5EF4-FFF2-40B4-BE49-F238E27FC236}">
                    <a16:creationId xmlns:a16="http://schemas.microsoft.com/office/drawing/2014/main" xmlns="" id="{195CFF77-6F3C-4146-8077-0F9902DF8F85}"/>
                  </a:ext>
                </a:extLst>
              </p:cNvPr>
              <p:cNvSpPr/>
              <p:nvPr/>
            </p:nvSpPr>
            <p:spPr bwMode="auto">
              <a:xfrm>
                <a:off x="6523884" y="6250893"/>
                <a:ext cx="90272" cy="90272"/>
              </a:xfrm>
              <a:custGeom>
                <a:avLst/>
                <a:gdLst>
                  <a:gd name="T0" fmla="*/ 13 w 25"/>
                  <a:gd name="T1" fmla="*/ 25 h 25"/>
                  <a:gd name="T2" fmla="*/ 0 w 25"/>
                  <a:gd name="T3" fmla="*/ 13 h 25"/>
                  <a:gd name="T4" fmla="*/ 13 w 25"/>
                  <a:gd name="T5" fmla="*/ 0 h 25"/>
                  <a:gd name="T6" fmla="*/ 25 w 25"/>
                  <a:gd name="T7" fmla="*/ 13 h 25"/>
                  <a:gd name="T8" fmla="*/ 13 w 25"/>
                  <a:gd name="T9" fmla="*/ 25 h 25"/>
                  <a:gd name="T10" fmla="*/ 13 w 25"/>
                  <a:gd name="T11" fmla="*/ 9 h 25"/>
                  <a:gd name="T12" fmla="*/ 8 w 25"/>
                  <a:gd name="T13" fmla="*/ 13 h 25"/>
                  <a:gd name="T14" fmla="*/ 13 w 25"/>
                  <a:gd name="T15" fmla="*/ 17 h 25"/>
                  <a:gd name="T16" fmla="*/ 17 w 25"/>
                  <a:gd name="T17" fmla="*/ 13 h 25"/>
                  <a:gd name="T18" fmla="*/ 13 w 25"/>
                  <a:gd name="T1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19"/>
                      <a:pt x="19" y="25"/>
                      <a:pt x="13" y="25"/>
                    </a:cubicBezTo>
                    <a:close/>
                    <a:moveTo>
                      <a:pt x="13" y="9"/>
                    </a:moveTo>
                    <a:cubicBezTo>
                      <a:pt x="10" y="9"/>
                      <a:pt x="8" y="10"/>
                      <a:pt x="8" y="13"/>
                    </a:cubicBezTo>
                    <a:cubicBezTo>
                      <a:pt x="8" y="15"/>
                      <a:pt x="10" y="17"/>
                      <a:pt x="13" y="17"/>
                    </a:cubicBezTo>
                    <a:cubicBezTo>
                      <a:pt x="15" y="17"/>
                      <a:pt x="17" y="15"/>
                      <a:pt x="17" y="13"/>
                    </a:cubicBezTo>
                    <a:cubicBezTo>
                      <a:pt x="17" y="10"/>
                      <a:pt x="15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0" name="iṥľîḋê">
                <a:extLst>
                  <a:ext uri="{FF2B5EF4-FFF2-40B4-BE49-F238E27FC236}">
                    <a16:creationId xmlns:a16="http://schemas.microsoft.com/office/drawing/2014/main" xmlns="" id="{F4A855AB-94F6-4EE7-B82A-AF6E1D437C10}"/>
                  </a:ext>
                </a:extLst>
              </p:cNvPr>
              <p:cNvSpPr/>
              <p:nvPr/>
            </p:nvSpPr>
            <p:spPr bwMode="auto">
              <a:xfrm>
                <a:off x="6671444" y="6250893"/>
                <a:ext cx="90272" cy="90272"/>
              </a:xfrm>
              <a:custGeom>
                <a:avLst/>
                <a:gdLst>
                  <a:gd name="T0" fmla="*/ 13 w 25"/>
                  <a:gd name="T1" fmla="*/ 9 h 25"/>
                  <a:gd name="T2" fmla="*/ 17 w 25"/>
                  <a:gd name="T3" fmla="*/ 13 h 25"/>
                  <a:gd name="T4" fmla="*/ 13 w 25"/>
                  <a:gd name="T5" fmla="*/ 17 h 25"/>
                  <a:gd name="T6" fmla="*/ 8 w 25"/>
                  <a:gd name="T7" fmla="*/ 13 h 25"/>
                  <a:gd name="T8" fmla="*/ 13 w 25"/>
                  <a:gd name="T9" fmla="*/ 9 h 25"/>
                  <a:gd name="T10" fmla="*/ 13 w 25"/>
                  <a:gd name="T11" fmla="*/ 0 h 25"/>
                  <a:gd name="T12" fmla="*/ 0 w 25"/>
                  <a:gd name="T13" fmla="*/ 13 h 25"/>
                  <a:gd name="T14" fmla="*/ 13 w 25"/>
                  <a:gd name="T15" fmla="*/ 25 h 25"/>
                  <a:gd name="T16" fmla="*/ 25 w 25"/>
                  <a:gd name="T17" fmla="*/ 13 h 25"/>
                  <a:gd name="T18" fmla="*/ 13 w 2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9"/>
                    </a:moveTo>
                    <a:cubicBezTo>
                      <a:pt x="15" y="9"/>
                      <a:pt x="17" y="10"/>
                      <a:pt x="17" y="13"/>
                    </a:cubicBezTo>
                    <a:cubicBezTo>
                      <a:pt x="17" y="15"/>
                      <a:pt x="15" y="17"/>
                      <a:pt x="13" y="17"/>
                    </a:cubicBezTo>
                    <a:cubicBezTo>
                      <a:pt x="10" y="17"/>
                      <a:pt x="8" y="15"/>
                      <a:pt x="8" y="13"/>
                    </a:cubicBezTo>
                    <a:cubicBezTo>
                      <a:pt x="8" y="10"/>
                      <a:pt x="10" y="9"/>
                      <a:pt x="13" y="9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1" name="íṥ1íďê">
                <a:extLst>
                  <a:ext uri="{FF2B5EF4-FFF2-40B4-BE49-F238E27FC236}">
                    <a16:creationId xmlns:a16="http://schemas.microsoft.com/office/drawing/2014/main" xmlns="" id="{91679640-579D-48A5-AC2E-76EED755D1FB}"/>
                  </a:ext>
                </a:extLst>
              </p:cNvPr>
              <p:cNvSpPr/>
              <p:nvPr/>
            </p:nvSpPr>
            <p:spPr bwMode="auto">
              <a:xfrm>
                <a:off x="6397157" y="5995702"/>
                <a:ext cx="399279" cy="234359"/>
              </a:xfrm>
              <a:custGeom>
                <a:avLst/>
                <a:gdLst>
                  <a:gd name="T0" fmla="*/ 39 w 111"/>
                  <a:gd name="T1" fmla="*/ 57 h 65"/>
                  <a:gd name="T2" fmla="*/ 27 w 111"/>
                  <a:gd name="T3" fmla="*/ 0 h 65"/>
                  <a:gd name="T4" fmla="*/ 17 w 111"/>
                  <a:gd name="T5" fmla="*/ 0 h 65"/>
                  <a:gd name="T6" fmla="*/ 4 w 111"/>
                  <a:gd name="T7" fmla="*/ 0 h 65"/>
                  <a:gd name="T8" fmla="*/ 4 w 111"/>
                  <a:gd name="T9" fmla="*/ 0 h 65"/>
                  <a:gd name="T10" fmla="*/ 0 w 111"/>
                  <a:gd name="T11" fmla="*/ 4 h 65"/>
                  <a:gd name="T12" fmla="*/ 5 w 111"/>
                  <a:gd name="T13" fmla="*/ 8 h 65"/>
                  <a:gd name="T14" fmla="*/ 5 w 111"/>
                  <a:gd name="T15" fmla="*/ 8 h 65"/>
                  <a:gd name="T16" fmla="*/ 20 w 111"/>
                  <a:gd name="T17" fmla="*/ 8 h 65"/>
                  <a:gd name="T18" fmla="*/ 31 w 111"/>
                  <a:gd name="T19" fmla="*/ 65 h 65"/>
                  <a:gd name="T20" fmla="*/ 44 w 111"/>
                  <a:gd name="T21" fmla="*/ 65 h 65"/>
                  <a:gd name="T22" fmla="*/ 107 w 111"/>
                  <a:gd name="T23" fmla="*/ 65 h 65"/>
                  <a:gd name="T24" fmla="*/ 107 w 111"/>
                  <a:gd name="T25" fmla="*/ 65 h 65"/>
                  <a:gd name="T26" fmla="*/ 107 w 111"/>
                  <a:gd name="T27" fmla="*/ 65 h 65"/>
                  <a:gd name="T28" fmla="*/ 107 w 111"/>
                  <a:gd name="T29" fmla="*/ 65 h 65"/>
                  <a:gd name="T30" fmla="*/ 107 w 111"/>
                  <a:gd name="T31" fmla="*/ 65 h 65"/>
                  <a:gd name="T32" fmla="*/ 111 w 111"/>
                  <a:gd name="T33" fmla="*/ 61 h 65"/>
                  <a:gd name="T34" fmla="*/ 107 w 111"/>
                  <a:gd name="T35" fmla="*/ 57 h 65"/>
                  <a:gd name="T36" fmla="*/ 39 w 111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65">
                    <a:moveTo>
                      <a:pt x="39" y="5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9" y="65"/>
                      <a:pt x="111" y="63"/>
                      <a:pt x="111" y="61"/>
                    </a:cubicBezTo>
                    <a:cubicBezTo>
                      <a:pt x="111" y="59"/>
                      <a:pt x="109" y="57"/>
                      <a:pt x="107" y="57"/>
                    </a:cubicBezTo>
                    <a:lnTo>
                      <a:pt x="39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2" name="íSľîḑé">
                <a:extLst>
                  <a:ext uri="{FF2B5EF4-FFF2-40B4-BE49-F238E27FC236}">
                    <a16:creationId xmlns:a16="http://schemas.microsoft.com/office/drawing/2014/main" xmlns="" id="{57AB362A-CEE1-4ACD-8FBE-41C46D979299}"/>
                  </a:ext>
                </a:extLst>
              </p:cNvPr>
              <p:cNvSpPr/>
              <p:nvPr/>
            </p:nvSpPr>
            <p:spPr bwMode="auto">
              <a:xfrm>
                <a:off x="6530828" y="6025214"/>
                <a:ext cx="295119" cy="147559"/>
              </a:xfrm>
              <a:custGeom>
                <a:avLst/>
                <a:gdLst>
                  <a:gd name="T0" fmla="*/ 70 w 82"/>
                  <a:gd name="T1" fmla="*/ 33 h 41"/>
                  <a:gd name="T2" fmla="*/ 13 w 82"/>
                  <a:gd name="T3" fmla="*/ 33 h 41"/>
                  <a:gd name="T4" fmla="*/ 9 w 82"/>
                  <a:gd name="T5" fmla="*/ 37 h 41"/>
                  <a:gd name="T6" fmla="*/ 13 w 82"/>
                  <a:gd name="T7" fmla="*/ 41 h 41"/>
                  <a:gd name="T8" fmla="*/ 70 w 82"/>
                  <a:gd name="T9" fmla="*/ 41 h 41"/>
                  <a:gd name="T10" fmla="*/ 74 w 82"/>
                  <a:gd name="T11" fmla="*/ 37 h 41"/>
                  <a:gd name="T12" fmla="*/ 70 w 82"/>
                  <a:gd name="T13" fmla="*/ 33 h 41"/>
                  <a:gd name="T14" fmla="*/ 74 w 82"/>
                  <a:gd name="T15" fmla="*/ 16 h 41"/>
                  <a:gd name="T16" fmla="*/ 9 w 82"/>
                  <a:gd name="T17" fmla="*/ 16 h 41"/>
                  <a:gd name="T18" fmla="*/ 4 w 82"/>
                  <a:gd name="T19" fmla="*/ 20 h 41"/>
                  <a:gd name="T20" fmla="*/ 9 w 82"/>
                  <a:gd name="T21" fmla="*/ 24 h 41"/>
                  <a:gd name="T22" fmla="*/ 74 w 82"/>
                  <a:gd name="T23" fmla="*/ 24 h 41"/>
                  <a:gd name="T24" fmla="*/ 78 w 82"/>
                  <a:gd name="T25" fmla="*/ 20 h 41"/>
                  <a:gd name="T26" fmla="*/ 74 w 82"/>
                  <a:gd name="T27" fmla="*/ 16 h 41"/>
                  <a:gd name="T28" fmla="*/ 78 w 82"/>
                  <a:gd name="T29" fmla="*/ 0 h 41"/>
                  <a:gd name="T30" fmla="*/ 4 w 82"/>
                  <a:gd name="T31" fmla="*/ 0 h 41"/>
                  <a:gd name="T32" fmla="*/ 0 w 82"/>
                  <a:gd name="T33" fmla="*/ 4 h 41"/>
                  <a:gd name="T34" fmla="*/ 4 w 82"/>
                  <a:gd name="T35" fmla="*/ 8 h 41"/>
                  <a:gd name="T36" fmla="*/ 78 w 82"/>
                  <a:gd name="T37" fmla="*/ 8 h 41"/>
                  <a:gd name="T38" fmla="*/ 82 w 82"/>
                  <a:gd name="T39" fmla="*/ 4 h 41"/>
                  <a:gd name="T40" fmla="*/ 78 w 82"/>
                  <a:gd name="T4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41">
                    <a:moveTo>
                      <a:pt x="70" y="33"/>
                    </a:moveTo>
                    <a:cubicBezTo>
                      <a:pt x="13" y="33"/>
                      <a:pt x="13" y="33"/>
                      <a:pt x="13" y="33"/>
                    </a:cubicBezTo>
                    <a:cubicBezTo>
                      <a:pt x="10" y="33"/>
                      <a:pt x="9" y="34"/>
                      <a:pt x="9" y="37"/>
                    </a:cubicBezTo>
                    <a:cubicBezTo>
                      <a:pt x="9" y="39"/>
                      <a:pt x="10" y="41"/>
                      <a:pt x="13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2" y="41"/>
                      <a:pt x="74" y="39"/>
                      <a:pt x="74" y="37"/>
                    </a:cubicBezTo>
                    <a:cubicBezTo>
                      <a:pt x="74" y="34"/>
                      <a:pt x="72" y="33"/>
                      <a:pt x="70" y="33"/>
                    </a:cubicBezTo>
                    <a:close/>
                    <a:moveTo>
                      <a:pt x="74" y="16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4" y="18"/>
                      <a:pt x="4" y="20"/>
                    </a:cubicBezTo>
                    <a:cubicBezTo>
                      <a:pt x="4" y="23"/>
                      <a:pt x="6" y="24"/>
                      <a:pt x="9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6" y="24"/>
                      <a:pt x="78" y="23"/>
                      <a:pt x="78" y="20"/>
                    </a:cubicBezTo>
                    <a:cubicBezTo>
                      <a:pt x="78" y="18"/>
                      <a:pt x="76" y="16"/>
                      <a:pt x="74" y="16"/>
                    </a:cubicBezTo>
                    <a:close/>
                    <a:moveTo>
                      <a:pt x="7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1" y="8"/>
                      <a:pt x="82" y="6"/>
                      <a:pt x="82" y="4"/>
                    </a:cubicBezTo>
                    <a:cubicBezTo>
                      <a:pt x="82" y="2"/>
                      <a:pt x="81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70" name="îṩlïḑe">
              <a:extLst>
                <a:ext uri="{FF2B5EF4-FFF2-40B4-BE49-F238E27FC236}">
                  <a16:creationId xmlns:a16="http://schemas.microsoft.com/office/drawing/2014/main" xmlns="" id="{E5A0BDBA-017A-4449-A494-9A5F7C15493A}"/>
                </a:ext>
              </a:extLst>
            </p:cNvPr>
            <p:cNvSpPr/>
            <p:nvPr/>
          </p:nvSpPr>
          <p:spPr bwMode="auto">
            <a:xfrm>
              <a:off x="9462505" y="5377496"/>
              <a:ext cx="91996" cy="149822"/>
            </a:xfrm>
            <a:custGeom>
              <a:avLst/>
              <a:gdLst>
                <a:gd name="T0" fmla="*/ 19 w 34"/>
                <a:gd name="T1" fmla="*/ 0 h 55"/>
                <a:gd name="T2" fmla="*/ 19 w 34"/>
                <a:gd name="T3" fmla="*/ 13 h 55"/>
                <a:gd name="T4" fmla="*/ 32 w 34"/>
                <a:gd name="T5" fmla="*/ 13 h 55"/>
                <a:gd name="T6" fmla="*/ 32 w 34"/>
                <a:gd name="T7" fmla="*/ 23 h 55"/>
                <a:gd name="T8" fmla="*/ 19 w 34"/>
                <a:gd name="T9" fmla="*/ 23 h 55"/>
                <a:gd name="T10" fmla="*/ 19 w 34"/>
                <a:gd name="T11" fmla="*/ 37 h 55"/>
                <a:gd name="T12" fmla="*/ 20 w 34"/>
                <a:gd name="T13" fmla="*/ 43 h 55"/>
                <a:gd name="T14" fmla="*/ 22 w 34"/>
                <a:gd name="T15" fmla="*/ 45 h 55"/>
                <a:gd name="T16" fmla="*/ 26 w 34"/>
                <a:gd name="T17" fmla="*/ 46 h 55"/>
                <a:gd name="T18" fmla="*/ 34 w 34"/>
                <a:gd name="T19" fmla="*/ 44 h 55"/>
                <a:gd name="T20" fmla="*/ 34 w 34"/>
                <a:gd name="T21" fmla="*/ 52 h 55"/>
                <a:gd name="T22" fmla="*/ 28 w 34"/>
                <a:gd name="T23" fmla="*/ 55 h 55"/>
                <a:gd name="T24" fmla="*/ 22 w 34"/>
                <a:gd name="T25" fmla="*/ 55 h 55"/>
                <a:gd name="T26" fmla="*/ 16 w 34"/>
                <a:gd name="T27" fmla="*/ 54 h 55"/>
                <a:gd name="T28" fmla="*/ 11 w 34"/>
                <a:gd name="T29" fmla="*/ 52 h 55"/>
                <a:gd name="T30" fmla="*/ 8 w 34"/>
                <a:gd name="T31" fmla="*/ 48 h 55"/>
                <a:gd name="T32" fmla="*/ 7 w 34"/>
                <a:gd name="T33" fmla="*/ 42 h 55"/>
                <a:gd name="T34" fmla="*/ 7 w 34"/>
                <a:gd name="T35" fmla="*/ 23 h 55"/>
                <a:gd name="T36" fmla="*/ 0 w 34"/>
                <a:gd name="T37" fmla="*/ 23 h 55"/>
                <a:gd name="T38" fmla="*/ 0 w 34"/>
                <a:gd name="T39" fmla="*/ 15 h 55"/>
                <a:gd name="T40" fmla="*/ 6 w 34"/>
                <a:gd name="T41" fmla="*/ 12 h 55"/>
                <a:gd name="T42" fmla="*/ 10 w 34"/>
                <a:gd name="T43" fmla="*/ 7 h 55"/>
                <a:gd name="T44" fmla="*/ 12 w 34"/>
                <a:gd name="T45" fmla="*/ 0 h 55"/>
                <a:gd name="T46" fmla="*/ 19 w 34"/>
                <a:gd name="T4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55">
                  <a:moveTo>
                    <a:pt x="19" y="0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0"/>
                    <a:pt x="19" y="42"/>
                    <a:pt x="20" y="43"/>
                  </a:cubicBezTo>
                  <a:cubicBezTo>
                    <a:pt x="20" y="44"/>
                    <a:pt x="21" y="45"/>
                    <a:pt x="22" y="45"/>
                  </a:cubicBezTo>
                  <a:cubicBezTo>
                    <a:pt x="23" y="46"/>
                    <a:pt x="24" y="46"/>
                    <a:pt x="26" y="46"/>
                  </a:cubicBezTo>
                  <a:cubicBezTo>
                    <a:pt x="29" y="46"/>
                    <a:pt x="31" y="45"/>
                    <a:pt x="34" y="44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2" y="53"/>
                    <a:pt x="30" y="54"/>
                    <a:pt x="28" y="55"/>
                  </a:cubicBezTo>
                  <a:cubicBezTo>
                    <a:pt x="26" y="55"/>
                    <a:pt x="24" y="55"/>
                    <a:pt x="22" y="55"/>
                  </a:cubicBezTo>
                  <a:cubicBezTo>
                    <a:pt x="19" y="55"/>
                    <a:pt x="18" y="55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  <a:cubicBezTo>
                    <a:pt x="10" y="50"/>
                    <a:pt x="9" y="49"/>
                    <a:pt x="8" y="48"/>
                  </a:cubicBezTo>
                  <a:cubicBezTo>
                    <a:pt x="8" y="47"/>
                    <a:pt x="7" y="45"/>
                    <a:pt x="7" y="4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4"/>
                    <a:pt x="4" y="13"/>
                    <a:pt x="6" y="12"/>
                  </a:cubicBezTo>
                  <a:cubicBezTo>
                    <a:pt x="8" y="11"/>
                    <a:pt x="9" y="9"/>
                    <a:pt x="10" y="7"/>
                  </a:cubicBezTo>
                  <a:cubicBezTo>
                    <a:pt x="11" y="6"/>
                    <a:pt x="11" y="3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íş1íḋè">
              <a:extLst>
                <a:ext uri="{FF2B5EF4-FFF2-40B4-BE49-F238E27FC236}">
                  <a16:creationId xmlns:a16="http://schemas.microsoft.com/office/drawing/2014/main" xmlns="" id="{39B92E54-52FA-42A5-BAC1-D64E4C55D517}"/>
                </a:ext>
              </a:extLst>
            </p:cNvPr>
            <p:cNvSpPr/>
            <p:nvPr/>
          </p:nvSpPr>
          <p:spPr bwMode="auto">
            <a:xfrm>
              <a:off x="9557129" y="5169848"/>
              <a:ext cx="156393" cy="149822"/>
            </a:xfrm>
            <a:custGeom>
              <a:avLst/>
              <a:gdLst>
                <a:gd name="T0" fmla="*/ 45 w 57"/>
                <a:gd name="T1" fmla="*/ 0 h 55"/>
                <a:gd name="T2" fmla="*/ 10 w 57"/>
                <a:gd name="T3" fmla="*/ 0 h 55"/>
                <a:gd name="T4" fmla="*/ 0 w 57"/>
                <a:gd name="T5" fmla="*/ 20 h 55"/>
                <a:gd name="T6" fmla="*/ 9 w 57"/>
                <a:gd name="T7" fmla="*/ 39 h 55"/>
                <a:gd name="T8" fmla="*/ 7 w 57"/>
                <a:gd name="T9" fmla="*/ 55 h 55"/>
                <a:gd name="T10" fmla="*/ 23 w 57"/>
                <a:gd name="T11" fmla="*/ 46 h 55"/>
                <a:gd name="T12" fmla="*/ 32 w 57"/>
                <a:gd name="T13" fmla="*/ 47 h 55"/>
                <a:gd name="T14" fmla="*/ 57 w 57"/>
                <a:gd name="T15" fmla="*/ 38 h 55"/>
                <a:gd name="T16" fmla="*/ 57 w 57"/>
                <a:gd name="T17" fmla="*/ 12 h 55"/>
                <a:gd name="T18" fmla="*/ 45 w 57"/>
                <a:gd name="T19" fmla="*/ 0 h 55"/>
                <a:gd name="T20" fmla="*/ 32 w 57"/>
                <a:gd name="T21" fmla="*/ 36 h 55"/>
                <a:gd name="T22" fmla="*/ 12 w 57"/>
                <a:gd name="T23" fmla="*/ 20 h 55"/>
                <a:gd name="T24" fmla="*/ 32 w 57"/>
                <a:gd name="T25" fmla="*/ 4 h 55"/>
                <a:gd name="T26" fmla="*/ 53 w 57"/>
                <a:gd name="T27" fmla="*/ 20 h 55"/>
                <a:gd name="T28" fmla="*/ 32 w 57"/>
                <a:gd name="T29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5">
                  <a:moveTo>
                    <a:pt x="4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5"/>
                    <a:pt x="0" y="12"/>
                    <a:pt x="0" y="20"/>
                  </a:cubicBezTo>
                  <a:cubicBezTo>
                    <a:pt x="0" y="27"/>
                    <a:pt x="3" y="34"/>
                    <a:pt x="9" y="39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7"/>
                    <a:pt x="29" y="47"/>
                    <a:pt x="32" y="47"/>
                  </a:cubicBezTo>
                  <a:cubicBezTo>
                    <a:pt x="42" y="47"/>
                    <a:pt x="51" y="44"/>
                    <a:pt x="57" y="38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5"/>
                    <a:pt x="52" y="0"/>
                    <a:pt x="45" y="0"/>
                  </a:cubicBezTo>
                  <a:close/>
                  <a:moveTo>
                    <a:pt x="32" y="36"/>
                  </a:moveTo>
                  <a:cubicBezTo>
                    <a:pt x="21" y="36"/>
                    <a:pt x="12" y="29"/>
                    <a:pt x="12" y="20"/>
                  </a:cubicBezTo>
                  <a:cubicBezTo>
                    <a:pt x="12" y="11"/>
                    <a:pt x="21" y="4"/>
                    <a:pt x="32" y="4"/>
                  </a:cubicBezTo>
                  <a:cubicBezTo>
                    <a:pt x="44" y="4"/>
                    <a:pt x="53" y="11"/>
                    <a:pt x="53" y="20"/>
                  </a:cubicBezTo>
                  <a:cubicBezTo>
                    <a:pt x="53" y="29"/>
                    <a:pt x="44" y="36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2" name="işlîḍé">
              <a:extLst>
                <a:ext uri="{FF2B5EF4-FFF2-40B4-BE49-F238E27FC236}">
                  <a16:creationId xmlns:a16="http://schemas.microsoft.com/office/drawing/2014/main" xmlns="" id="{A6AA73A6-14BF-417D-A0B2-4F907C4196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9884279" y="5731083"/>
              <a:ext cx="166905" cy="235251"/>
              <a:chOff x="10297938" y="6150205"/>
              <a:chExt cx="220471" cy="310744"/>
            </a:xfrm>
            <a:grpFill/>
          </p:grpSpPr>
          <p:sp>
            <p:nvSpPr>
              <p:cNvPr id="124" name="ïśļîďé">
                <a:extLst>
                  <a:ext uri="{FF2B5EF4-FFF2-40B4-BE49-F238E27FC236}">
                    <a16:creationId xmlns:a16="http://schemas.microsoft.com/office/drawing/2014/main" xmlns="" id="{79F02D2E-6218-4223-920B-50CB384B058C}"/>
                  </a:ext>
                </a:extLst>
              </p:cNvPr>
              <p:cNvSpPr/>
              <p:nvPr/>
            </p:nvSpPr>
            <p:spPr bwMode="auto">
              <a:xfrm>
                <a:off x="10320506" y="6150205"/>
                <a:ext cx="38192" cy="39927"/>
              </a:xfrm>
              <a:custGeom>
                <a:avLst/>
                <a:gdLst>
                  <a:gd name="T0" fmla="*/ 8 w 22"/>
                  <a:gd name="T1" fmla="*/ 15 h 23"/>
                  <a:gd name="T2" fmla="*/ 14 w 22"/>
                  <a:gd name="T3" fmla="*/ 15 h 23"/>
                  <a:gd name="T4" fmla="*/ 14 w 22"/>
                  <a:gd name="T5" fmla="*/ 23 h 23"/>
                  <a:gd name="T6" fmla="*/ 22 w 22"/>
                  <a:gd name="T7" fmla="*/ 23 h 23"/>
                  <a:gd name="T8" fmla="*/ 22 w 22"/>
                  <a:gd name="T9" fmla="*/ 0 h 23"/>
                  <a:gd name="T10" fmla="*/ 14 w 22"/>
                  <a:gd name="T11" fmla="*/ 0 h 23"/>
                  <a:gd name="T12" fmla="*/ 14 w 22"/>
                  <a:gd name="T13" fmla="*/ 9 h 23"/>
                  <a:gd name="T14" fmla="*/ 8 w 22"/>
                  <a:gd name="T15" fmla="*/ 9 h 23"/>
                  <a:gd name="T16" fmla="*/ 8 w 22"/>
                  <a:gd name="T17" fmla="*/ 0 h 23"/>
                  <a:gd name="T18" fmla="*/ 0 w 22"/>
                  <a:gd name="T19" fmla="*/ 0 h 23"/>
                  <a:gd name="T20" fmla="*/ 0 w 22"/>
                  <a:gd name="T21" fmla="*/ 23 h 23"/>
                  <a:gd name="T22" fmla="*/ 8 w 22"/>
                  <a:gd name="T23" fmla="*/ 23 h 23"/>
                  <a:gd name="T24" fmla="*/ 8 w 22"/>
                  <a:gd name="T2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3">
                    <a:moveTo>
                      <a:pt x="8" y="15"/>
                    </a:moveTo>
                    <a:lnTo>
                      <a:pt x="14" y="15"/>
                    </a:lnTo>
                    <a:lnTo>
                      <a:pt x="14" y="23"/>
                    </a:lnTo>
                    <a:lnTo>
                      <a:pt x="22" y="23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14" y="9"/>
                    </a:lnTo>
                    <a:lnTo>
                      <a:pt x="8" y="9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8" y="23"/>
                    </a:lnTo>
                    <a:lnTo>
                      <a:pt x="8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5" name="iṩḻíḋe">
                <a:extLst>
                  <a:ext uri="{FF2B5EF4-FFF2-40B4-BE49-F238E27FC236}">
                    <a16:creationId xmlns:a16="http://schemas.microsoft.com/office/drawing/2014/main" xmlns="" id="{2624226D-2588-446F-99A3-B7C71C4E3D32}"/>
                  </a:ext>
                </a:extLst>
              </p:cNvPr>
              <p:cNvSpPr/>
              <p:nvPr/>
            </p:nvSpPr>
            <p:spPr bwMode="auto">
              <a:xfrm>
                <a:off x="10367377" y="6150205"/>
                <a:ext cx="38192" cy="39927"/>
              </a:xfrm>
              <a:custGeom>
                <a:avLst/>
                <a:gdLst>
                  <a:gd name="T0" fmla="*/ 6 w 22"/>
                  <a:gd name="T1" fmla="*/ 23 h 23"/>
                  <a:gd name="T2" fmla="*/ 14 w 22"/>
                  <a:gd name="T3" fmla="*/ 23 h 23"/>
                  <a:gd name="T4" fmla="*/ 14 w 22"/>
                  <a:gd name="T5" fmla="*/ 9 h 23"/>
                  <a:gd name="T6" fmla="*/ 22 w 22"/>
                  <a:gd name="T7" fmla="*/ 9 h 23"/>
                  <a:gd name="T8" fmla="*/ 22 w 22"/>
                  <a:gd name="T9" fmla="*/ 0 h 23"/>
                  <a:gd name="T10" fmla="*/ 0 w 22"/>
                  <a:gd name="T11" fmla="*/ 0 h 23"/>
                  <a:gd name="T12" fmla="*/ 0 w 22"/>
                  <a:gd name="T13" fmla="*/ 9 h 23"/>
                  <a:gd name="T14" fmla="*/ 6 w 22"/>
                  <a:gd name="T15" fmla="*/ 9 h 23"/>
                  <a:gd name="T16" fmla="*/ 6 w 22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6" y="23"/>
                    </a:moveTo>
                    <a:lnTo>
                      <a:pt x="14" y="23"/>
                    </a:lnTo>
                    <a:lnTo>
                      <a:pt x="14" y="9"/>
                    </a:lnTo>
                    <a:lnTo>
                      <a:pt x="22" y="9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" y="9"/>
                    </a:lnTo>
                    <a:lnTo>
                      <a:pt x="6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6" name="íš1íḑe">
                <a:extLst>
                  <a:ext uri="{FF2B5EF4-FFF2-40B4-BE49-F238E27FC236}">
                    <a16:creationId xmlns:a16="http://schemas.microsoft.com/office/drawing/2014/main" xmlns="" id="{0459AA07-7BF8-4E07-B08A-47E2B7BC4D15}"/>
                  </a:ext>
                </a:extLst>
              </p:cNvPr>
              <p:cNvSpPr/>
              <p:nvPr/>
            </p:nvSpPr>
            <p:spPr bwMode="auto">
              <a:xfrm>
                <a:off x="10409041" y="6150205"/>
                <a:ext cx="46871" cy="39927"/>
              </a:xfrm>
              <a:custGeom>
                <a:avLst/>
                <a:gdLst>
                  <a:gd name="T0" fmla="*/ 9 w 27"/>
                  <a:gd name="T1" fmla="*/ 13 h 23"/>
                  <a:gd name="T2" fmla="*/ 15 w 27"/>
                  <a:gd name="T3" fmla="*/ 21 h 23"/>
                  <a:gd name="T4" fmla="*/ 15 w 27"/>
                  <a:gd name="T5" fmla="*/ 21 h 23"/>
                  <a:gd name="T6" fmla="*/ 21 w 27"/>
                  <a:gd name="T7" fmla="*/ 13 h 23"/>
                  <a:gd name="T8" fmla="*/ 21 w 27"/>
                  <a:gd name="T9" fmla="*/ 23 h 23"/>
                  <a:gd name="T10" fmla="*/ 27 w 27"/>
                  <a:gd name="T11" fmla="*/ 23 h 23"/>
                  <a:gd name="T12" fmla="*/ 27 w 27"/>
                  <a:gd name="T13" fmla="*/ 0 h 23"/>
                  <a:gd name="T14" fmla="*/ 19 w 27"/>
                  <a:gd name="T15" fmla="*/ 0 h 23"/>
                  <a:gd name="T16" fmla="*/ 15 w 27"/>
                  <a:gd name="T17" fmla="*/ 9 h 23"/>
                  <a:gd name="T18" fmla="*/ 9 w 27"/>
                  <a:gd name="T19" fmla="*/ 0 h 23"/>
                  <a:gd name="T20" fmla="*/ 0 w 27"/>
                  <a:gd name="T21" fmla="*/ 0 h 23"/>
                  <a:gd name="T22" fmla="*/ 0 w 27"/>
                  <a:gd name="T23" fmla="*/ 23 h 23"/>
                  <a:gd name="T24" fmla="*/ 9 w 27"/>
                  <a:gd name="T25" fmla="*/ 23 h 23"/>
                  <a:gd name="T26" fmla="*/ 9 w 27"/>
                  <a:gd name="T2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3">
                    <a:moveTo>
                      <a:pt x="9" y="13"/>
                    </a:moveTo>
                    <a:lnTo>
                      <a:pt x="15" y="21"/>
                    </a:lnTo>
                    <a:lnTo>
                      <a:pt x="15" y="21"/>
                    </a:lnTo>
                    <a:lnTo>
                      <a:pt x="21" y="13"/>
                    </a:lnTo>
                    <a:lnTo>
                      <a:pt x="21" y="23"/>
                    </a:lnTo>
                    <a:lnTo>
                      <a:pt x="27" y="23"/>
                    </a:lnTo>
                    <a:lnTo>
                      <a:pt x="27" y="0"/>
                    </a:lnTo>
                    <a:lnTo>
                      <a:pt x="19" y="0"/>
                    </a:lnTo>
                    <a:lnTo>
                      <a:pt x="15" y="9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9" y="23"/>
                    </a:lnTo>
                    <a:lnTo>
                      <a:pt x="9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7" name="ï$ļíḑé">
                <a:extLst>
                  <a:ext uri="{FF2B5EF4-FFF2-40B4-BE49-F238E27FC236}">
                    <a16:creationId xmlns:a16="http://schemas.microsoft.com/office/drawing/2014/main" xmlns="" id="{1CE81EBD-3DC9-4F91-AF23-EE230BD7AC20}"/>
                  </a:ext>
                </a:extLst>
              </p:cNvPr>
              <p:cNvSpPr/>
              <p:nvPr/>
            </p:nvSpPr>
            <p:spPr bwMode="auto">
              <a:xfrm>
                <a:off x="10462858" y="6150205"/>
                <a:ext cx="36455" cy="39927"/>
              </a:xfrm>
              <a:custGeom>
                <a:avLst/>
                <a:gdLst>
                  <a:gd name="T0" fmla="*/ 21 w 21"/>
                  <a:gd name="T1" fmla="*/ 15 h 23"/>
                  <a:gd name="T2" fmla="*/ 9 w 21"/>
                  <a:gd name="T3" fmla="*/ 15 h 23"/>
                  <a:gd name="T4" fmla="*/ 9 w 21"/>
                  <a:gd name="T5" fmla="*/ 0 h 23"/>
                  <a:gd name="T6" fmla="*/ 0 w 21"/>
                  <a:gd name="T7" fmla="*/ 0 h 23"/>
                  <a:gd name="T8" fmla="*/ 0 w 21"/>
                  <a:gd name="T9" fmla="*/ 23 h 23"/>
                  <a:gd name="T10" fmla="*/ 21 w 21"/>
                  <a:gd name="T11" fmla="*/ 23 h 23"/>
                  <a:gd name="T12" fmla="*/ 21 w 21"/>
                  <a:gd name="T1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3">
                    <a:moveTo>
                      <a:pt x="21" y="15"/>
                    </a:moveTo>
                    <a:lnTo>
                      <a:pt x="9" y="15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21" y="23"/>
                    </a:lnTo>
                    <a:lnTo>
                      <a:pt x="21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8" name="í$ḻíḋè">
                <a:extLst>
                  <a:ext uri="{FF2B5EF4-FFF2-40B4-BE49-F238E27FC236}">
                    <a16:creationId xmlns:a16="http://schemas.microsoft.com/office/drawing/2014/main" xmlns="" id="{DD0C2B72-27F4-4806-9384-B8D419BC0C0D}"/>
                  </a:ext>
                </a:extLst>
              </p:cNvPr>
              <p:cNvSpPr/>
              <p:nvPr/>
            </p:nvSpPr>
            <p:spPr bwMode="auto">
              <a:xfrm>
                <a:off x="10297938" y="6207494"/>
                <a:ext cx="220471" cy="253455"/>
              </a:xfrm>
              <a:custGeom>
                <a:avLst/>
                <a:gdLst>
                  <a:gd name="T0" fmla="*/ 0 w 127"/>
                  <a:gd name="T1" fmla="*/ 0 h 146"/>
                  <a:gd name="T2" fmla="*/ 13 w 127"/>
                  <a:gd name="T3" fmla="*/ 131 h 146"/>
                  <a:gd name="T4" fmla="*/ 64 w 127"/>
                  <a:gd name="T5" fmla="*/ 146 h 146"/>
                  <a:gd name="T6" fmla="*/ 116 w 127"/>
                  <a:gd name="T7" fmla="*/ 131 h 146"/>
                  <a:gd name="T8" fmla="*/ 127 w 127"/>
                  <a:gd name="T9" fmla="*/ 0 h 146"/>
                  <a:gd name="T10" fmla="*/ 0 w 127"/>
                  <a:gd name="T11" fmla="*/ 0 h 146"/>
                  <a:gd name="T12" fmla="*/ 102 w 127"/>
                  <a:gd name="T13" fmla="*/ 44 h 146"/>
                  <a:gd name="T14" fmla="*/ 64 w 127"/>
                  <a:gd name="T15" fmla="*/ 44 h 146"/>
                  <a:gd name="T16" fmla="*/ 42 w 127"/>
                  <a:gd name="T17" fmla="*/ 44 h 146"/>
                  <a:gd name="T18" fmla="*/ 44 w 127"/>
                  <a:gd name="T19" fmla="*/ 61 h 146"/>
                  <a:gd name="T20" fmla="*/ 64 w 127"/>
                  <a:gd name="T21" fmla="*/ 61 h 146"/>
                  <a:gd name="T22" fmla="*/ 102 w 127"/>
                  <a:gd name="T23" fmla="*/ 61 h 146"/>
                  <a:gd name="T24" fmla="*/ 98 w 127"/>
                  <a:gd name="T25" fmla="*/ 110 h 146"/>
                  <a:gd name="T26" fmla="*/ 64 w 127"/>
                  <a:gd name="T27" fmla="*/ 119 h 146"/>
                  <a:gd name="T28" fmla="*/ 64 w 127"/>
                  <a:gd name="T29" fmla="*/ 119 h 146"/>
                  <a:gd name="T30" fmla="*/ 31 w 127"/>
                  <a:gd name="T31" fmla="*/ 110 h 146"/>
                  <a:gd name="T32" fmla="*/ 29 w 127"/>
                  <a:gd name="T33" fmla="*/ 83 h 146"/>
                  <a:gd name="T34" fmla="*/ 46 w 127"/>
                  <a:gd name="T35" fmla="*/ 83 h 146"/>
                  <a:gd name="T36" fmla="*/ 46 w 127"/>
                  <a:gd name="T37" fmla="*/ 98 h 146"/>
                  <a:gd name="T38" fmla="*/ 64 w 127"/>
                  <a:gd name="T39" fmla="*/ 102 h 146"/>
                  <a:gd name="T40" fmla="*/ 64 w 127"/>
                  <a:gd name="T41" fmla="*/ 102 h 146"/>
                  <a:gd name="T42" fmla="*/ 64 w 127"/>
                  <a:gd name="T43" fmla="*/ 102 h 146"/>
                  <a:gd name="T44" fmla="*/ 81 w 127"/>
                  <a:gd name="T45" fmla="*/ 98 h 146"/>
                  <a:gd name="T46" fmla="*/ 83 w 127"/>
                  <a:gd name="T47" fmla="*/ 77 h 146"/>
                  <a:gd name="T48" fmla="*/ 64 w 127"/>
                  <a:gd name="T49" fmla="*/ 77 h 146"/>
                  <a:gd name="T50" fmla="*/ 64 w 127"/>
                  <a:gd name="T51" fmla="*/ 77 h 146"/>
                  <a:gd name="T52" fmla="*/ 29 w 127"/>
                  <a:gd name="T53" fmla="*/ 77 h 146"/>
                  <a:gd name="T54" fmla="*/ 23 w 127"/>
                  <a:gd name="T55" fmla="*/ 27 h 146"/>
                  <a:gd name="T56" fmla="*/ 64 w 127"/>
                  <a:gd name="T57" fmla="*/ 27 h 146"/>
                  <a:gd name="T58" fmla="*/ 104 w 127"/>
                  <a:gd name="T59" fmla="*/ 27 h 146"/>
                  <a:gd name="T60" fmla="*/ 102 w 127"/>
                  <a:gd name="T61" fmla="*/ 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7" h="146">
                    <a:moveTo>
                      <a:pt x="0" y="0"/>
                    </a:moveTo>
                    <a:lnTo>
                      <a:pt x="13" y="131"/>
                    </a:lnTo>
                    <a:lnTo>
                      <a:pt x="64" y="146"/>
                    </a:lnTo>
                    <a:lnTo>
                      <a:pt x="116" y="131"/>
                    </a:lnTo>
                    <a:lnTo>
                      <a:pt x="127" y="0"/>
                    </a:lnTo>
                    <a:lnTo>
                      <a:pt x="0" y="0"/>
                    </a:lnTo>
                    <a:close/>
                    <a:moveTo>
                      <a:pt x="102" y="44"/>
                    </a:moveTo>
                    <a:lnTo>
                      <a:pt x="64" y="44"/>
                    </a:lnTo>
                    <a:lnTo>
                      <a:pt x="42" y="44"/>
                    </a:lnTo>
                    <a:lnTo>
                      <a:pt x="44" y="61"/>
                    </a:lnTo>
                    <a:lnTo>
                      <a:pt x="64" y="61"/>
                    </a:lnTo>
                    <a:lnTo>
                      <a:pt x="102" y="61"/>
                    </a:lnTo>
                    <a:lnTo>
                      <a:pt x="98" y="110"/>
                    </a:lnTo>
                    <a:lnTo>
                      <a:pt x="64" y="119"/>
                    </a:lnTo>
                    <a:lnTo>
                      <a:pt x="64" y="119"/>
                    </a:lnTo>
                    <a:lnTo>
                      <a:pt x="31" y="110"/>
                    </a:lnTo>
                    <a:lnTo>
                      <a:pt x="29" y="83"/>
                    </a:lnTo>
                    <a:lnTo>
                      <a:pt x="46" y="83"/>
                    </a:lnTo>
                    <a:lnTo>
                      <a:pt x="46" y="98"/>
                    </a:lnTo>
                    <a:lnTo>
                      <a:pt x="64" y="102"/>
                    </a:lnTo>
                    <a:lnTo>
                      <a:pt x="64" y="102"/>
                    </a:lnTo>
                    <a:lnTo>
                      <a:pt x="64" y="102"/>
                    </a:lnTo>
                    <a:lnTo>
                      <a:pt x="81" y="98"/>
                    </a:lnTo>
                    <a:lnTo>
                      <a:pt x="83" y="77"/>
                    </a:lnTo>
                    <a:lnTo>
                      <a:pt x="64" y="77"/>
                    </a:lnTo>
                    <a:lnTo>
                      <a:pt x="64" y="77"/>
                    </a:lnTo>
                    <a:lnTo>
                      <a:pt x="29" y="77"/>
                    </a:lnTo>
                    <a:lnTo>
                      <a:pt x="23" y="27"/>
                    </a:lnTo>
                    <a:lnTo>
                      <a:pt x="64" y="27"/>
                    </a:lnTo>
                    <a:lnTo>
                      <a:pt x="104" y="27"/>
                    </a:lnTo>
                    <a:lnTo>
                      <a:pt x="102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3" name="îṡḷïdé">
              <a:extLst>
                <a:ext uri="{FF2B5EF4-FFF2-40B4-BE49-F238E27FC236}">
                  <a16:creationId xmlns:a16="http://schemas.microsoft.com/office/drawing/2014/main" xmlns="" id="{F5A3B5D9-D64F-4B19-8C8C-9EC8E50D9064}"/>
                </a:ext>
              </a:extLst>
            </p:cNvPr>
            <p:cNvGrpSpPr/>
            <p:nvPr/>
          </p:nvGrpSpPr>
          <p:grpSpPr>
            <a:xfrm>
              <a:off x="6204529" y="2264089"/>
              <a:ext cx="3628581" cy="3657507"/>
              <a:chOff x="5437151" y="1570649"/>
              <a:chExt cx="4793083" cy="4831276"/>
            </a:xfrm>
            <a:grpFill/>
          </p:grpSpPr>
          <p:grpSp>
            <p:nvGrpSpPr>
              <p:cNvPr id="81" name="îṣļiḍé">
                <a:extLst>
                  <a:ext uri="{FF2B5EF4-FFF2-40B4-BE49-F238E27FC236}">
                    <a16:creationId xmlns:a16="http://schemas.microsoft.com/office/drawing/2014/main" xmlns="" id="{7236031A-ACAA-481C-BF4F-65C05B034A91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311959" y="4754465"/>
                <a:ext cx="381919" cy="315951"/>
                <a:chOff x="8311959" y="4754465"/>
                <a:chExt cx="381919" cy="315951"/>
              </a:xfrm>
              <a:grpFill/>
            </p:grpSpPr>
            <p:sp>
              <p:nvSpPr>
                <p:cNvPr id="122" name="ïSlîḍé">
                  <a:extLst>
                    <a:ext uri="{FF2B5EF4-FFF2-40B4-BE49-F238E27FC236}">
                      <a16:creationId xmlns:a16="http://schemas.microsoft.com/office/drawing/2014/main" xmlns="" id="{86EA7B06-40A3-41A1-AB0B-34EB26C7E9E5}"/>
                    </a:ext>
                  </a:extLst>
                </p:cNvPr>
                <p:cNvSpPr/>
                <p:nvPr/>
              </p:nvSpPr>
              <p:spPr bwMode="auto">
                <a:xfrm>
                  <a:off x="8311959" y="4754465"/>
                  <a:ext cx="381919" cy="315951"/>
                </a:xfrm>
                <a:custGeom>
                  <a:avLst/>
                  <a:gdLst>
                    <a:gd name="T0" fmla="*/ 1 w 106"/>
                    <a:gd name="T1" fmla="*/ 38 h 88"/>
                    <a:gd name="T2" fmla="*/ 0 w 106"/>
                    <a:gd name="T3" fmla="*/ 42 h 88"/>
                    <a:gd name="T4" fmla="*/ 106 w 106"/>
                    <a:gd name="T5" fmla="*/ 50 h 88"/>
                    <a:gd name="T6" fmla="*/ 106 w 106"/>
                    <a:gd name="T7" fmla="*/ 46 h 88"/>
                    <a:gd name="T8" fmla="*/ 1 w 106"/>
                    <a:gd name="T9" fmla="*/ 38 h 88"/>
                    <a:gd name="T10" fmla="*/ 53 w 106"/>
                    <a:gd name="T11" fmla="*/ 68 h 88"/>
                    <a:gd name="T12" fmla="*/ 31 w 106"/>
                    <a:gd name="T13" fmla="*/ 42 h 88"/>
                    <a:gd name="T14" fmla="*/ 56 w 106"/>
                    <a:gd name="T15" fmla="*/ 20 h 88"/>
                    <a:gd name="T16" fmla="*/ 78 w 106"/>
                    <a:gd name="T17" fmla="*/ 46 h 88"/>
                    <a:gd name="T18" fmla="*/ 53 w 106"/>
                    <a:gd name="T19" fmla="*/ 6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6" h="88">
                      <a:moveTo>
                        <a:pt x="1" y="38"/>
                      </a:move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21" y="84"/>
                        <a:pt x="79" y="88"/>
                        <a:pt x="106" y="50"/>
                      </a:cubicBezTo>
                      <a:cubicBezTo>
                        <a:pt x="106" y="46"/>
                        <a:pt x="106" y="46"/>
                        <a:pt x="106" y="46"/>
                      </a:cubicBezTo>
                      <a:cubicBezTo>
                        <a:pt x="86" y="5"/>
                        <a:pt x="28" y="0"/>
                        <a:pt x="1" y="38"/>
                      </a:cubicBezTo>
                      <a:close/>
                      <a:moveTo>
                        <a:pt x="53" y="68"/>
                      </a:moveTo>
                      <a:cubicBezTo>
                        <a:pt x="39" y="67"/>
                        <a:pt x="29" y="55"/>
                        <a:pt x="31" y="42"/>
                      </a:cubicBezTo>
                      <a:cubicBezTo>
                        <a:pt x="32" y="29"/>
                        <a:pt x="43" y="19"/>
                        <a:pt x="56" y="20"/>
                      </a:cubicBezTo>
                      <a:cubicBezTo>
                        <a:pt x="70" y="21"/>
                        <a:pt x="79" y="33"/>
                        <a:pt x="78" y="46"/>
                      </a:cubicBezTo>
                      <a:cubicBezTo>
                        <a:pt x="77" y="59"/>
                        <a:pt x="66" y="69"/>
                        <a:pt x="53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3" name="íṧlîḋe">
                  <a:extLst>
                    <a:ext uri="{FF2B5EF4-FFF2-40B4-BE49-F238E27FC236}">
                      <a16:creationId xmlns:a16="http://schemas.microsoft.com/office/drawing/2014/main" xmlns="" id="{E4CF98DB-DAE5-4E78-ABEC-52D8CA1C035D}"/>
                    </a:ext>
                  </a:extLst>
                </p:cNvPr>
                <p:cNvSpPr/>
                <p:nvPr/>
              </p:nvSpPr>
              <p:spPr bwMode="auto">
                <a:xfrm>
                  <a:off x="8462991" y="4869041"/>
                  <a:ext cx="86800" cy="86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82" name="íṣḻïḓè">
                <a:extLst>
                  <a:ext uri="{FF2B5EF4-FFF2-40B4-BE49-F238E27FC236}">
                    <a16:creationId xmlns:a16="http://schemas.microsoft.com/office/drawing/2014/main" xmlns="" id="{D84492DD-6712-4D42-977B-70AF94FA69A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13989" y="1709529"/>
                <a:ext cx="694398" cy="458303"/>
                <a:chOff x="9113989" y="1709529"/>
                <a:chExt cx="694398" cy="458303"/>
              </a:xfrm>
              <a:grpFill/>
            </p:grpSpPr>
            <p:sp>
              <p:nvSpPr>
                <p:cNvPr id="120" name="îSlïḑé">
                  <a:extLst>
                    <a:ext uri="{FF2B5EF4-FFF2-40B4-BE49-F238E27FC236}">
                      <a16:creationId xmlns:a16="http://schemas.microsoft.com/office/drawing/2014/main" xmlns="" id="{4C1532F1-9BB5-4EAD-B122-F65511CAEB6A}"/>
                    </a:ext>
                  </a:extLst>
                </p:cNvPr>
                <p:cNvSpPr/>
                <p:nvPr/>
              </p:nvSpPr>
              <p:spPr bwMode="auto">
                <a:xfrm>
                  <a:off x="9113989" y="2023745"/>
                  <a:ext cx="216999" cy="144087"/>
                </a:xfrm>
                <a:custGeom>
                  <a:avLst/>
                  <a:gdLst>
                    <a:gd name="T0" fmla="*/ 52 w 60"/>
                    <a:gd name="T1" fmla="*/ 35 h 40"/>
                    <a:gd name="T2" fmla="*/ 53 w 60"/>
                    <a:gd name="T3" fmla="*/ 13 h 40"/>
                    <a:gd name="T4" fmla="*/ 31 w 60"/>
                    <a:gd name="T5" fmla="*/ 6 h 40"/>
                    <a:gd name="T6" fmla="*/ 0 w 60"/>
                    <a:gd name="T7" fmla="*/ 32 h 40"/>
                    <a:gd name="T8" fmla="*/ 52 w 60"/>
                    <a:gd name="T9" fmla="*/ 3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0">
                      <a:moveTo>
                        <a:pt x="52" y="35"/>
                      </a:moveTo>
                      <a:cubicBezTo>
                        <a:pt x="60" y="29"/>
                        <a:pt x="58" y="21"/>
                        <a:pt x="53" y="13"/>
                      </a:cubicBezTo>
                      <a:cubicBezTo>
                        <a:pt x="47" y="5"/>
                        <a:pt x="39" y="0"/>
                        <a:pt x="31" y="6"/>
                      </a:cubicBezTo>
                      <a:cubicBezTo>
                        <a:pt x="23" y="11"/>
                        <a:pt x="20" y="23"/>
                        <a:pt x="0" y="32"/>
                      </a:cubicBezTo>
                      <a:cubicBezTo>
                        <a:pt x="22" y="32"/>
                        <a:pt x="44" y="40"/>
                        <a:pt x="52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1" name="iSľïḑê">
                  <a:extLst>
                    <a:ext uri="{FF2B5EF4-FFF2-40B4-BE49-F238E27FC236}">
                      <a16:creationId xmlns:a16="http://schemas.microsoft.com/office/drawing/2014/main" xmlns="" id="{1FABCB28-00A1-4D03-A0EC-53897E0A0562}"/>
                    </a:ext>
                  </a:extLst>
                </p:cNvPr>
                <p:cNvSpPr/>
                <p:nvPr/>
              </p:nvSpPr>
              <p:spPr bwMode="auto">
                <a:xfrm>
                  <a:off x="9271965" y="1709529"/>
                  <a:ext cx="536422" cy="411430"/>
                </a:xfrm>
                <a:custGeom>
                  <a:avLst/>
                  <a:gdLst>
                    <a:gd name="T0" fmla="*/ 5 w 149"/>
                    <a:gd name="T1" fmla="*/ 85 h 114"/>
                    <a:gd name="T2" fmla="*/ 12 w 149"/>
                    <a:gd name="T3" fmla="*/ 96 h 114"/>
                    <a:gd name="T4" fmla="*/ 13 w 149"/>
                    <a:gd name="T5" fmla="*/ 96 h 114"/>
                    <a:gd name="T6" fmla="*/ 20 w 149"/>
                    <a:gd name="T7" fmla="*/ 107 h 114"/>
                    <a:gd name="T8" fmla="*/ 149 w 149"/>
                    <a:gd name="T9" fmla="*/ 1 h 114"/>
                    <a:gd name="T10" fmla="*/ 149 w 149"/>
                    <a:gd name="T11" fmla="*/ 0 h 114"/>
                    <a:gd name="T12" fmla="*/ 5 w 149"/>
                    <a:gd name="T13" fmla="*/ 85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" h="114">
                      <a:moveTo>
                        <a:pt x="5" y="85"/>
                      </a:moveTo>
                      <a:cubicBezTo>
                        <a:pt x="12" y="96"/>
                        <a:pt x="12" y="96"/>
                        <a:pt x="12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20" y="107"/>
                        <a:pt x="20" y="107"/>
                        <a:pt x="20" y="107"/>
                      </a:cubicBezTo>
                      <a:cubicBezTo>
                        <a:pt x="25" y="114"/>
                        <a:pt x="147" y="5"/>
                        <a:pt x="149" y="1"/>
                      </a:cubicBezTo>
                      <a:cubicBezTo>
                        <a:pt x="149" y="1"/>
                        <a:pt x="149" y="1"/>
                        <a:pt x="149" y="0"/>
                      </a:cubicBezTo>
                      <a:cubicBezTo>
                        <a:pt x="145" y="0"/>
                        <a:pt x="0" y="78"/>
                        <a:pt x="5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83" name="îṥḷiḍé">
                <a:extLst>
                  <a:ext uri="{FF2B5EF4-FFF2-40B4-BE49-F238E27FC236}">
                    <a16:creationId xmlns:a16="http://schemas.microsoft.com/office/drawing/2014/main" xmlns="" id="{F37EFF97-B889-4841-95B6-63E2618E21D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562142" y="5369007"/>
                <a:ext cx="284704" cy="284704"/>
                <a:chOff x="5562142" y="5369007"/>
                <a:chExt cx="284704" cy="284704"/>
              </a:xfrm>
              <a:grpFill/>
            </p:grpSpPr>
            <p:sp>
              <p:nvSpPr>
                <p:cNvPr id="117" name="ïṣḷidé">
                  <a:extLst>
                    <a:ext uri="{FF2B5EF4-FFF2-40B4-BE49-F238E27FC236}">
                      <a16:creationId xmlns:a16="http://schemas.microsoft.com/office/drawing/2014/main" xmlns="" id="{5933A75E-8248-44E6-B9A4-D24E453EEB82}"/>
                    </a:ext>
                  </a:extLst>
                </p:cNvPr>
                <p:cNvSpPr/>
                <p:nvPr/>
              </p:nvSpPr>
              <p:spPr bwMode="auto">
                <a:xfrm>
                  <a:off x="5756574" y="5559967"/>
                  <a:ext cx="90272" cy="93744"/>
                </a:xfrm>
                <a:custGeom>
                  <a:avLst/>
                  <a:gdLst>
                    <a:gd name="T0" fmla="*/ 46 w 52"/>
                    <a:gd name="T1" fmla="*/ 0 h 54"/>
                    <a:gd name="T2" fmla="*/ 48 w 52"/>
                    <a:gd name="T3" fmla="*/ 27 h 54"/>
                    <a:gd name="T4" fmla="*/ 52 w 52"/>
                    <a:gd name="T5" fmla="*/ 54 h 54"/>
                    <a:gd name="T6" fmla="*/ 27 w 52"/>
                    <a:gd name="T7" fmla="*/ 50 h 54"/>
                    <a:gd name="T8" fmla="*/ 0 w 52"/>
                    <a:gd name="T9" fmla="*/ 46 h 54"/>
                    <a:gd name="T10" fmla="*/ 23 w 52"/>
                    <a:gd name="T11" fmla="*/ 23 h 54"/>
                    <a:gd name="T12" fmla="*/ 46 w 52"/>
                    <a:gd name="T13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4">
                      <a:moveTo>
                        <a:pt x="46" y="0"/>
                      </a:moveTo>
                      <a:lnTo>
                        <a:pt x="48" y="27"/>
                      </a:lnTo>
                      <a:lnTo>
                        <a:pt x="52" y="54"/>
                      </a:lnTo>
                      <a:lnTo>
                        <a:pt x="27" y="50"/>
                      </a:lnTo>
                      <a:lnTo>
                        <a:pt x="0" y="46"/>
                      </a:lnTo>
                      <a:lnTo>
                        <a:pt x="23" y="23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8" name="îṧlîḓe">
                  <a:extLst>
                    <a:ext uri="{FF2B5EF4-FFF2-40B4-BE49-F238E27FC236}">
                      <a16:creationId xmlns:a16="http://schemas.microsoft.com/office/drawing/2014/main" xmlns="" id="{CFE71FEB-5A5D-4067-86C0-B4F633BA0EBE}"/>
                    </a:ext>
                  </a:extLst>
                </p:cNvPr>
                <p:cNvSpPr/>
                <p:nvPr/>
              </p:nvSpPr>
              <p:spPr bwMode="auto">
                <a:xfrm>
                  <a:off x="5612487" y="5415880"/>
                  <a:ext cx="210055" cy="210055"/>
                </a:xfrm>
                <a:custGeom>
                  <a:avLst/>
                  <a:gdLst>
                    <a:gd name="T0" fmla="*/ 75 w 121"/>
                    <a:gd name="T1" fmla="*/ 106 h 121"/>
                    <a:gd name="T2" fmla="*/ 83 w 121"/>
                    <a:gd name="T3" fmla="*/ 98 h 121"/>
                    <a:gd name="T4" fmla="*/ 15 w 121"/>
                    <a:gd name="T5" fmla="*/ 32 h 121"/>
                    <a:gd name="T6" fmla="*/ 29 w 121"/>
                    <a:gd name="T7" fmla="*/ 15 h 121"/>
                    <a:gd name="T8" fmla="*/ 98 w 121"/>
                    <a:gd name="T9" fmla="*/ 83 h 121"/>
                    <a:gd name="T10" fmla="*/ 106 w 121"/>
                    <a:gd name="T11" fmla="*/ 75 h 121"/>
                    <a:gd name="T12" fmla="*/ 38 w 121"/>
                    <a:gd name="T13" fmla="*/ 9 h 121"/>
                    <a:gd name="T14" fmla="*/ 44 w 121"/>
                    <a:gd name="T15" fmla="*/ 0 h 121"/>
                    <a:gd name="T16" fmla="*/ 121 w 121"/>
                    <a:gd name="T17" fmla="*/ 75 h 121"/>
                    <a:gd name="T18" fmla="*/ 75 w 121"/>
                    <a:gd name="T19" fmla="*/ 121 h 121"/>
                    <a:gd name="T20" fmla="*/ 0 w 121"/>
                    <a:gd name="T21" fmla="*/ 46 h 121"/>
                    <a:gd name="T22" fmla="*/ 7 w 121"/>
                    <a:gd name="T23" fmla="*/ 38 h 121"/>
                    <a:gd name="T24" fmla="*/ 75 w 121"/>
                    <a:gd name="T25" fmla="*/ 106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1" h="121">
                      <a:moveTo>
                        <a:pt x="75" y="106"/>
                      </a:moveTo>
                      <a:lnTo>
                        <a:pt x="83" y="98"/>
                      </a:lnTo>
                      <a:lnTo>
                        <a:pt x="15" y="32"/>
                      </a:lnTo>
                      <a:lnTo>
                        <a:pt x="29" y="15"/>
                      </a:lnTo>
                      <a:lnTo>
                        <a:pt x="98" y="83"/>
                      </a:lnTo>
                      <a:lnTo>
                        <a:pt x="106" y="75"/>
                      </a:lnTo>
                      <a:lnTo>
                        <a:pt x="38" y="9"/>
                      </a:lnTo>
                      <a:lnTo>
                        <a:pt x="44" y="0"/>
                      </a:lnTo>
                      <a:lnTo>
                        <a:pt x="121" y="75"/>
                      </a:lnTo>
                      <a:lnTo>
                        <a:pt x="75" y="121"/>
                      </a:lnTo>
                      <a:lnTo>
                        <a:pt x="0" y="46"/>
                      </a:lnTo>
                      <a:lnTo>
                        <a:pt x="7" y="38"/>
                      </a:lnTo>
                      <a:lnTo>
                        <a:pt x="75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9" name="ïṧľíďé">
                  <a:extLst>
                    <a:ext uri="{FF2B5EF4-FFF2-40B4-BE49-F238E27FC236}">
                      <a16:creationId xmlns:a16="http://schemas.microsoft.com/office/drawing/2014/main" xmlns="" id="{F2C61D4A-C83C-413A-8711-A782E72E4996}"/>
                    </a:ext>
                  </a:extLst>
                </p:cNvPr>
                <p:cNvSpPr/>
                <p:nvPr/>
              </p:nvSpPr>
              <p:spPr bwMode="auto">
                <a:xfrm>
                  <a:off x="5562142" y="5369007"/>
                  <a:ext cx="112839" cy="116311"/>
                </a:xfrm>
                <a:custGeom>
                  <a:avLst/>
                  <a:gdLst>
                    <a:gd name="T0" fmla="*/ 2 w 31"/>
                    <a:gd name="T1" fmla="*/ 17 h 32"/>
                    <a:gd name="T2" fmla="*/ 17 w 31"/>
                    <a:gd name="T3" fmla="*/ 2 h 32"/>
                    <a:gd name="T4" fmla="*/ 24 w 31"/>
                    <a:gd name="T5" fmla="*/ 2 h 32"/>
                    <a:gd name="T6" fmla="*/ 24 w 31"/>
                    <a:gd name="T7" fmla="*/ 3 h 32"/>
                    <a:gd name="T8" fmla="*/ 24 w 31"/>
                    <a:gd name="T9" fmla="*/ 3 h 32"/>
                    <a:gd name="T10" fmla="*/ 31 w 31"/>
                    <a:gd name="T11" fmla="*/ 10 h 32"/>
                    <a:gd name="T12" fmla="*/ 10 w 31"/>
                    <a:gd name="T13" fmla="*/ 32 h 32"/>
                    <a:gd name="T14" fmla="*/ 3 w 31"/>
                    <a:gd name="T15" fmla="*/ 25 h 32"/>
                    <a:gd name="T16" fmla="*/ 3 w 31"/>
                    <a:gd name="T17" fmla="*/ 24 h 32"/>
                    <a:gd name="T18" fmla="*/ 2 w 31"/>
                    <a:gd name="T19" fmla="*/ 24 h 32"/>
                    <a:gd name="T20" fmla="*/ 2 w 31"/>
                    <a:gd name="T2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" h="32">
                      <a:moveTo>
                        <a:pt x="2" y="17"/>
                      </a:move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9" y="0"/>
                        <a:pt x="22" y="0"/>
                        <a:pt x="24" y="2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0" y="22"/>
                        <a:pt x="0" y="19"/>
                        <a:pt x="2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84" name="ï$ḻíḓè">
                <a:extLst>
                  <a:ext uri="{FF2B5EF4-FFF2-40B4-BE49-F238E27FC236}">
                    <a16:creationId xmlns:a16="http://schemas.microsoft.com/office/drawing/2014/main" xmlns="" id="{E656035A-A67D-40F5-AFFB-01D3EF416BA5}"/>
                  </a:ext>
                </a:extLst>
              </p:cNvPr>
              <p:cNvSpPr/>
              <p:nvPr/>
            </p:nvSpPr>
            <p:spPr bwMode="auto">
              <a:xfrm>
                <a:off x="8409175" y="5283944"/>
                <a:ext cx="255191" cy="435734"/>
              </a:xfrm>
              <a:custGeom>
                <a:avLst/>
                <a:gdLst>
                  <a:gd name="T0" fmla="*/ 65 w 71"/>
                  <a:gd name="T1" fmla="*/ 0 h 121"/>
                  <a:gd name="T2" fmla="*/ 7 w 71"/>
                  <a:gd name="T3" fmla="*/ 0 h 121"/>
                  <a:gd name="T4" fmla="*/ 0 w 71"/>
                  <a:gd name="T5" fmla="*/ 6 h 121"/>
                  <a:gd name="T6" fmla="*/ 0 w 71"/>
                  <a:gd name="T7" fmla="*/ 115 h 121"/>
                  <a:gd name="T8" fmla="*/ 7 w 71"/>
                  <a:gd name="T9" fmla="*/ 121 h 121"/>
                  <a:gd name="T10" fmla="*/ 65 w 71"/>
                  <a:gd name="T11" fmla="*/ 121 h 121"/>
                  <a:gd name="T12" fmla="*/ 71 w 71"/>
                  <a:gd name="T13" fmla="*/ 115 h 121"/>
                  <a:gd name="T14" fmla="*/ 71 w 71"/>
                  <a:gd name="T15" fmla="*/ 6 h 121"/>
                  <a:gd name="T16" fmla="*/ 65 w 71"/>
                  <a:gd name="T17" fmla="*/ 0 h 121"/>
                  <a:gd name="T18" fmla="*/ 30 w 71"/>
                  <a:gd name="T19" fmla="*/ 6 h 121"/>
                  <a:gd name="T20" fmla="*/ 41 w 71"/>
                  <a:gd name="T21" fmla="*/ 6 h 121"/>
                  <a:gd name="T22" fmla="*/ 43 w 71"/>
                  <a:gd name="T23" fmla="*/ 8 h 121"/>
                  <a:gd name="T24" fmla="*/ 41 w 71"/>
                  <a:gd name="T25" fmla="*/ 9 h 121"/>
                  <a:gd name="T26" fmla="*/ 30 w 71"/>
                  <a:gd name="T27" fmla="*/ 9 h 121"/>
                  <a:gd name="T28" fmla="*/ 29 w 71"/>
                  <a:gd name="T29" fmla="*/ 8 h 121"/>
                  <a:gd name="T30" fmla="*/ 30 w 71"/>
                  <a:gd name="T31" fmla="*/ 6 h 121"/>
                  <a:gd name="T32" fmla="*/ 36 w 71"/>
                  <a:gd name="T33" fmla="*/ 116 h 121"/>
                  <a:gd name="T34" fmla="*/ 32 w 71"/>
                  <a:gd name="T35" fmla="*/ 113 h 121"/>
                  <a:gd name="T36" fmla="*/ 36 w 71"/>
                  <a:gd name="T37" fmla="*/ 109 h 121"/>
                  <a:gd name="T38" fmla="*/ 39 w 71"/>
                  <a:gd name="T39" fmla="*/ 113 h 121"/>
                  <a:gd name="T40" fmla="*/ 36 w 71"/>
                  <a:gd name="T41" fmla="*/ 116 h 121"/>
                  <a:gd name="T42" fmla="*/ 64 w 71"/>
                  <a:gd name="T43" fmla="*/ 102 h 121"/>
                  <a:gd name="T44" fmla="*/ 61 w 71"/>
                  <a:gd name="T45" fmla="*/ 105 h 121"/>
                  <a:gd name="T46" fmla="*/ 11 w 71"/>
                  <a:gd name="T47" fmla="*/ 105 h 121"/>
                  <a:gd name="T48" fmla="*/ 7 w 71"/>
                  <a:gd name="T49" fmla="*/ 102 h 121"/>
                  <a:gd name="T50" fmla="*/ 7 w 71"/>
                  <a:gd name="T51" fmla="*/ 16 h 121"/>
                  <a:gd name="T52" fmla="*/ 11 w 71"/>
                  <a:gd name="T53" fmla="*/ 13 h 121"/>
                  <a:gd name="T54" fmla="*/ 61 w 71"/>
                  <a:gd name="T55" fmla="*/ 13 h 121"/>
                  <a:gd name="T56" fmla="*/ 64 w 71"/>
                  <a:gd name="T57" fmla="*/ 16 h 121"/>
                  <a:gd name="T58" fmla="*/ 64 w 71"/>
                  <a:gd name="T59" fmla="*/ 10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121">
                    <a:moveTo>
                      <a:pt x="6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3" y="121"/>
                      <a:pt x="7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8" y="121"/>
                      <a:pt x="71" y="118"/>
                      <a:pt x="71" y="11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3"/>
                      <a:pt x="68" y="0"/>
                      <a:pt x="65" y="0"/>
                    </a:cubicBezTo>
                    <a:close/>
                    <a:moveTo>
                      <a:pt x="30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7"/>
                      <a:pt x="43" y="8"/>
                    </a:cubicBezTo>
                    <a:cubicBezTo>
                      <a:pt x="43" y="8"/>
                      <a:pt x="42" y="9"/>
                      <a:pt x="41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8"/>
                      <a:pt x="29" y="8"/>
                    </a:cubicBezTo>
                    <a:cubicBezTo>
                      <a:pt x="29" y="7"/>
                      <a:pt x="29" y="6"/>
                      <a:pt x="30" y="6"/>
                    </a:cubicBezTo>
                    <a:close/>
                    <a:moveTo>
                      <a:pt x="36" y="116"/>
                    </a:moveTo>
                    <a:cubicBezTo>
                      <a:pt x="34" y="116"/>
                      <a:pt x="32" y="115"/>
                      <a:pt x="32" y="113"/>
                    </a:cubicBezTo>
                    <a:cubicBezTo>
                      <a:pt x="32" y="111"/>
                      <a:pt x="34" y="109"/>
                      <a:pt x="36" y="109"/>
                    </a:cubicBezTo>
                    <a:cubicBezTo>
                      <a:pt x="38" y="109"/>
                      <a:pt x="39" y="111"/>
                      <a:pt x="39" y="113"/>
                    </a:cubicBezTo>
                    <a:cubicBezTo>
                      <a:pt x="39" y="115"/>
                      <a:pt x="38" y="116"/>
                      <a:pt x="36" y="116"/>
                    </a:cubicBezTo>
                    <a:close/>
                    <a:moveTo>
                      <a:pt x="64" y="102"/>
                    </a:moveTo>
                    <a:cubicBezTo>
                      <a:pt x="64" y="103"/>
                      <a:pt x="63" y="105"/>
                      <a:pt x="61" y="105"/>
                    </a:cubicBezTo>
                    <a:cubicBezTo>
                      <a:pt x="11" y="105"/>
                      <a:pt x="11" y="105"/>
                      <a:pt x="11" y="105"/>
                    </a:cubicBezTo>
                    <a:cubicBezTo>
                      <a:pt x="9" y="105"/>
                      <a:pt x="7" y="103"/>
                      <a:pt x="7" y="102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5"/>
                      <a:pt x="9" y="13"/>
                      <a:pt x="1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3" y="13"/>
                      <a:pt x="64" y="15"/>
                      <a:pt x="64" y="16"/>
                    </a:cubicBezTo>
                    <a:lnTo>
                      <a:pt x="64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íṩḷiḍe">
                <a:extLst>
                  <a:ext uri="{FF2B5EF4-FFF2-40B4-BE49-F238E27FC236}">
                    <a16:creationId xmlns:a16="http://schemas.microsoft.com/office/drawing/2014/main" xmlns="" id="{B45AF244-E9D0-47F1-932B-AECB8FF2D2C1}"/>
                  </a:ext>
                </a:extLst>
              </p:cNvPr>
              <p:cNvSpPr/>
              <p:nvPr/>
            </p:nvSpPr>
            <p:spPr bwMode="auto">
              <a:xfrm>
                <a:off x="8844910" y="3304909"/>
                <a:ext cx="345463" cy="341991"/>
              </a:xfrm>
              <a:custGeom>
                <a:avLst/>
                <a:gdLst>
                  <a:gd name="T0" fmla="*/ 92 w 96"/>
                  <a:gd name="T1" fmla="*/ 66 h 95"/>
                  <a:gd name="T2" fmla="*/ 96 w 96"/>
                  <a:gd name="T3" fmla="*/ 47 h 95"/>
                  <a:gd name="T4" fmla="*/ 48 w 96"/>
                  <a:gd name="T5" fmla="*/ 0 h 95"/>
                  <a:gd name="T6" fmla="*/ 0 w 96"/>
                  <a:gd name="T7" fmla="*/ 47 h 95"/>
                  <a:gd name="T8" fmla="*/ 48 w 96"/>
                  <a:gd name="T9" fmla="*/ 95 h 95"/>
                  <a:gd name="T10" fmla="*/ 92 w 96"/>
                  <a:gd name="T11" fmla="*/ 67 h 95"/>
                  <a:gd name="T12" fmla="*/ 92 w 96"/>
                  <a:gd name="T13" fmla="*/ 67 h 95"/>
                  <a:gd name="T14" fmla="*/ 92 w 96"/>
                  <a:gd name="T15" fmla="*/ 66 h 95"/>
                  <a:gd name="T16" fmla="*/ 48 w 96"/>
                  <a:gd name="T17" fmla="*/ 88 h 95"/>
                  <a:gd name="T18" fmla="*/ 31 w 96"/>
                  <a:gd name="T19" fmla="*/ 67 h 95"/>
                  <a:gd name="T20" fmla="*/ 65 w 96"/>
                  <a:gd name="T21" fmla="*/ 67 h 95"/>
                  <a:gd name="T22" fmla="*/ 48 w 96"/>
                  <a:gd name="T23" fmla="*/ 88 h 95"/>
                  <a:gd name="T24" fmla="*/ 30 w 96"/>
                  <a:gd name="T25" fmla="*/ 60 h 95"/>
                  <a:gd name="T26" fmla="*/ 29 w 96"/>
                  <a:gd name="T27" fmla="*/ 47 h 95"/>
                  <a:gd name="T28" fmla="*/ 30 w 96"/>
                  <a:gd name="T29" fmla="*/ 37 h 95"/>
                  <a:gd name="T30" fmla="*/ 67 w 96"/>
                  <a:gd name="T31" fmla="*/ 37 h 95"/>
                  <a:gd name="T32" fmla="*/ 67 w 96"/>
                  <a:gd name="T33" fmla="*/ 47 h 95"/>
                  <a:gd name="T34" fmla="*/ 66 w 96"/>
                  <a:gd name="T35" fmla="*/ 60 h 95"/>
                  <a:gd name="T36" fmla="*/ 30 w 96"/>
                  <a:gd name="T37" fmla="*/ 60 h 95"/>
                  <a:gd name="T38" fmla="*/ 48 w 96"/>
                  <a:gd name="T39" fmla="*/ 7 h 95"/>
                  <a:gd name="T40" fmla="*/ 65 w 96"/>
                  <a:gd name="T41" fmla="*/ 30 h 95"/>
                  <a:gd name="T42" fmla="*/ 31 w 96"/>
                  <a:gd name="T43" fmla="*/ 30 h 95"/>
                  <a:gd name="T44" fmla="*/ 48 w 96"/>
                  <a:gd name="T45" fmla="*/ 7 h 95"/>
                  <a:gd name="T46" fmla="*/ 74 w 96"/>
                  <a:gd name="T47" fmla="*/ 37 h 95"/>
                  <a:gd name="T48" fmla="*/ 87 w 96"/>
                  <a:gd name="T49" fmla="*/ 37 h 95"/>
                  <a:gd name="T50" fmla="*/ 89 w 96"/>
                  <a:gd name="T51" fmla="*/ 47 h 95"/>
                  <a:gd name="T52" fmla="*/ 87 w 96"/>
                  <a:gd name="T53" fmla="*/ 60 h 95"/>
                  <a:gd name="T54" fmla="*/ 74 w 96"/>
                  <a:gd name="T55" fmla="*/ 60 h 95"/>
                  <a:gd name="T56" fmla="*/ 75 w 96"/>
                  <a:gd name="T57" fmla="*/ 47 h 95"/>
                  <a:gd name="T58" fmla="*/ 74 w 96"/>
                  <a:gd name="T59" fmla="*/ 37 h 95"/>
                  <a:gd name="T60" fmla="*/ 85 w 96"/>
                  <a:gd name="T61" fmla="*/ 30 h 95"/>
                  <a:gd name="T62" fmla="*/ 73 w 96"/>
                  <a:gd name="T63" fmla="*/ 30 h 95"/>
                  <a:gd name="T64" fmla="*/ 65 w 96"/>
                  <a:gd name="T65" fmla="*/ 10 h 95"/>
                  <a:gd name="T66" fmla="*/ 85 w 96"/>
                  <a:gd name="T67" fmla="*/ 30 h 95"/>
                  <a:gd name="T68" fmla="*/ 31 w 96"/>
                  <a:gd name="T69" fmla="*/ 10 h 95"/>
                  <a:gd name="T70" fmla="*/ 24 w 96"/>
                  <a:gd name="T71" fmla="*/ 30 h 95"/>
                  <a:gd name="T72" fmla="*/ 11 w 96"/>
                  <a:gd name="T73" fmla="*/ 30 h 95"/>
                  <a:gd name="T74" fmla="*/ 31 w 96"/>
                  <a:gd name="T75" fmla="*/ 10 h 95"/>
                  <a:gd name="T76" fmla="*/ 9 w 96"/>
                  <a:gd name="T77" fmla="*/ 37 h 95"/>
                  <a:gd name="T78" fmla="*/ 22 w 96"/>
                  <a:gd name="T79" fmla="*/ 37 h 95"/>
                  <a:gd name="T80" fmla="*/ 22 w 96"/>
                  <a:gd name="T81" fmla="*/ 47 h 95"/>
                  <a:gd name="T82" fmla="*/ 23 w 96"/>
                  <a:gd name="T83" fmla="*/ 60 h 95"/>
                  <a:gd name="T84" fmla="*/ 9 w 96"/>
                  <a:gd name="T85" fmla="*/ 60 h 95"/>
                  <a:gd name="T86" fmla="*/ 7 w 96"/>
                  <a:gd name="T87" fmla="*/ 47 h 95"/>
                  <a:gd name="T88" fmla="*/ 9 w 96"/>
                  <a:gd name="T89" fmla="*/ 37 h 95"/>
                  <a:gd name="T90" fmla="*/ 12 w 96"/>
                  <a:gd name="T91" fmla="*/ 67 h 95"/>
                  <a:gd name="T92" fmla="*/ 24 w 96"/>
                  <a:gd name="T93" fmla="*/ 67 h 95"/>
                  <a:gd name="T94" fmla="*/ 31 w 96"/>
                  <a:gd name="T95" fmla="*/ 85 h 95"/>
                  <a:gd name="T96" fmla="*/ 12 w 96"/>
                  <a:gd name="T97" fmla="*/ 67 h 95"/>
                  <a:gd name="T98" fmla="*/ 65 w 96"/>
                  <a:gd name="T99" fmla="*/ 85 h 95"/>
                  <a:gd name="T100" fmla="*/ 72 w 96"/>
                  <a:gd name="T101" fmla="*/ 67 h 95"/>
                  <a:gd name="T102" fmla="*/ 84 w 96"/>
                  <a:gd name="T103" fmla="*/ 67 h 95"/>
                  <a:gd name="T104" fmla="*/ 65 w 96"/>
                  <a:gd name="T105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" h="95">
                    <a:moveTo>
                      <a:pt x="92" y="66"/>
                    </a:moveTo>
                    <a:cubicBezTo>
                      <a:pt x="95" y="60"/>
                      <a:pt x="96" y="54"/>
                      <a:pt x="96" y="47"/>
                    </a:cubicBezTo>
                    <a:cubicBezTo>
                      <a:pt x="96" y="21"/>
                      <a:pt x="75" y="0"/>
                      <a:pt x="48" y="0"/>
                    </a:cubicBezTo>
                    <a:cubicBezTo>
                      <a:pt x="22" y="0"/>
                      <a:pt x="0" y="21"/>
                      <a:pt x="0" y="47"/>
                    </a:cubicBezTo>
                    <a:cubicBezTo>
                      <a:pt x="0" y="74"/>
                      <a:pt x="22" y="95"/>
                      <a:pt x="48" y="95"/>
                    </a:cubicBezTo>
                    <a:cubicBezTo>
                      <a:pt x="68" y="95"/>
                      <a:pt x="84" y="84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lnTo>
                      <a:pt x="92" y="66"/>
                    </a:lnTo>
                    <a:close/>
                    <a:moveTo>
                      <a:pt x="48" y="88"/>
                    </a:moveTo>
                    <a:cubicBezTo>
                      <a:pt x="42" y="88"/>
                      <a:pt x="35" y="80"/>
                      <a:pt x="31" y="67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1" y="80"/>
                      <a:pt x="54" y="88"/>
                      <a:pt x="48" y="88"/>
                    </a:cubicBezTo>
                    <a:close/>
                    <a:moveTo>
                      <a:pt x="30" y="60"/>
                    </a:moveTo>
                    <a:cubicBezTo>
                      <a:pt x="29" y="56"/>
                      <a:pt x="29" y="52"/>
                      <a:pt x="29" y="47"/>
                    </a:cubicBezTo>
                    <a:cubicBezTo>
                      <a:pt x="29" y="44"/>
                      <a:pt x="29" y="40"/>
                      <a:pt x="30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7" y="44"/>
                      <a:pt x="67" y="47"/>
                    </a:cubicBezTo>
                    <a:cubicBezTo>
                      <a:pt x="67" y="52"/>
                      <a:pt x="67" y="56"/>
                      <a:pt x="66" y="60"/>
                    </a:cubicBezTo>
                    <a:lnTo>
                      <a:pt x="30" y="60"/>
                    </a:lnTo>
                    <a:close/>
                    <a:moveTo>
                      <a:pt x="48" y="7"/>
                    </a:moveTo>
                    <a:cubicBezTo>
                      <a:pt x="55" y="7"/>
                      <a:pt x="62" y="16"/>
                      <a:pt x="65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4" y="16"/>
                      <a:pt x="42" y="7"/>
                      <a:pt x="48" y="7"/>
                    </a:cubicBezTo>
                    <a:close/>
                    <a:moveTo>
                      <a:pt x="74" y="37"/>
                    </a:moveTo>
                    <a:cubicBezTo>
                      <a:pt x="87" y="37"/>
                      <a:pt x="87" y="37"/>
                      <a:pt x="87" y="37"/>
                    </a:cubicBezTo>
                    <a:cubicBezTo>
                      <a:pt x="88" y="40"/>
                      <a:pt x="89" y="44"/>
                      <a:pt x="89" y="47"/>
                    </a:cubicBezTo>
                    <a:cubicBezTo>
                      <a:pt x="89" y="52"/>
                      <a:pt x="88" y="56"/>
                      <a:pt x="87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56"/>
                      <a:pt x="75" y="52"/>
                      <a:pt x="75" y="47"/>
                    </a:cubicBezTo>
                    <a:cubicBezTo>
                      <a:pt x="75" y="44"/>
                      <a:pt x="74" y="40"/>
                      <a:pt x="74" y="37"/>
                    </a:cubicBezTo>
                    <a:close/>
                    <a:moveTo>
                      <a:pt x="85" y="30"/>
                    </a:moveTo>
                    <a:cubicBezTo>
                      <a:pt x="73" y="30"/>
                      <a:pt x="73" y="30"/>
                      <a:pt x="73" y="30"/>
                    </a:cubicBezTo>
                    <a:cubicBezTo>
                      <a:pt x="71" y="22"/>
                      <a:pt x="68" y="15"/>
                      <a:pt x="65" y="10"/>
                    </a:cubicBezTo>
                    <a:cubicBezTo>
                      <a:pt x="73" y="14"/>
                      <a:pt x="81" y="21"/>
                      <a:pt x="85" y="30"/>
                    </a:cubicBezTo>
                    <a:close/>
                    <a:moveTo>
                      <a:pt x="31" y="10"/>
                    </a:moveTo>
                    <a:cubicBezTo>
                      <a:pt x="28" y="15"/>
                      <a:pt x="25" y="22"/>
                      <a:pt x="24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21"/>
                      <a:pt x="23" y="14"/>
                      <a:pt x="31" y="10"/>
                    </a:cubicBezTo>
                    <a:close/>
                    <a:moveTo>
                      <a:pt x="9" y="37"/>
                    </a:move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40"/>
                      <a:pt x="22" y="44"/>
                      <a:pt x="22" y="47"/>
                    </a:cubicBezTo>
                    <a:cubicBezTo>
                      <a:pt x="22" y="52"/>
                      <a:pt x="22" y="56"/>
                      <a:pt x="23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8" y="56"/>
                      <a:pt x="7" y="52"/>
                      <a:pt x="7" y="47"/>
                    </a:cubicBezTo>
                    <a:cubicBezTo>
                      <a:pt x="7" y="44"/>
                      <a:pt x="8" y="40"/>
                      <a:pt x="9" y="37"/>
                    </a:cubicBezTo>
                    <a:close/>
                    <a:moveTo>
                      <a:pt x="12" y="67"/>
                    </a:moveTo>
                    <a:cubicBezTo>
                      <a:pt x="24" y="67"/>
                      <a:pt x="24" y="67"/>
                      <a:pt x="24" y="67"/>
                    </a:cubicBezTo>
                    <a:cubicBezTo>
                      <a:pt x="26" y="74"/>
                      <a:pt x="28" y="80"/>
                      <a:pt x="31" y="85"/>
                    </a:cubicBezTo>
                    <a:cubicBezTo>
                      <a:pt x="23" y="81"/>
                      <a:pt x="16" y="75"/>
                      <a:pt x="12" y="67"/>
                    </a:cubicBezTo>
                    <a:close/>
                    <a:moveTo>
                      <a:pt x="65" y="85"/>
                    </a:moveTo>
                    <a:cubicBezTo>
                      <a:pt x="68" y="80"/>
                      <a:pt x="71" y="74"/>
                      <a:pt x="72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0" y="75"/>
                      <a:pt x="73" y="81"/>
                      <a:pt x="65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86" name="íşliďè">
                <a:extLst>
                  <a:ext uri="{FF2B5EF4-FFF2-40B4-BE49-F238E27FC236}">
                    <a16:creationId xmlns:a16="http://schemas.microsoft.com/office/drawing/2014/main" xmlns="" id="{A7A6E223-94DC-410A-BE29-786F0EC4FF8C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440489" y="6197078"/>
                <a:ext cx="302063" cy="204847"/>
                <a:chOff x="7440489" y="6197078"/>
                <a:chExt cx="302063" cy="204847"/>
              </a:xfrm>
              <a:grpFill/>
            </p:grpSpPr>
            <p:sp>
              <p:nvSpPr>
                <p:cNvPr id="114" name="ïšľíḓê">
                  <a:extLst>
                    <a:ext uri="{FF2B5EF4-FFF2-40B4-BE49-F238E27FC236}">
                      <a16:creationId xmlns:a16="http://schemas.microsoft.com/office/drawing/2014/main" xmlns="" id="{CBC465E1-F9AB-4866-A843-C0F89172F92C}"/>
                    </a:ext>
                  </a:extLst>
                </p:cNvPr>
                <p:cNvSpPr/>
                <p:nvPr/>
              </p:nvSpPr>
              <p:spPr bwMode="auto">
                <a:xfrm>
                  <a:off x="7476946" y="6257837"/>
                  <a:ext cx="230887" cy="109367"/>
                </a:xfrm>
                <a:custGeom>
                  <a:avLst/>
                  <a:gdLst>
                    <a:gd name="T0" fmla="*/ 64 w 64"/>
                    <a:gd name="T1" fmla="*/ 24 h 30"/>
                    <a:gd name="T2" fmla="*/ 47 w 64"/>
                    <a:gd name="T3" fmla="*/ 20 h 30"/>
                    <a:gd name="T4" fmla="*/ 19 w 64"/>
                    <a:gd name="T5" fmla="*/ 4 h 30"/>
                    <a:gd name="T6" fmla="*/ 0 w 64"/>
                    <a:gd name="T7" fmla="*/ 11 h 30"/>
                    <a:gd name="T8" fmla="*/ 0 w 64"/>
                    <a:gd name="T9" fmla="*/ 30 h 30"/>
                    <a:gd name="T10" fmla="*/ 64 w 64"/>
                    <a:gd name="T11" fmla="*/ 30 h 30"/>
                    <a:gd name="T12" fmla="*/ 64 w 64"/>
                    <a:gd name="T13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30">
                      <a:moveTo>
                        <a:pt x="64" y="24"/>
                      </a:moveTo>
                      <a:cubicBezTo>
                        <a:pt x="62" y="20"/>
                        <a:pt x="56" y="14"/>
                        <a:pt x="47" y="20"/>
                      </a:cubicBezTo>
                      <a:cubicBezTo>
                        <a:pt x="36" y="27"/>
                        <a:pt x="27" y="11"/>
                        <a:pt x="19" y="4"/>
                      </a:cubicBezTo>
                      <a:cubicBezTo>
                        <a:pt x="14" y="0"/>
                        <a:pt x="6" y="6"/>
                        <a:pt x="0" y="1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64" y="30"/>
                        <a:pt x="64" y="30"/>
                        <a:pt x="64" y="30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5" name="ïṡļîďé">
                  <a:extLst>
                    <a:ext uri="{FF2B5EF4-FFF2-40B4-BE49-F238E27FC236}">
                      <a16:creationId xmlns:a16="http://schemas.microsoft.com/office/drawing/2014/main" xmlns="" id="{571586BE-D1B4-4AD0-953B-B401447623BA}"/>
                    </a:ext>
                  </a:extLst>
                </p:cNvPr>
                <p:cNvSpPr/>
                <p:nvPr/>
              </p:nvSpPr>
              <p:spPr bwMode="auto">
                <a:xfrm>
                  <a:off x="7440489" y="6197078"/>
                  <a:ext cx="302063" cy="204847"/>
                </a:xfrm>
                <a:custGeom>
                  <a:avLst/>
                  <a:gdLst>
                    <a:gd name="T0" fmla="*/ 0 w 174"/>
                    <a:gd name="T1" fmla="*/ 0 h 118"/>
                    <a:gd name="T2" fmla="*/ 0 w 174"/>
                    <a:gd name="T3" fmla="*/ 118 h 118"/>
                    <a:gd name="T4" fmla="*/ 172 w 174"/>
                    <a:gd name="T5" fmla="*/ 118 h 118"/>
                    <a:gd name="T6" fmla="*/ 174 w 174"/>
                    <a:gd name="T7" fmla="*/ 118 h 118"/>
                    <a:gd name="T8" fmla="*/ 174 w 174"/>
                    <a:gd name="T9" fmla="*/ 0 h 118"/>
                    <a:gd name="T10" fmla="*/ 0 w 174"/>
                    <a:gd name="T11" fmla="*/ 0 h 118"/>
                    <a:gd name="T12" fmla="*/ 158 w 174"/>
                    <a:gd name="T13" fmla="*/ 91 h 118"/>
                    <a:gd name="T14" fmla="*/ 158 w 174"/>
                    <a:gd name="T15" fmla="*/ 102 h 118"/>
                    <a:gd name="T16" fmla="*/ 15 w 174"/>
                    <a:gd name="T17" fmla="*/ 102 h 118"/>
                    <a:gd name="T18" fmla="*/ 15 w 174"/>
                    <a:gd name="T19" fmla="*/ 64 h 118"/>
                    <a:gd name="T20" fmla="*/ 15 w 174"/>
                    <a:gd name="T21" fmla="*/ 15 h 118"/>
                    <a:gd name="T22" fmla="*/ 158 w 174"/>
                    <a:gd name="T23" fmla="*/ 15 h 118"/>
                    <a:gd name="T24" fmla="*/ 158 w 174"/>
                    <a:gd name="T25" fmla="*/ 9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4" h="118">
                      <a:moveTo>
                        <a:pt x="0" y="0"/>
                      </a:moveTo>
                      <a:lnTo>
                        <a:pt x="0" y="118"/>
                      </a:lnTo>
                      <a:lnTo>
                        <a:pt x="172" y="118"/>
                      </a:lnTo>
                      <a:lnTo>
                        <a:pt x="174" y="118"/>
                      </a:lnTo>
                      <a:lnTo>
                        <a:pt x="174" y="0"/>
                      </a:lnTo>
                      <a:lnTo>
                        <a:pt x="0" y="0"/>
                      </a:lnTo>
                      <a:close/>
                      <a:moveTo>
                        <a:pt x="158" y="91"/>
                      </a:moveTo>
                      <a:lnTo>
                        <a:pt x="158" y="102"/>
                      </a:lnTo>
                      <a:lnTo>
                        <a:pt x="15" y="102"/>
                      </a:lnTo>
                      <a:lnTo>
                        <a:pt x="15" y="64"/>
                      </a:lnTo>
                      <a:lnTo>
                        <a:pt x="15" y="15"/>
                      </a:lnTo>
                      <a:lnTo>
                        <a:pt x="158" y="15"/>
                      </a:lnTo>
                      <a:lnTo>
                        <a:pt x="158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6" name="ïSľidê">
                  <a:extLst>
                    <a:ext uri="{FF2B5EF4-FFF2-40B4-BE49-F238E27FC236}">
                      <a16:creationId xmlns:a16="http://schemas.microsoft.com/office/drawing/2014/main" xmlns="" id="{7B883180-8CC1-4828-8AE1-8541BDA15D56}"/>
                    </a:ext>
                  </a:extLst>
                </p:cNvPr>
                <p:cNvSpPr/>
                <p:nvPr/>
              </p:nvSpPr>
              <p:spPr bwMode="auto">
                <a:xfrm>
                  <a:off x="7654017" y="6237005"/>
                  <a:ext cx="46871" cy="4339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87" name="íṣ1îďè">
                <a:extLst>
                  <a:ext uri="{FF2B5EF4-FFF2-40B4-BE49-F238E27FC236}">
                    <a16:creationId xmlns:a16="http://schemas.microsoft.com/office/drawing/2014/main" xmlns="" id="{4E9BD767-D8E5-46CF-BBA7-B49B7BCC38CB}"/>
                  </a:ext>
                </a:extLst>
              </p:cNvPr>
              <p:cNvSpPr/>
              <p:nvPr/>
            </p:nvSpPr>
            <p:spPr bwMode="auto">
              <a:xfrm>
                <a:off x="7742553" y="3275397"/>
                <a:ext cx="496495" cy="489551"/>
              </a:xfrm>
              <a:custGeom>
                <a:avLst/>
                <a:gdLst>
                  <a:gd name="T0" fmla="*/ 108 w 138"/>
                  <a:gd name="T1" fmla="*/ 15 h 136"/>
                  <a:gd name="T2" fmla="*/ 60 w 138"/>
                  <a:gd name="T3" fmla="*/ 13 h 136"/>
                  <a:gd name="T4" fmla="*/ 11 w 138"/>
                  <a:gd name="T5" fmla="*/ 15 h 136"/>
                  <a:gd name="T6" fmla="*/ 5 w 138"/>
                  <a:gd name="T7" fmla="*/ 14 h 136"/>
                  <a:gd name="T8" fmla="*/ 2 w 138"/>
                  <a:gd name="T9" fmla="*/ 22 h 136"/>
                  <a:gd name="T10" fmla="*/ 52 w 138"/>
                  <a:gd name="T11" fmla="*/ 132 h 136"/>
                  <a:gd name="T12" fmla="*/ 57 w 138"/>
                  <a:gd name="T13" fmla="*/ 135 h 136"/>
                  <a:gd name="T14" fmla="*/ 60 w 138"/>
                  <a:gd name="T15" fmla="*/ 135 h 136"/>
                  <a:gd name="T16" fmla="*/ 63 w 138"/>
                  <a:gd name="T17" fmla="*/ 127 h 136"/>
                  <a:gd name="T18" fmla="*/ 41 w 138"/>
                  <a:gd name="T19" fmla="*/ 78 h 136"/>
                  <a:gd name="T20" fmla="*/ 90 w 138"/>
                  <a:gd name="T21" fmla="*/ 76 h 136"/>
                  <a:gd name="T22" fmla="*/ 138 w 138"/>
                  <a:gd name="T23" fmla="*/ 79 h 136"/>
                  <a:gd name="T24" fmla="*/ 108 w 138"/>
                  <a:gd name="T25" fmla="*/ 1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8" h="136">
                    <a:moveTo>
                      <a:pt x="108" y="15"/>
                    </a:moveTo>
                    <a:cubicBezTo>
                      <a:pt x="108" y="15"/>
                      <a:pt x="83" y="24"/>
                      <a:pt x="60" y="13"/>
                    </a:cubicBezTo>
                    <a:cubicBezTo>
                      <a:pt x="36" y="0"/>
                      <a:pt x="24" y="3"/>
                      <a:pt x="11" y="15"/>
                    </a:cubicBezTo>
                    <a:cubicBezTo>
                      <a:pt x="9" y="13"/>
                      <a:pt x="7" y="13"/>
                      <a:pt x="5" y="14"/>
                    </a:cubicBezTo>
                    <a:cubicBezTo>
                      <a:pt x="2" y="15"/>
                      <a:pt x="0" y="19"/>
                      <a:pt x="2" y="2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3" y="134"/>
                      <a:pt x="55" y="135"/>
                      <a:pt x="57" y="135"/>
                    </a:cubicBezTo>
                    <a:cubicBezTo>
                      <a:pt x="58" y="136"/>
                      <a:pt x="59" y="135"/>
                      <a:pt x="60" y="135"/>
                    </a:cubicBezTo>
                    <a:cubicBezTo>
                      <a:pt x="63" y="134"/>
                      <a:pt x="65" y="130"/>
                      <a:pt x="63" y="127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54" y="66"/>
                      <a:pt x="66" y="64"/>
                      <a:pt x="90" y="76"/>
                    </a:cubicBezTo>
                    <a:cubicBezTo>
                      <a:pt x="113" y="87"/>
                      <a:pt x="138" y="79"/>
                      <a:pt x="138" y="79"/>
                    </a:cubicBezTo>
                    <a:lnTo>
                      <a:pt x="108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iṩḻíḓé">
                <a:extLst>
                  <a:ext uri="{FF2B5EF4-FFF2-40B4-BE49-F238E27FC236}">
                    <a16:creationId xmlns:a16="http://schemas.microsoft.com/office/drawing/2014/main" xmlns="" id="{E30EF399-B6EE-400C-B9B8-3F09EB6BE602}"/>
                  </a:ext>
                </a:extLst>
              </p:cNvPr>
              <p:cNvSpPr/>
              <p:nvPr/>
            </p:nvSpPr>
            <p:spPr bwMode="auto">
              <a:xfrm>
                <a:off x="9869147" y="1570649"/>
                <a:ext cx="361087" cy="336783"/>
              </a:xfrm>
              <a:custGeom>
                <a:avLst/>
                <a:gdLst>
                  <a:gd name="T0" fmla="*/ 56 w 100"/>
                  <a:gd name="T1" fmla="*/ 0 h 94"/>
                  <a:gd name="T2" fmla="*/ 0 w 100"/>
                  <a:gd name="T3" fmla="*/ 63 h 94"/>
                  <a:gd name="T4" fmla="*/ 19 w 100"/>
                  <a:gd name="T5" fmla="*/ 63 h 94"/>
                  <a:gd name="T6" fmla="*/ 37 w 100"/>
                  <a:gd name="T7" fmla="*/ 69 h 94"/>
                  <a:gd name="T8" fmla="*/ 56 w 100"/>
                  <a:gd name="T9" fmla="*/ 94 h 94"/>
                  <a:gd name="T10" fmla="*/ 100 w 100"/>
                  <a:gd name="T11" fmla="*/ 44 h 94"/>
                  <a:gd name="T12" fmla="*/ 56 w 100"/>
                  <a:gd name="T13" fmla="*/ 0 h 94"/>
                  <a:gd name="T14" fmla="*/ 25 w 100"/>
                  <a:gd name="T15" fmla="*/ 45 h 94"/>
                  <a:gd name="T16" fmla="*/ 17 w 100"/>
                  <a:gd name="T17" fmla="*/ 38 h 94"/>
                  <a:gd name="T18" fmla="*/ 25 w 100"/>
                  <a:gd name="T19" fmla="*/ 30 h 94"/>
                  <a:gd name="T20" fmla="*/ 33 w 100"/>
                  <a:gd name="T21" fmla="*/ 38 h 94"/>
                  <a:gd name="T22" fmla="*/ 25 w 100"/>
                  <a:gd name="T23" fmla="*/ 45 h 94"/>
                  <a:gd name="T24" fmla="*/ 39 w 100"/>
                  <a:gd name="T25" fmla="*/ 22 h 94"/>
                  <a:gd name="T26" fmla="*/ 47 w 100"/>
                  <a:gd name="T27" fmla="*/ 14 h 94"/>
                  <a:gd name="T28" fmla="*/ 55 w 100"/>
                  <a:gd name="T29" fmla="*/ 22 h 94"/>
                  <a:gd name="T30" fmla="*/ 47 w 100"/>
                  <a:gd name="T31" fmla="*/ 30 h 94"/>
                  <a:gd name="T32" fmla="*/ 39 w 100"/>
                  <a:gd name="T33" fmla="*/ 22 h 94"/>
                  <a:gd name="T34" fmla="*/ 59 w 100"/>
                  <a:gd name="T35" fmla="*/ 77 h 94"/>
                  <a:gd name="T36" fmla="*/ 48 w 100"/>
                  <a:gd name="T37" fmla="*/ 66 h 94"/>
                  <a:gd name="T38" fmla="*/ 59 w 100"/>
                  <a:gd name="T39" fmla="*/ 55 h 94"/>
                  <a:gd name="T40" fmla="*/ 70 w 100"/>
                  <a:gd name="T41" fmla="*/ 66 h 94"/>
                  <a:gd name="T42" fmla="*/ 59 w 100"/>
                  <a:gd name="T43" fmla="*/ 77 h 94"/>
                  <a:gd name="T44" fmla="*/ 78 w 100"/>
                  <a:gd name="T45" fmla="*/ 58 h 94"/>
                  <a:gd name="T46" fmla="*/ 73 w 100"/>
                  <a:gd name="T47" fmla="*/ 53 h 94"/>
                  <a:gd name="T48" fmla="*/ 78 w 100"/>
                  <a:gd name="T49" fmla="*/ 49 h 94"/>
                  <a:gd name="T50" fmla="*/ 83 w 100"/>
                  <a:gd name="T51" fmla="*/ 53 h 94"/>
                  <a:gd name="T52" fmla="*/ 78 w 100"/>
                  <a:gd name="T53" fmla="*/ 58 h 94"/>
                  <a:gd name="T54" fmla="*/ 72 w 100"/>
                  <a:gd name="T55" fmla="*/ 39 h 94"/>
                  <a:gd name="T56" fmla="*/ 61 w 100"/>
                  <a:gd name="T57" fmla="*/ 28 h 94"/>
                  <a:gd name="T58" fmla="*/ 72 w 100"/>
                  <a:gd name="T59" fmla="*/ 17 h 94"/>
                  <a:gd name="T60" fmla="*/ 83 w 100"/>
                  <a:gd name="T61" fmla="*/ 28 h 94"/>
                  <a:gd name="T62" fmla="*/ 72 w 100"/>
                  <a:gd name="T63" fmla="*/ 3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0" h="94">
                    <a:moveTo>
                      <a:pt x="56" y="0"/>
                    </a:moveTo>
                    <a:cubicBezTo>
                      <a:pt x="19" y="0"/>
                      <a:pt x="0" y="38"/>
                      <a:pt x="0" y="63"/>
                    </a:cubicBezTo>
                    <a:cubicBezTo>
                      <a:pt x="0" y="69"/>
                      <a:pt x="12" y="82"/>
                      <a:pt x="19" y="63"/>
                    </a:cubicBezTo>
                    <a:cubicBezTo>
                      <a:pt x="21" y="54"/>
                      <a:pt x="37" y="56"/>
                      <a:pt x="37" y="69"/>
                    </a:cubicBezTo>
                    <a:cubicBezTo>
                      <a:pt x="37" y="83"/>
                      <a:pt x="44" y="94"/>
                      <a:pt x="56" y="94"/>
                    </a:cubicBezTo>
                    <a:cubicBezTo>
                      <a:pt x="94" y="94"/>
                      <a:pt x="100" y="63"/>
                      <a:pt x="100" y="44"/>
                    </a:cubicBezTo>
                    <a:cubicBezTo>
                      <a:pt x="100" y="25"/>
                      <a:pt x="94" y="0"/>
                      <a:pt x="56" y="0"/>
                    </a:cubicBezTo>
                    <a:close/>
                    <a:moveTo>
                      <a:pt x="25" y="45"/>
                    </a:moveTo>
                    <a:cubicBezTo>
                      <a:pt x="20" y="45"/>
                      <a:pt x="17" y="42"/>
                      <a:pt x="17" y="38"/>
                    </a:cubicBezTo>
                    <a:cubicBezTo>
                      <a:pt x="17" y="33"/>
                      <a:pt x="20" y="30"/>
                      <a:pt x="25" y="30"/>
                    </a:cubicBezTo>
                    <a:cubicBezTo>
                      <a:pt x="29" y="30"/>
                      <a:pt x="33" y="33"/>
                      <a:pt x="33" y="38"/>
                    </a:cubicBezTo>
                    <a:cubicBezTo>
                      <a:pt x="33" y="42"/>
                      <a:pt x="29" y="45"/>
                      <a:pt x="25" y="45"/>
                    </a:cubicBezTo>
                    <a:close/>
                    <a:moveTo>
                      <a:pt x="39" y="22"/>
                    </a:moveTo>
                    <a:cubicBezTo>
                      <a:pt x="39" y="18"/>
                      <a:pt x="42" y="14"/>
                      <a:pt x="47" y="14"/>
                    </a:cubicBezTo>
                    <a:cubicBezTo>
                      <a:pt x="51" y="14"/>
                      <a:pt x="55" y="18"/>
                      <a:pt x="55" y="22"/>
                    </a:cubicBezTo>
                    <a:cubicBezTo>
                      <a:pt x="55" y="26"/>
                      <a:pt x="51" y="30"/>
                      <a:pt x="47" y="30"/>
                    </a:cubicBezTo>
                    <a:cubicBezTo>
                      <a:pt x="42" y="30"/>
                      <a:pt x="39" y="26"/>
                      <a:pt x="39" y="22"/>
                    </a:cubicBezTo>
                    <a:close/>
                    <a:moveTo>
                      <a:pt x="59" y="77"/>
                    </a:moveTo>
                    <a:cubicBezTo>
                      <a:pt x="53" y="77"/>
                      <a:pt x="48" y="72"/>
                      <a:pt x="48" y="66"/>
                    </a:cubicBezTo>
                    <a:cubicBezTo>
                      <a:pt x="48" y="60"/>
                      <a:pt x="53" y="55"/>
                      <a:pt x="59" y="55"/>
                    </a:cubicBezTo>
                    <a:cubicBezTo>
                      <a:pt x="65" y="55"/>
                      <a:pt x="70" y="60"/>
                      <a:pt x="70" y="66"/>
                    </a:cubicBezTo>
                    <a:cubicBezTo>
                      <a:pt x="70" y="72"/>
                      <a:pt x="65" y="77"/>
                      <a:pt x="59" y="77"/>
                    </a:cubicBezTo>
                    <a:close/>
                    <a:moveTo>
                      <a:pt x="78" y="58"/>
                    </a:moveTo>
                    <a:cubicBezTo>
                      <a:pt x="76" y="58"/>
                      <a:pt x="73" y="56"/>
                      <a:pt x="73" y="53"/>
                    </a:cubicBezTo>
                    <a:cubicBezTo>
                      <a:pt x="73" y="51"/>
                      <a:pt x="76" y="49"/>
                      <a:pt x="78" y="49"/>
                    </a:cubicBezTo>
                    <a:cubicBezTo>
                      <a:pt x="81" y="49"/>
                      <a:pt x="83" y="51"/>
                      <a:pt x="83" y="53"/>
                    </a:cubicBezTo>
                    <a:cubicBezTo>
                      <a:pt x="83" y="56"/>
                      <a:pt x="81" y="58"/>
                      <a:pt x="78" y="58"/>
                    </a:cubicBezTo>
                    <a:close/>
                    <a:moveTo>
                      <a:pt x="72" y="39"/>
                    </a:moveTo>
                    <a:cubicBezTo>
                      <a:pt x="66" y="39"/>
                      <a:pt x="61" y="34"/>
                      <a:pt x="61" y="28"/>
                    </a:cubicBezTo>
                    <a:cubicBezTo>
                      <a:pt x="61" y="22"/>
                      <a:pt x="66" y="17"/>
                      <a:pt x="72" y="17"/>
                    </a:cubicBezTo>
                    <a:cubicBezTo>
                      <a:pt x="78" y="17"/>
                      <a:pt x="83" y="22"/>
                      <a:pt x="83" y="28"/>
                    </a:cubicBezTo>
                    <a:cubicBezTo>
                      <a:pt x="83" y="34"/>
                      <a:pt x="78" y="39"/>
                      <a:pt x="72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89" name="ïṣ1îḓè">
                <a:extLst>
                  <a:ext uri="{FF2B5EF4-FFF2-40B4-BE49-F238E27FC236}">
                    <a16:creationId xmlns:a16="http://schemas.microsoft.com/office/drawing/2014/main" xmlns="" id="{CF4D6609-A489-44BD-8A02-B268E323EB3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584644" y="5211032"/>
                <a:ext cx="486079" cy="558991"/>
                <a:chOff x="6584644" y="5211032"/>
                <a:chExt cx="486079" cy="558991"/>
              </a:xfrm>
              <a:grpFill/>
            </p:grpSpPr>
            <p:sp>
              <p:nvSpPr>
                <p:cNvPr id="111" name="ïṥľiḓê">
                  <a:extLst>
                    <a:ext uri="{FF2B5EF4-FFF2-40B4-BE49-F238E27FC236}">
                      <a16:creationId xmlns:a16="http://schemas.microsoft.com/office/drawing/2014/main" xmlns="" id="{1739725C-BD84-4B33-A373-E66CFED43B32}"/>
                    </a:ext>
                  </a:extLst>
                </p:cNvPr>
                <p:cNvSpPr/>
                <p:nvPr/>
              </p:nvSpPr>
              <p:spPr bwMode="auto">
                <a:xfrm>
                  <a:off x="6584644" y="5315192"/>
                  <a:ext cx="486079" cy="454831"/>
                </a:xfrm>
                <a:custGeom>
                  <a:avLst/>
                  <a:gdLst>
                    <a:gd name="T0" fmla="*/ 67 w 135"/>
                    <a:gd name="T1" fmla="*/ 20 h 126"/>
                    <a:gd name="T2" fmla="*/ 0 w 135"/>
                    <a:gd name="T3" fmla="*/ 58 h 126"/>
                    <a:gd name="T4" fmla="*/ 48 w 135"/>
                    <a:gd name="T5" fmla="*/ 126 h 126"/>
                    <a:gd name="T6" fmla="*/ 67 w 135"/>
                    <a:gd name="T7" fmla="*/ 116 h 126"/>
                    <a:gd name="T8" fmla="*/ 87 w 135"/>
                    <a:gd name="T9" fmla="*/ 126 h 126"/>
                    <a:gd name="T10" fmla="*/ 135 w 135"/>
                    <a:gd name="T11" fmla="*/ 58 h 126"/>
                    <a:gd name="T12" fmla="*/ 67 w 135"/>
                    <a:gd name="T13" fmla="*/ 20 h 126"/>
                    <a:gd name="T14" fmla="*/ 29 w 135"/>
                    <a:gd name="T15" fmla="*/ 97 h 126"/>
                    <a:gd name="T16" fmla="*/ 29 w 135"/>
                    <a:gd name="T17" fmla="*/ 29 h 126"/>
                    <a:gd name="T18" fmla="*/ 48 w 135"/>
                    <a:gd name="T19" fmla="*/ 29 h 126"/>
                    <a:gd name="T20" fmla="*/ 29 w 135"/>
                    <a:gd name="T21" fmla="*/ 97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5" h="126">
                      <a:moveTo>
                        <a:pt x="67" y="20"/>
                      </a:moveTo>
                      <a:cubicBezTo>
                        <a:pt x="17" y="0"/>
                        <a:pt x="0" y="29"/>
                        <a:pt x="0" y="58"/>
                      </a:cubicBezTo>
                      <a:cubicBezTo>
                        <a:pt x="0" y="87"/>
                        <a:pt x="34" y="126"/>
                        <a:pt x="48" y="126"/>
                      </a:cubicBezTo>
                      <a:cubicBezTo>
                        <a:pt x="68" y="126"/>
                        <a:pt x="67" y="116"/>
                        <a:pt x="67" y="116"/>
                      </a:cubicBezTo>
                      <a:cubicBezTo>
                        <a:pt x="67" y="116"/>
                        <a:pt x="67" y="126"/>
                        <a:pt x="87" y="126"/>
                      </a:cubicBezTo>
                      <a:cubicBezTo>
                        <a:pt x="101" y="126"/>
                        <a:pt x="135" y="87"/>
                        <a:pt x="135" y="58"/>
                      </a:cubicBezTo>
                      <a:cubicBezTo>
                        <a:pt x="135" y="29"/>
                        <a:pt x="118" y="0"/>
                        <a:pt x="67" y="20"/>
                      </a:cubicBezTo>
                      <a:close/>
                      <a:moveTo>
                        <a:pt x="29" y="97"/>
                      </a:moveTo>
                      <a:cubicBezTo>
                        <a:pt x="0" y="58"/>
                        <a:pt x="29" y="29"/>
                        <a:pt x="29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ubicBezTo>
                        <a:pt x="48" y="29"/>
                        <a:pt x="29" y="49"/>
                        <a:pt x="29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2" name="îṥ1îḑé">
                  <a:extLst>
                    <a:ext uri="{FF2B5EF4-FFF2-40B4-BE49-F238E27FC236}">
                      <a16:creationId xmlns:a16="http://schemas.microsoft.com/office/drawing/2014/main" xmlns="" id="{87E391D6-3422-476D-8807-6E367FF385E0}"/>
                    </a:ext>
                  </a:extLst>
                </p:cNvPr>
                <p:cNvSpPr/>
                <p:nvPr/>
              </p:nvSpPr>
              <p:spPr bwMode="auto">
                <a:xfrm>
                  <a:off x="6688804" y="5211032"/>
                  <a:ext cx="137143" cy="140615"/>
                </a:xfrm>
                <a:custGeom>
                  <a:avLst/>
                  <a:gdLst>
                    <a:gd name="T0" fmla="*/ 38 w 38"/>
                    <a:gd name="T1" fmla="*/ 39 h 39"/>
                    <a:gd name="T2" fmla="*/ 19 w 38"/>
                    <a:gd name="T3" fmla="*/ 0 h 39"/>
                    <a:gd name="T4" fmla="*/ 0 w 38"/>
                    <a:gd name="T5" fmla="*/ 0 h 39"/>
                    <a:gd name="T6" fmla="*/ 29 w 38"/>
                    <a:gd name="T7" fmla="*/ 39 h 39"/>
                    <a:gd name="T8" fmla="*/ 38 w 38"/>
                    <a:gd name="T9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8" y="39"/>
                      </a:moveTo>
                      <a:cubicBezTo>
                        <a:pt x="29" y="19"/>
                        <a:pt x="19" y="0"/>
                        <a:pt x="1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lnTo>
                        <a:pt x="38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3" name="iślíḓé">
                  <a:extLst>
                    <a:ext uri="{FF2B5EF4-FFF2-40B4-BE49-F238E27FC236}">
                      <a16:creationId xmlns:a16="http://schemas.microsoft.com/office/drawing/2014/main" xmlns="" id="{547A3B87-6E9D-4BB7-824F-2C7C19E8143C}"/>
                    </a:ext>
                  </a:extLst>
                </p:cNvPr>
                <p:cNvSpPr/>
                <p:nvPr/>
              </p:nvSpPr>
              <p:spPr bwMode="auto">
                <a:xfrm>
                  <a:off x="6825947" y="5211032"/>
                  <a:ext cx="175335" cy="140615"/>
                </a:xfrm>
                <a:custGeom>
                  <a:avLst/>
                  <a:gdLst>
                    <a:gd name="T0" fmla="*/ 49 w 49"/>
                    <a:gd name="T1" fmla="*/ 0 h 39"/>
                    <a:gd name="T2" fmla="*/ 0 w 49"/>
                    <a:gd name="T3" fmla="*/ 39 h 39"/>
                    <a:gd name="T4" fmla="*/ 49 w 49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9">
                      <a:moveTo>
                        <a:pt x="49" y="0"/>
                      </a:moveTo>
                      <a:cubicBezTo>
                        <a:pt x="49" y="0"/>
                        <a:pt x="0" y="0"/>
                        <a:pt x="0" y="39"/>
                      </a:cubicBezTo>
                      <a:cubicBezTo>
                        <a:pt x="0" y="39"/>
                        <a:pt x="49" y="39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90" name="i$ľïďé">
                <a:extLst>
                  <a:ext uri="{FF2B5EF4-FFF2-40B4-BE49-F238E27FC236}">
                    <a16:creationId xmlns:a16="http://schemas.microsoft.com/office/drawing/2014/main" xmlns="" id="{0995A207-8D03-492F-9254-381E8A82E144}"/>
                  </a:ext>
                </a:extLst>
              </p:cNvPr>
              <p:cNvSpPr/>
              <p:nvPr/>
            </p:nvSpPr>
            <p:spPr bwMode="auto">
              <a:xfrm>
                <a:off x="9452508" y="2386567"/>
                <a:ext cx="385391" cy="413167"/>
              </a:xfrm>
              <a:custGeom>
                <a:avLst/>
                <a:gdLst>
                  <a:gd name="T0" fmla="*/ 57 w 107"/>
                  <a:gd name="T1" fmla="*/ 8 h 115"/>
                  <a:gd name="T2" fmla="*/ 57 w 107"/>
                  <a:gd name="T3" fmla="*/ 4 h 115"/>
                  <a:gd name="T4" fmla="*/ 53 w 107"/>
                  <a:gd name="T5" fmla="*/ 0 h 115"/>
                  <a:gd name="T6" fmla="*/ 50 w 107"/>
                  <a:gd name="T7" fmla="*/ 4 h 115"/>
                  <a:gd name="T8" fmla="*/ 50 w 107"/>
                  <a:gd name="T9" fmla="*/ 8 h 115"/>
                  <a:gd name="T10" fmla="*/ 0 w 107"/>
                  <a:gd name="T11" fmla="*/ 61 h 115"/>
                  <a:gd name="T12" fmla="*/ 0 w 107"/>
                  <a:gd name="T13" fmla="*/ 65 h 115"/>
                  <a:gd name="T14" fmla="*/ 0 w 107"/>
                  <a:gd name="T15" fmla="*/ 65 h 115"/>
                  <a:gd name="T16" fmla="*/ 18 w 107"/>
                  <a:gd name="T17" fmla="*/ 50 h 115"/>
                  <a:gd name="T18" fmla="*/ 35 w 107"/>
                  <a:gd name="T19" fmla="*/ 65 h 115"/>
                  <a:gd name="T20" fmla="*/ 36 w 107"/>
                  <a:gd name="T21" fmla="*/ 65 h 115"/>
                  <a:gd name="T22" fmla="*/ 50 w 107"/>
                  <a:gd name="T23" fmla="*/ 51 h 115"/>
                  <a:gd name="T24" fmla="*/ 50 w 107"/>
                  <a:gd name="T25" fmla="*/ 90 h 115"/>
                  <a:gd name="T26" fmla="*/ 39 w 107"/>
                  <a:gd name="T27" fmla="*/ 108 h 115"/>
                  <a:gd name="T28" fmla="*/ 28 w 107"/>
                  <a:gd name="T29" fmla="*/ 97 h 115"/>
                  <a:gd name="T30" fmla="*/ 25 w 107"/>
                  <a:gd name="T31" fmla="*/ 93 h 115"/>
                  <a:gd name="T32" fmla="*/ 21 w 107"/>
                  <a:gd name="T33" fmla="*/ 97 h 115"/>
                  <a:gd name="T34" fmla="*/ 39 w 107"/>
                  <a:gd name="T35" fmla="*/ 115 h 115"/>
                  <a:gd name="T36" fmla="*/ 57 w 107"/>
                  <a:gd name="T37" fmla="*/ 90 h 115"/>
                  <a:gd name="T38" fmla="*/ 57 w 107"/>
                  <a:gd name="T39" fmla="*/ 51 h 115"/>
                  <a:gd name="T40" fmla="*/ 71 w 107"/>
                  <a:gd name="T41" fmla="*/ 65 h 115"/>
                  <a:gd name="T42" fmla="*/ 72 w 107"/>
                  <a:gd name="T43" fmla="*/ 65 h 115"/>
                  <a:gd name="T44" fmla="*/ 89 w 107"/>
                  <a:gd name="T45" fmla="*/ 50 h 115"/>
                  <a:gd name="T46" fmla="*/ 107 w 107"/>
                  <a:gd name="T47" fmla="*/ 65 h 115"/>
                  <a:gd name="T48" fmla="*/ 107 w 107"/>
                  <a:gd name="T49" fmla="*/ 65 h 115"/>
                  <a:gd name="T50" fmla="*/ 107 w 107"/>
                  <a:gd name="T51" fmla="*/ 61 h 115"/>
                  <a:gd name="T52" fmla="*/ 57 w 107"/>
                  <a:gd name="T53" fmla="*/ 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115">
                    <a:moveTo>
                      <a:pt x="57" y="8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51" y="0"/>
                      <a:pt x="50" y="2"/>
                      <a:pt x="50" y="4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22" y="9"/>
                      <a:pt x="0" y="33"/>
                      <a:pt x="0" y="61"/>
                    </a:cubicBezTo>
                    <a:cubicBezTo>
                      <a:pt x="0" y="62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" y="57"/>
                      <a:pt x="9" y="50"/>
                      <a:pt x="18" y="50"/>
                    </a:cubicBezTo>
                    <a:cubicBezTo>
                      <a:pt x="26" y="50"/>
                      <a:pt x="33" y="57"/>
                      <a:pt x="35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7" y="58"/>
                      <a:pt x="43" y="52"/>
                      <a:pt x="50" y="51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0" y="108"/>
                      <a:pt x="46" y="108"/>
                      <a:pt x="39" y="108"/>
                    </a:cubicBezTo>
                    <a:cubicBezTo>
                      <a:pt x="28" y="108"/>
                      <a:pt x="28" y="104"/>
                      <a:pt x="28" y="97"/>
                    </a:cubicBezTo>
                    <a:cubicBezTo>
                      <a:pt x="28" y="95"/>
                      <a:pt x="27" y="93"/>
                      <a:pt x="25" y="93"/>
                    </a:cubicBezTo>
                    <a:cubicBezTo>
                      <a:pt x="23" y="93"/>
                      <a:pt x="21" y="95"/>
                      <a:pt x="21" y="97"/>
                    </a:cubicBezTo>
                    <a:cubicBezTo>
                      <a:pt x="21" y="104"/>
                      <a:pt x="21" y="115"/>
                      <a:pt x="39" y="115"/>
                    </a:cubicBezTo>
                    <a:cubicBezTo>
                      <a:pt x="49" y="115"/>
                      <a:pt x="57" y="113"/>
                      <a:pt x="57" y="9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64" y="52"/>
                      <a:pt x="70" y="58"/>
                      <a:pt x="71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57"/>
                      <a:pt x="81" y="50"/>
                      <a:pt x="89" y="50"/>
                    </a:cubicBezTo>
                    <a:cubicBezTo>
                      <a:pt x="98" y="50"/>
                      <a:pt x="105" y="57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4"/>
                      <a:pt x="107" y="62"/>
                      <a:pt x="107" y="61"/>
                    </a:cubicBezTo>
                    <a:cubicBezTo>
                      <a:pt x="107" y="33"/>
                      <a:pt x="85" y="9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isḻiḋe">
                <a:extLst>
                  <a:ext uri="{FF2B5EF4-FFF2-40B4-BE49-F238E27FC236}">
                    <a16:creationId xmlns:a16="http://schemas.microsoft.com/office/drawing/2014/main" xmlns="" id="{C9791131-1258-4C0C-B1BC-335884315945}"/>
                  </a:ext>
                </a:extLst>
              </p:cNvPr>
              <p:cNvSpPr/>
              <p:nvPr/>
            </p:nvSpPr>
            <p:spPr bwMode="auto">
              <a:xfrm>
                <a:off x="9108295" y="4078684"/>
                <a:ext cx="329132" cy="503932"/>
              </a:xfrm>
              <a:custGeom>
                <a:avLst/>
                <a:gdLst>
                  <a:gd name="connsiteX0" fmla="*/ 171098 w 329132"/>
                  <a:gd name="connsiteY0" fmla="*/ 61463 h 503932"/>
                  <a:gd name="connsiteX1" fmla="*/ 260795 w 329132"/>
                  <a:gd name="connsiteY1" fmla="*/ 125037 h 503932"/>
                  <a:gd name="connsiteX2" fmla="*/ 257231 w 329132"/>
                  <a:gd name="connsiteY2" fmla="*/ 135887 h 503932"/>
                  <a:gd name="connsiteX3" fmla="*/ 250105 w 329132"/>
                  <a:gd name="connsiteY3" fmla="*/ 132271 h 503932"/>
                  <a:gd name="connsiteX4" fmla="*/ 136077 w 329132"/>
                  <a:gd name="connsiteY4" fmla="*/ 81637 h 503932"/>
                  <a:gd name="connsiteX5" fmla="*/ 128950 w 329132"/>
                  <a:gd name="connsiteY5" fmla="*/ 78020 h 503932"/>
                  <a:gd name="connsiteX6" fmla="*/ 132513 w 329132"/>
                  <a:gd name="connsiteY6" fmla="*/ 67170 h 503932"/>
                  <a:gd name="connsiteX7" fmla="*/ 171098 w 329132"/>
                  <a:gd name="connsiteY7" fmla="*/ 61463 h 503932"/>
                  <a:gd name="connsiteX8" fmla="*/ 169637 w 329132"/>
                  <a:gd name="connsiteY8" fmla="*/ 28056 h 503932"/>
                  <a:gd name="connsiteX9" fmla="*/ 45911 w 329132"/>
                  <a:gd name="connsiteY9" fmla="*/ 107579 h 503932"/>
                  <a:gd name="connsiteX10" fmla="*/ 114142 w 329132"/>
                  <a:gd name="connsiteY10" fmla="*/ 287674 h 503932"/>
                  <a:gd name="connsiteX11" fmla="*/ 290107 w 329132"/>
                  <a:gd name="connsiteY11" fmla="*/ 219238 h 503932"/>
                  <a:gd name="connsiteX12" fmla="*/ 221876 w 329132"/>
                  <a:gd name="connsiteY12" fmla="*/ 39143 h 503932"/>
                  <a:gd name="connsiteX13" fmla="*/ 169637 w 329132"/>
                  <a:gd name="connsiteY13" fmla="*/ 28056 h 503932"/>
                  <a:gd name="connsiteX14" fmla="*/ 171264 w 329132"/>
                  <a:gd name="connsiteY14" fmla="*/ 29 h 503932"/>
                  <a:gd name="connsiteX15" fmla="*/ 232649 w 329132"/>
                  <a:gd name="connsiteY15" fmla="*/ 13930 h 503932"/>
                  <a:gd name="connsiteX16" fmla="*/ 315245 w 329132"/>
                  <a:gd name="connsiteY16" fmla="*/ 230044 h 503932"/>
                  <a:gd name="connsiteX17" fmla="*/ 114142 w 329132"/>
                  <a:gd name="connsiteY17" fmla="*/ 316489 h 503932"/>
                  <a:gd name="connsiteX18" fmla="*/ 99778 w 329132"/>
                  <a:gd name="connsiteY18" fmla="*/ 341702 h 503932"/>
                  <a:gd name="connsiteX19" fmla="*/ 106960 w 329132"/>
                  <a:gd name="connsiteY19" fmla="*/ 363314 h 503932"/>
                  <a:gd name="connsiteX20" fmla="*/ 49502 w 329132"/>
                  <a:gd name="connsiteY20" fmla="*/ 492982 h 503932"/>
                  <a:gd name="connsiteX21" fmla="*/ 17182 w 329132"/>
                  <a:gd name="connsiteY21" fmla="*/ 500185 h 503932"/>
                  <a:gd name="connsiteX22" fmla="*/ 2818 w 329132"/>
                  <a:gd name="connsiteY22" fmla="*/ 471370 h 503932"/>
                  <a:gd name="connsiteX23" fmla="*/ 56684 w 329132"/>
                  <a:gd name="connsiteY23" fmla="*/ 341702 h 503932"/>
                  <a:gd name="connsiteX24" fmla="*/ 81822 w 329132"/>
                  <a:gd name="connsiteY24" fmla="*/ 330897 h 503932"/>
                  <a:gd name="connsiteX25" fmla="*/ 89004 w 329132"/>
                  <a:gd name="connsiteY25" fmla="*/ 305683 h 503932"/>
                  <a:gd name="connsiteX26" fmla="*/ 20773 w 329132"/>
                  <a:gd name="connsiteY26" fmla="*/ 96774 h 503932"/>
                  <a:gd name="connsiteX27" fmla="*/ 171264 w 329132"/>
                  <a:gd name="connsiteY27" fmla="*/ 29 h 50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29132" h="503932">
                    <a:moveTo>
                      <a:pt x="171098" y="61463"/>
                    </a:moveTo>
                    <a:cubicBezTo>
                      <a:pt x="210017" y="63328"/>
                      <a:pt x="247432" y="87062"/>
                      <a:pt x="260795" y="125037"/>
                    </a:cubicBezTo>
                    <a:cubicBezTo>
                      <a:pt x="264358" y="128654"/>
                      <a:pt x="260795" y="132271"/>
                      <a:pt x="257231" y="135887"/>
                    </a:cubicBezTo>
                    <a:cubicBezTo>
                      <a:pt x="253668" y="135887"/>
                      <a:pt x="250105" y="135887"/>
                      <a:pt x="250105" y="132271"/>
                    </a:cubicBezTo>
                    <a:cubicBezTo>
                      <a:pt x="232288" y="85254"/>
                      <a:pt x="182401" y="63554"/>
                      <a:pt x="136077" y="81637"/>
                    </a:cubicBezTo>
                    <a:cubicBezTo>
                      <a:pt x="132513" y="81637"/>
                      <a:pt x="128950" y="81637"/>
                      <a:pt x="128950" y="78020"/>
                    </a:cubicBezTo>
                    <a:cubicBezTo>
                      <a:pt x="128950" y="74404"/>
                      <a:pt x="128950" y="70787"/>
                      <a:pt x="132513" y="67170"/>
                    </a:cubicBezTo>
                    <a:cubicBezTo>
                      <a:pt x="144985" y="62650"/>
                      <a:pt x="158125" y="60841"/>
                      <a:pt x="171098" y="61463"/>
                    </a:cubicBezTo>
                    <a:close/>
                    <a:moveTo>
                      <a:pt x="169637" y="28056"/>
                    </a:moveTo>
                    <a:cubicBezTo>
                      <a:pt x="117285" y="27212"/>
                      <a:pt x="67458" y="56252"/>
                      <a:pt x="45911" y="107579"/>
                    </a:cubicBezTo>
                    <a:cubicBezTo>
                      <a:pt x="13591" y="176015"/>
                      <a:pt x="45911" y="255257"/>
                      <a:pt x="114142" y="287674"/>
                    </a:cubicBezTo>
                    <a:cubicBezTo>
                      <a:pt x="182373" y="316489"/>
                      <a:pt x="261378" y="287674"/>
                      <a:pt x="290107" y="219238"/>
                    </a:cubicBezTo>
                    <a:cubicBezTo>
                      <a:pt x="322427" y="150802"/>
                      <a:pt x="290107" y="71560"/>
                      <a:pt x="221876" y="39143"/>
                    </a:cubicBezTo>
                    <a:cubicBezTo>
                      <a:pt x="204818" y="31940"/>
                      <a:pt x="187087" y="28338"/>
                      <a:pt x="169637" y="28056"/>
                    </a:cubicBezTo>
                    <a:close/>
                    <a:moveTo>
                      <a:pt x="171264" y="29"/>
                    </a:moveTo>
                    <a:cubicBezTo>
                      <a:pt x="192025" y="423"/>
                      <a:pt x="212898" y="4925"/>
                      <a:pt x="232649" y="13930"/>
                    </a:cubicBezTo>
                    <a:cubicBezTo>
                      <a:pt x="315245" y="49949"/>
                      <a:pt x="351156" y="147200"/>
                      <a:pt x="315245" y="230044"/>
                    </a:cubicBezTo>
                    <a:cubicBezTo>
                      <a:pt x="279334" y="305683"/>
                      <a:pt x="193147" y="341702"/>
                      <a:pt x="114142" y="316489"/>
                    </a:cubicBezTo>
                    <a:cubicBezTo>
                      <a:pt x="114142" y="316489"/>
                      <a:pt x="114142" y="316489"/>
                      <a:pt x="99778" y="341702"/>
                    </a:cubicBezTo>
                    <a:cubicBezTo>
                      <a:pt x="106960" y="348906"/>
                      <a:pt x="110551" y="356110"/>
                      <a:pt x="106960" y="363314"/>
                    </a:cubicBezTo>
                    <a:cubicBezTo>
                      <a:pt x="106960" y="363314"/>
                      <a:pt x="106960" y="363314"/>
                      <a:pt x="49502" y="492982"/>
                    </a:cubicBezTo>
                    <a:cubicBezTo>
                      <a:pt x="45911" y="503787"/>
                      <a:pt x="31547" y="507389"/>
                      <a:pt x="17182" y="500185"/>
                    </a:cubicBezTo>
                    <a:cubicBezTo>
                      <a:pt x="2818" y="492982"/>
                      <a:pt x="-4365" y="478574"/>
                      <a:pt x="2818" y="471370"/>
                    </a:cubicBezTo>
                    <a:cubicBezTo>
                      <a:pt x="2818" y="471370"/>
                      <a:pt x="2818" y="471370"/>
                      <a:pt x="56684" y="341702"/>
                    </a:cubicBezTo>
                    <a:cubicBezTo>
                      <a:pt x="60275" y="334498"/>
                      <a:pt x="71049" y="330897"/>
                      <a:pt x="81822" y="330897"/>
                    </a:cubicBezTo>
                    <a:cubicBezTo>
                      <a:pt x="81822" y="330897"/>
                      <a:pt x="81822" y="330897"/>
                      <a:pt x="89004" y="305683"/>
                    </a:cubicBezTo>
                    <a:cubicBezTo>
                      <a:pt x="17182" y="266063"/>
                      <a:pt x="-15138" y="172413"/>
                      <a:pt x="20773" y="96774"/>
                    </a:cubicBezTo>
                    <a:cubicBezTo>
                      <a:pt x="47706" y="34641"/>
                      <a:pt x="108980" y="-1153"/>
                      <a:pt x="171264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92" name="îS1íḓê">
                <a:extLst>
                  <a:ext uri="{FF2B5EF4-FFF2-40B4-BE49-F238E27FC236}">
                    <a16:creationId xmlns:a16="http://schemas.microsoft.com/office/drawing/2014/main" xmlns="" id="{20FAEB42-571E-4811-8784-1939BD783E7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35575" y="2551487"/>
                <a:ext cx="381919" cy="421846"/>
                <a:chOff x="8235575" y="2551487"/>
                <a:chExt cx="381919" cy="421846"/>
              </a:xfrm>
              <a:grpFill/>
            </p:grpSpPr>
            <p:sp>
              <p:nvSpPr>
                <p:cNvPr id="109" name="ïṥļïḓè">
                  <a:extLst>
                    <a:ext uri="{FF2B5EF4-FFF2-40B4-BE49-F238E27FC236}">
                      <a16:creationId xmlns:a16="http://schemas.microsoft.com/office/drawing/2014/main" xmlns="" id="{D2A46C42-CDC5-48DD-B12B-2D2AB495503C}"/>
                    </a:ext>
                  </a:extLst>
                </p:cNvPr>
                <p:cNvSpPr/>
                <p:nvPr/>
              </p:nvSpPr>
              <p:spPr bwMode="auto">
                <a:xfrm>
                  <a:off x="8235575" y="2551487"/>
                  <a:ext cx="381919" cy="421846"/>
                </a:xfrm>
                <a:custGeom>
                  <a:avLst/>
                  <a:gdLst>
                    <a:gd name="T0" fmla="*/ 66 w 106"/>
                    <a:gd name="T1" fmla="*/ 100 h 117"/>
                    <a:gd name="T2" fmla="*/ 76 w 106"/>
                    <a:gd name="T3" fmla="*/ 73 h 117"/>
                    <a:gd name="T4" fmla="*/ 73 w 106"/>
                    <a:gd name="T5" fmla="*/ 61 h 117"/>
                    <a:gd name="T6" fmla="*/ 87 w 106"/>
                    <a:gd name="T7" fmla="*/ 55 h 117"/>
                    <a:gd name="T8" fmla="*/ 93 w 106"/>
                    <a:gd name="T9" fmla="*/ 53 h 117"/>
                    <a:gd name="T10" fmla="*/ 92 w 106"/>
                    <a:gd name="T11" fmla="*/ 47 h 117"/>
                    <a:gd name="T12" fmla="*/ 92 w 106"/>
                    <a:gd name="T13" fmla="*/ 43 h 117"/>
                    <a:gd name="T14" fmla="*/ 96 w 106"/>
                    <a:gd name="T15" fmla="*/ 43 h 117"/>
                    <a:gd name="T16" fmla="*/ 103 w 106"/>
                    <a:gd name="T17" fmla="*/ 42 h 117"/>
                    <a:gd name="T18" fmla="*/ 104 w 106"/>
                    <a:gd name="T19" fmla="*/ 35 h 117"/>
                    <a:gd name="T20" fmla="*/ 106 w 106"/>
                    <a:gd name="T21" fmla="*/ 12 h 117"/>
                    <a:gd name="T22" fmla="*/ 106 w 106"/>
                    <a:gd name="T23" fmla="*/ 9 h 117"/>
                    <a:gd name="T24" fmla="*/ 103 w 106"/>
                    <a:gd name="T25" fmla="*/ 6 h 117"/>
                    <a:gd name="T26" fmla="*/ 91 w 106"/>
                    <a:gd name="T27" fmla="*/ 0 h 117"/>
                    <a:gd name="T28" fmla="*/ 78 w 106"/>
                    <a:gd name="T29" fmla="*/ 7 h 117"/>
                    <a:gd name="T30" fmla="*/ 49 w 106"/>
                    <a:gd name="T31" fmla="*/ 39 h 117"/>
                    <a:gd name="T32" fmla="*/ 10 w 106"/>
                    <a:gd name="T33" fmla="*/ 50 h 117"/>
                    <a:gd name="T34" fmla="*/ 0 w 106"/>
                    <a:gd name="T35" fmla="*/ 78 h 117"/>
                    <a:gd name="T36" fmla="*/ 13 w 106"/>
                    <a:gd name="T37" fmla="*/ 104 h 117"/>
                    <a:gd name="T38" fmla="*/ 66 w 106"/>
                    <a:gd name="T39" fmla="*/ 100 h 117"/>
                    <a:gd name="T40" fmla="*/ 19 w 106"/>
                    <a:gd name="T41" fmla="*/ 97 h 117"/>
                    <a:gd name="T42" fmla="*/ 9 w 106"/>
                    <a:gd name="T43" fmla="*/ 77 h 117"/>
                    <a:gd name="T44" fmla="*/ 16 w 106"/>
                    <a:gd name="T45" fmla="*/ 56 h 117"/>
                    <a:gd name="T46" fmla="*/ 51 w 106"/>
                    <a:gd name="T47" fmla="*/ 50 h 117"/>
                    <a:gd name="T48" fmla="*/ 84 w 106"/>
                    <a:gd name="T49" fmla="*/ 13 h 117"/>
                    <a:gd name="T50" fmla="*/ 97 w 106"/>
                    <a:gd name="T51" fmla="*/ 12 h 117"/>
                    <a:gd name="T52" fmla="*/ 95 w 106"/>
                    <a:gd name="T53" fmla="*/ 34 h 117"/>
                    <a:gd name="T54" fmla="*/ 83 w 106"/>
                    <a:gd name="T55" fmla="*/ 35 h 117"/>
                    <a:gd name="T56" fmla="*/ 83 w 106"/>
                    <a:gd name="T57" fmla="*/ 47 h 117"/>
                    <a:gd name="T58" fmla="*/ 65 w 106"/>
                    <a:gd name="T59" fmla="*/ 55 h 117"/>
                    <a:gd name="T60" fmla="*/ 61 w 106"/>
                    <a:gd name="T61" fmla="*/ 59 h 117"/>
                    <a:gd name="T62" fmla="*/ 67 w 106"/>
                    <a:gd name="T63" fmla="*/ 74 h 117"/>
                    <a:gd name="T64" fmla="*/ 60 w 106"/>
                    <a:gd name="T65" fmla="*/ 94 h 117"/>
                    <a:gd name="T66" fmla="*/ 19 w 106"/>
                    <a:gd name="T67" fmla="*/ 9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6" h="117">
                      <a:moveTo>
                        <a:pt x="66" y="100"/>
                      </a:moveTo>
                      <a:cubicBezTo>
                        <a:pt x="73" y="93"/>
                        <a:pt x="76" y="83"/>
                        <a:pt x="76" y="73"/>
                      </a:cubicBezTo>
                      <a:cubicBezTo>
                        <a:pt x="75" y="69"/>
                        <a:pt x="74" y="65"/>
                        <a:pt x="73" y="61"/>
                      </a:cubicBezTo>
                      <a:cubicBezTo>
                        <a:pt x="87" y="55"/>
                        <a:pt x="87" y="55"/>
                        <a:pt x="87" y="55"/>
                      </a:cubicBezTo>
                      <a:cubicBezTo>
                        <a:pt x="93" y="53"/>
                        <a:pt x="93" y="53"/>
                        <a:pt x="93" y="53"/>
                      </a:cubicBezTo>
                      <a:cubicBezTo>
                        <a:pt x="92" y="47"/>
                        <a:pt x="92" y="47"/>
                        <a:pt x="92" y="47"/>
                      </a:cubicBezTo>
                      <a:cubicBezTo>
                        <a:pt x="92" y="43"/>
                        <a:pt x="92" y="43"/>
                        <a:pt x="92" y="43"/>
                      </a:cubicBezTo>
                      <a:cubicBezTo>
                        <a:pt x="96" y="43"/>
                        <a:pt x="96" y="43"/>
                        <a:pt x="96" y="43"/>
                      </a:cubicBezTo>
                      <a:cubicBezTo>
                        <a:pt x="103" y="42"/>
                        <a:pt x="103" y="42"/>
                        <a:pt x="103" y="42"/>
                      </a:cubicBezTo>
                      <a:cubicBezTo>
                        <a:pt x="104" y="35"/>
                        <a:pt x="104" y="35"/>
                        <a:pt x="104" y="35"/>
                      </a:cubicBezTo>
                      <a:cubicBezTo>
                        <a:pt x="106" y="12"/>
                        <a:pt x="106" y="12"/>
                        <a:pt x="106" y="12"/>
                      </a:cubicBezTo>
                      <a:cubicBezTo>
                        <a:pt x="106" y="9"/>
                        <a:pt x="106" y="9"/>
                        <a:pt x="106" y="9"/>
                      </a:cubicBezTo>
                      <a:cubicBezTo>
                        <a:pt x="103" y="6"/>
                        <a:pt x="103" y="6"/>
                        <a:pt x="103" y="6"/>
                      </a:cubicBezTo>
                      <a:cubicBezTo>
                        <a:pt x="103" y="5"/>
                        <a:pt x="98" y="0"/>
                        <a:pt x="91" y="0"/>
                      </a:cubicBezTo>
                      <a:cubicBezTo>
                        <a:pt x="87" y="0"/>
                        <a:pt x="82" y="1"/>
                        <a:pt x="78" y="7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35" y="35"/>
                        <a:pt x="20" y="39"/>
                        <a:pt x="10" y="50"/>
                      </a:cubicBezTo>
                      <a:cubicBezTo>
                        <a:pt x="3" y="58"/>
                        <a:pt x="0" y="68"/>
                        <a:pt x="0" y="78"/>
                      </a:cubicBezTo>
                      <a:cubicBezTo>
                        <a:pt x="1" y="88"/>
                        <a:pt x="5" y="97"/>
                        <a:pt x="13" y="104"/>
                      </a:cubicBezTo>
                      <a:cubicBezTo>
                        <a:pt x="29" y="117"/>
                        <a:pt x="53" y="116"/>
                        <a:pt x="66" y="100"/>
                      </a:cubicBezTo>
                      <a:close/>
                      <a:moveTo>
                        <a:pt x="19" y="97"/>
                      </a:moveTo>
                      <a:cubicBezTo>
                        <a:pt x="13" y="92"/>
                        <a:pt x="10" y="84"/>
                        <a:pt x="9" y="77"/>
                      </a:cubicBezTo>
                      <a:cubicBezTo>
                        <a:pt x="9" y="70"/>
                        <a:pt x="11" y="62"/>
                        <a:pt x="16" y="56"/>
                      </a:cubicBezTo>
                      <a:cubicBezTo>
                        <a:pt x="25" y="46"/>
                        <a:pt x="40" y="44"/>
                        <a:pt x="51" y="50"/>
                      </a:cubicBezTo>
                      <a:cubicBezTo>
                        <a:pt x="58" y="42"/>
                        <a:pt x="79" y="19"/>
                        <a:pt x="84" y="13"/>
                      </a:cubicBezTo>
                      <a:cubicBezTo>
                        <a:pt x="91" y="5"/>
                        <a:pt x="97" y="12"/>
                        <a:pt x="97" y="12"/>
                      </a:cubicBezTo>
                      <a:cubicBezTo>
                        <a:pt x="95" y="34"/>
                        <a:pt x="95" y="34"/>
                        <a:pt x="95" y="34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47"/>
                        <a:pt x="83" y="47"/>
                        <a:pt x="83" y="47"/>
                      </a:cubicBezTo>
                      <a:cubicBezTo>
                        <a:pt x="65" y="55"/>
                        <a:pt x="65" y="55"/>
                        <a:pt x="65" y="55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65" y="63"/>
                        <a:pt x="66" y="68"/>
                        <a:pt x="67" y="74"/>
                      </a:cubicBezTo>
                      <a:cubicBezTo>
                        <a:pt x="67" y="81"/>
                        <a:pt x="65" y="88"/>
                        <a:pt x="60" y="94"/>
                      </a:cubicBezTo>
                      <a:cubicBezTo>
                        <a:pt x="49" y="106"/>
                        <a:pt x="31" y="107"/>
                        <a:pt x="19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0" name="iṣľîḋé">
                  <a:extLst>
                    <a:ext uri="{FF2B5EF4-FFF2-40B4-BE49-F238E27FC236}">
                      <a16:creationId xmlns:a16="http://schemas.microsoft.com/office/drawing/2014/main" xmlns="" id="{DBD43032-541E-47C9-88DE-C529812F0050}"/>
                    </a:ext>
                  </a:extLst>
                </p:cNvPr>
                <p:cNvSpPr/>
                <p:nvPr/>
              </p:nvSpPr>
              <p:spPr bwMode="auto">
                <a:xfrm>
                  <a:off x="8308487" y="2782374"/>
                  <a:ext cx="104160" cy="104160"/>
                </a:xfrm>
                <a:custGeom>
                  <a:avLst/>
                  <a:gdLst>
                    <a:gd name="T0" fmla="*/ 6 w 29"/>
                    <a:gd name="T1" fmla="*/ 24 h 29"/>
                    <a:gd name="T2" fmla="*/ 25 w 29"/>
                    <a:gd name="T3" fmla="*/ 23 h 29"/>
                    <a:gd name="T4" fmla="*/ 28 w 29"/>
                    <a:gd name="T5" fmla="*/ 14 h 29"/>
                    <a:gd name="T6" fmla="*/ 24 w 29"/>
                    <a:gd name="T7" fmla="*/ 4 h 29"/>
                    <a:gd name="T8" fmla="*/ 5 w 29"/>
                    <a:gd name="T9" fmla="*/ 6 h 29"/>
                    <a:gd name="T10" fmla="*/ 6 w 29"/>
                    <a:gd name="T11" fmla="*/ 24 h 29"/>
                    <a:gd name="T12" fmla="*/ 9 w 29"/>
                    <a:gd name="T13" fmla="*/ 21 h 29"/>
                    <a:gd name="T14" fmla="*/ 6 w 29"/>
                    <a:gd name="T15" fmla="*/ 15 h 29"/>
                    <a:gd name="T16" fmla="*/ 8 w 29"/>
                    <a:gd name="T17" fmla="*/ 9 h 29"/>
                    <a:gd name="T18" fmla="*/ 21 w 29"/>
                    <a:gd name="T19" fmla="*/ 8 h 29"/>
                    <a:gd name="T20" fmla="*/ 22 w 29"/>
                    <a:gd name="T21" fmla="*/ 20 h 29"/>
                    <a:gd name="T22" fmla="*/ 9 w 29"/>
                    <a:gd name="T23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" h="29">
                      <a:moveTo>
                        <a:pt x="6" y="24"/>
                      </a:moveTo>
                      <a:cubicBezTo>
                        <a:pt x="12" y="29"/>
                        <a:pt x="20" y="29"/>
                        <a:pt x="25" y="23"/>
                      </a:cubicBezTo>
                      <a:cubicBezTo>
                        <a:pt x="27" y="21"/>
                        <a:pt x="29" y="17"/>
                        <a:pt x="28" y="14"/>
                      </a:cubicBezTo>
                      <a:cubicBezTo>
                        <a:pt x="28" y="10"/>
                        <a:pt x="27" y="7"/>
                        <a:pt x="24" y="4"/>
                      </a:cubicBezTo>
                      <a:cubicBezTo>
                        <a:pt x="18" y="0"/>
                        <a:pt x="10" y="0"/>
                        <a:pt x="5" y="6"/>
                      </a:cubicBezTo>
                      <a:cubicBezTo>
                        <a:pt x="0" y="11"/>
                        <a:pt x="1" y="20"/>
                        <a:pt x="6" y="24"/>
                      </a:cubicBezTo>
                      <a:close/>
                      <a:moveTo>
                        <a:pt x="9" y="21"/>
                      </a:moveTo>
                      <a:cubicBezTo>
                        <a:pt x="7" y="20"/>
                        <a:pt x="6" y="17"/>
                        <a:pt x="6" y="15"/>
                      </a:cubicBezTo>
                      <a:cubicBezTo>
                        <a:pt x="6" y="13"/>
                        <a:pt x="7" y="10"/>
                        <a:pt x="8" y="9"/>
                      </a:cubicBezTo>
                      <a:cubicBezTo>
                        <a:pt x="12" y="5"/>
                        <a:pt x="17" y="5"/>
                        <a:pt x="21" y="8"/>
                      </a:cubicBezTo>
                      <a:cubicBezTo>
                        <a:pt x="25" y="11"/>
                        <a:pt x="25" y="17"/>
                        <a:pt x="22" y="20"/>
                      </a:cubicBezTo>
                      <a:cubicBezTo>
                        <a:pt x="19" y="24"/>
                        <a:pt x="13" y="24"/>
                        <a:pt x="9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93" name="îṣ1îḑé">
                <a:extLst>
                  <a:ext uri="{FF2B5EF4-FFF2-40B4-BE49-F238E27FC236}">
                    <a16:creationId xmlns:a16="http://schemas.microsoft.com/office/drawing/2014/main" xmlns="" id="{8A19461F-7EE3-4643-81AD-F10FC939C6AC}"/>
                  </a:ext>
                </a:extLst>
              </p:cNvPr>
              <p:cNvSpPr/>
              <p:nvPr/>
            </p:nvSpPr>
            <p:spPr bwMode="auto">
              <a:xfrm>
                <a:off x="8643535" y="3926396"/>
                <a:ext cx="218735" cy="173600"/>
              </a:xfrm>
              <a:custGeom>
                <a:avLst/>
                <a:gdLst>
                  <a:gd name="T0" fmla="*/ 50 w 61"/>
                  <a:gd name="T1" fmla="*/ 4 h 48"/>
                  <a:gd name="T2" fmla="*/ 52 w 61"/>
                  <a:gd name="T3" fmla="*/ 4 h 48"/>
                  <a:gd name="T4" fmla="*/ 56 w 61"/>
                  <a:gd name="T5" fmla="*/ 9 h 48"/>
                  <a:gd name="T6" fmla="*/ 56 w 61"/>
                  <a:gd name="T7" fmla="*/ 11 h 48"/>
                  <a:gd name="T8" fmla="*/ 24 w 61"/>
                  <a:gd name="T9" fmla="*/ 44 h 48"/>
                  <a:gd name="T10" fmla="*/ 22 w 61"/>
                  <a:gd name="T11" fmla="*/ 44 h 48"/>
                  <a:gd name="T12" fmla="*/ 22 w 61"/>
                  <a:gd name="T13" fmla="*/ 44 h 48"/>
                  <a:gd name="T14" fmla="*/ 22 w 61"/>
                  <a:gd name="T15" fmla="*/ 44 h 48"/>
                  <a:gd name="T16" fmla="*/ 21 w 61"/>
                  <a:gd name="T17" fmla="*/ 44 h 48"/>
                  <a:gd name="T18" fmla="*/ 4 w 61"/>
                  <a:gd name="T19" fmla="*/ 27 h 48"/>
                  <a:gd name="T20" fmla="*/ 4 w 61"/>
                  <a:gd name="T21" fmla="*/ 25 h 48"/>
                  <a:gd name="T22" fmla="*/ 9 w 61"/>
                  <a:gd name="T23" fmla="*/ 20 h 48"/>
                  <a:gd name="T24" fmla="*/ 10 w 61"/>
                  <a:gd name="T25" fmla="*/ 20 h 48"/>
                  <a:gd name="T26" fmla="*/ 11 w 61"/>
                  <a:gd name="T27" fmla="*/ 20 h 48"/>
                  <a:gd name="T28" fmla="*/ 22 w 61"/>
                  <a:gd name="T29" fmla="*/ 31 h 48"/>
                  <a:gd name="T30" fmla="*/ 49 w 61"/>
                  <a:gd name="T31" fmla="*/ 4 h 48"/>
                  <a:gd name="T32" fmla="*/ 50 w 61"/>
                  <a:gd name="T33" fmla="*/ 4 h 48"/>
                  <a:gd name="T34" fmla="*/ 18 w 61"/>
                  <a:gd name="T35" fmla="*/ 47 h 48"/>
                  <a:gd name="T36" fmla="*/ 22 w 61"/>
                  <a:gd name="T37" fmla="*/ 48 h 48"/>
                  <a:gd name="T38" fmla="*/ 22 w 61"/>
                  <a:gd name="T39" fmla="*/ 48 h 48"/>
                  <a:gd name="T40" fmla="*/ 22 w 61"/>
                  <a:gd name="T41" fmla="*/ 48 h 48"/>
                  <a:gd name="T42" fmla="*/ 27 w 61"/>
                  <a:gd name="T43" fmla="*/ 47 h 48"/>
                  <a:gd name="T44" fmla="*/ 59 w 61"/>
                  <a:gd name="T45" fmla="*/ 14 h 48"/>
                  <a:gd name="T46" fmla="*/ 61 w 61"/>
                  <a:gd name="T47" fmla="*/ 10 h 48"/>
                  <a:gd name="T48" fmla="*/ 59 w 61"/>
                  <a:gd name="T49" fmla="*/ 6 h 48"/>
                  <a:gd name="T50" fmla="*/ 55 w 61"/>
                  <a:gd name="T51" fmla="*/ 2 h 48"/>
                  <a:gd name="T52" fmla="*/ 50 w 61"/>
                  <a:gd name="T53" fmla="*/ 0 h 48"/>
                  <a:gd name="T54" fmla="*/ 50 w 61"/>
                  <a:gd name="T55" fmla="*/ 0 h 48"/>
                  <a:gd name="T56" fmla="*/ 46 w 61"/>
                  <a:gd name="T57" fmla="*/ 2 h 48"/>
                  <a:gd name="T58" fmla="*/ 22 w 61"/>
                  <a:gd name="T59" fmla="*/ 25 h 48"/>
                  <a:gd name="T60" fmla="*/ 14 w 61"/>
                  <a:gd name="T61" fmla="*/ 17 h 48"/>
                  <a:gd name="T62" fmla="*/ 10 w 61"/>
                  <a:gd name="T63" fmla="*/ 16 h 48"/>
                  <a:gd name="T64" fmla="*/ 6 w 61"/>
                  <a:gd name="T65" fmla="*/ 17 h 48"/>
                  <a:gd name="T66" fmla="*/ 2 w 61"/>
                  <a:gd name="T67" fmla="*/ 22 h 48"/>
                  <a:gd name="T68" fmla="*/ 0 w 61"/>
                  <a:gd name="T69" fmla="*/ 26 h 48"/>
                  <a:gd name="T70" fmla="*/ 2 w 61"/>
                  <a:gd name="T71" fmla="*/ 30 h 48"/>
                  <a:gd name="T72" fmla="*/ 18 w 61"/>
                  <a:gd name="T73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" h="48">
                    <a:moveTo>
                      <a:pt x="50" y="4"/>
                    </a:moveTo>
                    <a:cubicBezTo>
                      <a:pt x="51" y="4"/>
                      <a:pt x="51" y="4"/>
                      <a:pt x="52" y="4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9"/>
                      <a:pt x="57" y="11"/>
                      <a:pt x="56" y="11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3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1" y="44"/>
                      <a:pt x="21" y="4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5"/>
                      <a:pt x="4" y="25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50" y="4"/>
                      <a:pt x="50" y="4"/>
                    </a:cubicBezTo>
                    <a:moveTo>
                      <a:pt x="18" y="47"/>
                    </a:moveTo>
                    <a:cubicBezTo>
                      <a:pt x="19" y="48"/>
                      <a:pt x="20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4" y="48"/>
                      <a:pt x="26" y="48"/>
                      <a:pt x="27" y="47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3"/>
                      <a:pt x="61" y="12"/>
                      <a:pt x="61" y="10"/>
                    </a:cubicBezTo>
                    <a:cubicBezTo>
                      <a:pt x="61" y="8"/>
                      <a:pt x="60" y="7"/>
                      <a:pt x="59" y="6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4" y="0"/>
                      <a:pt x="52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7" y="0"/>
                      <a:pt x="46" y="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2" y="16"/>
                      <a:pt x="10" y="16"/>
                    </a:cubicBezTo>
                    <a:cubicBezTo>
                      <a:pt x="8" y="16"/>
                      <a:pt x="7" y="16"/>
                      <a:pt x="6" y="17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4"/>
                      <a:pt x="0" y="26"/>
                    </a:cubicBezTo>
                    <a:cubicBezTo>
                      <a:pt x="0" y="28"/>
                      <a:pt x="0" y="29"/>
                      <a:pt x="2" y="30"/>
                    </a:cubicBezTo>
                    <a:lnTo>
                      <a:pt x="18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iŝḷiḋè">
                <a:extLst>
                  <a:ext uri="{FF2B5EF4-FFF2-40B4-BE49-F238E27FC236}">
                    <a16:creationId xmlns:a16="http://schemas.microsoft.com/office/drawing/2014/main" xmlns="" id="{124C0AC1-D0F0-4C19-BA9A-0E0838F18EBA}"/>
                  </a:ext>
                </a:extLst>
              </p:cNvPr>
              <p:cNvSpPr/>
              <p:nvPr/>
            </p:nvSpPr>
            <p:spPr bwMode="auto">
              <a:xfrm>
                <a:off x="8945598" y="2504615"/>
                <a:ext cx="168391" cy="418374"/>
              </a:xfrm>
              <a:custGeom>
                <a:avLst/>
                <a:gdLst>
                  <a:gd name="T0" fmla="*/ 81 w 97"/>
                  <a:gd name="T1" fmla="*/ 15 h 241"/>
                  <a:gd name="T2" fmla="*/ 72 w 97"/>
                  <a:gd name="T3" fmla="*/ 0 h 241"/>
                  <a:gd name="T4" fmla="*/ 27 w 97"/>
                  <a:gd name="T5" fmla="*/ 0 h 241"/>
                  <a:gd name="T6" fmla="*/ 16 w 97"/>
                  <a:gd name="T7" fmla="*/ 15 h 241"/>
                  <a:gd name="T8" fmla="*/ 27 w 97"/>
                  <a:gd name="T9" fmla="*/ 48 h 241"/>
                  <a:gd name="T10" fmla="*/ 0 w 97"/>
                  <a:gd name="T11" fmla="*/ 189 h 241"/>
                  <a:gd name="T12" fmla="*/ 50 w 97"/>
                  <a:gd name="T13" fmla="*/ 241 h 241"/>
                  <a:gd name="T14" fmla="*/ 97 w 97"/>
                  <a:gd name="T15" fmla="*/ 189 h 241"/>
                  <a:gd name="T16" fmla="*/ 70 w 97"/>
                  <a:gd name="T17" fmla="*/ 48 h 241"/>
                  <a:gd name="T18" fmla="*/ 81 w 97"/>
                  <a:gd name="T19" fmla="*/ 15 h 241"/>
                  <a:gd name="T20" fmla="*/ 33 w 97"/>
                  <a:gd name="T21" fmla="*/ 13 h 241"/>
                  <a:gd name="T22" fmla="*/ 64 w 97"/>
                  <a:gd name="T23" fmla="*/ 13 h 241"/>
                  <a:gd name="T24" fmla="*/ 66 w 97"/>
                  <a:gd name="T25" fmla="*/ 17 h 241"/>
                  <a:gd name="T26" fmla="*/ 58 w 97"/>
                  <a:gd name="T27" fmla="*/ 42 h 241"/>
                  <a:gd name="T28" fmla="*/ 39 w 97"/>
                  <a:gd name="T29" fmla="*/ 42 h 241"/>
                  <a:gd name="T30" fmla="*/ 31 w 97"/>
                  <a:gd name="T31" fmla="*/ 17 h 241"/>
                  <a:gd name="T32" fmla="*/ 33 w 97"/>
                  <a:gd name="T33" fmla="*/ 13 h 241"/>
                  <a:gd name="T34" fmla="*/ 20 w 97"/>
                  <a:gd name="T35" fmla="*/ 143 h 241"/>
                  <a:gd name="T36" fmla="*/ 72 w 97"/>
                  <a:gd name="T37" fmla="*/ 197 h 241"/>
                  <a:gd name="T38" fmla="*/ 64 w 97"/>
                  <a:gd name="T39" fmla="*/ 208 h 241"/>
                  <a:gd name="T40" fmla="*/ 16 w 97"/>
                  <a:gd name="T41" fmla="*/ 162 h 241"/>
                  <a:gd name="T42" fmla="*/ 20 w 97"/>
                  <a:gd name="T43" fmla="*/ 143 h 241"/>
                  <a:gd name="T44" fmla="*/ 23 w 97"/>
                  <a:gd name="T45" fmla="*/ 135 h 241"/>
                  <a:gd name="T46" fmla="*/ 27 w 97"/>
                  <a:gd name="T47" fmla="*/ 117 h 241"/>
                  <a:gd name="T48" fmla="*/ 83 w 97"/>
                  <a:gd name="T49" fmla="*/ 177 h 241"/>
                  <a:gd name="T50" fmla="*/ 85 w 97"/>
                  <a:gd name="T51" fmla="*/ 185 h 241"/>
                  <a:gd name="T52" fmla="*/ 76 w 97"/>
                  <a:gd name="T53" fmla="*/ 193 h 241"/>
                  <a:gd name="T54" fmla="*/ 23 w 97"/>
                  <a:gd name="T55" fmla="*/ 135 h 241"/>
                  <a:gd name="T56" fmla="*/ 27 w 97"/>
                  <a:gd name="T57" fmla="*/ 110 h 241"/>
                  <a:gd name="T58" fmla="*/ 31 w 97"/>
                  <a:gd name="T59" fmla="*/ 92 h 241"/>
                  <a:gd name="T60" fmla="*/ 74 w 97"/>
                  <a:gd name="T61" fmla="*/ 135 h 241"/>
                  <a:gd name="T62" fmla="*/ 81 w 97"/>
                  <a:gd name="T63" fmla="*/ 164 h 241"/>
                  <a:gd name="T64" fmla="*/ 27 w 97"/>
                  <a:gd name="T65" fmla="*/ 110 h 241"/>
                  <a:gd name="T66" fmla="*/ 33 w 97"/>
                  <a:gd name="T67" fmla="*/ 85 h 241"/>
                  <a:gd name="T68" fmla="*/ 37 w 97"/>
                  <a:gd name="T69" fmla="*/ 65 h 241"/>
                  <a:gd name="T70" fmla="*/ 68 w 97"/>
                  <a:gd name="T71" fmla="*/ 98 h 241"/>
                  <a:gd name="T72" fmla="*/ 72 w 97"/>
                  <a:gd name="T73" fmla="*/ 125 h 241"/>
                  <a:gd name="T74" fmla="*/ 33 w 97"/>
                  <a:gd name="T75" fmla="*/ 85 h 241"/>
                  <a:gd name="T76" fmla="*/ 16 w 97"/>
                  <a:gd name="T77" fmla="*/ 168 h 241"/>
                  <a:gd name="T78" fmla="*/ 60 w 97"/>
                  <a:gd name="T79" fmla="*/ 212 h 241"/>
                  <a:gd name="T80" fmla="*/ 50 w 97"/>
                  <a:gd name="T81" fmla="*/ 224 h 241"/>
                  <a:gd name="T82" fmla="*/ 12 w 97"/>
                  <a:gd name="T83" fmla="*/ 185 h 241"/>
                  <a:gd name="T84" fmla="*/ 16 w 97"/>
                  <a:gd name="T85" fmla="*/ 168 h 241"/>
                  <a:gd name="T86" fmla="*/ 58 w 97"/>
                  <a:gd name="T87" fmla="*/ 54 h 241"/>
                  <a:gd name="T88" fmla="*/ 64 w 97"/>
                  <a:gd name="T89" fmla="*/ 88 h 241"/>
                  <a:gd name="T90" fmla="*/ 37 w 97"/>
                  <a:gd name="T91" fmla="*/ 59 h 241"/>
                  <a:gd name="T92" fmla="*/ 39 w 97"/>
                  <a:gd name="T93" fmla="*/ 54 h 241"/>
                  <a:gd name="T94" fmla="*/ 58 w 97"/>
                  <a:gd name="T95" fmla="*/ 5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7" h="241">
                    <a:moveTo>
                      <a:pt x="81" y="15"/>
                    </a:moveTo>
                    <a:lnTo>
                      <a:pt x="72" y="0"/>
                    </a:lnTo>
                    <a:lnTo>
                      <a:pt x="27" y="0"/>
                    </a:lnTo>
                    <a:lnTo>
                      <a:pt x="16" y="15"/>
                    </a:lnTo>
                    <a:lnTo>
                      <a:pt x="27" y="48"/>
                    </a:lnTo>
                    <a:lnTo>
                      <a:pt x="0" y="189"/>
                    </a:lnTo>
                    <a:lnTo>
                      <a:pt x="50" y="241"/>
                    </a:lnTo>
                    <a:lnTo>
                      <a:pt x="97" y="189"/>
                    </a:lnTo>
                    <a:lnTo>
                      <a:pt x="70" y="48"/>
                    </a:lnTo>
                    <a:lnTo>
                      <a:pt x="81" y="15"/>
                    </a:lnTo>
                    <a:close/>
                    <a:moveTo>
                      <a:pt x="33" y="13"/>
                    </a:moveTo>
                    <a:lnTo>
                      <a:pt x="64" y="13"/>
                    </a:lnTo>
                    <a:lnTo>
                      <a:pt x="66" y="17"/>
                    </a:lnTo>
                    <a:lnTo>
                      <a:pt x="58" y="42"/>
                    </a:lnTo>
                    <a:lnTo>
                      <a:pt x="39" y="42"/>
                    </a:lnTo>
                    <a:lnTo>
                      <a:pt x="31" y="17"/>
                    </a:lnTo>
                    <a:lnTo>
                      <a:pt x="33" y="13"/>
                    </a:lnTo>
                    <a:close/>
                    <a:moveTo>
                      <a:pt x="20" y="143"/>
                    </a:moveTo>
                    <a:lnTo>
                      <a:pt x="72" y="197"/>
                    </a:lnTo>
                    <a:lnTo>
                      <a:pt x="64" y="208"/>
                    </a:lnTo>
                    <a:lnTo>
                      <a:pt x="16" y="162"/>
                    </a:lnTo>
                    <a:lnTo>
                      <a:pt x="20" y="143"/>
                    </a:lnTo>
                    <a:close/>
                    <a:moveTo>
                      <a:pt x="23" y="135"/>
                    </a:moveTo>
                    <a:lnTo>
                      <a:pt x="27" y="117"/>
                    </a:lnTo>
                    <a:lnTo>
                      <a:pt x="83" y="177"/>
                    </a:lnTo>
                    <a:lnTo>
                      <a:pt x="85" y="185"/>
                    </a:lnTo>
                    <a:lnTo>
                      <a:pt x="76" y="193"/>
                    </a:lnTo>
                    <a:lnTo>
                      <a:pt x="23" y="135"/>
                    </a:lnTo>
                    <a:close/>
                    <a:moveTo>
                      <a:pt x="27" y="110"/>
                    </a:moveTo>
                    <a:lnTo>
                      <a:pt x="31" y="92"/>
                    </a:lnTo>
                    <a:lnTo>
                      <a:pt x="74" y="135"/>
                    </a:lnTo>
                    <a:lnTo>
                      <a:pt x="81" y="164"/>
                    </a:lnTo>
                    <a:lnTo>
                      <a:pt x="27" y="110"/>
                    </a:lnTo>
                    <a:close/>
                    <a:moveTo>
                      <a:pt x="33" y="85"/>
                    </a:moveTo>
                    <a:lnTo>
                      <a:pt x="37" y="65"/>
                    </a:lnTo>
                    <a:lnTo>
                      <a:pt x="68" y="98"/>
                    </a:lnTo>
                    <a:lnTo>
                      <a:pt x="72" y="125"/>
                    </a:lnTo>
                    <a:lnTo>
                      <a:pt x="33" y="85"/>
                    </a:lnTo>
                    <a:close/>
                    <a:moveTo>
                      <a:pt x="16" y="168"/>
                    </a:moveTo>
                    <a:lnTo>
                      <a:pt x="60" y="212"/>
                    </a:lnTo>
                    <a:lnTo>
                      <a:pt x="50" y="224"/>
                    </a:lnTo>
                    <a:lnTo>
                      <a:pt x="12" y="185"/>
                    </a:lnTo>
                    <a:lnTo>
                      <a:pt x="16" y="168"/>
                    </a:lnTo>
                    <a:close/>
                    <a:moveTo>
                      <a:pt x="58" y="54"/>
                    </a:moveTo>
                    <a:lnTo>
                      <a:pt x="64" y="88"/>
                    </a:lnTo>
                    <a:lnTo>
                      <a:pt x="37" y="59"/>
                    </a:lnTo>
                    <a:lnTo>
                      <a:pt x="39" y="54"/>
                    </a:lnTo>
                    <a:lnTo>
                      <a:pt x="58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íşļîdé">
                <a:extLst>
                  <a:ext uri="{FF2B5EF4-FFF2-40B4-BE49-F238E27FC236}">
                    <a16:creationId xmlns:a16="http://schemas.microsoft.com/office/drawing/2014/main" xmlns="" id="{9DE653C0-8569-4A0D-B9A0-93E3ACEC3D33}"/>
                  </a:ext>
                </a:extLst>
              </p:cNvPr>
              <p:cNvSpPr/>
              <p:nvPr/>
            </p:nvSpPr>
            <p:spPr bwMode="auto">
              <a:xfrm>
                <a:off x="7463058" y="4582602"/>
                <a:ext cx="524271" cy="470454"/>
              </a:xfrm>
              <a:custGeom>
                <a:avLst/>
                <a:gdLst>
                  <a:gd name="T0" fmla="*/ 132 w 146"/>
                  <a:gd name="T1" fmla="*/ 24 h 131"/>
                  <a:gd name="T2" fmla="*/ 101 w 146"/>
                  <a:gd name="T3" fmla="*/ 24 h 131"/>
                  <a:gd name="T4" fmla="*/ 101 w 146"/>
                  <a:gd name="T5" fmla="*/ 15 h 131"/>
                  <a:gd name="T6" fmla="*/ 87 w 146"/>
                  <a:gd name="T7" fmla="*/ 0 h 131"/>
                  <a:gd name="T8" fmla="*/ 60 w 146"/>
                  <a:gd name="T9" fmla="*/ 0 h 131"/>
                  <a:gd name="T10" fmla="*/ 46 w 146"/>
                  <a:gd name="T11" fmla="*/ 15 h 131"/>
                  <a:gd name="T12" fmla="*/ 46 w 146"/>
                  <a:gd name="T13" fmla="*/ 24 h 131"/>
                  <a:gd name="T14" fmla="*/ 15 w 146"/>
                  <a:gd name="T15" fmla="*/ 24 h 131"/>
                  <a:gd name="T16" fmla="*/ 0 w 146"/>
                  <a:gd name="T17" fmla="*/ 39 h 131"/>
                  <a:gd name="T18" fmla="*/ 0 w 146"/>
                  <a:gd name="T19" fmla="*/ 116 h 131"/>
                  <a:gd name="T20" fmla="*/ 15 w 146"/>
                  <a:gd name="T21" fmla="*/ 131 h 131"/>
                  <a:gd name="T22" fmla="*/ 132 w 146"/>
                  <a:gd name="T23" fmla="*/ 131 h 131"/>
                  <a:gd name="T24" fmla="*/ 146 w 146"/>
                  <a:gd name="T25" fmla="*/ 116 h 131"/>
                  <a:gd name="T26" fmla="*/ 146 w 146"/>
                  <a:gd name="T27" fmla="*/ 39 h 131"/>
                  <a:gd name="T28" fmla="*/ 132 w 146"/>
                  <a:gd name="T29" fmla="*/ 24 h 131"/>
                  <a:gd name="T30" fmla="*/ 58 w 146"/>
                  <a:gd name="T31" fmla="*/ 15 h 131"/>
                  <a:gd name="T32" fmla="*/ 60 w 146"/>
                  <a:gd name="T33" fmla="*/ 13 h 131"/>
                  <a:gd name="T34" fmla="*/ 87 w 146"/>
                  <a:gd name="T35" fmla="*/ 13 h 131"/>
                  <a:gd name="T36" fmla="*/ 89 w 146"/>
                  <a:gd name="T37" fmla="*/ 15 h 131"/>
                  <a:gd name="T38" fmla="*/ 89 w 146"/>
                  <a:gd name="T39" fmla="*/ 24 h 131"/>
                  <a:gd name="T40" fmla="*/ 58 w 146"/>
                  <a:gd name="T41" fmla="*/ 24 h 131"/>
                  <a:gd name="T42" fmla="*/ 58 w 146"/>
                  <a:gd name="T43" fmla="*/ 15 h 131"/>
                  <a:gd name="T44" fmla="*/ 15 w 146"/>
                  <a:gd name="T45" fmla="*/ 32 h 131"/>
                  <a:gd name="T46" fmla="*/ 132 w 146"/>
                  <a:gd name="T47" fmla="*/ 32 h 131"/>
                  <a:gd name="T48" fmla="*/ 138 w 146"/>
                  <a:gd name="T49" fmla="*/ 39 h 131"/>
                  <a:gd name="T50" fmla="*/ 138 w 146"/>
                  <a:gd name="T51" fmla="*/ 72 h 131"/>
                  <a:gd name="T52" fmla="*/ 84 w 146"/>
                  <a:gd name="T53" fmla="*/ 72 h 131"/>
                  <a:gd name="T54" fmla="*/ 84 w 146"/>
                  <a:gd name="T55" fmla="*/ 69 h 131"/>
                  <a:gd name="T56" fmla="*/ 79 w 146"/>
                  <a:gd name="T57" fmla="*/ 64 h 131"/>
                  <a:gd name="T58" fmla="*/ 67 w 146"/>
                  <a:gd name="T59" fmla="*/ 64 h 131"/>
                  <a:gd name="T60" fmla="*/ 62 w 146"/>
                  <a:gd name="T61" fmla="*/ 69 h 131"/>
                  <a:gd name="T62" fmla="*/ 62 w 146"/>
                  <a:gd name="T63" fmla="*/ 72 h 131"/>
                  <a:gd name="T64" fmla="*/ 9 w 146"/>
                  <a:gd name="T65" fmla="*/ 72 h 131"/>
                  <a:gd name="T66" fmla="*/ 9 w 146"/>
                  <a:gd name="T67" fmla="*/ 39 h 131"/>
                  <a:gd name="T68" fmla="*/ 15 w 146"/>
                  <a:gd name="T69" fmla="*/ 32 h 131"/>
                  <a:gd name="T70" fmla="*/ 67 w 146"/>
                  <a:gd name="T71" fmla="*/ 69 h 131"/>
                  <a:gd name="T72" fmla="*/ 67 w 146"/>
                  <a:gd name="T73" fmla="*/ 69 h 131"/>
                  <a:gd name="T74" fmla="*/ 79 w 146"/>
                  <a:gd name="T75" fmla="*/ 69 h 131"/>
                  <a:gd name="T76" fmla="*/ 80 w 146"/>
                  <a:gd name="T77" fmla="*/ 69 h 131"/>
                  <a:gd name="T78" fmla="*/ 80 w 146"/>
                  <a:gd name="T79" fmla="*/ 81 h 131"/>
                  <a:gd name="T80" fmla="*/ 79 w 146"/>
                  <a:gd name="T81" fmla="*/ 82 h 131"/>
                  <a:gd name="T82" fmla="*/ 67 w 146"/>
                  <a:gd name="T83" fmla="*/ 82 h 131"/>
                  <a:gd name="T84" fmla="*/ 67 w 146"/>
                  <a:gd name="T85" fmla="*/ 81 h 131"/>
                  <a:gd name="T86" fmla="*/ 67 w 146"/>
                  <a:gd name="T87" fmla="*/ 69 h 131"/>
                  <a:gd name="T88" fmla="*/ 132 w 146"/>
                  <a:gd name="T89" fmla="*/ 122 h 131"/>
                  <a:gd name="T90" fmla="*/ 15 w 146"/>
                  <a:gd name="T91" fmla="*/ 122 h 131"/>
                  <a:gd name="T92" fmla="*/ 9 w 146"/>
                  <a:gd name="T93" fmla="*/ 116 h 131"/>
                  <a:gd name="T94" fmla="*/ 9 w 146"/>
                  <a:gd name="T95" fmla="*/ 77 h 131"/>
                  <a:gd name="T96" fmla="*/ 62 w 146"/>
                  <a:gd name="T97" fmla="*/ 77 h 131"/>
                  <a:gd name="T98" fmla="*/ 62 w 146"/>
                  <a:gd name="T99" fmla="*/ 81 h 131"/>
                  <a:gd name="T100" fmla="*/ 67 w 146"/>
                  <a:gd name="T101" fmla="*/ 86 h 131"/>
                  <a:gd name="T102" fmla="*/ 79 w 146"/>
                  <a:gd name="T103" fmla="*/ 86 h 131"/>
                  <a:gd name="T104" fmla="*/ 84 w 146"/>
                  <a:gd name="T105" fmla="*/ 81 h 131"/>
                  <a:gd name="T106" fmla="*/ 84 w 146"/>
                  <a:gd name="T107" fmla="*/ 77 h 131"/>
                  <a:gd name="T108" fmla="*/ 138 w 146"/>
                  <a:gd name="T109" fmla="*/ 77 h 131"/>
                  <a:gd name="T110" fmla="*/ 138 w 146"/>
                  <a:gd name="T111" fmla="*/ 116 h 131"/>
                  <a:gd name="T112" fmla="*/ 132 w 146"/>
                  <a:gd name="T113" fmla="*/ 12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6" h="131">
                    <a:moveTo>
                      <a:pt x="132" y="24"/>
                    </a:move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7"/>
                      <a:pt x="94" y="0"/>
                      <a:pt x="87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2" y="0"/>
                      <a:pt x="46" y="7"/>
                      <a:pt x="46" y="15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7" y="24"/>
                      <a:pt x="0" y="30"/>
                      <a:pt x="0" y="39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4"/>
                      <a:pt x="7" y="131"/>
                      <a:pt x="15" y="131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40" y="131"/>
                      <a:pt x="146" y="124"/>
                      <a:pt x="146" y="116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0"/>
                      <a:pt x="140" y="24"/>
                      <a:pt x="132" y="24"/>
                    </a:cubicBezTo>
                    <a:close/>
                    <a:moveTo>
                      <a:pt x="58" y="15"/>
                    </a:moveTo>
                    <a:cubicBezTo>
                      <a:pt x="58" y="14"/>
                      <a:pt x="59" y="13"/>
                      <a:pt x="60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8" y="13"/>
                      <a:pt x="89" y="14"/>
                      <a:pt x="89" y="1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58" y="24"/>
                      <a:pt x="58" y="24"/>
                      <a:pt x="58" y="24"/>
                    </a:cubicBezTo>
                    <a:lnTo>
                      <a:pt x="58" y="15"/>
                    </a:lnTo>
                    <a:close/>
                    <a:moveTo>
                      <a:pt x="15" y="32"/>
                    </a:moveTo>
                    <a:cubicBezTo>
                      <a:pt x="132" y="32"/>
                      <a:pt x="132" y="32"/>
                      <a:pt x="132" y="32"/>
                    </a:cubicBezTo>
                    <a:cubicBezTo>
                      <a:pt x="135" y="32"/>
                      <a:pt x="138" y="35"/>
                      <a:pt x="138" y="39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4" y="67"/>
                      <a:pt x="82" y="64"/>
                      <a:pt x="79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5" y="64"/>
                      <a:pt x="62" y="67"/>
                      <a:pt x="62" y="69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5"/>
                      <a:pt x="12" y="32"/>
                      <a:pt x="15" y="32"/>
                    </a:cubicBezTo>
                    <a:close/>
                    <a:moveTo>
                      <a:pt x="67" y="69"/>
                    </a:moveTo>
                    <a:cubicBezTo>
                      <a:pt x="67" y="69"/>
                      <a:pt x="67" y="69"/>
                      <a:pt x="67" y="69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2"/>
                      <a:pt x="80" y="82"/>
                      <a:pt x="79" y="82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67" y="82"/>
                      <a:pt x="67" y="81"/>
                    </a:cubicBezTo>
                    <a:lnTo>
                      <a:pt x="67" y="69"/>
                    </a:lnTo>
                    <a:close/>
                    <a:moveTo>
                      <a:pt x="132" y="122"/>
                    </a:moveTo>
                    <a:cubicBezTo>
                      <a:pt x="15" y="122"/>
                      <a:pt x="15" y="122"/>
                      <a:pt x="15" y="122"/>
                    </a:cubicBezTo>
                    <a:cubicBezTo>
                      <a:pt x="12" y="122"/>
                      <a:pt x="9" y="119"/>
                      <a:pt x="9" y="116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2" y="84"/>
                      <a:pt x="65" y="86"/>
                      <a:pt x="67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82" y="86"/>
                      <a:pt x="84" y="84"/>
                      <a:pt x="84" y="81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138" y="77"/>
                      <a:pt x="138" y="77"/>
                      <a:pt x="138" y="77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9"/>
                      <a:pt x="135" y="122"/>
                      <a:pt x="132" y="1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ïṣlïḓê">
                <a:extLst>
                  <a:ext uri="{FF2B5EF4-FFF2-40B4-BE49-F238E27FC236}">
                    <a16:creationId xmlns:a16="http://schemas.microsoft.com/office/drawing/2014/main" xmlns="" id="{6CC8F1B5-40AA-4328-955A-51DB2D2A9DBA}"/>
                  </a:ext>
                </a:extLst>
              </p:cNvPr>
              <p:cNvSpPr/>
              <p:nvPr/>
            </p:nvSpPr>
            <p:spPr bwMode="auto">
              <a:xfrm>
                <a:off x="7131482" y="3886467"/>
                <a:ext cx="352406" cy="428790"/>
              </a:xfrm>
              <a:custGeom>
                <a:avLst/>
                <a:gdLst>
                  <a:gd name="T0" fmla="*/ 203 w 203"/>
                  <a:gd name="T1" fmla="*/ 65 h 247"/>
                  <a:gd name="T2" fmla="*/ 120 w 203"/>
                  <a:gd name="T3" fmla="*/ 0 h 247"/>
                  <a:gd name="T4" fmla="*/ 8 w 203"/>
                  <a:gd name="T5" fmla="*/ 148 h 247"/>
                  <a:gd name="T6" fmla="*/ 0 w 203"/>
                  <a:gd name="T7" fmla="*/ 247 h 247"/>
                  <a:gd name="T8" fmla="*/ 91 w 203"/>
                  <a:gd name="T9" fmla="*/ 212 h 247"/>
                  <a:gd name="T10" fmla="*/ 203 w 203"/>
                  <a:gd name="T11" fmla="*/ 65 h 247"/>
                  <a:gd name="T12" fmla="*/ 83 w 203"/>
                  <a:gd name="T13" fmla="*/ 199 h 247"/>
                  <a:gd name="T14" fmla="*/ 71 w 203"/>
                  <a:gd name="T15" fmla="*/ 189 h 247"/>
                  <a:gd name="T16" fmla="*/ 170 w 203"/>
                  <a:gd name="T17" fmla="*/ 58 h 247"/>
                  <a:gd name="T18" fmla="*/ 182 w 203"/>
                  <a:gd name="T19" fmla="*/ 69 h 247"/>
                  <a:gd name="T20" fmla="*/ 83 w 203"/>
                  <a:gd name="T21" fmla="*/ 199 h 247"/>
                  <a:gd name="T22" fmla="*/ 44 w 203"/>
                  <a:gd name="T23" fmla="*/ 216 h 247"/>
                  <a:gd name="T24" fmla="*/ 19 w 203"/>
                  <a:gd name="T25" fmla="*/ 197 h 247"/>
                  <a:gd name="T26" fmla="*/ 21 w 203"/>
                  <a:gd name="T27" fmla="*/ 160 h 247"/>
                  <a:gd name="T28" fmla="*/ 35 w 203"/>
                  <a:gd name="T29" fmla="*/ 170 h 247"/>
                  <a:gd name="T30" fmla="*/ 35 w 203"/>
                  <a:gd name="T31" fmla="*/ 170 h 247"/>
                  <a:gd name="T32" fmla="*/ 66 w 203"/>
                  <a:gd name="T33" fmla="*/ 193 h 247"/>
                  <a:gd name="T34" fmla="*/ 66 w 203"/>
                  <a:gd name="T35" fmla="*/ 193 h 247"/>
                  <a:gd name="T36" fmla="*/ 77 w 203"/>
                  <a:gd name="T37" fmla="*/ 202 h 247"/>
                  <a:gd name="T38" fmla="*/ 44 w 203"/>
                  <a:gd name="T39" fmla="*/ 216 h 247"/>
                  <a:gd name="T40" fmla="*/ 164 w 203"/>
                  <a:gd name="T41" fmla="*/ 52 h 247"/>
                  <a:gd name="T42" fmla="*/ 64 w 203"/>
                  <a:gd name="T43" fmla="*/ 185 h 247"/>
                  <a:gd name="T44" fmla="*/ 46 w 203"/>
                  <a:gd name="T45" fmla="*/ 170 h 247"/>
                  <a:gd name="T46" fmla="*/ 145 w 203"/>
                  <a:gd name="T47" fmla="*/ 38 h 247"/>
                  <a:gd name="T48" fmla="*/ 164 w 203"/>
                  <a:gd name="T49" fmla="*/ 52 h 247"/>
                  <a:gd name="T50" fmla="*/ 122 w 203"/>
                  <a:gd name="T51" fmla="*/ 21 h 247"/>
                  <a:gd name="T52" fmla="*/ 139 w 203"/>
                  <a:gd name="T53" fmla="*/ 34 h 247"/>
                  <a:gd name="T54" fmla="*/ 39 w 203"/>
                  <a:gd name="T55" fmla="*/ 164 h 247"/>
                  <a:gd name="T56" fmla="*/ 23 w 203"/>
                  <a:gd name="T57" fmla="*/ 152 h 247"/>
                  <a:gd name="T58" fmla="*/ 122 w 203"/>
                  <a:gd name="T59" fmla="*/ 21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47">
                    <a:moveTo>
                      <a:pt x="203" y="65"/>
                    </a:moveTo>
                    <a:lnTo>
                      <a:pt x="120" y="0"/>
                    </a:lnTo>
                    <a:lnTo>
                      <a:pt x="8" y="148"/>
                    </a:lnTo>
                    <a:lnTo>
                      <a:pt x="0" y="247"/>
                    </a:lnTo>
                    <a:lnTo>
                      <a:pt x="91" y="212"/>
                    </a:lnTo>
                    <a:lnTo>
                      <a:pt x="203" y="65"/>
                    </a:lnTo>
                    <a:close/>
                    <a:moveTo>
                      <a:pt x="83" y="199"/>
                    </a:moveTo>
                    <a:lnTo>
                      <a:pt x="71" y="189"/>
                    </a:lnTo>
                    <a:lnTo>
                      <a:pt x="170" y="58"/>
                    </a:lnTo>
                    <a:lnTo>
                      <a:pt x="182" y="69"/>
                    </a:lnTo>
                    <a:lnTo>
                      <a:pt x="83" y="199"/>
                    </a:lnTo>
                    <a:close/>
                    <a:moveTo>
                      <a:pt x="44" y="216"/>
                    </a:moveTo>
                    <a:lnTo>
                      <a:pt x="19" y="197"/>
                    </a:lnTo>
                    <a:lnTo>
                      <a:pt x="21" y="160"/>
                    </a:lnTo>
                    <a:lnTo>
                      <a:pt x="35" y="170"/>
                    </a:lnTo>
                    <a:lnTo>
                      <a:pt x="35" y="170"/>
                    </a:lnTo>
                    <a:lnTo>
                      <a:pt x="66" y="193"/>
                    </a:lnTo>
                    <a:lnTo>
                      <a:pt x="66" y="193"/>
                    </a:lnTo>
                    <a:lnTo>
                      <a:pt x="77" y="202"/>
                    </a:lnTo>
                    <a:lnTo>
                      <a:pt x="44" y="216"/>
                    </a:lnTo>
                    <a:close/>
                    <a:moveTo>
                      <a:pt x="164" y="52"/>
                    </a:moveTo>
                    <a:lnTo>
                      <a:pt x="64" y="185"/>
                    </a:lnTo>
                    <a:lnTo>
                      <a:pt x="46" y="170"/>
                    </a:lnTo>
                    <a:lnTo>
                      <a:pt x="145" y="38"/>
                    </a:lnTo>
                    <a:lnTo>
                      <a:pt x="164" y="52"/>
                    </a:lnTo>
                    <a:close/>
                    <a:moveTo>
                      <a:pt x="122" y="21"/>
                    </a:moveTo>
                    <a:lnTo>
                      <a:pt x="139" y="34"/>
                    </a:lnTo>
                    <a:lnTo>
                      <a:pt x="39" y="164"/>
                    </a:lnTo>
                    <a:lnTo>
                      <a:pt x="23" y="152"/>
                    </a:lnTo>
                    <a:lnTo>
                      <a:pt x="122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ïsļïḋe">
                <a:extLst>
                  <a:ext uri="{FF2B5EF4-FFF2-40B4-BE49-F238E27FC236}">
                    <a16:creationId xmlns:a16="http://schemas.microsoft.com/office/drawing/2014/main" xmlns="" id="{8A490648-1DDE-44EF-952F-9C4CAA9CF4DA}"/>
                  </a:ext>
                </a:extLst>
              </p:cNvPr>
              <p:cNvSpPr/>
              <p:nvPr/>
            </p:nvSpPr>
            <p:spPr bwMode="auto">
              <a:xfrm>
                <a:off x="5437151" y="6212701"/>
                <a:ext cx="298591" cy="189223"/>
              </a:xfrm>
              <a:custGeom>
                <a:avLst/>
                <a:gdLst>
                  <a:gd name="T0" fmla="*/ 77 w 83"/>
                  <a:gd name="T1" fmla="*/ 0 h 53"/>
                  <a:gd name="T2" fmla="*/ 5 w 83"/>
                  <a:gd name="T3" fmla="*/ 0 h 53"/>
                  <a:gd name="T4" fmla="*/ 5 w 83"/>
                  <a:gd name="T5" fmla="*/ 43 h 53"/>
                  <a:gd name="T6" fmla="*/ 0 w 83"/>
                  <a:gd name="T7" fmla="*/ 43 h 53"/>
                  <a:gd name="T8" fmla="*/ 0 w 83"/>
                  <a:gd name="T9" fmla="*/ 48 h 53"/>
                  <a:gd name="T10" fmla="*/ 5 w 83"/>
                  <a:gd name="T11" fmla="*/ 53 h 53"/>
                  <a:gd name="T12" fmla="*/ 78 w 83"/>
                  <a:gd name="T13" fmla="*/ 53 h 53"/>
                  <a:gd name="T14" fmla="*/ 83 w 83"/>
                  <a:gd name="T15" fmla="*/ 48 h 53"/>
                  <a:gd name="T16" fmla="*/ 83 w 83"/>
                  <a:gd name="T17" fmla="*/ 43 h 53"/>
                  <a:gd name="T18" fmla="*/ 77 w 83"/>
                  <a:gd name="T19" fmla="*/ 43 h 53"/>
                  <a:gd name="T20" fmla="*/ 77 w 83"/>
                  <a:gd name="T21" fmla="*/ 0 h 53"/>
                  <a:gd name="T22" fmla="*/ 9 w 83"/>
                  <a:gd name="T23" fmla="*/ 4 h 53"/>
                  <a:gd name="T24" fmla="*/ 74 w 83"/>
                  <a:gd name="T25" fmla="*/ 4 h 53"/>
                  <a:gd name="T26" fmla="*/ 74 w 83"/>
                  <a:gd name="T27" fmla="*/ 43 h 53"/>
                  <a:gd name="T28" fmla="*/ 72 w 83"/>
                  <a:gd name="T29" fmla="*/ 43 h 53"/>
                  <a:gd name="T30" fmla="*/ 72 w 83"/>
                  <a:gd name="T31" fmla="*/ 5 h 53"/>
                  <a:gd name="T32" fmla="*/ 11 w 83"/>
                  <a:gd name="T33" fmla="*/ 5 h 53"/>
                  <a:gd name="T34" fmla="*/ 11 w 83"/>
                  <a:gd name="T35" fmla="*/ 43 h 53"/>
                  <a:gd name="T36" fmla="*/ 9 w 83"/>
                  <a:gd name="T37" fmla="*/ 43 h 53"/>
                  <a:gd name="T38" fmla="*/ 9 w 83"/>
                  <a:gd name="T39" fmla="*/ 4 h 53"/>
                  <a:gd name="T40" fmla="*/ 70 w 83"/>
                  <a:gd name="T41" fmla="*/ 43 h 53"/>
                  <a:gd name="T42" fmla="*/ 13 w 83"/>
                  <a:gd name="T43" fmla="*/ 43 h 53"/>
                  <a:gd name="T44" fmla="*/ 13 w 83"/>
                  <a:gd name="T45" fmla="*/ 7 h 53"/>
                  <a:gd name="T46" fmla="*/ 70 w 83"/>
                  <a:gd name="T47" fmla="*/ 7 h 53"/>
                  <a:gd name="T48" fmla="*/ 70 w 83"/>
                  <a:gd name="T49" fmla="*/ 43 h 53"/>
                  <a:gd name="T50" fmla="*/ 79 w 83"/>
                  <a:gd name="T51" fmla="*/ 48 h 53"/>
                  <a:gd name="T52" fmla="*/ 78 w 83"/>
                  <a:gd name="T53" fmla="*/ 50 h 53"/>
                  <a:gd name="T54" fmla="*/ 5 w 83"/>
                  <a:gd name="T55" fmla="*/ 50 h 53"/>
                  <a:gd name="T56" fmla="*/ 4 w 83"/>
                  <a:gd name="T57" fmla="*/ 48 h 53"/>
                  <a:gd name="T58" fmla="*/ 4 w 83"/>
                  <a:gd name="T59" fmla="*/ 47 h 53"/>
                  <a:gd name="T60" fmla="*/ 30 w 83"/>
                  <a:gd name="T61" fmla="*/ 47 h 53"/>
                  <a:gd name="T62" fmla="*/ 30 w 83"/>
                  <a:gd name="T63" fmla="*/ 49 h 53"/>
                  <a:gd name="T64" fmla="*/ 53 w 83"/>
                  <a:gd name="T65" fmla="*/ 49 h 53"/>
                  <a:gd name="T66" fmla="*/ 53 w 83"/>
                  <a:gd name="T67" fmla="*/ 47 h 53"/>
                  <a:gd name="T68" fmla="*/ 79 w 83"/>
                  <a:gd name="T69" fmla="*/ 47 h 53"/>
                  <a:gd name="T70" fmla="*/ 79 w 83"/>
                  <a:gd name="T7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3" h="53">
                    <a:moveTo>
                      <a:pt x="7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2" y="53"/>
                      <a:pt x="5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81" y="53"/>
                      <a:pt x="83" y="51"/>
                      <a:pt x="83" y="4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77" y="43"/>
                      <a:pt x="77" y="43"/>
                      <a:pt x="77" y="43"/>
                    </a:cubicBezTo>
                    <a:lnTo>
                      <a:pt x="77" y="0"/>
                    </a:lnTo>
                    <a:close/>
                    <a:moveTo>
                      <a:pt x="9" y="4"/>
                    </a:moveTo>
                    <a:cubicBezTo>
                      <a:pt x="74" y="4"/>
                      <a:pt x="74" y="4"/>
                      <a:pt x="74" y="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9" y="43"/>
                      <a:pt x="9" y="43"/>
                      <a:pt x="9" y="43"/>
                    </a:cubicBezTo>
                    <a:lnTo>
                      <a:pt x="9" y="4"/>
                    </a:lnTo>
                    <a:close/>
                    <a:moveTo>
                      <a:pt x="70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70" y="7"/>
                      <a:pt x="70" y="7"/>
                      <a:pt x="70" y="7"/>
                    </a:cubicBezTo>
                    <a:lnTo>
                      <a:pt x="70" y="43"/>
                    </a:lnTo>
                    <a:close/>
                    <a:moveTo>
                      <a:pt x="79" y="48"/>
                    </a:moveTo>
                    <a:cubicBezTo>
                      <a:pt x="79" y="49"/>
                      <a:pt x="79" y="50"/>
                      <a:pt x="78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4" y="50"/>
                      <a:pt x="4" y="49"/>
                      <a:pt x="4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79" y="47"/>
                      <a:pt x="79" y="47"/>
                      <a:pt x="79" y="47"/>
                    </a:cubicBezTo>
                    <a:lnTo>
                      <a:pt x="79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íṩḻïḋè">
                <a:extLst>
                  <a:ext uri="{FF2B5EF4-FFF2-40B4-BE49-F238E27FC236}">
                    <a16:creationId xmlns:a16="http://schemas.microsoft.com/office/drawing/2014/main" xmlns="" id="{0783FEDF-4787-4FCC-8981-44246BC76458}"/>
                  </a:ext>
                </a:extLst>
              </p:cNvPr>
              <p:cNvSpPr/>
              <p:nvPr/>
            </p:nvSpPr>
            <p:spPr bwMode="auto">
              <a:xfrm>
                <a:off x="7843240" y="3936812"/>
                <a:ext cx="374975" cy="374975"/>
              </a:xfrm>
              <a:custGeom>
                <a:avLst/>
                <a:gdLst>
                  <a:gd name="T0" fmla="*/ 55 w 104"/>
                  <a:gd name="T1" fmla="*/ 0 h 104"/>
                  <a:gd name="T2" fmla="*/ 55 w 104"/>
                  <a:gd name="T3" fmla="*/ 14 h 104"/>
                  <a:gd name="T4" fmla="*/ 80 w 104"/>
                  <a:gd name="T5" fmla="*/ 14 h 104"/>
                  <a:gd name="T6" fmla="*/ 54 w 104"/>
                  <a:gd name="T7" fmla="*/ 41 h 104"/>
                  <a:gd name="T8" fmla="*/ 35 w 104"/>
                  <a:gd name="T9" fmla="*/ 35 h 104"/>
                  <a:gd name="T10" fmla="*/ 0 w 104"/>
                  <a:gd name="T11" fmla="*/ 69 h 104"/>
                  <a:gd name="T12" fmla="*/ 35 w 104"/>
                  <a:gd name="T13" fmla="*/ 104 h 104"/>
                  <a:gd name="T14" fmla="*/ 69 w 104"/>
                  <a:gd name="T15" fmla="*/ 69 h 104"/>
                  <a:gd name="T16" fmla="*/ 63 w 104"/>
                  <a:gd name="T17" fmla="*/ 50 h 104"/>
                  <a:gd name="T18" fmla="*/ 90 w 104"/>
                  <a:gd name="T19" fmla="*/ 24 h 104"/>
                  <a:gd name="T20" fmla="*/ 90 w 104"/>
                  <a:gd name="T21" fmla="*/ 49 h 104"/>
                  <a:gd name="T22" fmla="*/ 104 w 104"/>
                  <a:gd name="T23" fmla="*/ 49 h 104"/>
                  <a:gd name="T24" fmla="*/ 104 w 104"/>
                  <a:gd name="T25" fmla="*/ 0 h 104"/>
                  <a:gd name="T26" fmla="*/ 55 w 104"/>
                  <a:gd name="T27" fmla="*/ 0 h 104"/>
                  <a:gd name="T28" fmla="*/ 35 w 104"/>
                  <a:gd name="T29" fmla="*/ 90 h 104"/>
                  <a:gd name="T30" fmla="*/ 14 w 104"/>
                  <a:gd name="T31" fmla="*/ 69 h 104"/>
                  <a:gd name="T32" fmla="*/ 35 w 104"/>
                  <a:gd name="T33" fmla="*/ 49 h 104"/>
                  <a:gd name="T34" fmla="*/ 55 w 104"/>
                  <a:gd name="T35" fmla="*/ 69 h 104"/>
                  <a:gd name="T36" fmla="*/ 35 w 104"/>
                  <a:gd name="T37" fmla="*/ 9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4">
                    <a:moveTo>
                      <a:pt x="55" y="0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48" y="37"/>
                      <a:pt x="42" y="35"/>
                      <a:pt x="35" y="35"/>
                    </a:cubicBezTo>
                    <a:cubicBezTo>
                      <a:pt x="16" y="35"/>
                      <a:pt x="0" y="50"/>
                      <a:pt x="0" y="69"/>
                    </a:cubicBezTo>
                    <a:cubicBezTo>
                      <a:pt x="0" y="88"/>
                      <a:pt x="16" y="104"/>
                      <a:pt x="35" y="104"/>
                    </a:cubicBezTo>
                    <a:cubicBezTo>
                      <a:pt x="54" y="104"/>
                      <a:pt x="69" y="88"/>
                      <a:pt x="69" y="69"/>
                    </a:cubicBezTo>
                    <a:cubicBezTo>
                      <a:pt x="69" y="62"/>
                      <a:pt x="67" y="56"/>
                      <a:pt x="63" y="50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0"/>
                      <a:pt x="104" y="0"/>
                      <a:pt x="104" y="0"/>
                    </a:cubicBezTo>
                    <a:lnTo>
                      <a:pt x="55" y="0"/>
                    </a:lnTo>
                    <a:close/>
                    <a:moveTo>
                      <a:pt x="35" y="90"/>
                    </a:moveTo>
                    <a:cubicBezTo>
                      <a:pt x="23" y="90"/>
                      <a:pt x="14" y="81"/>
                      <a:pt x="14" y="69"/>
                    </a:cubicBezTo>
                    <a:cubicBezTo>
                      <a:pt x="14" y="58"/>
                      <a:pt x="23" y="49"/>
                      <a:pt x="35" y="49"/>
                    </a:cubicBezTo>
                    <a:cubicBezTo>
                      <a:pt x="46" y="49"/>
                      <a:pt x="55" y="58"/>
                      <a:pt x="55" y="69"/>
                    </a:cubicBezTo>
                    <a:cubicBezTo>
                      <a:pt x="55" y="81"/>
                      <a:pt x="46" y="90"/>
                      <a:pt x="35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99" name="í$lîḋé">
                <a:extLst>
                  <a:ext uri="{FF2B5EF4-FFF2-40B4-BE49-F238E27FC236}">
                    <a16:creationId xmlns:a16="http://schemas.microsoft.com/office/drawing/2014/main" xmlns="" id="{A6BDDB02-4254-40D6-AC47-F3C470636F9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074061" y="5546079"/>
                <a:ext cx="418374" cy="392334"/>
                <a:chOff x="9074061" y="5546079"/>
                <a:chExt cx="418374" cy="392334"/>
              </a:xfrm>
              <a:grpFill/>
            </p:grpSpPr>
            <p:sp>
              <p:nvSpPr>
                <p:cNvPr id="107" name="îṡľíďé">
                  <a:extLst>
                    <a:ext uri="{FF2B5EF4-FFF2-40B4-BE49-F238E27FC236}">
                      <a16:creationId xmlns:a16="http://schemas.microsoft.com/office/drawing/2014/main" xmlns="" id="{FD793F4A-07FF-435E-9DA5-F74A0129F93F}"/>
                    </a:ext>
                  </a:extLst>
                </p:cNvPr>
                <p:cNvSpPr/>
                <p:nvPr/>
              </p:nvSpPr>
              <p:spPr bwMode="auto">
                <a:xfrm>
                  <a:off x="9127877" y="5881126"/>
                  <a:ext cx="307271" cy="57287"/>
                </a:xfrm>
                <a:custGeom>
                  <a:avLst/>
                  <a:gdLst>
                    <a:gd name="T0" fmla="*/ 84 w 85"/>
                    <a:gd name="T1" fmla="*/ 0 h 16"/>
                    <a:gd name="T2" fmla="*/ 2 w 85"/>
                    <a:gd name="T3" fmla="*/ 0 h 16"/>
                    <a:gd name="T4" fmla="*/ 0 w 85"/>
                    <a:gd name="T5" fmla="*/ 2 h 16"/>
                    <a:gd name="T6" fmla="*/ 0 w 85"/>
                    <a:gd name="T7" fmla="*/ 14 h 16"/>
                    <a:gd name="T8" fmla="*/ 2 w 85"/>
                    <a:gd name="T9" fmla="*/ 16 h 16"/>
                    <a:gd name="T10" fmla="*/ 84 w 85"/>
                    <a:gd name="T11" fmla="*/ 16 h 16"/>
                    <a:gd name="T12" fmla="*/ 85 w 85"/>
                    <a:gd name="T13" fmla="*/ 14 h 16"/>
                    <a:gd name="T14" fmla="*/ 85 w 85"/>
                    <a:gd name="T15" fmla="*/ 2 h 16"/>
                    <a:gd name="T16" fmla="*/ 84 w 85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16">
                      <a:moveTo>
                        <a:pt x="8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2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5" y="16"/>
                        <a:pt x="85" y="15"/>
                        <a:pt x="85" y="14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8" name="íšľiḑé">
                  <a:extLst>
                    <a:ext uri="{FF2B5EF4-FFF2-40B4-BE49-F238E27FC236}">
                      <a16:creationId xmlns:a16="http://schemas.microsoft.com/office/drawing/2014/main" xmlns="" id="{42DBED59-A44A-426F-9BBF-5C2F5AD5F8D1}"/>
                    </a:ext>
                  </a:extLst>
                </p:cNvPr>
                <p:cNvSpPr/>
                <p:nvPr/>
              </p:nvSpPr>
              <p:spPr bwMode="auto">
                <a:xfrm>
                  <a:off x="9074061" y="5546079"/>
                  <a:ext cx="418374" cy="309007"/>
                </a:xfrm>
                <a:custGeom>
                  <a:avLst/>
                  <a:gdLst>
                    <a:gd name="T0" fmla="*/ 116 w 116"/>
                    <a:gd name="T1" fmla="*/ 12 h 86"/>
                    <a:gd name="T2" fmla="*/ 104 w 116"/>
                    <a:gd name="T3" fmla="*/ 0 h 86"/>
                    <a:gd name="T4" fmla="*/ 93 w 116"/>
                    <a:gd name="T5" fmla="*/ 12 h 86"/>
                    <a:gd name="T6" fmla="*/ 98 w 116"/>
                    <a:gd name="T7" fmla="*/ 21 h 86"/>
                    <a:gd name="T8" fmla="*/ 77 w 116"/>
                    <a:gd name="T9" fmla="*/ 62 h 86"/>
                    <a:gd name="T10" fmla="*/ 64 w 116"/>
                    <a:gd name="T11" fmla="*/ 22 h 86"/>
                    <a:gd name="T12" fmla="*/ 69 w 116"/>
                    <a:gd name="T13" fmla="*/ 12 h 86"/>
                    <a:gd name="T14" fmla="*/ 58 w 116"/>
                    <a:gd name="T15" fmla="*/ 0 h 86"/>
                    <a:gd name="T16" fmla="*/ 46 w 116"/>
                    <a:gd name="T17" fmla="*/ 12 h 86"/>
                    <a:gd name="T18" fmla="*/ 52 w 116"/>
                    <a:gd name="T19" fmla="*/ 22 h 86"/>
                    <a:gd name="T20" fmla="*/ 38 w 116"/>
                    <a:gd name="T21" fmla="*/ 62 h 86"/>
                    <a:gd name="T22" fmla="*/ 18 w 116"/>
                    <a:gd name="T23" fmla="*/ 22 h 86"/>
                    <a:gd name="T24" fmla="*/ 23 w 116"/>
                    <a:gd name="T25" fmla="*/ 12 h 86"/>
                    <a:gd name="T26" fmla="*/ 11 w 116"/>
                    <a:gd name="T27" fmla="*/ 0 h 86"/>
                    <a:gd name="T28" fmla="*/ 0 w 116"/>
                    <a:gd name="T29" fmla="*/ 12 h 86"/>
                    <a:gd name="T30" fmla="*/ 8 w 116"/>
                    <a:gd name="T31" fmla="*/ 23 h 86"/>
                    <a:gd name="T32" fmla="*/ 15 w 116"/>
                    <a:gd name="T33" fmla="*/ 86 h 86"/>
                    <a:gd name="T34" fmla="*/ 100 w 116"/>
                    <a:gd name="T35" fmla="*/ 86 h 86"/>
                    <a:gd name="T36" fmla="*/ 107 w 116"/>
                    <a:gd name="T37" fmla="*/ 23 h 86"/>
                    <a:gd name="T38" fmla="*/ 116 w 116"/>
                    <a:gd name="T39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6" h="86">
                      <a:moveTo>
                        <a:pt x="116" y="12"/>
                      </a:moveTo>
                      <a:cubicBezTo>
                        <a:pt x="116" y="6"/>
                        <a:pt x="111" y="0"/>
                        <a:pt x="104" y="0"/>
                      </a:cubicBezTo>
                      <a:cubicBezTo>
                        <a:pt x="98" y="0"/>
                        <a:pt x="93" y="6"/>
                        <a:pt x="93" y="12"/>
                      </a:cubicBezTo>
                      <a:cubicBezTo>
                        <a:pt x="93" y="16"/>
                        <a:pt x="95" y="19"/>
                        <a:pt x="98" y="21"/>
                      </a:cubicBezTo>
                      <a:cubicBezTo>
                        <a:pt x="77" y="62"/>
                        <a:pt x="77" y="62"/>
                        <a:pt x="77" y="6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7" y="20"/>
                        <a:pt x="69" y="16"/>
                        <a:pt x="69" y="12"/>
                      </a:cubicBezTo>
                      <a:cubicBezTo>
                        <a:pt x="69" y="6"/>
                        <a:pt x="64" y="0"/>
                        <a:pt x="58" y="0"/>
                      </a:cubicBezTo>
                      <a:cubicBezTo>
                        <a:pt x="51" y="0"/>
                        <a:pt x="46" y="6"/>
                        <a:pt x="46" y="12"/>
                      </a:cubicBezTo>
                      <a:cubicBezTo>
                        <a:pt x="46" y="16"/>
                        <a:pt x="48" y="20"/>
                        <a:pt x="52" y="22"/>
                      </a:cubicBez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21" y="19"/>
                        <a:pt x="23" y="16"/>
                        <a:pt x="23" y="12"/>
                      </a:cubicBezTo>
                      <a:cubicBezTo>
                        <a:pt x="23" y="6"/>
                        <a:pt x="18" y="0"/>
                        <a:pt x="11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0" y="17"/>
                        <a:pt x="3" y="22"/>
                        <a:pt x="8" y="23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00" y="86"/>
                        <a:pt x="100" y="86"/>
                        <a:pt x="100" y="86"/>
                      </a:cubicBezTo>
                      <a:cubicBezTo>
                        <a:pt x="107" y="23"/>
                        <a:pt x="107" y="23"/>
                        <a:pt x="107" y="23"/>
                      </a:cubicBezTo>
                      <a:cubicBezTo>
                        <a:pt x="112" y="22"/>
                        <a:pt x="116" y="17"/>
                        <a:pt x="11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100" name="ïSlïďê">
                <a:extLst>
                  <a:ext uri="{FF2B5EF4-FFF2-40B4-BE49-F238E27FC236}">
                    <a16:creationId xmlns:a16="http://schemas.microsoft.com/office/drawing/2014/main" xmlns="" id="{5E80003C-E827-4D13-B1F2-83CFF117BE9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20966" y="5895014"/>
                <a:ext cx="368031" cy="371503"/>
                <a:chOff x="8620966" y="5895014"/>
                <a:chExt cx="368031" cy="371503"/>
              </a:xfrm>
              <a:grpFill/>
            </p:grpSpPr>
            <p:sp>
              <p:nvSpPr>
                <p:cNvPr id="102" name="ïśļïḓé">
                  <a:extLst>
                    <a:ext uri="{FF2B5EF4-FFF2-40B4-BE49-F238E27FC236}">
                      <a16:creationId xmlns:a16="http://schemas.microsoft.com/office/drawing/2014/main" xmlns="" id="{3D5AF30F-3BF2-4E7E-A533-C367D299B3A7}"/>
                    </a:ext>
                  </a:extLst>
                </p:cNvPr>
                <p:cNvSpPr/>
                <p:nvPr/>
              </p:nvSpPr>
              <p:spPr bwMode="auto">
                <a:xfrm>
                  <a:off x="8718182" y="5995702"/>
                  <a:ext cx="173600" cy="173600"/>
                </a:xfrm>
                <a:custGeom>
                  <a:avLst/>
                  <a:gdLst>
                    <a:gd name="T0" fmla="*/ 24 w 48"/>
                    <a:gd name="T1" fmla="*/ 7 h 48"/>
                    <a:gd name="T2" fmla="*/ 41 w 48"/>
                    <a:gd name="T3" fmla="*/ 24 h 48"/>
                    <a:gd name="T4" fmla="*/ 24 w 48"/>
                    <a:gd name="T5" fmla="*/ 41 h 48"/>
                    <a:gd name="T6" fmla="*/ 7 w 48"/>
                    <a:gd name="T7" fmla="*/ 24 h 48"/>
                    <a:gd name="T8" fmla="*/ 24 w 48"/>
                    <a:gd name="T9" fmla="*/ 7 h 48"/>
                    <a:gd name="T10" fmla="*/ 24 w 48"/>
                    <a:gd name="T11" fmla="*/ 0 h 48"/>
                    <a:gd name="T12" fmla="*/ 0 w 48"/>
                    <a:gd name="T13" fmla="*/ 24 h 48"/>
                    <a:gd name="T14" fmla="*/ 24 w 48"/>
                    <a:gd name="T15" fmla="*/ 48 h 48"/>
                    <a:gd name="T16" fmla="*/ 48 w 48"/>
                    <a:gd name="T17" fmla="*/ 24 h 48"/>
                    <a:gd name="T18" fmla="*/ 24 w 48"/>
                    <a:gd name="T1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" h="48">
                      <a:moveTo>
                        <a:pt x="24" y="7"/>
                      </a:moveTo>
                      <a:cubicBezTo>
                        <a:pt x="34" y="7"/>
                        <a:pt x="41" y="14"/>
                        <a:pt x="41" y="24"/>
                      </a:cubicBezTo>
                      <a:cubicBezTo>
                        <a:pt x="41" y="33"/>
                        <a:pt x="34" y="41"/>
                        <a:pt x="24" y="41"/>
                      </a:cubicBezTo>
                      <a:cubicBezTo>
                        <a:pt x="15" y="41"/>
                        <a:pt x="7" y="33"/>
                        <a:pt x="7" y="24"/>
                      </a:cubicBezTo>
                      <a:cubicBezTo>
                        <a:pt x="7" y="14"/>
                        <a:pt x="15" y="7"/>
                        <a:pt x="24" y="7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ubicBezTo>
                        <a:pt x="37" y="48"/>
                        <a:pt x="48" y="37"/>
                        <a:pt x="48" y="24"/>
                      </a:cubicBezTo>
                      <a:cubicBezTo>
                        <a:pt x="48" y="10"/>
                        <a:pt x="37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3" name="işḻiḓé">
                  <a:extLst>
                    <a:ext uri="{FF2B5EF4-FFF2-40B4-BE49-F238E27FC236}">
                      <a16:creationId xmlns:a16="http://schemas.microsoft.com/office/drawing/2014/main" xmlns="" id="{B1561AB0-C458-4E91-B263-D5A832054BE4}"/>
                    </a:ext>
                  </a:extLst>
                </p:cNvPr>
                <p:cNvSpPr/>
                <p:nvPr/>
              </p:nvSpPr>
              <p:spPr bwMode="auto">
                <a:xfrm>
                  <a:off x="8794566" y="5895014"/>
                  <a:ext cx="24304" cy="371503"/>
                </a:xfrm>
                <a:custGeom>
                  <a:avLst/>
                  <a:gdLst>
                    <a:gd name="T0" fmla="*/ 3 w 7"/>
                    <a:gd name="T1" fmla="*/ 0 h 103"/>
                    <a:gd name="T2" fmla="*/ 0 w 7"/>
                    <a:gd name="T3" fmla="*/ 5 h 103"/>
                    <a:gd name="T4" fmla="*/ 0 w 7"/>
                    <a:gd name="T5" fmla="*/ 17 h 103"/>
                    <a:gd name="T6" fmla="*/ 3 w 7"/>
                    <a:gd name="T7" fmla="*/ 21 h 103"/>
                    <a:gd name="T8" fmla="*/ 7 w 7"/>
                    <a:gd name="T9" fmla="*/ 17 h 103"/>
                    <a:gd name="T10" fmla="*/ 7 w 7"/>
                    <a:gd name="T11" fmla="*/ 5 h 103"/>
                    <a:gd name="T12" fmla="*/ 3 w 7"/>
                    <a:gd name="T13" fmla="*/ 0 h 103"/>
                    <a:gd name="T14" fmla="*/ 3 w 7"/>
                    <a:gd name="T15" fmla="*/ 82 h 103"/>
                    <a:gd name="T16" fmla="*/ 0 w 7"/>
                    <a:gd name="T17" fmla="*/ 86 h 103"/>
                    <a:gd name="T18" fmla="*/ 0 w 7"/>
                    <a:gd name="T19" fmla="*/ 99 h 103"/>
                    <a:gd name="T20" fmla="*/ 3 w 7"/>
                    <a:gd name="T21" fmla="*/ 103 h 103"/>
                    <a:gd name="T22" fmla="*/ 7 w 7"/>
                    <a:gd name="T23" fmla="*/ 99 h 103"/>
                    <a:gd name="T24" fmla="*/ 7 w 7"/>
                    <a:gd name="T25" fmla="*/ 86 h 103"/>
                    <a:gd name="T26" fmla="*/ 3 w 7"/>
                    <a:gd name="T27" fmla="*/ 8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103">
                      <a:moveTo>
                        <a:pt x="3" y="0"/>
                      </a:moveTo>
                      <a:cubicBezTo>
                        <a:pt x="1" y="0"/>
                        <a:pt x="0" y="2"/>
                        <a:pt x="0" y="5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9"/>
                        <a:pt x="1" y="21"/>
                        <a:pt x="3" y="21"/>
                      </a:cubicBezTo>
                      <a:cubicBezTo>
                        <a:pt x="5" y="21"/>
                        <a:pt x="7" y="19"/>
                        <a:pt x="7" y="17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2"/>
                        <a:pt x="5" y="0"/>
                        <a:pt x="3" y="0"/>
                      </a:cubicBezTo>
                      <a:close/>
                      <a:moveTo>
                        <a:pt x="3" y="82"/>
                      </a:moveTo>
                      <a:cubicBezTo>
                        <a:pt x="1" y="82"/>
                        <a:pt x="0" y="84"/>
                        <a:pt x="0" y="86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101"/>
                        <a:pt x="1" y="103"/>
                        <a:pt x="3" y="103"/>
                      </a:cubicBezTo>
                      <a:cubicBezTo>
                        <a:pt x="5" y="103"/>
                        <a:pt x="7" y="101"/>
                        <a:pt x="7" y="99"/>
                      </a:cubicBezTo>
                      <a:cubicBezTo>
                        <a:pt x="7" y="86"/>
                        <a:pt x="7" y="86"/>
                        <a:pt x="7" y="86"/>
                      </a:cubicBezTo>
                      <a:cubicBezTo>
                        <a:pt x="7" y="84"/>
                        <a:pt x="5" y="82"/>
                        <a:pt x="3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4" name="iṡľïḓê">
                  <a:extLst>
                    <a:ext uri="{FF2B5EF4-FFF2-40B4-BE49-F238E27FC236}">
                      <a16:creationId xmlns:a16="http://schemas.microsoft.com/office/drawing/2014/main" xmlns="" id="{FC89C632-CECE-4290-A434-760E9931CF0E}"/>
                    </a:ext>
                  </a:extLst>
                </p:cNvPr>
                <p:cNvSpPr/>
                <p:nvPr/>
              </p:nvSpPr>
              <p:spPr bwMode="auto">
                <a:xfrm>
                  <a:off x="8620966" y="6068614"/>
                  <a:ext cx="368031" cy="24304"/>
                </a:xfrm>
                <a:custGeom>
                  <a:avLst/>
                  <a:gdLst>
                    <a:gd name="T0" fmla="*/ 98 w 102"/>
                    <a:gd name="T1" fmla="*/ 0 h 7"/>
                    <a:gd name="T2" fmla="*/ 86 w 102"/>
                    <a:gd name="T3" fmla="*/ 0 h 7"/>
                    <a:gd name="T4" fmla="*/ 82 w 102"/>
                    <a:gd name="T5" fmla="*/ 4 h 7"/>
                    <a:gd name="T6" fmla="*/ 86 w 102"/>
                    <a:gd name="T7" fmla="*/ 7 h 7"/>
                    <a:gd name="T8" fmla="*/ 98 w 102"/>
                    <a:gd name="T9" fmla="*/ 7 h 7"/>
                    <a:gd name="T10" fmla="*/ 102 w 102"/>
                    <a:gd name="T11" fmla="*/ 4 h 7"/>
                    <a:gd name="T12" fmla="*/ 98 w 102"/>
                    <a:gd name="T13" fmla="*/ 0 h 7"/>
                    <a:gd name="T14" fmla="*/ 16 w 102"/>
                    <a:gd name="T15" fmla="*/ 0 h 7"/>
                    <a:gd name="T16" fmla="*/ 4 w 102"/>
                    <a:gd name="T17" fmla="*/ 0 h 7"/>
                    <a:gd name="T18" fmla="*/ 0 w 102"/>
                    <a:gd name="T19" fmla="*/ 4 h 7"/>
                    <a:gd name="T20" fmla="*/ 4 w 102"/>
                    <a:gd name="T21" fmla="*/ 7 h 7"/>
                    <a:gd name="T22" fmla="*/ 16 w 102"/>
                    <a:gd name="T23" fmla="*/ 7 h 7"/>
                    <a:gd name="T24" fmla="*/ 20 w 102"/>
                    <a:gd name="T25" fmla="*/ 4 h 7"/>
                    <a:gd name="T26" fmla="*/ 16 w 102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2" h="7">
                      <a:moveTo>
                        <a:pt x="98" y="0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4" y="0"/>
                        <a:pt x="82" y="2"/>
                        <a:pt x="82" y="4"/>
                      </a:cubicBezTo>
                      <a:cubicBezTo>
                        <a:pt x="82" y="6"/>
                        <a:pt x="84" y="7"/>
                        <a:pt x="86" y="7"/>
                      </a:cubicBezTo>
                      <a:cubicBezTo>
                        <a:pt x="98" y="7"/>
                        <a:pt x="98" y="7"/>
                        <a:pt x="98" y="7"/>
                      </a:cubicBezTo>
                      <a:cubicBezTo>
                        <a:pt x="100" y="7"/>
                        <a:pt x="102" y="6"/>
                        <a:pt x="102" y="4"/>
                      </a:cubicBezTo>
                      <a:cubicBezTo>
                        <a:pt x="102" y="2"/>
                        <a:pt x="100" y="0"/>
                        <a:pt x="98" y="0"/>
                      </a:cubicBezTo>
                      <a:close/>
                      <a:moveTo>
                        <a:pt x="1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8" y="7"/>
                        <a:pt x="20" y="6"/>
                        <a:pt x="20" y="4"/>
                      </a:cubicBezTo>
                      <a:cubicBezTo>
                        <a:pt x="20" y="2"/>
                        <a:pt x="18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5" name="îṥḷídé">
                  <a:extLst>
                    <a:ext uri="{FF2B5EF4-FFF2-40B4-BE49-F238E27FC236}">
                      <a16:creationId xmlns:a16="http://schemas.microsoft.com/office/drawing/2014/main" xmlns="" id="{8DA19AA0-2AB3-4FCB-9D73-9A4430023C6B}"/>
                    </a:ext>
                  </a:extLst>
                </p:cNvPr>
                <p:cNvSpPr/>
                <p:nvPr/>
              </p:nvSpPr>
              <p:spPr bwMode="auto">
                <a:xfrm>
                  <a:off x="8671311" y="5945358"/>
                  <a:ext cx="270815" cy="270815"/>
                </a:xfrm>
                <a:custGeom>
                  <a:avLst/>
                  <a:gdLst>
                    <a:gd name="T0" fmla="*/ 73 w 75"/>
                    <a:gd name="T1" fmla="*/ 1 h 75"/>
                    <a:gd name="T2" fmla="*/ 68 w 75"/>
                    <a:gd name="T3" fmla="*/ 2 h 75"/>
                    <a:gd name="T4" fmla="*/ 59 w 75"/>
                    <a:gd name="T5" fmla="*/ 11 h 75"/>
                    <a:gd name="T6" fmla="*/ 59 w 75"/>
                    <a:gd name="T7" fmla="*/ 16 h 75"/>
                    <a:gd name="T8" fmla="*/ 64 w 75"/>
                    <a:gd name="T9" fmla="*/ 15 h 75"/>
                    <a:gd name="T10" fmla="*/ 73 w 75"/>
                    <a:gd name="T11" fmla="*/ 7 h 75"/>
                    <a:gd name="T12" fmla="*/ 73 w 75"/>
                    <a:gd name="T13" fmla="*/ 1 h 75"/>
                    <a:gd name="T14" fmla="*/ 10 w 75"/>
                    <a:gd name="T15" fmla="*/ 60 h 75"/>
                    <a:gd name="T16" fmla="*/ 1 w 75"/>
                    <a:gd name="T17" fmla="*/ 69 h 75"/>
                    <a:gd name="T18" fmla="*/ 1 w 75"/>
                    <a:gd name="T19" fmla="*/ 74 h 75"/>
                    <a:gd name="T20" fmla="*/ 6 w 75"/>
                    <a:gd name="T21" fmla="*/ 73 h 75"/>
                    <a:gd name="T22" fmla="*/ 15 w 75"/>
                    <a:gd name="T23" fmla="*/ 65 h 75"/>
                    <a:gd name="T24" fmla="*/ 15 w 75"/>
                    <a:gd name="T25" fmla="*/ 59 h 75"/>
                    <a:gd name="T26" fmla="*/ 10 w 75"/>
                    <a:gd name="T27" fmla="*/ 6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75">
                      <a:moveTo>
                        <a:pt x="73" y="1"/>
                      </a:moveTo>
                      <a:cubicBezTo>
                        <a:pt x="72" y="0"/>
                        <a:pt x="70" y="0"/>
                        <a:pt x="68" y="2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8" y="12"/>
                        <a:pt x="58" y="15"/>
                        <a:pt x="59" y="16"/>
                      </a:cubicBezTo>
                      <a:cubicBezTo>
                        <a:pt x="60" y="17"/>
                        <a:pt x="63" y="17"/>
                        <a:pt x="64" y="15"/>
                      </a:cubicBezTo>
                      <a:cubicBezTo>
                        <a:pt x="73" y="7"/>
                        <a:pt x="73" y="7"/>
                        <a:pt x="73" y="7"/>
                      </a:cubicBezTo>
                      <a:cubicBezTo>
                        <a:pt x="74" y="5"/>
                        <a:pt x="75" y="3"/>
                        <a:pt x="73" y="1"/>
                      </a:cubicBezTo>
                      <a:close/>
                      <a:moveTo>
                        <a:pt x="10" y="60"/>
                      </a:moveTo>
                      <a:cubicBezTo>
                        <a:pt x="1" y="69"/>
                        <a:pt x="1" y="69"/>
                        <a:pt x="1" y="69"/>
                      </a:cubicBezTo>
                      <a:cubicBezTo>
                        <a:pt x="0" y="70"/>
                        <a:pt x="0" y="73"/>
                        <a:pt x="1" y="74"/>
                      </a:cubicBezTo>
                      <a:cubicBezTo>
                        <a:pt x="2" y="75"/>
                        <a:pt x="5" y="75"/>
                        <a:pt x="6" y="73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6" y="63"/>
                        <a:pt x="17" y="61"/>
                        <a:pt x="15" y="59"/>
                      </a:cubicBezTo>
                      <a:cubicBezTo>
                        <a:pt x="14" y="58"/>
                        <a:pt x="12" y="58"/>
                        <a:pt x="10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6" name="iṥļïḍê">
                  <a:extLst>
                    <a:ext uri="{FF2B5EF4-FFF2-40B4-BE49-F238E27FC236}">
                      <a16:creationId xmlns:a16="http://schemas.microsoft.com/office/drawing/2014/main" xmlns="" id="{97686540-4D89-46C1-933B-1657806AA0CC}"/>
                    </a:ext>
                  </a:extLst>
                </p:cNvPr>
                <p:cNvSpPr/>
                <p:nvPr/>
              </p:nvSpPr>
              <p:spPr bwMode="auto">
                <a:xfrm>
                  <a:off x="8671311" y="5945358"/>
                  <a:ext cx="270815" cy="270815"/>
                </a:xfrm>
                <a:custGeom>
                  <a:avLst/>
                  <a:gdLst>
                    <a:gd name="T0" fmla="*/ 73 w 75"/>
                    <a:gd name="T1" fmla="*/ 69 h 75"/>
                    <a:gd name="T2" fmla="*/ 64 w 75"/>
                    <a:gd name="T3" fmla="*/ 60 h 75"/>
                    <a:gd name="T4" fmla="*/ 59 w 75"/>
                    <a:gd name="T5" fmla="*/ 59 h 75"/>
                    <a:gd name="T6" fmla="*/ 59 w 75"/>
                    <a:gd name="T7" fmla="*/ 65 h 75"/>
                    <a:gd name="T8" fmla="*/ 68 w 75"/>
                    <a:gd name="T9" fmla="*/ 73 h 75"/>
                    <a:gd name="T10" fmla="*/ 73 w 75"/>
                    <a:gd name="T11" fmla="*/ 74 h 75"/>
                    <a:gd name="T12" fmla="*/ 73 w 75"/>
                    <a:gd name="T13" fmla="*/ 69 h 75"/>
                    <a:gd name="T14" fmla="*/ 6 w 75"/>
                    <a:gd name="T15" fmla="*/ 2 h 75"/>
                    <a:gd name="T16" fmla="*/ 1 w 75"/>
                    <a:gd name="T17" fmla="*/ 1 h 75"/>
                    <a:gd name="T18" fmla="*/ 1 w 75"/>
                    <a:gd name="T19" fmla="*/ 7 h 75"/>
                    <a:gd name="T20" fmla="*/ 10 w 75"/>
                    <a:gd name="T21" fmla="*/ 15 h 75"/>
                    <a:gd name="T22" fmla="*/ 15 w 75"/>
                    <a:gd name="T23" fmla="*/ 16 h 75"/>
                    <a:gd name="T24" fmla="*/ 15 w 75"/>
                    <a:gd name="T25" fmla="*/ 11 h 75"/>
                    <a:gd name="T26" fmla="*/ 6 w 75"/>
                    <a:gd name="T27" fmla="*/ 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75">
                      <a:moveTo>
                        <a:pt x="73" y="69"/>
                      </a:move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58"/>
                        <a:pt x="60" y="58"/>
                        <a:pt x="59" y="59"/>
                      </a:cubicBezTo>
                      <a:cubicBezTo>
                        <a:pt x="58" y="61"/>
                        <a:pt x="58" y="63"/>
                        <a:pt x="59" y="65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70" y="75"/>
                        <a:pt x="72" y="75"/>
                        <a:pt x="73" y="74"/>
                      </a:cubicBezTo>
                      <a:cubicBezTo>
                        <a:pt x="75" y="73"/>
                        <a:pt x="74" y="70"/>
                        <a:pt x="73" y="69"/>
                      </a:cubicBezTo>
                      <a:close/>
                      <a:moveTo>
                        <a:pt x="6" y="2"/>
                      </a:move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cubicBezTo>
                        <a:pt x="17" y="15"/>
                        <a:pt x="16" y="12"/>
                        <a:pt x="15" y="11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01" name="îŝļïďe">
                <a:extLst>
                  <a:ext uri="{FF2B5EF4-FFF2-40B4-BE49-F238E27FC236}">
                    <a16:creationId xmlns:a16="http://schemas.microsoft.com/office/drawing/2014/main" xmlns="" id="{E84672F7-94AE-484C-A04F-0862A53566D8}"/>
                  </a:ext>
                </a:extLst>
              </p:cNvPr>
              <p:cNvSpPr/>
              <p:nvPr/>
            </p:nvSpPr>
            <p:spPr bwMode="auto">
              <a:xfrm>
                <a:off x="9848315" y="5912374"/>
                <a:ext cx="312479" cy="314215"/>
              </a:xfrm>
              <a:custGeom>
                <a:avLst/>
                <a:gdLst>
                  <a:gd name="T0" fmla="*/ 43 w 87"/>
                  <a:gd name="T1" fmla="*/ 0 h 87"/>
                  <a:gd name="T2" fmla="*/ 0 w 87"/>
                  <a:gd name="T3" fmla="*/ 43 h 87"/>
                  <a:gd name="T4" fmla="*/ 43 w 87"/>
                  <a:gd name="T5" fmla="*/ 87 h 87"/>
                  <a:gd name="T6" fmla="*/ 87 w 87"/>
                  <a:gd name="T7" fmla="*/ 43 h 87"/>
                  <a:gd name="T8" fmla="*/ 43 w 87"/>
                  <a:gd name="T9" fmla="*/ 0 h 87"/>
                  <a:gd name="T10" fmla="*/ 55 w 87"/>
                  <a:gd name="T11" fmla="*/ 43 h 87"/>
                  <a:gd name="T12" fmla="*/ 47 w 87"/>
                  <a:gd name="T13" fmla="*/ 43 h 87"/>
                  <a:gd name="T14" fmla="*/ 47 w 87"/>
                  <a:gd name="T15" fmla="*/ 70 h 87"/>
                  <a:gd name="T16" fmla="*/ 36 w 87"/>
                  <a:gd name="T17" fmla="*/ 70 h 87"/>
                  <a:gd name="T18" fmla="*/ 36 w 87"/>
                  <a:gd name="T19" fmla="*/ 43 h 87"/>
                  <a:gd name="T20" fmla="*/ 31 w 87"/>
                  <a:gd name="T21" fmla="*/ 43 h 87"/>
                  <a:gd name="T22" fmla="*/ 31 w 87"/>
                  <a:gd name="T23" fmla="*/ 34 h 87"/>
                  <a:gd name="T24" fmla="*/ 36 w 87"/>
                  <a:gd name="T25" fmla="*/ 34 h 87"/>
                  <a:gd name="T26" fmla="*/ 36 w 87"/>
                  <a:gd name="T27" fmla="*/ 27 h 87"/>
                  <a:gd name="T28" fmla="*/ 47 w 87"/>
                  <a:gd name="T29" fmla="*/ 16 h 87"/>
                  <a:gd name="T30" fmla="*/ 56 w 87"/>
                  <a:gd name="T31" fmla="*/ 16 h 87"/>
                  <a:gd name="T32" fmla="*/ 56 w 87"/>
                  <a:gd name="T33" fmla="*/ 25 h 87"/>
                  <a:gd name="T34" fmla="*/ 50 w 87"/>
                  <a:gd name="T35" fmla="*/ 25 h 87"/>
                  <a:gd name="T36" fmla="*/ 47 w 87"/>
                  <a:gd name="T37" fmla="*/ 28 h 87"/>
                  <a:gd name="T38" fmla="*/ 47 w 87"/>
                  <a:gd name="T39" fmla="*/ 34 h 87"/>
                  <a:gd name="T40" fmla="*/ 56 w 87"/>
                  <a:gd name="T41" fmla="*/ 34 h 87"/>
                  <a:gd name="T42" fmla="*/ 55 w 87"/>
                  <a:gd name="T43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7">
                    <a:moveTo>
                      <a:pt x="43" y="0"/>
                    </a:moveTo>
                    <a:cubicBezTo>
                      <a:pt x="19" y="0"/>
                      <a:pt x="0" y="19"/>
                      <a:pt x="0" y="43"/>
                    </a:cubicBezTo>
                    <a:cubicBezTo>
                      <a:pt x="0" y="67"/>
                      <a:pt x="19" y="87"/>
                      <a:pt x="43" y="87"/>
                    </a:cubicBezTo>
                    <a:cubicBezTo>
                      <a:pt x="67" y="87"/>
                      <a:pt x="87" y="67"/>
                      <a:pt x="87" y="43"/>
                    </a:cubicBezTo>
                    <a:cubicBezTo>
                      <a:pt x="87" y="19"/>
                      <a:pt x="67" y="0"/>
                      <a:pt x="43" y="0"/>
                    </a:cubicBezTo>
                    <a:close/>
                    <a:moveTo>
                      <a:pt x="55" y="43"/>
                    </a:move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55"/>
                      <a:pt x="47" y="70"/>
                      <a:pt x="47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55"/>
                      <a:pt x="36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3"/>
                      <a:pt x="38" y="16"/>
                      <a:pt x="47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5"/>
                      <a:pt x="51" y="25"/>
                      <a:pt x="50" y="25"/>
                    </a:cubicBezTo>
                    <a:cubicBezTo>
                      <a:pt x="49" y="25"/>
                      <a:pt x="47" y="26"/>
                      <a:pt x="47" y="28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55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4" name="ïśḻiḑe">
              <a:extLst>
                <a:ext uri="{FF2B5EF4-FFF2-40B4-BE49-F238E27FC236}">
                  <a16:creationId xmlns:a16="http://schemas.microsoft.com/office/drawing/2014/main" xmlns="" id="{12CCE337-5BAE-417C-9814-B6CA9E3978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9958043" y="5349897"/>
              <a:ext cx="212907" cy="157707"/>
              <a:chOff x="10395153" y="5646767"/>
              <a:chExt cx="281231" cy="208319"/>
            </a:xfrm>
            <a:grpFill/>
          </p:grpSpPr>
          <p:sp>
            <p:nvSpPr>
              <p:cNvPr id="76" name="íṥļiḑe">
                <a:extLst>
                  <a:ext uri="{FF2B5EF4-FFF2-40B4-BE49-F238E27FC236}">
                    <a16:creationId xmlns:a16="http://schemas.microsoft.com/office/drawing/2014/main" xmlns="" id="{447B3CAA-ECD2-4786-845D-080E1E7E9654}"/>
                  </a:ext>
                </a:extLst>
              </p:cNvPr>
              <p:cNvSpPr/>
              <p:nvPr/>
            </p:nvSpPr>
            <p:spPr bwMode="auto">
              <a:xfrm>
                <a:off x="10431610" y="5726622"/>
                <a:ext cx="27776" cy="128464"/>
              </a:xfrm>
              <a:custGeom>
                <a:avLst/>
                <a:gdLst>
                  <a:gd name="T0" fmla="*/ 0 w 8"/>
                  <a:gd name="T1" fmla="*/ 32 h 36"/>
                  <a:gd name="T2" fmla="*/ 3 w 8"/>
                  <a:gd name="T3" fmla="*/ 36 h 36"/>
                  <a:gd name="T4" fmla="*/ 4 w 8"/>
                  <a:gd name="T5" fmla="*/ 36 h 36"/>
                  <a:gd name="T6" fmla="*/ 8 w 8"/>
                  <a:gd name="T7" fmla="*/ 32 h 36"/>
                  <a:gd name="T8" fmla="*/ 8 w 8"/>
                  <a:gd name="T9" fmla="*/ 4 h 36"/>
                  <a:gd name="T10" fmla="*/ 4 w 8"/>
                  <a:gd name="T11" fmla="*/ 0 h 36"/>
                  <a:gd name="T12" fmla="*/ 3 w 8"/>
                  <a:gd name="T13" fmla="*/ 0 h 36"/>
                  <a:gd name="T14" fmla="*/ 0 w 8"/>
                  <a:gd name="T15" fmla="*/ 4 h 36"/>
                  <a:gd name="T16" fmla="*/ 0 w 8"/>
                  <a:gd name="T17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6">
                    <a:moveTo>
                      <a:pt x="0" y="32"/>
                    </a:moveTo>
                    <a:cubicBezTo>
                      <a:pt x="0" y="34"/>
                      <a:pt x="2" y="36"/>
                      <a:pt x="3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6" y="36"/>
                      <a:pt x="8" y="34"/>
                      <a:pt x="8" y="3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7" name="íṥļïḋé">
                <a:extLst>
                  <a:ext uri="{FF2B5EF4-FFF2-40B4-BE49-F238E27FC236}">
                    <a16:creationId xmlns:a16="http://schemas.microsoft.com/office/drawing/2014/main" xmlns="" id="{DA08666F-F57E-4D89-8B49-43FF59F5631C}"/>
                  </a:ext>
                </a:extLst>
              </p:cNvPr>
              <p:cNvSpPr/>
              <p:nvPr/>
            </p:nvSpPr>
            <p:spPr bwMode="auto">
              <a:xfrm>
                <a:off x="10395153" y="5730094"/>
                <a:ext cx="29511" cy="121520"/>
              </a:xfrm>
              <a:custGeom>
                <a:avLst/>
                <a:gdLst>
                  <a:gd name="T0" fmla="*/ 8 w 8"/>
                  <a:gd name="T1" fmla="*/ 0 h 34"/>
                  <a:gd name="T2" fmla="*/ 8 w 8"/>
                  <a:gd name="T3" fmla="*/ 34 h 34"/>
                  <a:gd name="T4" fmla="*/ 0 w 8"/>
                  <a:gd name="T5" fmla="*/ 21 h 34"/>
                  <a:gd name="T6" fmla="*/ 0 w 8"/>
                  <a:gd name="T7" fmla="*/ 14 h 34"/>
                  <a:gd name="T8" fmla="*/ 8 w 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8" y="0"/>
                    </a:moveTo>
                    <a:cubicBezTo>
                      <a:pt x="8" y="34"/>
                      <a:pt x="8" y="34"/>
                      <a:pt x="8" y="34"/>
                    </a:cubicBezTo>
                    <a:cubicBezTo>
                      <a:pt x="3" y="33"/>
                      <a:pt x="0" y="27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3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8" name="iṣ1îḑê">
                <a:extLst>
                  <a:ext uri="{FF2B5EF4-FFF2-40B4-BE49-F238E27FC236}">
                    <a16:creationId xmlns:a16="http://schemas.microsoft.com/office/drawing/2014/main" xmlns="" id="{124E518B-3629-4442-A006-49A89D1577E6}"/>
                  </a:ext>
                </a:extLst>
              </p:cNvPr>
              <p:cNvSpPr/>
              <p:nvPr/>
            </p:nvSpPr>
            <p:spPr bwMode="auto">
              <a:xfrm>
                <a:off x="10615625" y="5726622"/>
                <a:ext cx="24304" cy="128464"/>
              </a:xfrm>
              <a:custGeom>
                <a:avLst/>
                <a:gdLst>
                  <a:gd name="T0" fmla="*/ 7 w 7"/>
                  <a:gd name="T1" fmla="*/ 32 h 36"/>
                  <a:gd name="T2" fmla="*/ 4 w 7"/>
                  <a:gd name="T3" fmla="*/ 36 h 36"/>
                  <a:gd name="T4" fmla="*/ 3 w 7"/>
                  <a:gd name="T5" fmla="*/ 36 h 36"/>
                  <a:gd name="T6" fmla="*/ 0 w 7"/>
                  <a:gd name="T7" fmla="*/ 32 h 36"/>
                  <a:gd name="T8" fmla="*/ 0 w 7"/>
                  <a:gd name="T9" fmla="*/ 4 h 36"/>
                  <a:gd name="T10" fmla="*/ 3 w 7"/>
                  <a:gd name="T11" fmla="*/ 0 h 36"/>
                  <a:gd name="T12" fmla="*/ 4 w 7"/>
                  <a:gd name="T13" fmla="*/ 0 h 36"/>
                  <a:gd name="T14" fmla="*/ 7 w 7"/>
                  <a:gd name="T15" fmla="*/ 4 h 36"/>
                  <a:gd name="T16" fmla="*/ 7 w 7"/>
                  <a:gd name="T17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6">
                    <a:moveTo>
                      <a:pt x="7" y="32"/>
                    </a:moveTo>
                    <a:cubicBezTo>
                      <a:pt x="7" y="34"/>
                      <a:pt x="5" y="36"/>
                      <a:pt x="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2"/>
                      <a:pt x="7" y="4"/>
                    </a:cubicBez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ïṩlïḓe">
                <a:extLst>
                  <a:ext uri="{FF2B5EF4-FFF2-40B4-BE49-F238E27FC236}">
                    <a16:creationId xmlns:a16="http://schemas.microsoft.com/office/drawing/2014/main" xmlns="" id="{7FE11681-1863-4DB5-90AB-39B14DC67DDC}"/>
                  </a:ext>
                </a:extLst>
              </p:cNvPr>
              <p:cNvSpPr/>
              <p:nvPr/>
            </p:nvSpPr>
            <p:spPr bwMode="auto">
              <a:xfrm>
                <a:off x="10646873" y="5730094"/>
                <a:ext cx="29511" cy="121520"/>
              </a:xfrm>
              <a:custGeom>
                <a:avLst/>
                <a:gdLst>
                  <a:gd name="T0" fmla="*/ 0 w 8"/>
                  <a:gd name="T1" fmla="*/ 0 h 34"/>
                  <a:gd name="T2" fmla="*/ 0 w 8"/>
                  <a:gd name="T3" fmla="*/ 34 h 34"/>
                  <a:gd name="T4" fmla="*/ 8 w 8"/>
                  <a:gd name="T5" fmla="*/ 21 h 34"/>
                  <a:gd name="T6" fmla="*/ 8 w 8"/>
                  <a:gd name="T7" fmla="*/ 14 h 34"/>
                  <a:gd name="T8" fmla="*/ 0 w 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5" y="33"/>
                      <a:pt x="8" y="27"/>
                      <a:pt x="8" y="2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7"/>
                      <a:pt x="5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iṩļiḍe">
                <a:extLst>
                  <a:ext uri="{FF2B5EF4-FFF2-40B4-BE49-F238E27FC236}">
                    <a16:creationId xmlns:a16="http://schemas.microsoft.com/office/drawing/2014/main" xmlns="" id="{C0B78D58-BD61-4561-8CD6-A3957D4B45DC}"/>
                  </a:ext>
                </a:extLst>
              </p:cNvPr>
              <p:cNvSpPr/>
              <p:nvPr/>
            </p:nvSpPr>
            <p:spPr bwMode="auto">
              <a:xfrm>
                <a:off x="10442026" y="5646767"/>
                <a:ext cx="187487" cy="111104"/>
              </a:xfrm>
              <a:custGeom>
                <a:avLst/>
                <a:gdLst>
                  <a:gd name="T0" fmla="*/ 2 w 52"/>
                  <a:gd name="T1" fmla="*/ 31 h 31"/>
                  <a:gd name="T2" fmla="*/ 2 w 52"/>
                  <a:gd name="T3" fmla="*/ 31 h 31"/>
                  <a:gd name="T4" fmla="*/ 26 w 52"/>
                  <a:gd name="T5" fmla="*/ 5 h 31"/>
                  <a:gd name="T6" fmla="*/ 50 w 52"/>
                  <a:gd name="T7" fmla="*/ 31 h 31"/>
                  <a:gd name="T8" fmla="*/ 50 w 52"/>
                  <a:gd name="T9" fmla="*/ 31 h 31"/>
                  <a:gd name="T10" fmla="*/ 52 w 52"/>
                  <a:gd name="T11" fmla="*/ 31 h 31"/>
                  <a:gd name="T12" fmla="*/ 52 w 52"/>
                  <a:gd name="T13" fmla="*/ 29 h 31"/>
                  <a:gd name="T14" fmla="*/ 26 w 52"/>
                  <a:gd name="T15" fmla="*/ 0 h 31"/>
                  <a:gd name="T16" fmla="*/ 0 w 52"/>
                  <a:gd name="T17" fmla="*/ 29 h 31"/>
                  <a:gd name="T18" fmla="*/ 0 w 52"/>
                  <a:gd name="T19" fmla="*/ 31 h 31"/>
                  <a:gd name="T20" fmla="*/ 2 w 5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1">
                    <a:moveTo>
                      <a:pt x="2" y="31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2" y="16"/>
                      <a:pt x="13" y="5"/>
                      <a:pt x="26" y="5"/>
                    </a:cubicBezTo>
                    <a:cubicBezTo>
                      <a:pt x="39" y="5"/>
                      <a:pt x="50" y="16"/>
                      <a:pt x="50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0"/>
                      <a:pt x="52" y="29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9"/>
                    </a:cubicBezTo>
                    <a:cubicBezTo>
                      <a:pt x="0" y="30"/>
                      <a:pt x="0" y="31"/>
                      <a:pt x="0" y="31"/>
                    </a:cubicBezTo>
                    <a:lnTo>
                      <a:pt x="2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75" name="ïSľíḍe">
              <a:extLst>
                <a:ext uri="{FF2B5EF4-FFF2-40B4-BE49-F238E27FC236}">
                  <a16:creationId xmlns:a16="http://schemas.microsoft.com/office/drawing/2014/main" xmlns="" id="{35F34A18-23E6-49C9-A144-E06534932FB8}"/>
                </a:ext>
              </a:extLst>
            </p:cNvPr>
            <p:cNvSpPr/>
            <p:nvPr/>
          </p:nvSpPr>
          <p:spPr bwMode="auto">
            <a:xfrm>
              <a:off x="6024339" y="5458655"/>
              <a:ext cx="222475" cy="182651"/>
            </a:xfrm>
            <a:custGeom>
              <a:avLst/>
              <a:gdLst>
                <a:gd name="connsiteX0" fmla="*/ 83972 w 293873"/>
                <a:gd name="connsiteY0" fmla="*/ 63879 h 241268"/>
                <a:gd name="connsiteX1" fmla="*/ 81154 w 293873"/>
                <a:gd name="connsiteY1" fmla="*/ 67425 h 241268"/>
                <a:gd name="connsiteX2" fmla="*/ 25661 w 293873"/>
                <a:gd name="connsiteY2" fmla="*/ 137253 h 241268"/>
                <a:gd name="connsiteX3" fmla="*/ 29262 w 293873"/>
                <a:gd name="connsiteY3" fmla="*/ 198355 h 241268"/>
                <a:gd name="connsiteX4" fmla="*/ 54473 w 293873"/>
                <a:gd name="connsiteY4" fmla="*/ 216326 h 241268"/>
                <a:gd name="connsiteX5" fmla="*/ 115699 w 293873"/>
                <a:gd name="connsiteY5" fmla="*/ 212732 h 241268"/>
                <a:gd name="connsiteX6" fmla="*/ 165670 w 293873"/>
                <a:gd name="connsiteY6" fmla="*/ 152472 h 241268"/>
                <a:gd name="connsiteX7" fmla="*/ 175729 w 293873"/>
                <a:gd name="connsiteY7" fmla="*/ 140343 h 241268"/>
                <a:gd name="connsiteX8" fmla="*/ 187597 w 293873"/>
                <a:gd name="connsiteY8" fmla="*/ 41122 h 241268"/>
                <a:gd name="connsiteX9" fmla="*/ 143186 w 293873"/>
                <a:gd name="connsiteY9" fmla="*/ 94128 h 241268"/>
                <a:gd name="connsiteX10" fmla="*/ 185094 w 293873"/>
                <a:gd name="connsiteY10" fmla="*/ 129050 h 241268"/>
                <a:gd name="connsiteX11" fmla="*/ 191332 w 293873"/>
                <a:gd name="connsiteY11" fmla="*/ 121528 h 241268"/>
                <a:gd name="connsiteX12" fmla="*/ 202136 w 293873"/>
                <a:gd name="connsiteY12" fmla="*/ 108499 h 241268"/>
                <a:gd name="connsiteX13" fmla="*/ 194933 w 293873"/>
                <a:gd name="connsiteY13" fmla="*/ 47397 h 241268"/>
                <a:gd name="connsiteX14" fmla="*/ 139109 w 293873"/>
                <a:gd name="connsiteY14" fmla="*/ 17295 h 241268"/>
                <a:gd name="connsiteX15" fmla="*/ 108496 w 293873"/>
                <a:gd name="connsiteY15" fmla="*/ 33020 h 241268"/>
                <a:gd name="connsiteX16" fmla="*/ 93102 w 293873"/>
                <a:gd name="connsiteY16" fmla="*/ 52391 h 241268"/>
                <a:gd name="connsiteX17" fmla="*/ 133627 w 293873"/>
                <a:gd name="connsiteY17" fmla="*/ 86162 h 241268"/>
                <a:gd name="connsiteX18" fmla="*/ 178141 w 293873"/>
                <a:gd name="connsiteY18" fmla="*/ 33032 h 241268"/>
                <a:gd name="connsiteX19" fmla="*/ 169722 w 293873"/>
                <a:gd name="connsiteY19" fmla="*/ 25831 h 241268"/>
                <a:gd name="connsiteX20" fmla="*/ 139109 w 293873"/>
                <a:gd name="connsiteY20" fmla="*/ 17295 h 241268"/>
                <a:gd name="connsiteX21" fmla="*/ 220190 w 293873"/>
                <a:gd name="connsiteY21" fmla="*/ 572 h 241268"/>
                <a:gd name="connsiteX22" fmla="*/ 248807 w 293873"/>
                <a:gd name="connsiteY22" fmla="*/ 33122 h 241268"/>
                <a:gd name="connsiteX23" fmla="*/ 248807 w 293873"/>
                <a:gd name="connsiteY23" fmla="*/ 36739 h 241268"/>
                <a:gd name="connsiteX24" fmla="*/ 266694 w 293873"/>
                <a:gd name="connsiteY24" fmla="*/ 65672 h 241268"/>
                <a:gd name="connsiteX25" fmla="*/ 277425 w 293873"/>
                <a:gd name="connsiteY25" fmla="*/ 58439 h 241268"/>
                <a:gd name="connsiteX26" fmla="*/ 277425 w 293873"/>
                <a:gd name="connsiteY26" fmla="*/ 47589 h 241268"/>
                <a:gd name="connsiteX27" fmla="*/ 277425 w 293873"/>
                <a:gd name="connsiteY27" fmla="*/ 36739 h 241268"/>
                <a:gd name="connsiteX28" fmla="*/ 284580 w 293873"/>
                <a:gd name="connsiteY28" fmla="*/ 36739 h 241268"/>
                <a:gd name="connsiteX29" fmla="*/ 291734 w 293873"/>
                <a:gd name="connsiteY29" fmla="*/ 65672 h 241268"/>
                <a:gd name="connsiteX30" fmla="*/ 263116 w 293873"/>
                <a:gd name="connsiteY30" fmla="*/ 80139 h 241268"/>
                <a:gd name="connsiteX31" fmla="*/ 234499 w 293873"/>
                <a:gd name="connsiteY31" fmla="*/ 43972 h 241268"/>
                <a:gd name="connsiteX32" fmla="*/ 234499 w 293873"/>
                <a:gd name="connsiteY32" fmla="*/ 36739 h 241268"/>
                <a:gd name="connsiteX33" fmla="*/ 216613 w 293873"/>
                <a:gd name="connsiteY33" fmla="*/ 15039 h 241268"/>
                <a:gd name="connsiteX34" fmla="*/ 198727 w 293873"/>
                <a:gd name="connsiteY34" fmla="*/ 25889 h 241268"/>
                <a:gd name="connsiteX35" fmla="*/ 196733 w 293873"/>
                <a:gd name="connsiteY35" fmla="*/ 28912 h 241268"/>
                <a:gd name="connsiteX36" fmla="*/ 202586 w 293873"/>
                <a:gd name="connsiteY36" fmla="*/ 33919 h 241268"/>
                <a:gd name="connsiteX37" fmla="*/ 205738 w 293873"/>
                <a:gd name="connsiteY37" fmla="*/ 36614 h 241268"/>
                <a:gd name="connsiteX38" fmla="*/ 212941 w 293873"/>
                <a:gd name="connsiteY38" fmla="*/ 115687 h 241268"/>
                <a:gd name="connsiteX39" fmla="*/ 126504 w 293873"/>
                <a:gd name="connsiteY39" fmla="*/ 219920 h 241268"/>
                <a:gd name="connsiteX40" fmla="*/ 47270 w 293873"/>
                <a:gd name="connsiteY40" fmla="*/ 227109 h 241268"/>
                <a:gd name="connsiteX41" fmla="*/ 22059 w 293873"/>
                <a:gd name="connsiteY41" fmla="*/ 209138 h 241268"/>
                <a:gd name="connsiteX42" fmla="*/ 11254 w 293873"/>
                <a:gd name="connsiteY42" fmla="*/ 126470 h 241268"/>
                <a:gd name="connsiteX43" fmla="*/ 97691 w 293873"/>
                <a:gd name="connsiteY43" fmla="*/ 22237 h 241268"/>
                <a:gd name="connsiteX44" fmla="*/ 180527 w 293873"/>
                <a:gd name="connsiteY44" fmla="*/ 15049 h 241268"/>
                <a:gd name="connsiteX45" fmla="*/ 186505 w 293873"/>
                <a:gd name="connsiteY45" fmla="*/ 20162 h 241268"/>
                <a:gd name="connsiteX46" fmla="*/ 187995 w 293873"/>
                <a:gd name="connsiteY46" fmla="*/ 18655 h 241268"/>
                <a:gd name="connsiteX47" fmla="*/ 220190 w 293873"/>
                <a:gd name="connsiteY47" fmla="*/ 572 h 24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93873" h="241268">
                  <a:moveTo>
                    <a:pt x="83972" y="63879"/>
                  </a:moveTo>
                  <a:lnTo>
                    <a:pt x="81154" y="67425"/>
                  </a:lnTo>
                  <a:cubicBezTo>
                    <a:pt x="25661" y="137253"/>
                    <a:pt x="25661" y="137253"/>
                    <a:pt x="25661" y="137253"/>
                  </a:cubicBezTo>
                  <a:cubicBezTo>
                    <a:pt x="7653" y="155224"/>
                    <a:pt x="11254" y="180384"/>
                    <a:pt x="29262" y="198355"/>
                  </a:cubicBezTo>
                  <a:cubicBezTo>
                    <a:pt x="54473" y="216326"/>
                    <a:pt x="54473" y="216326"/>
                    <a:pt x="54473" y="216326"/>
                  </a:cubicBezTo>
                  <a:cubicBezTo>
                    <a:pt x="72481" y="234297"/>
                    <a:pt x="101293" y="230703"/>
                    <a:pt x="115699" y="212732"/>
                  </a:cubicBezTo>
                  <a:cubicBezTo>
                    <a:pt x="137308" y="186673"/>
                    <a:pt x="153515" y="167130"/>
                    <a:pt x="165670" y="152472"/>
                  </a:cubicBezTo>
                  <a:lnTo>
                    <a:pt x="175729" y="140343"/>
                  </a:lnTo>
                  <a:close/>
                  <a:moveTo>
                    <a:pt x="187597" y="41122"/>
                  </a:moveTo>
                  <a:lnTo>
                    <a:pt x="143186" y="94128"/>
                  </a:lnTo>
                  <a:lnTo>
                    <a:pt x="185094" y="129050"/>
                  </a:lnTo>
                  <a:lnTo>
                    <a:pt x="191332" y="121528"/>
                  </a:lnTo>
                  <a:cubicBezTo>
                    <a:pt x="202136" y="108499"/>
                    <a:pt x="202136" y="108499"/>
                    <a:pt x="202136" y="108499"/>
                  </a:cubicBezTo>
                  <a:cubicBezTo>
                    <a:pt x="216543" y="90528"/>
                    <a:pt x="216543" y="61774"/>
                    <a:pt x="194933" y="47397"/>
                  </a:cubicBezTo>
                  <a:close/>
                  <a:moveTo>
                    <a:pt x="139109" y="17295"/>
                  </a:moveTo>
                  <a:cubicBezTo>
                    <a:pt x="128304" y="18643"/>
                    <a:pt x="117500" y="24034"/>
                    <a:pt x="108496" y="33020"/>
                  </a:cubicBezTo>
                  <a:lnTo>
                    <a:pt x="93102" y="52391"/>
                  </a:lnTo>
                  <a:lnTo>
                    <a:pt x="133627" y="86162"/>
                  </a:lnTo>
                  <a:lnTo>
                    <a:pt x="178141" y="33032"/>
                  </a:lnTo>
                  <a:lnTo>
                    <a:pt x="169722" y="25831"/>
                  </a:lnTo>
                  <a:cubicBezTo>
                    <a:pt x="160718" y="18643"/>
                    <a:pt x="149914" y="15947"/>
                    <a:pt x="139109" y="17295"/>
                  </a:cubicBezTo>
                  <a:close/>
                  <a:moveTo>
                    <a:pt x="220190" y="572"/>
                  </a:moveTo>
                  <a:cubicBezTo>
                    <a:pt x="241653" y="7805"/>
                    <a:pt x="245230" y="22272"/>
                    <a:pt x="248807" y="33122"/>
                  </a:cubicBezTo>
                  <a:cubicBezTo>
                    <a:pt x="248807" y="36739"/>
                    <a:pt x="248807" y="36739"/>
                    <a:pt x="248807" y="36739"/>
                  </a:cubicBezTo>
                  <a:cubicBezTo>
                    <a:pt x="252385" y="51205"/>
                    <a:pt x="255962" y="62055"/>
                    <a:pt x="266694" y="65672"/>
                  </a:cubicBezTo>
                  <a:cubicBezTo>
                    <a:pt x="270271" y="65672"/>
                    <a:pt x="277425" y="62055"/>
                    <a:pt x="277425" y="58439"/>
                  </a:cubicBezTo>
                  <a:cubicBezTo>
                    <a:pt x="281002" y="54822"/>
                    <a:pt x="281002" y="51205"/>
                    <a:pt x="277425" y="47589"/>
                  </a:cubicBezTo>
                  <a:cubicBezTo>
                    <a:pt x="273848" y="47589"/>
                    <a:pt x="273848" y="40355"/>
                    <a:pt x="277425" y="36739"/>
                  </a:cubicBezTo>
                  <a:cubicBezTo>
                    <a:pt x="277425" y="36739"/>
                    <a:pt x="284580" y="33122"/>
                    <a:pt x="284580" y="36739"/>
                  </a:cubicBezTo>
                  <a:cubicBezTo>
                    <a:pt x="295311" y="43972"/>
                    <a:pt x="295311" y="54822"/>
                    <a:pt x="291734" y="65672"/>
                  </a:cubicBezTo>
                  <a:cubicBezTo>
                    <a:pt x="284580" y="76522"/>
                    <a:pt x="273848" y="83755"/>
                    <a:pt x="263116" y="80139"/>
                  </a:cubicBezTo>
                  <a:cubicBezTo>
                    <a:pt x="245230" y="72905"/>
                    <a:pt x="238076" y="51205"/>
                    <a:pt x="234499" y="43972"/>
                  </a:cubicBezTo>
                  <a:cubicBezTo>
                    <a:pt x="234499" y="40355"/>
                    <a:pt x="234499" y="40355"/>
                    <a:pt x="234499" y="36739"/>
                  </a:cubicBezTo>
                  <a:cubicBezTo>
                    <a:pt x="230921" y="25889"/>
                    <a:pt x="230921" y="18655"/>
                    <a:pt x="216613" y="15039"/>
                  </a:cubicBezTo>
                  <a:cubicBezTo>
                    <a:pt x="209458" y="15039"/>
                    <a:pt x="205881" y="18655"/>
                    <a:pt x="198727" y="25889"/>
                  </a:cubicBezTo>
                  <a:lnTo>
                    <a:pt x="196733" y="28912"/>
                  </a:lnTo>
                  <a:lnTo>
                    <a:pt x="202586" y="33919"/>
                  </a:lnTo>
                  <a:cubicBezTo>
                    <a:pt x="205738" y="36614"/>
                    <a:pt x="205738" y="36614"/>
                    <a:pt x="205738" y="36614"/>
                  </a:cubicBezTo>
                  <a:cubicBezTo>
                    <a:pt x="230949" y="54585"/>
                    <a:pt x="234550" y="90528"/>
                    <a:pt x="212941" y="115687"/>
                  </a:cubicBezTo>
                  <a:cubicBezTo>
                    <a:pt x="126504" y="219920"/>
                    <a:pt x="126504" y="219920"/>
                    <a:pt x="126504" y="219920"/>
                  </a:cubicBezTo>
                  <a:cubicBezTo>
                    <a:pt x="108496" y="245080"/>
                    <a:pt x="68879" y="248674"/>
                    <a:pt x="47270" y="227109"/>
                  </a:cubicBezTo>
                  <a:cubicBezTo>
                    <a:pt x="22059" y="209138"/>
                    <a:pt x="22059" y="209138"/>
                    <a:pt x="22059" y="209138"/>
                  </a:cubicBezTo>
                  <a:cubicBezTo>
                    <a:pt x="-3152" y="187572"/>
                    <a:pt x="-6753" y="151630"/>
                    <a:pt x="11254" y="126470"/>
                  </a:cubicBezTo>
                  <a:cubicBezTo>
                    <a:pt x="97691" y="22237"/>
                    <a:pt x="97691" y="22237"/>
                    <a:pt x="97691" y="22237"/>
                  </a:cubicBezTo>
                  <a:cubicBezTo>
                    <a:pt x="119301" y="-2923"/>
                    <a:pt x="155316" y="-6517"/>
                    <a:pt x="180527" y="15049"/>
                  </a:cubicBezTo>
                  <a:lnTo>
                    <a:pt x="186505" y="20162"/>
                  </a:lnTo>
                  <a:lnTo>
                    <a:pt x="187995" y="18655"/>
                  </a:lnTo>
                  <a:cubicBezTo>
                    <a:pt x="195149" y="11422"/>
                    <a:pt x="205881" y="-3045"/>
                    <a:pt x="220190" y="5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B8FA1269-6D92-4249-87F3-7528331B9E37}"/>
              </a:ext>
            </a:extLst>
          </p:cNvPr>
          <p:cNvGrpSpPr/>
          <p:nvPr/>
        </p:nvGrpSpPr>
        <p:grpSpPr>
          <a:xfrm>
            <a:off x="1999731" y="2334216"/>
            <a:ext cx="650403" cy="650403"/>
            <a:chOff x="5343997" y="3371792"/>
            <a:chExt cx="1323781" cy="1323781"/>
          </a:xfrm>
        </p:grpSpPr>
        <p:sp>
          <p:nvSpPr>
            <p:cNvPr id="251" name="ísļîde">
              <a:extLst>
                <a:ext uri="{FF2B5EF4-FFF2-40B4-BE49-F238E27FC236}">
                  <a16:creationId xmlns:a16="http://schemas.microsoft.com/office/drawing/2014/main" xmlns="" id="{995FCE7C-759D-4AE2-BDEE-6A7A2E04076C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2" name="ïṥlîḋé">
              <a:extLst>
                <a:ext uri="{FF2B5EF4-FFF2-40B4-BE49-F238E27FC236}">
                  <a16:creationId xmlns:a16="http://schemas.microsoft.com/office/drawing/2014/main" xmlns="" id="{0472B69B-7DC5-4F01-8353-936835CFDDD6}"/>
                </a:ext>
              </a:extLst>
            </p:cNvPr>
            <p:cNvSpPr/>
            <p:nvPr/>
          </p:nvSpPr>
          <p:spPr bwMode="auto">
            <a:xfrm>
              <a:off x="5680790" y="3709082"/>
              <a:ext cx="650195" cy="6492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1409" h="600489">
                  <a:moveTo>
                    <a:pt x="63148" y="143225"/>
                  </a:moveTo>
                  <a:lnTo>
                    <a:pt x="41620" y="160426"/>
                  </a:lnTo>
                  <a:lnTo>
                    <a:pt x="58843" y="171894"/>
                  </a:lnTo>
                  <a:lnTo>
                    <a:pt x="91853" y="171894"/>
                  </a:lnTo>
                  <a:lnTo>
                    <a:pt x="142085" y="163293"/>
                  </a:lnTo>
                  <a:lnTo>
                    <a:pt x="173659" y="214896"/>
                  </a:lnTo>
                  <a:lnTo>
                    <a:pt x="173659" y="262200"/>
                  </a:lnTo>
                  <a:lnTo>
                    <a:pt x="216715" y="320970"/>
                  </a:lnTo>
                  <a:lnTo>
                    <a:pt x="223891" y="320970"/>
                  </a:lnTo>
                  <a:lnTo>
                    <a:pt x="223891" y="299469"/>
                  </a:lnTo>
                  <a:lnTo>
                    <a:pt x="241113" y="335305"/>
                  </a:lnTo>
                  <a:lnTo>
                    <a:pt x="291345" y="345339"/>
                  </a:lnTo>
                  <a:lnTo>
                    <a:pt x="312873" y="368273"/>
                  </a:lnTo>
                  <a:lnTo>
                    <a:pt x="332966" y="374007"/>
                  </a:lnTo>
                  <a:lnTo>
                    <a:pt x="312873" y="417010"/>
                  </a:lnTo>
                  <a:lnTo>
                    <a:pt x="335836" y="457146"/>
                  </a:lnTo>
                  <a:cubicBezTo>
                    <a:pt x="335836" y="457146"/>
                    <a:pt x="348753" y="503016"/>
                    <a:pt x="348753" y="505883"/>
                  </a:cubicBezTo>
                  <a:cubicBezTo>
                    <a:pt x="348753" y="507316"/>
                    <a:pt x="335836" y="561786"/>
                    <a:pt x="335836" y="561786"/>
                  </a:cubicBezTo>
                  <a:lnTo>
                    <a:pt x="338707" y="597622"/>
                  </a:lnTo>
                  <a:cubicBezTo>
                    <a:pt x="325790" y="599056"/>
                    <a:pt x="312873" y="600489"/>
                    <a:pt x="299957" y="600489"/>
                  </a:cubicBezTo>
                  <a:cubicBezTo>
                    <a:pt x="134909" y="600489"/>
                    <a:pt x="0" y="465747"/>
                    <a:pt x="0" y="299469"/>
                  </a:cubicBezTo>
                  <a:cubicBezTo>
                    <a:pt x="0" y="244998"/>
                    <a:pt x="15787" y="193395"/>
                    <a:pt x="41620" y="148959"/>
                  </a:cubicBezTo>
                  <a:close/>
                  <a:moveTo>
                    <a:pt x="367486" y="60233"/>
                  </a:moveTo>
                  <a:lnTo>
                    <a:pt x="394753" y="65966"/>
                  </a:lnTo>
                  <a:lnTo>
                    <a:pt x="419150" y="87465"/>
                  </a:lnTo>
                  <a:lnTo>
                    <a:pt x="426326" y="106098"/>
                  </a:lnTo>
                  <a:lnTo>
                    <a:pt x="432066" y="124731"/>
                  </a:lnTo>
                  <a:lnTo>
                    <a:pt x="469379" y="159130"/>
                  </a:lnTo>
                  <a:lnTo>
                    <a:pt x="479425" y="161996"/>
                  </a:lnTo>
                  <a:lnTo>
                    <a:pt x="493776" y="140497"/>
                  </a:lnTo>
                  <a:lnTo>
                    <a:pt x="541135" y="136197"/>
                  </a:lnTo>
                  <a:lnTo>
                    <a:pt x="549745" y="133331"/>
                  </a:lnTo>
                  <a:cubicBezTo>
                    <a:pt x="582753" y="180629"/>
                    <a:pt x="601409" y="237961"/>
                    <a:pt x="601409" y="299592"/>
                  </a:cubicBezTo>
                  <a:cubicBezTo>
                    <a:pt x="601409" y="441488"/>
                    <a:pt x="503822" y="560451"/>
                    <a:pt x="371791" y="591983"/>
                  </a:cubicBezTo>
                  <a:lnTo>
                    <a:pt x="376097" y="571917"/>
                  </a:lnTo>
                  <a:lnTo>
                    <a:pt x="427761" y="537518"/>
                  </a:lnTo>
                  <a:lnTo>
                    <a:pt x="442112" y="500253"/>
                  </a:lnTo>
                  <a:lnTo>
                    <a:pt x="477990" y="484486"/>
                  </a:lnTo>
                  <a:lnTo>
                    <a:pt x="510997" y="419988"/>
                  </a:lnTo>
                  <a:lnTo>
                    <a:pt x="459333" y="388456"/>
                  </a:lnTo>
                  <a:lnTo>
                    <a:pt x="432066" y="358357"/>
                  </a:lnTo>
                  <a:lnTo>
                    <a:pt x="416280" y="356924"/>
                  </a:lnTo>
                  <a:lnTo>
                    <a:pt x="384707" y="348324"/>
                  </a:lnTo>
                  <a:lnTo>
                    <a:pt x="356005" y="344024"/>
                  </a:lnTo>
                  <a:lnTo>
                    <a:pt x="333043" y="349757"/>
                  </a:lnTo>
                  <a:lnTo>
                    <a:pt x="317257" y="333991"/>
                  </a:lnTo>
                  <a:lnTo>
                    <a:pt x="302906" y="329691"/>
                  </a:lnTo>
                  <a:lnTo>
                    <a:pt x="304341" y="306759"/>
                  </a:lnTo>
                  <a:lnTo>
                    <a:pt x="285684" y="308192"/>
                  </a:lnTo>
                  <a:lnTo>
                    <a:pt x="275639" y="319658"/>
                  </a:lnTo>
                  <a:lnTo>
                    <a:pt x="269898" y="295292"/>
                  </a:lnTo>
                  <a:lnTo>
                    <a:pt x="294295" y="283826"/>
                  </a:lnTo>
                  <a:lnTo>
                    <a:pt x="317257" y="295292"/>
                  </a:lnTo>
                  <a:lnTo>
                    <a:pt x="330173" y="295292"/>
                  </a:lnTo>
                  <a:lnTo>
                    <a:pt x="335913" y="276660"/>
                  </a:lnTo>
                  <a:lnTo>
                    <a:pt x="371791" y="233661"/>
                  </a:lnTo>
                  <a:lnTo>
                    <a:pt x="420585" y="207862"/>
                  </a:lnTo>
                  <a:lnTo>
                    <a:pt x="449287" y="212162"/>
                  </a:lnTo>
                  <a:lnTo>
                    <a:pt x="452158" y="197829"/>
                  </a:lnTo>
                  <a:lnTo>
                    <a:pt x="416280" y="160563"/>
                  </a:lnTo>
                  <a:lnTo>
                    <a:pt x="403364" y="134764"/>
                  </a:lnTo>
                  <a:lnTo>
                    <a:pt x="383272" y="134764"/>
                  </a:lnTo>
                  <a:lnTo>
                    <a:pt x="371791" y="127598"/>
                  </a:lnTo>
                  <a:lnTo>
                    <a:pt x="344524" y="123298"/>
                  </a:lnTo>
                  <a:lnTo>
                    <a:pt x="338784" y="154830"/>
                  </a:lnTo>
                  <a:lnTo>
                    <a:pt x="307211" y="147664"/>
                  </a:lnTo>
                  <a:lnTo>
                    <a:pt x="304341" y="129031"/>
                  </a:lnTo>
                  <a:lnTo>
                    <a:pt x="328738" y="123298"/>
                  </a:lnTo>
                  <a:lnTo>
                    <a:pt x="337349" y="87465"/>
                  </a:lnTo>
                  <a:lnTo>
                    <a:pt x="361745" y="97498"/>
                  </a:lnTo>
                  <a:lnTo>
                    <a:pt x="361745" y="113265"/>
                  </a:lnTo>
                  <a:lnTo>
                    <a:pt x="380402" y="120431"/>
                  </a:lnTo>
                  <a:lnTo>
                    <a:pt x="391883" y="124731"/>
                  </a:lnTo>
                  <a:lnTo>
                    <a:pt x="407669" y="116131"/>
                  </a:lnTo>
                  <a:lnTo>
                    <a:pt x="393318" y="100365"/>
                  </a:lnTo>
                  <a:lnTo>
                    <a:pt x="366051" y="73133"/>
                  </a:lnTo>
                  <a:close/>
                  <a:moveTo>
                    <a:pt x="222541" y="32978"/>
                  </a:moveTo>
                  <a:cubicBezTo>
                    <a:pt x="222541" y="35846"/>
                    <a:pt x="202448" y="48750"/>
                    <a:pt x="202448" y="48750"/>
                  </a:cubicBezTo>
                  <a:lnTo>
                    <a:pt x="222541" y="60221"/>
                  </a:lnTo>
                  <a:lnTo>
                    <a:pt x="262728" y="48750"/>
                  </a:lnTo>
                  <a:lnTo>
                    <a:pt x="254117" y="32978"/>
                  </a:lnTo>
                  <a:lnTo>
                    <a:pt x="235458" y="37280"/>
                  </a:lnTo>
                  <a:close/>
                  <a:moveTo>
                    <a:pt x="344537" y="12904"/>
                  </a:moveTo>
                  <a:lnTo>
                    <a:pt x="312962" y="30110"/>
                  </a:lnTo>
                  <a:lnTo>
                    <a:pt x="295739" y="40147"/>
                  </a:lnTo>
                  <a:lnTo>
                    <a:pt x="308656" y="48750"/>
                  </a:lnTo>
                  <a:lnTo>
                    <a:pt x="335926" y="45883"/>
                  </a:lnTo>
                  <a:lnTo>
                    <a:pt x="363196" y="24375"/>
                  </a:lnTo>
                  <a:close/>
                  <a:moveTo>
                    <a:pt x="300045" y="0"/>
                  </a:moveTo>
                  <a:cubicBezTo>
                    <a:pt x="345973" y="0"/>
                    <a:pt x="390465" y="10037"/>
                    <a:pt x="429217" y="28677"/>
                  </a:cubicBezTo>
                  <a:lnTo>
                    <a:pt x="417735" y="30110"/>
                  </a:lnTo>
                  <a:lnTo>
                    <a:pt x="389030" y="25809"/>
                  </a:lnTo>
                  <a:lnTo>
                    <a:pt x="367501" y="40147"/>
                  </a:lnTo>
                  <a:lnTo>
                    <a:pt x="353149" y="55919"/>
                  </a:lnTo>
                  <a:lnTo>
                    <a:pt x="298609" y="61655"/>
                  </a:lnTo>
                  <a:lnTo>
                    <a:pt x="277081" y="57353"/>
                  </a:lnTo>
                  <a:lnTo>
                    <a:pt x="261293" y="81728"/>
                  </a:lnTo>
                  <a:lnTo>
                    <a:pt x="218235" y="84596"/>
                  </a:lnTo>
                  <a:lnTo>
                    <a:pt x="189530" y="75993"/>
                  </a:lnTo>
                  <a:lnTo>
                    <a:pt x="165131" y="88897"/>
                  </a:lnTo>
                  <a:lnTo>
                    <a:pt x="112027" y="97500"/>
                  </a:lnTo>
                  <a:lnTo>
                    <a:pt x="68969" y="108971"/>
                  </a:lnTo>
                  <a:cubicBezTo>
                    <a:pt x="123509" y="43015"/>
                    <a:pt x="206753" y="0"/>
                    <a:pt x="300045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xmlns="" id="{77E55FD8-C701-4136-A17F-1217E5971037}"/>
              </a:ext>
            </a:extLst>
          </p:cNvPr>
          <p:cNvGrpSpPr/>
          <p:nvPr/>
        </p:nvGrpSpPr>
        <p:grpSpPr>
          <a:xfrm>
            <a:off x="1999731" y="3630005"/>
            <a:ext cx="650403" cy="650403"/>
            <a:chOff x="5343997" y="3371792"/>
            <a:chExt cx="1323781" cy="1323781"/>
          </a:xfrm>
        </p:grpSpPr>
        <p:sp>
          <p:nvSpPr>
            <p:cNvPr id="254" name="ísļîde">
              <a:extLst>
                <a:ext uri="{FF2B5EF4-FFF2-40B4-BE49-F238E27FC236}">
                  <a16:creationId xmlns:a16="http://schemas.microsoft.com/office/drawing/2014/main" xmlns="" id="{E33F09C3-4AF2-4CF9-B318-132CD9C70C7B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5" name="ïṥlîḋé">
              <a:extLst>
                <a:ext uri="{FF2B5EF4-FFF2-40B4-BE49-F238E27FC236}">
                  <a16:creationId xmlns:a16="http://schemas.microsoft.com/office/drawing/2014/main" xmlns="" id="{4E9C9524-0365-41A3-8619-8B4CF4D3204A}"/>
                </a:ext>
              </a:extLst>
            </p:cNvPr>
            <p:cNvSpPr/>
            <p:nvPr/>
          </p:nvSpPr>
          <p:spPr bwMode="auto">
            <a:xfrm>
              <a:off x="5680790" y="3769479"/>
              <a:ext cx="650195" cy="52840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31090" y="418641"/>
                  </a:lnTo>
                  <a:lnTo>
                    <a:pt x="231090" y="454416"/>
                  </a:lnTo>
                  <a:lnTo>
                    <a:pt x="371754" y="454416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284242" y="126825"/>
                  </a:moveTo>
                  <a:cubicBezTo>
                    <a:pt x="271673" y="126825"/>
                    <a:pt x="259105" y="131847"/>
                    <a:pt x="249768" y="141890"/>
                  </a:cubicBezTo>
                  <a:cubicBezTo>
                    <a:pt x="231094" y="160542"/>
                    <a:pt x="231094" y="192106"/>
                    <a:pt x="249768" y="210758"/>
                  </a:cubicBezTo>
                  <a:cubicBezTo>
                    <a:pt x="268441" y="230844"/>
                    <a:pt x="300043" y="230844"/>
                    <a:pt x="318716" y="210758"/>
                  </a:cubicBezTo>
                  <a:cubicBezTo>
                    <a:pt x="338826" y="192106"/>
                    <a:pt x="338826" y="160542"/>
                    <a:pt x="318716" y="141890"/>
                  </a:cubicBezTo>
                  <a:cubicBezTo>
                    <a:pt x="309380" y="131847"/>
                    <a:pt x="296811" y="126825"/>
                    <a:pt x="284242" y="126825"/>
                  </a:cubicBezTo>
                  <a:close/>
                  <a:moveTo>
                    <a:pt x="284422" y="100282"/>
                  </a:moveTo>
                  <a:cubicBezTo>
                    <a:pt x="303993" y="100282"/>
                    <a:pt x="323744" y="107456"/>
                    <a:pt x="338826" y="121803"/>
                  </a:cubicBezTo>
                  <a:cubicBezTo>
                    <a:pt x="361809" y="144759"/>
                    <a:pt x="366119" y="179193"/>
                    <a:pt x="353191" y="207888"/>
                  </a:cubicBezTo>
                  <a:lnTo>
                    <a:pt x="397720" y="250931"/>
                  </a:lnTo>
                  <a:lnTo>
                    <a:pt x="360373" y="289669"/>
                  </a:lnTo>
                  <a:lnTo>
                    <a:pt x="315843" y="245192"/>
                  </a:lnTo>
                  <a:cubicBezTo>
                    <a:pt x="288551" y="258105"/>
                    <a:pt x="254077" y="252366"/>
                    <a:pt x="231094" y="229410"/>
                  </a:cubicBezTo>
                  <a:cubicBezTo>
                    <a:pt x="200929" y="200715"/>
                    <a:pt x="200929" y="151933"/>
                    <a:pt x="231094" y="121803"/>
                  </a:cubicBezTo>
                  <a:cubicBezTo>
                    <a:pt x="245459" y="107456"/>
                    <a:pt x="264850" y="100282"/>
                    <a:pt x="284422" y="100282"/>
                  </a:cubicBezTo>
                  <a:close/>
                  <a:moveTo>
                    <a:pt x="100420" y="57336"/>
                  </a:moveTo>
                  <a:lnTo>
                    <a:pt x="100420" y="326820"/>
                  </a:lnTo>
                  <a:lnTo>
                    <a:pt x="500990" y="326820"/>
                  </a:lnTo>
                  <a:lnTo>
                    <a:pt x="500990" y="57336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70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3F3594C5-A907-4ACF-8329-D1F80B119190}"/>
              </a:ext>
            </a:extLst>
          </p:cNvPr>
          <p:cNvGrpSpPr/>
          <p:nvPr/>
        </p:nvGrpSpPr>
        <p:grpSpPr>
          <a:xfrm>
            <a:off x="1999731" y="4925793"/>
            <a:ext cx="650403" cy="650403"/>
            <a:chOff x="5343997" y="3371792"/>
            <a:chExt cx="1323781" cy="1323781"/>
          </a:xfrm>
        </p:grpSpPr>
        <p:sp>
          <p:nvSpPr>
            <p:cNvPr id="257" name="ísļîde">
              <a:extLst>
                <a:ext uri="{FF2B5EF4-FFF2-40B4-BE49-F238E27FC236}">
                  <a16:creationId xmlns:a16="http://schemas.microsoft.com/office/drawing/2014/main" xmlns="" id="{9EB4FE59-1342-4515-9C23-F60A23DFD105}"/>
                </a:ext>
              </a:extLst>
            </p:cNvPr>
            <p:cNvSpPr/>
            <p:nvPr/>
          </p:nvSpPr>
          <p:spPr>
            <a:xfrm>
              <a:off x="5343997" y="3371792"/>
              <a:ext cx="1323781" cy="1323781"/>
            </a:xfrm>
            <a:prstGeom prst="ellipse">
              <a:avLst/>
            </a:prstGeom>
            <a:gradFill flip="none" rotWithShape="1">
              <a:gsLst>
                <a:gs pos="0">
                  <a:srgbClr val="24DBFD"/>
                </a:gs>
                <a:gs pos="100000">
                  <a:srgbClr val="002FFC"/>
                </a:gs>
              </a:gsLst>
              <a:lin ang="2700000" scaled="1"/>
              <a:tileRect/>
            </a:gradFill>
            <a:ln w="25400">
              <a:solidFill>
                <a:srgbClr val="24D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8" name="ïṥlîḋé">
              <a:extLst>
                <a:ext uri="{FF2B5EF4-FFF2-40B4-BE49-F238E27FC236}">
                  <a16:creationId xmlns:a16="http://schemas.microsoft.com/office/drawing/2014/main" xmlns="" id="{FBA32C9A-2442-40BD-ADFC-8D4A1473A5A2}"/>
                </a:ext>
              </a:extLst>
            </p:cNvPr>
            <p:cNvSpPr/>
            <p:nvPr/>
          </p:nvSpPr>
          <p:spPr bwMode="auto">
            <a:xfrm>
              <a:off x="5680790" y="3791489"/>
              <a:ext cx="650195" cy="4843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85" h="453312">
                  <a:moveTo>
                    <a:pt x="318126" y="321610"/>
                  </a:moveTo>
                  <a:lnTo>
                    <a:pt x="302639" y="335139"/>
                  </a:lnTo>
                  <a:lnTo>
                    <a:pt x="400999" y="415854"/>
                  </a:lnTo>
                  <a:cubicBezTo>
                    <a:pt x="402843" y="417326"/>
                    <a:pt x="405147" y="418155"/>
                    <a:pt x="407452" y="418155"/>
                  </a:cubicBezTo>
                  <a:cubicBezTo>
                    <a:pt x="410402" y="418155"/>
                    <a:pt x="413260" y="416866"/>
                    <a:pt x="415288" y="414381"/>
                  </a:cubicBezTo>
                  <a:cubicBezTo>
                    <a:pt x="418883" y="410056"/>
                    <a:pt x="418237" y="403705"/>
                    <a:pt x="413905" y="400116"/>
                  </a:cubicBezTo>
                  <a:close/>
                  <a:moveTo>
                    <a:pt x="134127" y="321518"/>
                  </a:moveTo>
                  <a:lnTo>
                    <a:pt x="38348" y="400116"/>
                  </a:lnTo>
                  <a:cubicBezTo>
                    <a:pt x="34016" y="403705"/>
                    <a:pt x="33370" y="410056"/>
                    <a:pt x="36965" y="414381"/>
                  </a:cubicBezTo>
                  <a:cubicBezTo>
                    <a:pt x="38993" y="416866"/>
                    <a:pt x="41851" y="418155"/>
                    <a:pt x="44801" y="418155"/>
                  </a:cubicBezTo>
                  <a:cubicBezTo>
                    <a:pt x="47106" y="418155"/>
                    <a:pt x="49410" y="417326"/>
                    <a:pt x="51254" y="415854"/>
                  </a:cubicBezTo>
                  <a:lnTo>
                    <a:pt x="149614" y="335139"/>
                  </a:lnTo>
                  <a:close/>
                  <a:moveTo>
                    <a:pt x="61394" y="188953"/>
                  </a:moveTo>
                  <a:cubicBezTo>
                    <a:pt x="57499" y="189194"/>
                    <a:pt x="53697" y="190920"/>
                    <a:pt x="50885" y="194049"/>
                  </a:cubicBezTo>
                  <a:cubicBezTo>
                    <a:pt x="45354" y="200400"/>
                    <a:pt x="45907" y="209971"/>
                    <a:pt x="52268" y="215585"/>
                  </a:cubicBezTo>
                  <a:lnTo>
                    <a:pt x="193217" y="339741"/>
                  </a:lnTo>
                  <a:cubicBezTo>
                    <a:pt x="202619" y="348024"/>
                    <a:pt x="214327" y="352166"/>
                    <a:pt x="226126" y="352166"/>
                  </a:cubicBezTo>
                  <a:cubicBezTo>
                    <a:pt x="237834" y="352166"/>
                    <a:pt x="249633" y="348024"/>
                    <a:pt x="259036" y="339741"/>
                  </a:cubicBezTo>
                  <a:lnTo>
                    <a:pt x="399985" y="215585"/>
                  </a:lnTo>
                  <a:cubicBezTo>
                    <a:pt x="406254" y="209971"/>
                    <a:pt x="406899" y="200400"/>
                    <a:pt x="401368" y="194049"/>
                  </a:cubicBezTo>
                  <a:cubicBezTo>
                    <a:pt x="395745" y="187791"/>
                    <a:pt x="386157" y="187146"/>
                    <a:pt x="379796" y="192761"/>
                  </a:cubicBezTo>
                  <a:lnTo>
                    <a:pt x="238848" y="316916"/>
                  </a:lnTo>
                  <a:cubicBezTo>
                    <a:pt x="231565" y="323267"/>
                    <a:pt x="220687" y="323267"/>
                    <a:pt x="213405" y="316916"/>
                  </a:cubicBezTo>
                  <a:lnTo>
                    <a:pt x="72456" y="192761"/>
                  </a:lnTo>
                  <a:cubicBezTo>
                    <a:pt x="69276" y="189954"/>
                    <a:pt x="65289" y="188711"/>
                    <a:pt x="61394" y="188953"/>
                  </a:cubicBezTo>
                  <a:close/>
                  <a:moveTo>
                    <a:pt x="34476" y="152633"/>
                  </a:moveTo>
                  <a:lnTo>
                    <a:pt x="417777" y="152633"/>
                  </a:lnTo>
                  <a:cubicBezTo>
                    <a:pt x="436766" y="152633"/>
                    <a:pt x="452253" y="168003"/>
                    <a:pt x="452253" y="187054"/>
                  </a:cubicBezTo>
                  <a:lnTo>
                    <a:pt x="452253" y="418891"/>
                  </a:lnTo>
                  <a:cubicBezTo>
                    <a:pt x="452253" y="437850"/>
                    <a:pt x="436766" y="453312"/>
                    <a:pt x="417777" y="453312"/>
                  </a:cubicBezTo>
                  <a:lnTo>
                    <a:pt x="34476" y="453312"/>
                  </a:lnTo>
                  <a:cubicBezTo>
                    <a:pt x="15487" y="453312"/>
                    <a:pt x="0" y="437850"/>
                    <a:pt x="0" y="418891"/>
                  </a:cubicBezTo>
                  <a:lnTo>
                    <a:pt x="0" y="187054"/>
                  </a:lnTo>
                  <a:cubicBezTo>
                    <a:pt x="0" y="168003"/>
                    <a:pt x="15487" y="152633"/>
                    <a:pt x="34476" y="152633"/>
                  </a:cubicBezTo>
                  <a:close/>
                  <a:moveTo>
                    <a:pt x="432125" y="78398"/>
                  </a:moveTo>
                  <a:cubicBezTo>
                    <a:pt x="486060" y="78398"/>
                    <a:pt x="529946" y="122232"/>
                    <a:pt x="529946" y="176103"/>
                  </a:cubicBezTo>
                  <a:cubicBezTo>
                    <a:pt x="529946" y="187338"/>
                    <a:pt x="520819" y="196454"/>
                    <a:pt x="509571" y="196454"/>
                  </a:cubicBezTo>
                  <a:cubicBezTo>
                    <a:pt x="498323" y="196454"/>
                    <a:pt x="489195" y="187338"/>
                    <a:pt x="489195" y="176103"/>
                  </a:cubicBezTo>
                  <a:cubicBezTo>
                    <a:pt x="489195" y="144701"/>
                    <a:pt x="463564" y="119101"/>
                    <a:pt x="432125" y="119101"/>
                  </a:cubicBezTo>
                  <a:cubicBezTo>
                    <a:pt x="420877" y="119101"/>
                    <a:pt x="411749" y="109984"/>
                    <a:pt x="411749" y="98750"/>
                  </a:cubicBezTo>
                  <a:cubicBezTo>
                    <a:pt x="411749" y="87515"/>
                    <a:pt x="420877" y="78398"/>
                    <a:pt x="432125" y="78398"/>
                  </a:cubicBezTo>
                  <a:close/>
                  <a:moveTo>
                    <a:pt x="416102" y="0"/>
                  </a:moveTo>
                  <a:cubicBezTo>
                    <a:pt x="522111" y="0"/>
                    <a:pt x="608485" y="86167"/>
                    <a:pt x="608485" y="192127"/>
                  </a:cubicBezTo>
                  <a:cubicBezTo>
                    <a:pt x="608485" y="203358"/>
                    <a:pt x="599359" y="212472"/>
                    <a:pt x="588113" y="212472"/>
                  </a:cubicBezTo>
                  <a:cubicBezTo>
                    <a:pt x="576867" y="212472"/>
                    <a:pt x="567833" y="203358"/>
                    <a:pt x="567833" y="192127"/>
                  </a:cubicBezTo>
                  <a:cubicBezTo>
                    <a:pt x="567741" y="108630"/>
                    <a:pt x="499711" y="40690"/>
                    <a:pt x="416102" y="40690"/>
                  </a:cubicBezTo>
                  <a:cubicBezTo>
                    <a:pt x="404856" y="40690"/>
                    <a:pt x="395730" y="31576"/>
                    <a:pt x="395730" y="20345"/>
                  </a:cubicBezTo>
                  <a:cubicBezTo>
                    <a:pt x="395730" y="9114"/>
                    <a:pt x="404856" y="0"/>
                    <a:pt x="416102" y="0"/>
                  </a:cubicBezTo>
                  <a:close/>
                </a:path>
              </a:pathLst>
            </a:custGeom>
            <a:solidFill>
              <a:srgbClr val="00265E"/>
            </a:solidFill>
            <a:ln>
              <a:noFill/>
            </a:ln>
          </p:spPr>
          <p:txBody>
            <a:bodyPr wrap="square" lIns="91440" tIns="45720" rIns="91440" bIns="45720">
              <a:normAutofit fontScale="625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41" name="组合 17">
            <a:extLst>
              <a:ext uri="{FF2B5EF4-FFF2-40B4-BE49-F238E27FC236}">
                <a16:creationId xmlns:a16="http://schemas.microsoft.com/office/drawing/2014/main" xmlns="" id="{DD80902C-63F9-4A3B-9573-E8C218041411}"/>
              </a:ext>
            </a:extLst>
          </p:cNvPr>
          <p:cNvGrpSpPr>
            <a:grpSpLocks/>
          </p:cNvGrpSpPr>
          <p:nvPr/>
        </p:nvGrpSpPr>
        <p:grpSpPr bwMode="auto">
          <a:xfrm>
            <a:off x="2908283" y="2320370"/>
            <a:ext cx="3028012" cy="870006"/>
            <a:chOff x="8579690" y="1542823"/>
            <a:chExt cx="2679209" cy="870313"/>
          </a:xfrm>
        </p:grpSpPr>
        <p:sp>
          <p:nvSpPr>
            <p:cNvPr id="242" name="文本框 6">
              <a:extLst>
                <a:ext uri="{FF2B5EF4-FFF2-40B4-BE49-F238E27FC236}">
                  <a16:creationId xmlns:a16="http://schemas.microsoft.com/office/drawing/2014/main" xmlns="" id="{BFE94C0E-7A08-460F-BD90-722F69EF8819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243" name="文本框 7">
              <a:extLst>
                <a:ext uri="{FF2B5EF4-FFF2-40B4-BE49-F238E27FC236}">
                  <a16:creationId xmlns:a16="http://schemas.microsoft.com/office/drawing/2014/main" xmlns="" id="{42AFAE17-751D-4016-90CD-7939C04C351F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244" name="组合 17">
            <a:extLst>
              <a:ext uri="{FF2B5EF4-FFF2-40B4-BE49-F238E27FC236}">
                <a16:creationId xmlns:a16="http://schemas.microsoft.com/office/drawing/2014/main" xmlns="" id="{68EFEACD-625C-4AD3-A98F-E5D4F4D50939}"/>
              </a:ext>
            </a:extLst>
          </p:cNvPr>
          <p:cNvGrpSpPr>
            <a:grpSpLocks/>
          </p:cNvGrpSpPr>
          <p:nvPr/>
        </p:nvGrpSpPr>
        <p:grpSpPr bwMode="auto">
          <a:xfrm>
            <a:off x="2908283" y="3577269"/>
            <a:ext cx="3028012" cy="870006"/>
            <a:chOff x="8579690" y="1542823"/>
            <a:chExt cx="2679209" cy="870313"/>
          </a:xfrm>
        </p:grpSpPr>
        <p:sp>
          <p:nvSpPr>
            <p:cNvPr id="245" name="文本框 6">
              <a:extLst>
                <a:ext uri="{FF2B5EF4-FFF2-40B4-BE49-F238E27FC236}">
                  <a16:creationId xmlns:a16="http://schemas.microsoft.com/office/drawing/2014/main" xmlns="" id="{B5D33227-76BE-4341-81B8-9D35D54FC0F7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246" name="文本框 7">
              <a:extLst>
                <a:ext uri="{FF2B5EF4-FFF2-40B4-BE49-F238E27FC236}">
                  <a16:creationId xmlns:a16="http://schemas.microsoft.com/office/drawing/2014/main" xmlns="" id="{9D281963-278D-44B7-A321-799F569F2B57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grpSp>
        <p:nvGrpSpPr>
          <p:cNvPr id="247" name="组合 17">
            <a:extLst>
              <a:ext uri="{FF2B5EF4-FFF2-40B4-BE49-F238E27FC236}">
                <a16:creationId xmlns:a16="http://schemas.microsoft.com/office/drawing/2014/main" xmlns="" id="{1312A01B-D5BC-4913-A861-54C6E06106AC}"/>
              </a:ext>
            </a:extLst>
          </p:cNvPr>
          <p:cNvGrpSpPr>
            <a:grpSpLocks/>
          </p:cNvGrpSpPr>
          <p:nvPr/>
        </p:nvGrpSpPr>
        <p:grpSpPr bwMode="auto">
          <a:xfrm>
            <a:off x="2908283" y="4873057"/>
            <a:ext cx="3028012" cy="870006"/>
            <a:chOff x="8579690" y="1542823"/>
            <a:chExt cx="2679209" cy="870313"/>
          </a:xfrm>
        </p:grpSpPr>
        <p:sp>
          <p:nvSpPr>
            <p:cNvPr id="248" name="文本框 6">
              <a:extLst>
                <a:ext uri="{FF2B5EF4-FFF2-40B4-BE49-F238E27FC236}">
                  <a16:creationId xmlns:a16="http://schemas.microsoft.com/office/drawing/2014/main" xmlns="" id="{5755F152-FDF4-40D9-8EE5-4AF5C8167DAC}"/>
                </a:ext>
              </a:extLst>
            </p:cNvPr>
            <p:cNvSpPr txBox="1"/>
            <p:nvPr/>
          </p:nvSpPr>
          <p:spPr>
            <a:xfrm>
              <a:off x="8579690" y="1864203"/>
              <a:ext cx="2679209" cy="25464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>
                          <a:lumMod val="60000"/>
                          <a:lumOff val="40000"/>
                        </a:srgbClr>
                      </a:gs>
                      <a:gs pos="100000">
                        <a:srgbClr val="24DBFD">
                          <a:lumMod val="53000"/>
                          <a:lumOff val="47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请在此输入文字，关注公众号下载更多科技感模板</a:t>
              </a:r>
            </a:p>
          </p:txBody>
        </p:sp>
        <p:sp>
          <p:nvSpPr>
            <p:cNvPr id="249" name="文本框 7">
              <a:extLst>
                <a:ext uri="{FF2B5EF4-FFF2-40B4-BE49-F238E27FC236}">
                  <a16:creationId xmlns:a16="http://schemas.microsoft.com/office/drawing/2014/main" xmlns="" id="{4F5CEAF5-3D97-484F-BD89-7A04C7C98FB8}"/>
                </a:ext>
              </a:extLst>
            </p:cNvPr>
            <p:cNvSpPr txBox="1"/>
            <p:nvPr/>
          </p:nvSpPr>
          <p:spPr>
            <a:xfrm>
              <a:off x="8579690" y="1542823"/>
              <a:ext cx="1325390" cy="3694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4DBFD"/>
                      </a:gs>
                      <a:gs pos="100000">
                        <a:srgbClr val="002FF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锐字锐线梦想黑简1.0" panose="02010604000000000000" pitchFamily="2" charset="-122"/>
                  <a:ea typeface="锐字锐线梦想黑简1.0" panose="02010604000000000000" pitchFamily="2" charset="-122"/>
                  <a:cs typeface="+mn-cs"/>
                </a:rPr>
                <a:t>标题添加</a:t>
              </a:r>
            </a:p>
          </p:txBody>
        </p:sp>
      </p:grpSp>
      <p:pic>
        <p:nvPicPr>
          <p:cNvPr id="236" name="图片 235">
            <a:extLst>
              <a:ext uri="{FF2B5EF4-FFF2-40B4-BE49-F238E27FC236}">
                <a16:creationId xmlns:a16="http://schemas.microsoft.com/office/drawing/2014/main" xmlns="" id="{51FEC236-81F1-47BE-9571-529C462962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89" y="382858"/>
            <a:ext cx="1065570" cy="1059575"/>
          </a:xfrm>
          <a:prstGeom prst="rect">
            <a:avLst/>
          </a:prstGeom>
        </p:spPr>
      </p:pic>
      <p:sp>
        <p:nvSpPr>
          <p:cNvPr id="237" name="文本框 236">
            <a:extLst>
              <a:ext uri="{FF2B5EF4-FFF2-40B4-BE49-F238E27FC236}">
                <a16:creationId xmlns:a16="http://schemas.microsoft.com/office/drawing/2014/main" xmlns="" id="{C0B65D87-9FA3-4A65-BE3E-05B3FC0CF742}"/>
              </a:ext>
            </a:extLst>
          </p:cNvPr>
          <p:cNvSpPr txBox="1"/>
          <p:nvPr/>
        </p:nvSpPr>
        <p:spPr>
          <a:xfrm>
            <a:off x="1588517" y="551937"/>
            <a:ext cx="44704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cs"/>
              </a:rPr>
              <a:t>科技发展背景</a:t>
            </a: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xmlns="" id="{2BD17E56-6A2B-4BDD-A383-F800697EA565}"/>
              </a:ext>
            </a:extLst>
          </p:cNvPr>
          <p:cNvSpPr/>
          <p:nvPr/>
        </p:nvSpPr>
        <p:spPr bwMode="auto">
          <a:xfrm>
            <a:off x="1588517" y="1008449"/>
            <a:ext cx="379928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This template is exclusively designed by Fei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er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creative, and copyrights belong to Bao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tu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internet.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84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ULTRA_SCORM_COURSE_ID" val="898725F0-05B8-4815-9FFA-17E3C49FCDA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l/CE0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JfwhN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l/CE2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SX8IT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SX8IT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SX8IT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SX8IT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SX8IT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Sn8ITW7UU1AADQAAvxwAABcAAAB1bml2ZXJzYWwvdW5pdmVyc2FsLnBuZ+2YeVyS+fbHn8pW0/k5jWmmch2nvJXjVmpm6pRbNeOWmSuQmaOloia4Iert1miTS7cyZ8Jkrjaoqag5biw6jaMYKKiIGwIZgySIpoSoINyHu71+f9+//YMXz3k/3+0czjnfz4v7gf6+evtM9gEAoHfxgtdlANhRBgDb3+/ZBZL3MSOZ4Ne2tMu+5wECw3QeNHTizvmdA4CWUl1V9E7Q3ptyITwNAPR7tZ9t1OTaGwBgeuWi17krmTApN6D+C/kUdTbLrzufnJ94z/rO4VQri/C6/7M4531K99DOc58afxp6yesz50+3p/5Nx1LnMwOvL4j2h/Z4ZfhUjwYsCmRYFZ7B1XRjsitYaYZRH12gIVAom1ujZIVwRbRbJu4alYxthct5tfG+upRBVvDQ4IlmZn0sr9pedWb0FteqqB7qEcZ+kLaKqfYV3sIaXO60/x7Qfi4eaK1VrdBtOXtB69pj8ZsTqG8SnT8FDae6SvLK692QXyy3/fsNVztj8l6tDgD86ehxkBbevwSS61Xg8PwftvAW3sJbeAtv4S28hbfwFt7CW3gLb+Et/D/jUPXmUl4T+PQni/9hDe+g9ak4XCMsb1POTmO6dWS/u2919RO3j8NJNYRQaA+xEoUhycGZ2bIE9aJ8NTZoooe8QjuBRp3zi5QVrZPo3dbiDUjrg9USmmSiqSlXLcN1hK6mh0x0EDI63AHg1yF39ZqAky4asXipe4tLRFWyT5U3ZqUHdczbSHqaKNUr94xg8U1vpQTt+ILsdWE5Eyl4ap67Nsv2hWCQiyoPzTqzPg6HWR1MzpVh0wQulRl8jKK/XcNdys1gda6n183PpbYSh/qRGpXII9nEmcGXp0MzIF2FsYnYxTdWuJnOyoJnfCm50OqYryXwa+oY44fg/bTZiR41isRrfYbHKj4bS0KPuM6APtAjFlAUktzFi3K6R0IgMWC1GYLyRdJSd5oo5OH4uqGdUMnXqKfmb58pqW7H9N1IkuFUf1g5//bqt6SZg8LdHmuvp511bnWfacxKINoTFo0MbzkiVGeZnPlFS6OWIj8WmzgunMB09TNl0CcxkNnAcmm8DnA6ihKElovZq+urT5ASd8mcyxHUYfgf2BW0b2zGzzYPEJjL8s/JsJmJm5QLS/gfQx4ibdcSmGOq8902CeV0QUobV/RVPQVp+EgucyCL9e4SG8WibMtrM99aXqIiUXnGaMKJ0TnK93wlTzFtZzbO9R2NHTtThHP2C5WcXWRSv6dFpt7tbSnxAfJdL5ptG3NjVj5DcOO4Z2vwCAmCe6DK4ZT+gRnH7ScuzdmFUStpkTWIx8Kk0OWQGvpkE44K+31fjwHKMC7mmcPiJ4aJdEqJXInnpHMxX0B9NqMUrCRWcWcFkxTf8W5PQYxpMQBkPNpogCpM0d8T5TiUrOJZthQZhGv6rGy3ie0HUmrr9IFTS8fEVwaKKNGm8AxOcW3Urqub5P2tDnhIf2w6K/lBO0rxN8/yFgmSQ+BbEKkCeyR9F9Be72kRsJ725Guu0w/golVn9rdHajD3aTuKjda4nVMr3psN56v6dWmR9SRpN712waankMZFaSe6Cm3x80jOtfGhtJdiPh58glStfCXYmeuMqPU0mfALPheOi5W4f01NZVs0pA0wcXUNMqoFIVb9jbABDykofbqcRT2THDXePH+yDLtoWWATMzHvdQSY+ZGXIxtazZI/QXGiwbVpvFylNN11Qez6gCZslnR6IiVptdCqV3dSuT23agMPwR86WMMX0kzbnp8g9CcFd/TtoX7fToQe3/BdKx1oYBnAZWdRLmkNIQNDMuteRLvU/ZF19WK5Mqqc8+XxPI2S3yFK3sAOf3kYCFua5A/nksTtfQ1Y0ROzDb8N0B35dgw5DB6X9X7WTh8NnU7PiqqYHkdl3jxk4NIfMlCc2paRUuGRF8Tcw7Dn5nCKgQaZBBnczJbynsPBZIktCeQKiYn7OJ6oUipKXDrNV692tJVuokTliCng1+wClfJh9o7M+XURrse+GxY5KIChpW1s27x1OpsV4EGR36Yl5yk5h8uDPJiyJ8QGk9AaeioHybk+PtTqBy2PoK6TU80S3MSKiNINSrAgQclmytKtUV2oXIr/M1H4pfa+lAHRCe8jKUiuoCU4b4+HRiXT5P2B05DscOnE2B0AZcMaqsgh1qN699Rnw+DO2r84I21reDcIy4K217dLxWDRKlplvs3Sao55K6Iyqd+uAHqPl8PLFJAP38rZmaHXxojBnLBLMObEsALp9Tcvz/9nv9TJU9Y12ABX7qtt+TJenmZztQsJcSwaPmb4WJZleVw0XAeoPrICmAyIfVhvjsvXeZsSOBP/o2L7ONnxShiDtfiSc/SfOwZKnBmRRmUxOXGDwRJotEtV9iFmjBIxnX6fmIzk3DgQtNcUqsg0ddKLycmYnn+qB1RkGPBXI3od4vt5vRtdD2grVA/18oLKIMIxcV91iwKhP2DQzI1uIb1vf9OAjcNmGUsqvGIPcVK/6Zn5ThgWFK4oRmATPz/+l2qJeWkvPrpoyf9fThBFIxh24HJwarCP9Xhlm4mHb4B3ULj/SZuaw3MPTdDOVJG9L/LLT+5zQzr8vuWe5YwFSiImGsebVq0J2tTd32sw6jiIdo8DG8do0mM/L+EuCNitxaE9G+wps+tXRexOhPlb8uLy6UST/rXFX1hgTp5uQptzJ4jROW8GCysN7jpeSWSLjkkc5TkuqNy+kUSersv1X/wTeCbiD8P2uXCu048oWWKwJ3SphddWKam6DWNeljjCx3MmE4pxVL2qlZ6nvQSB/khjQM2dlsUGMCqloT1rfbZXmWdlg37meapl9qaCn+dU3HlXCvaH5pvGAhLLvyMReEu2qsyswthwffVklTQD/97CyhZqqs64w0+3Jg/6yIwmizzh5fyHxFIEdpCY1V4X3UBdM43fhPVOOgkUWd3+O2/qWQ6ImI/1Y5Qw5JVxTDXnKLaQdk/7k9fvNs98a20qKSEy2hImGPi6mwmVi6/yk8GCiWY1VyDcpdouxUALip2nRaOYseZj8U+Dwvuj6+nJedwjRXNulRL9vf+NuN14DI8V1useFI6OT6i9KfrBvECtD8b735nSFYj+PG+DhWu3mPp/+zAyd6ftl3UuK0//c69sppsiSgkWhYnTTj+jMsEw28Qnnj1spiaSF1oKXn0n5DEwKE6MtgT1ZCjCVeNeh+MilOlxkwTlWPuf5WlDJ8dJd3Ki0l18QE+rOOacQtrFTYHiTAPqUAlnBtQK9aFwDErOcF1KeUP+OPp1XIFLK2zzLxJzW+V781LJGGRgmQFzzuWu/xzpBAwrF1qZ72yJxwxPYt8RYJ5jp+jJ8Y0XXsp8E8eZkkFZyI1imW/Kz0SpvWRuCk+YuI0ei25GqSfpYQLqGWv2qTY/sUg4SxDcfunWnxWjNDeZ9OQaid1HkkqTvIQvuvNr3D27ivqJqZqPNR7P63DlAgh6oYVtWXp21Ee3o8fmRWe4InPKV5E580Jdy4a8Qczge/Zqi0Fu804TAvPhtmsvDWIHP5fEPUhaY1StkIYbmQu+HhsjU7BHLsYS6J3Yu2NZslNt2LUCD9Vs13ynKbHw3bdcQSyEK1g21vYgLEW9IZHKxMck7b3azkv58JuuNH2yrLZiBhQszn3X5z9/YV1DUi6SOPOdmyiDviEile7+3/uLlC2/pZzJfklMsgMFQIg8qWk+uumvtRWFNNdgo6CZBjR5oRp91twTTONrJFBqQT6u0+h4zi6wtwTLl6mQDu29dXvUTB2B+3uUz8BKWpl+HmXmP4fseHfx5dMRsBIn/TB4ArrEzZu7wSRm+Y9gk7unCJpuMIhqxwsKb7e8tV4IQufCJtkUDh8L1kTc0De0KbWp+lf8zGr4bkdtR/+O2wkAiKG0VelPkYpwZ2Zd18CEP9pXGMv9spsOK+pRCW3jbH8qH+kcoih4pOzlPiPOtdnV1fHI5Oe6f0asvv3rJ+2l5RhT5cNnxIUIH61DHgVqDY0DxXzXHLkU7scaQh8f1fh2MXhBWeF8ymTb73mrrbhGbWE7mbs6Jg2xoAc/eKDIavvKF2IH23etoMzs8N+UlZGQr48ttbj1Y5e1pyE/lrbOuq//8biVedV94311kpf+BAHqisXjG7OI9O1APr2W1+zW1zzTpuvv2JDwvGT5WxUvKLykjTpr/IhibHhfvk47s9DkX35ufSw44LnZwTCBzhEAqHnvQJnj93VDU2qaNO5VteRg8nL/4XorXM7KArx4UEw2mRjaAQApVgZloG7+HZQCAGAftBcAvlqgGcFzRkpAO9/vpVUTqFY1N323g4c/yn4c2r0+h03/AnyXeNktK1bOf83TCvbVILPw3vAr4x/YofC2A9qxDRup+52rXn3X1KPOlgvL4e0nQRmfElcPa0Co+M0Rm5DJXy+rPV2/OQ/OBi56+3sRzl+78w9QSwMEFAACAAgASn8ITbE0Q2lKAAAAagAAABsAAAB1bml2ZXJzYWwvdW5pdmVyc2FsLnBuZy54bWyzsa/IzVEoSy0qzszPs1Uy1DNQsrfj5bIpKEoty0wtV6gAihnpGUCAkkIlKrc8M6Ukw1bJwtIYIZaRmpmeUWKrZGZuABfUBxoJAFBLAQIAABQAAgAIAEl/CE0VDq0oZAQAAAcRAAAdAAAAAAAAAAEAAAAAAAAAAAB1bml2ZXJzYWwvY29tbW9uX21lc3NhZ2VzLmxuZ1BLAQIAABQAAgAIAEl/CE0IfgsjKQMAAIYMAAAnAAAAAAAAAAEAAAAAAJ8EAAB1bml2ZXJzYWwvZmxhc2hfcHVibGlzaGluZ19zZXR0aW5ncy54bWxQSwECAAAUAAIACABJfwhNtfwJZLoCAABVCgAAIQAAAAAAAAABAAAAAAANCAAAdW5pdmVyc2FsL2ZsYXNoX3NraW5fc2V0dGluZ3MueG1sUEsBAgAAFAACAAgASX8ITSqWD2f+AgAAlwsAACYAAAAAAAAAAQAAAAAABgsAAHVuaXZlcnNhbC9odG1sX3B1Ymxpc2hpbmdfc2V0dGluZ3MueG1sUEsBAgAAFAACAAgASX8ITWhxUpGaAQAAHwYAAB8AAAAAAAAAAQAAAAAASA4AAHVuaXZlcnNhbC9odG1sX3NraW5fc2V0dGluZ3MuanNQSwECAAAUAAIACABJfwhNPTwv0cEAAADlAQAAGgAAAAAAAAABAAAAAAAfEAAAdW5pdmVyc2FsL2kxOG5fcHJlc2V0cy54bWxQSwECAAAUAAIACABJfwhNmvmWZGsAAABrAAAAHAAAAAAAAAABAAAAAAAYEQAAdW5pdmVyc2FsL2xvY2FsX3NldHRpbmdzLnhtbFBLAQIAABQAAgAIAESUV0cjtE77+wIAALAIAAAUAAAAAAAAAAEAAAAAAL0RAAB1bml2ZXJzYWwvcGxheWVyLnhtbFBLAQIAABQAAgAIAEl/CE2whyP0bAEAAPcCAAApAAAAAAAAAAEAAAAAAOoUAAB1bml2ZXJzYWwvc2tpbl9jdXN0b21pemF0aW9uX3NldHRpbmdzLnhtbFBLAQIAABQAAgAIAEp/CE1u1FNQAA0AAL8cAAAXAAAAAAAAAAAAAAAAAJ0WAAB1bml2ZXJzYWwvdW5pdmVyc2FsLnBuZ1BLAQIAABQAAgAIAEp/CE2xNENpSgAAAGoAAAAbAAAAAAAAAAEAAAAAANIjAAB1bml2ZXJzYWwvdW5pdmVyc2FsLnBuZy54bWxQSwUGAAAAAAsACwBJAwAAVSQAAAAA"/>
  <p:tag name="ISPRING_PRESENTATION_TIT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22e293-8bc2-4177-8d99-063242a15d46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733</TotalTime>
  <Words>1493</Words>
  <Application>Microsoft Office PowerPoint</Application>
  <PresentationFormat>宽屏</PresentationFormat>
  <Paragraphs>164</Paragraphs>
  <Slides>29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Century Gothic</vt:lpstr>
      <vt:lpstr>等线</vt:lpstr>
      <vt:lpstr>等线 Light</vt:lpstr>
      <vt:lpstr>锐字锐线梦想黑简1.0</vt:lpstr>
      <vt:lpstr>宋体</vt:lpstr>
      <vt:lpstr>微软雅黑</vt:lpstr>
      <vt:lpstr>Agency FB</vt:lpstr>
      <vt:lpstr>Arial</vt:lpstr>
      <vt:lpstr>Calibri</vt:lpstr>
      <vt:lpstr>Times New Roman</vt:lpstr>
      <vt:lpstr>Nordri ToolsTheme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精美PPT（不二演示）</dc:creator>
  <cp:keywords>www.51pptmoban.com</cp:keywords>
  <cp:lastModifiedBy>阳光 男孩</cp:lastModifiedBy>
  <cp:revision>1</cp:revision>
  <dcterms:created xsi:type="dcterms:W3CDTF">2017-08-18T03:02:00Z</dcterms:created>
  <dcterms:modified xsi:type="dcterms:W3CDTF">2018-12-26T14:39:59Z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  <property fmtid="{D5CDD505-2E9C-101B-9397-08002B2CF9AE}" pid="3" name="NXPowerLiteLastOptimized">
    <vt:lpwstr>8701474</vt:lpwstr>
  </property>
  <property fmtid="{D5CDD505-2E9C-101B-9397-08002B2CF9AE}" pid="4" name="NXPowerLiteSettings">
    <vt:lpwstr>C7000400038000</vt:lpwstr>
  </property>
  <property fmtid="{D5CDD505-2E9C-101B-9397-08002B2CF9AE}" pid="5" name="NXPowerLiteVersion">
    <vt:lpwstr>D7.1.14</vt:lpwstr>
  </property>
</Properties>
</file>