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notesMasterIdLst>
    <p:notesMasterId r:id="rId24"/>
  </p:notesMasterIdLst>
  <p:handoutMasterIdLst>
    <p:handoutMasterId r:id="rId25"/>
  </p:handoutMasterIdLst>
  <p:sldIdLst>
    <p:sldId id="3084" r:id="rId2"/>
    <p:sldId id="3085" r:id="rId3"/>
    <p:sldId id="3086" r:id="rId4"/>
    <p:sldId id="3093" r:id="rId5"/>
    <p:sldId id="3092" r:id="rId6"/>
    <p:sldId id="3104" r:id="rId7"/>
    <p:sldId id="3087" r:id="rId8"/>
    <p:sldId id="3103" r:id="rId9"/>
    <p:sldId id="3105" r:id="rId10"/>
    <p:sldId id="3096" r:id="rId11"/>
    <p:sldId id="3102" r:id="rId12"/>
    <p:sldId id="3088" r:id="rId13"/>
    <p:sldId id="3095" r:id="rId14"/>
    <p:sldId id="3094" r:id="rId15"/>
    <p:sldId id="3098" r:id="rId16"/>
    <p:sldId id="3101" r:id="rId17"/>
    <p:sldId id="3089" r:id="rId18"/>
    <p:sldId id="3099" r:id="rId19"/>
    <p:sldId id="3097" r:id="rId20"/>
    <p:sldId id="3100" r:id="rId21"/>
    <p:sldId id="3106" r:id="rId22"/>
    <p:sldId id="3107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BC1DD"/>
    <a:srgbClr val="92D050"/>
    <a:srgbClr val="F39800"/>
    <a:srgbClr val="4B342A"/>
    <a:srgbClr val="64ACA5"/>
    <a:srgbClr val="424C80"/>
    <a:srgbClr val="B2409E"/>
    <a:srgbClr val="83CF8F"/>
    <a:srgbClr val="FED9E8"/>
    <a:srgbClr val="FB40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93" autoAdjust="0"/>
    <p:restoredTop sz="95317" autoAdjust="0"/>
  </p:normalViewPr>
  <p:slideViewPr>
    <p:cSldViewPr>
      <p:cViewPr>
        <p:scale>
          <a:sx n="66" d="100"/>
          <a:sy n="66" d="100"/>
        </p:scale>
        <p:origin x="726" y="642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2023/3/30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0434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34342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2519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48105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87455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3815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2804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6434038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964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54961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68287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pPr/>
              <a:t>2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7049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2219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1060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610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4863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9628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155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8607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826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464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278" userDrawn="1">
          <p15:clr>
            <a:srgbClr val="FBAE40"/>
          </p15:clr>
        </p15:guide>
        <p15:guide id="2" pos="405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235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7827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338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2023/3/30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78" userDrawn="1">
          <p15:clr>
            <a:srgbClr val="F26B43"/>
          </p15:clr>
        </p15:guide>
        <p15:guide id="2" pos="405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65522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4341143" y="1139825"/>
            <a:ext cx="7878316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GONGZUOHUIBAO</a:t>
            </a:r>
            <a:endParaRPr lang="zh-CN" alt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3504053" y="1880582"/>
            <a:ext cx="871540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6600" b="1" cap="all" dirty="0">
                <a:solidFill>
                  <a:schemeClr val="bg1"/>
                </a:solidFill>
                <a:cs typeface="Arial" panose="020B0604020202020204" pitchFamily="34" charset="0"/>
              </a:rPr>
              <a:t>工作汇报</a:t>
            </a:r>
            <a:r>
              <a:rPr lang="en-US" altLang="zh-CN" sz="6600" b="1" cap="all" dirty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r>
              <a:rPr lang="zh-CN" altLang="en-US" sz="6600" b="1" cap="all" dirty="0">
                <a:solidFill>
                  <a:schemeClr val="bg1"/>
                </a:solidFill>
                <a:cs typeface="Arial" panose="020B0604020202020204" pitchFamily="34" charset="0"/>
              </a:rPr>
              <a:t>模板</a:t>
            </a: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7333982" y="3256285"/>
            <a:ext cx="2191737" cy="288145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wrap="square" lIns="0" tIns="35998" rIns="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汇报</a:t>
            </a: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:X </a:t>
            </a:r>
            <a:r>
              <a:rPr lang="en-US" altLang="zh-CN" sz="1400" dirty="0" err="1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endParaRPr lang="zh-CN" altLang="en-US" sz="1400" dirty="0">
              <a:solidFill>
                <a:schemeClr val="accent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9813751" y="3256285"/>
            <a:ext cx="2304256" cy="288145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wrap="square" lIns="0" tIns="35998" rIns="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Report Person: X </a:t>
            </a:r>
            <a:r>
              <a:rPr lang="en-US" altLang="zh-CN" sz="1400" dirty="0" err="1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endParaRPr lang="zh-CN" altLang="en-US" sz="1400" dirty="0">
              <a:solidFill>
                <a:schemeClr val="accent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58749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6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1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" grpId="1"/>
      <p:bldP spid="7" grpId="0"/>
      <p:bldP spid="7" grpId="1"/>
      <p:bldP spid="9" grpId="0" animBg="1"/>
      <p:bldP spid="1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6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3"/>
          <p:cNvSpPr>
            <a:spLocks noEditPoints="1"/>
          </p:cNvSpPr>
          <p:nvPr/>
        </p:nvSpPr>
        <p:spPr bwMode="auto">
          <a:xfrm>
            <a:off x="2706522" y="2073564"/>
            <a:ext cx="2580877" cy="3051270"/>
          </a:xfrm>
          <a:custGeom>
            <a:avLst/>
            <a:gdLst>
              <a:gd name="T0" fmla="*/ 774 w 1058"/>
              <a:gd name="T1" fmla="*/ 1252 h 1252"/>
              <a:gd name="T2" fmla="*/ 283 w 1058"/>
              <a:gd name="T3" fmla="*/ 1252 h 1252"/>
              <a:gd name="T4" fmla="*/ 248 w 1058"/>
              <a:gd name="T5" fmla="*/ 1218 h 1252"/>
              <a:gd name="T6" fmla="*/ 142 w 1058"/>
              <a:gd name="T7" fmla="*/ 887 h 1252"/>
              <a:gd name="T8" fmla="*/ 110 w 1058"/>
              <a:gd name="T9" fmla="*/ 831 h 1252"/>
              <a:gd name="T10" fmla="*/ 0 w 1058"/>
              <a:gd name="T11" fmla="*/ 529 h 1252"/>
              <a:gd name="T12" fmla="*/ 529 w 1058"/>
              <a:gd name="T13" fmla="*/ 0 h 1252"/>
              <a:gd name="T14" fmla="*/ 1058 w 1058"/>
              <a:gd name="T15" fmla="*/ 529 h 1252"/>
              <a:gd name="T16" fmla="*/ 947 w 1058"/>
              <a:gd name="T17" fmla="*/ 831 h 1252"/>
              <a:gd name="T18" fmla="*/ 916 w 1058"/>
              <a:gd name="T19" fmla="*/ 887 h 1252"/>
              <a:gd name="T20" fmla="*/ 810 w 1058"/>
              <a:gd name="T21" fmla="*/ 1218 h 1252"/>
              <a:gd name="T22" fmla="*/ 774 w 1058"/>
              <a:gd name="T23" fmla="*/ 1252 h 1252"/>
              <a:gd name="T24" fmla="*/ 315 w 1058"/>
              <a:gd name="T25" fmla="*/ 1180 h 1252"/>
              <a:gd name="T26" fmla="*/ 742 w 1058"/>
              <a:gd name="T27" fmla="*/ 1180 h 1252"/>
              <a:gd name="T28" fmla="*/ 851 w 1058"/>
              <a:gd name="T29" fmla="*/ 857 h 1252"/>
              <a:gd name="T30" fmla="*/ 885 w 1058"/>
              <a:gd name="T31" fmla="*/ 794 h 1252"/>
              <a:gd name="T32" fmla="*/ 986 w 1058"/>
              <a:gd name="T33" fmla="*/ 529 h 1252"/>
              <a:gd name="T34" fmla="*/ 529 w 1058"/>
              <a:gd name="T35" fmla="*/ 72 h 1252"/>
              <a:gd name="T36" fmla="*/ 72 w 1058"/>
              <a:gd name="T37" fmla="*/ 529 h 1252"/>
              <a:gd name="T38" fmla="*/ 172 w 1058"/>
              <a:gd name="T39" fmla="*/ 794 h 1252"/>
              <a:gd name="T40" fmla="*/ 207 w 1058"/>
              <a:gd name="T41" fmla="*/ 857 h 1252"/>
              <a:gd name="T42" fmla="*/ 315 w 1058"/>
              <a:gd name="T43" fmla="*/ 1180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58" h="1252">
                <a:moveTo>
                  <a:pt x="774" y="1252"/>
                </a:moveTo>
                <a:cubicBezTo>
                  <a:pt x="283" y="1252"/>
                  <a:pt x="283" y="1252"/>
                  <a:pt x="283" y="1252"/>
                </a:cubicBezTo>
                <a:cubicBezTo>
                  <a:pt x="264" y="1252"/>
                  <a:pt x="249" y="1237"/>
                  <a:pt x="248" y="1218"/>
                </a:cubicBezTo>
                <a:cubicBezTo>
                  <a:pt x="247" y="1217"/>
                  <a:pt x="239" y="1097"/>
                  <a:pt x="142" y="887"/>
                </a:cubicBezTo>
                <a:cubicBezTo>
                  <a:pt x="135" y="873"/>
                  <a:pt x="123" y="853"/>
                  <a:pt x="110" y="831"/>
                </a:cubicBezTo>
                <a:cubicBezTo>
                  <a:pt x="66" y="755"/>
                  <a:pt x="0" y="640"/>
                  <a:pt x="0" y="529"/>
                </a:cubicBezTo>
                <a:cubicBezTo>
                  <a:pt x="0" y="238"/>
                  <a:pt x="237" y="0"/>
                  <a:pt x="529" y="0"/>
                </a:cubicBezTo>
                <a:cubicBezTo>
                  <a:pt x="820" y="0"/>
                  <a:pt x="1058" y="238"/>
                  <a:pt x="1058" y="529"/>
                </a:cubicBezTo>
                <a:cubicBezTo>
                  <a:pt x="1058" y="640"/>
                  <a:pt x="991" y="755"/>
                  <a:pt x="947" y="831"/>
                </a:cubicBezTo>
                <a:cubicBezTo>
                  <a:pt x="934" y="853"/>
                  <a:pt x="923" y="873"/>
                  <a:pt x="916" y="887"/>
                </a:cubicBezTo>
                <a:cubicBezTo>
                  <a:pt x="818" y="1097"/>
                  <a:pt x="810" y="1217"/>
                  <a:pt x="810" y="1218"/>
                </a:cubicBezTo>
                <a:cubicBezTo>
                  <a:pt x="809" y="1237"/>
                  <a:pt x="793" y="1252"/>
                  <a:pt x="774" y="1252"/>
                </a:cubicBezTo>
                <a:close/>
                <a:moveTo>
                  <a:pt x="315" y="1180"/>
                </a:moveTo>
                <a:cubicBezTo>
                  <a:pt x="742" y="1180"/>
                  <a:pt x="742" y="1180"/>
                  <a:pt x="742" y="1180"/>
                </a:cubicBezTo>
                <a:cubicBezTo>
                  <a:pt x="751" y="1127"/>
                  <a:pt x="776" y="1017"/>
                  <a:pt x="851" y="857"/>
                </a:cubicBezTo>
                <a:cubicBezTo>
                  <a:pt x="859" y="840"/>
                  <a:pt x="871" y="819"/>
                  <a:pt x="885" y="794"/>
                </a:cubicBezTo>
                <a:cubicBezTo>
                  <a:pt x="928" y="721"/>
                  <a:pt x="986" y="621"/>
                  <a:pt x="986" y="529"/>
                </a:cubicBezTo>
                <a:cubicBezTo>
                  <a:pt x="986" y="277"/>
                  <a:pt x="781" y="72"/>
                  <a:pt x="529" y="72"/>
                </a:cubicBezTo>
                <a:cubicBezTo>
                  <a:pt x="277" y="72"/>
                  <a:pt x="72" y="277"/>
                  <a:pt x="72" y="529"/>
                </a:cubicBezTo>
                <a:cubicBezTo>
                  <a:pt x="72" y="621"/>
                  <a:pt x="130" y="721"/>
                  <a:pt x="172" y="794"/>
                </a:cubicBezTo>
                <a:cubicBezTo>
                  <a:pt x="187" y="819"/>
                  <a:pt x="199" y="840"/>
                  <a:pt x="207" y="857"/>
                </a:cubicBezTo>
                <a:cubicBezTo>
                  <a:pt x="281" y="1017"/>
                  <a:pt x="307" y="1127"/>
                  <a:pt x="315" y="118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3337434" y="5211921"/>
            <a:ext cx="1319053" cy="1058034"/>
          </a:xfrm>
          <a:custGeom>
            <a:avLst/>
            <a:gdLst>
              <a:gd name="T0" fmla="*/ 495 w 541"/>
              <a:gd name="T1" fmla="*/ 223 h 434"/>
              <a:gd name="T2" fmla="*/ 540 w 541"/>
              <a:gd name="T3" fmla="*/ 168 h 434"/>
              <a:gd name="T4" fmla="*/ 494 w 541"/>
              <a:gd name="T5" fmla="*/ 112 h 434"/>
              <a:gd name="T6" fmla="*/ 540 w 541"/>
              <a:gd name="T7" fmla="*/ 57 h 434"/>
              <a:gd name="T8" fmla="*/ 483 w 541"/>
              <a:gd name="T9" fmla="*/ 0 h 434"/>
              <a:gd name="T10" fmla="*/ 56 w 541"/>
              <a:gd name="T11" fmla="*/ 0 h 434"/>
              <a:gd name="T12" fmla="*/ 0 w 541"/>
              <a:gd name="T13" fmla="*/ 56 h 434"/>
              <a:gd name="T14" fmla="*/ 46 w 541"/>
              <a:gd name="T15" fmla="*/ 112 h 434"/>
              <a:gd name="T16" fmla="*/ 0 w 541"/>
              <a:gd name="T17" fmla="*/ 167 h 434"/>
              <a:gd name="T18" fmla="*/ 46 w 541"/>
              <a:gd name="T19" fmla="*/ 223 h 434"/>
              <a:gd name="T20" fmla="*/ 1 w 541"/>
              <a:gd name="T21" fmla="*/ 278 h 434"/>
              <a:gd name="T22" fmla="*/ 57 w 541"/>
              <a:gd name="T23" fmla="*/ 334 h 434"/>
              <a:gd name="T24" fmla="*/ 157 w 541"/>
              <a:gd name="T25" fmla="*/ 334 h 434"/>
              <a:gd name="T26" fmla="*/ 161 w 541"/>
              <a:gd name="T27" fmla="*/ 351 h 434"/>
              <a:gd name="T28" fmla="*/ 272 w 541"/>
              <a:gd name="T29" fmla="*/ 433 h 434"/>
              <a:gd name="T30" fmla="*/ 383 w 541"/>
              <a:gd name="T31" fmla="*/ 335 h 434"/>
              <a:gd name="T32" fmla="*/ 484 w 541"/>
              <a:gd name="T33" fmla="*/ 335 h 434"/>
              <a:gd name="T34" fmla="*/ 541 w 541"/>
              <a:gd name="T35" fmla="*/ 278 h 434"/>
              <a:gd name="T36" fmla="*/ 495 w 541"/>
              <a:gd name="T37" fmla="*/ 223 h 434"/>
              <a:gd name="T38" fmla="*/ 423 w 541"/>
              <a:gd name="T39" fmla="*/ 241 h 434"/>
              <a:gd name="T40" fmla="*/ 118 w 541"/>
              <a:gd name="T41" fmla="*/ 241 h 434"/>
              <a:gd name="T42" fmla="*/ 104 w 541"/>
              <a:gd name="T43" fmla="*/ 227 h 434"/>
              <a:gd name="T44" fmla="*/ 118 w 541"/>
              <a:gd name="T45" fmla="*/ 213 h 434"/>
              <a:gd name="T46" fmla="*/ 423 w 541"/>
              <a:gd name="T47" fmla="*/ 213 h 434"/>
              <a:gd name="T48" fmla="*/ 437 w 541"/>
              <a:gd name="T49" fmla="*/ 227 h 434"/>
              <a:gd name="T50" fmla="*/ 423 w 541"/>
              <a:gd name="T51" fmla="*/ 241 h 434"/>
              <a:gd name="T52" fmla="*/ 423 w 541"/>
              <a:gd name="T53" fmla="*/ 116 h 434"/>
              <a:gd name="T54" fmla="*/ 118 w 541"/>
              <a:gd name="T55" fmla="*/ 116 h 434"/>
              <a:gd name="T56" fmla="*/ 104 w 541"/>
              <a:gd name="T57" fmla="*/ 102 h 434"/>
              <a:gd name="T58" fmla="*/ 118 w 541"/>
              <a:gd name="T59" fmla="*/ 88 h 434"/>
              <a:gd name="T60" fmla="*/ 423 w 541"/>
              <a:gd name="T61" fmla="*/ 88 h 434"/>
              <a:gd name="T62" fmla="*/ 437 w 541"/>
              <a:gd name="T63" fmla="*/ 102 h 434"/>
              <a:gd name="T64" fmla="*/ 423 w 541"/>
              <a:gd name="T65" fmla="*/ 116 h 4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1" h="434">
                <a:moveTo>
                  <a:pt x="495" y="223"/>
                </a:moveTo>
                <a:cubicBezTo>
                  <a:pt x="521" y="218"/>
                  <a:pt x="540" y="195"/>
                  <a:pt x="540" y="168"/>
                </a:cubicBezTo>
                <a:cubicBezTo>
                  <a:pt x="540" y="140"/>
                  <a:pt x="520" y="117"/>
                  <a:pt x="494" y="112"/>
                </a:cubicBezTo>
                <a:cubicBezTo>
                  <a:pt x="520" y="107"/>
                  <a:pt x="540" y="84"/>
                  <a:pt x="540" y="57"/>
                </a:cubicBezTo>
                <a:cubicBezTo>
                  <a:pt x="540" y="26"/>
                  <a:pt x="514" y="0"/>
                  <a:pt x="483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25" y="0"/>
                  <a:pt x="0" y="25"/>
                  <a:pt x="0" y="56"/>
                </a:cubicBezTo>
                <a:cubicBezTo>
                  <a:pt x="0" y="84"/>
                  <a:pt x="20" y="107"/>
                  <a:pt x="46" y="112"/>
                </a:cubicBezTo>
                <a:cubicBezTo>
                  <a:pt x="20" y="117"/>
                  <a:pt x="0" y="140"/>
                  <a:pt x="0" y="167"/>
                </a:cubicBezTo>
                <a:cubicBezTo>
                  <a:pt x="0" y="195"/>
                  <a:pt x="20" y="218"/>
                  <a:pt x="46" y="223"/>
                </a:cubicBezTo>
                <a:cubicBezTo>
                  <a:pt x="20" y="228"/>
                  <a:pt x="1" y="250"/>
                  <a:pt x="1" y="278"/>
                </a:cubicBezTo>
                <a:cubicBezTo>
                  <a:pt x="1" y="309"/>
                  <a:pt x="26" y="334"/>
                  <a:pt x="57" y="334"/>
                </a:cubicBezTo>
                <a:cubicBezTo>
                  <a:pt x="157" y="334"/>
                  <a:pt x="157" y="334"/>
                  <a:pt x="157" y="334"/>
                </a:cubicBezTo>
                <a:cubicBezTo>
                  <a:pt x="158" y="340"/>
                  <a:pt x="159" y="345"/>
                  <a:pt x="161" y="351"/>
                </a:cubicBezTo>
                <a:cubicBezTo>
                  <a:pt x="175" y="399"/>
                  <a:pt x="219" y="434"/>
                  <a:pt x="272" y="433"/>
                </a:cubicBezTo>
                <a:cubicBezTo>
                  <a:pt x="331" y="433"/>
                  <a:pt x="380" y="392"/>
                  <a:pt x="383" y="335"/>
                </a:cubicBezTo>
                <a:cubicBezTo>
                  <a:pt x="484" y="335"/>
                  <a:pt x="484" y="335"/>
                  <a:pt x="484" y="335"/>
                </a:cubicBezTo>
                <a:cubicBezTo>
                  <a:pt x="515" y="335"/>
                  <a:pt x="541" y="309"/>
                  <a:pt x="541" y="278"/>
                </a:cubicBezTo>
                <a:cubicBezTo>
                  <a:pt x="541" y="251"/>
                  <a:pt x="521" y="228"/>
                  <a:pt x="495" y="223"/>
                </a:cubicBezTo>
                <a:close/>
                <a:moveTo>
                  <a:pt x="423" y="241"/>
                </a:moveTo>
                <a:cubicBezTo>
                  <a:pt x="118" y="241"/>
                  <a:pt x="118" y="241"/>
                  <a:pt x="118" y="241"/>
                </a:cubicBezTo>
                <a:cubicBezTo>
                  <a:pt x="110" y="241"/>
                  <a:pt x="104" y="234"/>
                  <a:pt x="104" y="227"/>
                </a:cubicBezTo>
                <a:cubicBezTo>
                  <a:pt x="104" y="219"/>
                  <a:pt x="110" y="213"/>
                  <a:pt x="118" y="213"/>
                </a:cubicBezTo>
                <a:cubicBezTo>
                  <a:pt x="423" y="213"/>
                  <a:pt x="423" y="213"/>
                  <a:pt x="423" y="213"/>
                </a:cubicBezTo>
                <a:cubicBezTo>
                  <a:pt x="431" y="213"/>
                  <a:pt x="437" y="219"/>
                  <a:pt x="437" y="227"/>
                </a:cubicBezTo>
                <a:cubicBezTo>
                  <a:pt x="437" y="234"/>
                  <a:pt x="431" y="241"/>
                  <a:pt x="423" y="241"/>
                </a:cubicBezTo>
                <a:close/>
                <a:moveTo>
                  <a:pt x="423" y="116"/>
                </a:moveTo>
                <a:cubicBezTo>
                  <a:pt x="118" y="116"/>
                  <a:pt x="118" y="116"/>
                  <a:pt x="118" y="116"/>
                </a:cubicBezTo>
                <a:cubicBezTo>
                  <a:pt x="110" y="116"/>
                  <a:pt x="104" y="110"/>
                  <a:pt x="104" y="102"/>
                </a:cubicBezTo>
                <a:cubicBezTo>
                  <a:pt x="104" y="95"/>
                  <a:pt x="110" y="88"/>
                  <a:pt x="118" y="88"/>
                </a:cubicBezTo>
                <a:cubicBezTo>
                  <a:pt x="423" y="88"/>
                  <a:pt x="423" y="88"/>
                  <a:pt x="423" y="88"/>
                </a:cubicBezTo>
                <a:cubicBezTo>
                  <a:pt x="431" y="88"/>
                  <a:pt x="437" y="95"/>
                  <a:pt x="437" y="102"/>
                </a:cubicBezTo>
                <a:cubicBezTo>
                  <a:pt x="437" y="110"/>
                  <a:pt x="431" y="116"/>
                  <a:pt x="423" y="116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id-ID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930110" y="2275783"/>
            <a:ext cx="2133701" cy="1909762"/>
            <a:chOff x="8169276" y="952501"/>
            <a:chExt cx="3781424" cy="3384550"/>
          </a:xfrm>
          <a:solidFill>
            <a:schemeClr val="accent1"/>
          </a:solidFill>
        </p:grpSpPr>
        <p:sp>
          <p:nvSpPr>
            <p:cNvPr id="14" name="Freeform 10"/>
            <p:cNvSpPr>
              <a:spLocks/>
            </p:cNvSpPr>
            <p:nvPr/>
          </p:nvSpPr>
          <p:spPr bwMode="auto">
            <a:xfrm>
              <a:off x="9297988" y="1533526"/>
              <a:ext cx="1392237" cy="1004888"/>
            </a:xfrm>
            <a:custGeom>
              <a:avLst/>
              <a:gdLst>
                <a:gd name="T0" fmla="*/ 142 w 370"/>
                <a:gd name="T1" fmla="*/ 228 h 267"/>
                <a:gd name="T2" fmla="*/ 241 w 370"/>
                <a:gd name="T3" fmla="*/ 248 h 267"/>
                <a:gd name="T4" fmla="*/ 303 w 370"/>
                <a:gd name="T5" fmla="*/ 226 h 267"/>
                <a:gd name="T6" fmla="*/ 368 w 370"/>
                <a:gd name="T7" fmla="*/ 107 h 267"/>
                <a:gd name="T8" fmla="*/ 278 w 370"/>
                <a:gd name="T9" fmla="*/ 11 h 267"/>
                <a:gd name="T10" fmla="*/ 179 w 370"/>
                <a:gd name="T11" fmla="*/ 58 h 267"/>
                <a:gd name="T12" fmla="*/ 168 w 370"/>
                <a:gd name="T13" fmla="*/ 65 h 267"/>
                <a:gd name="T14" fmla="*/ 155 w 370"/>
                <a:gd name="T15" fmla="*/ 60 h 267"/>
                <a:gd name="T16" fmla="*/ 67 w 370"/>
                <a:gd name="T17" fmla="*/ 47 h 267"/>
                <a:gd name="T18" fmla="*/ 0 w 370"/>
                <a:gd name="T19" fmla="*/ 116 h 267"/>
                <a:gd name="T20" fmla="*/ 9 w 370"/>
                <a:gd name="T21" fmla="*/ 121 h 267"/>
                <a:gd name="T22" fmla="*/ 84 w 370"/>
                <a:gd name="T23" fmla="*/ 267 h 267"/>
                <a:gd name="T24" fmla="*/ 142 w 370"/>
                <a:gd name="T25" fmla="*/ 228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0" h="267">
                  <a:moveTo>
                    <a:pt x="142" y="228"/>
                  </a:moveTo>
                  <a:cubicBezTo>
                    <a:pt x="189" y="219"/>
                    <a:pt x="225" y="237"/>
                    <a:pt x="241" y="248"/>
                  </a:cubicBezTo>
                  <a:cubicBezTo>
                    <a:pt x="253" y="241"/>
                    <a:pt x="275" y="230"/>
                    <a:pt x="303" y="226"/>
                  </a:cubicBezTo>
                  <a:cubicBezTo>
                    <a:pt x="304" y="191"/>
                    <a:pt x="319" y="134"/>
                    <a:pt x="368" y="107"/>
                  </a:cubicBezTo>
                  <a:cubicBezTo>
                    <a:pt x="370" y="82"/>
                    <a:pt x="350" y="22"/>
                    <a:pt x="278" y="11"/>
                  </a:cubicBezTo>
                  <a:cubicBezTo>
                    <a:pt x="211" y="0"/>
                    <a:pt x="181" y="56"/>
                    <a:pt x="179" y="58"/>
                  </a:cubicBezTo>
                  <a:cubicBezTo>
                    <a:pt x="177" y="62"/>
                    <a:pt x="173" y="65"/>
                    <a:pt x="168" y="65"/>
                  </a:cubicBezTo>
                  <a:cubicBezTo>
                    <a:pt x="163" y="66"/>
                    <a:pt x="158" y="64"/>
                    <a:pt x="155" y="60"/>
                  </a:cubicBezTo>
                  <a:cubicBezTo>
                    <a:pt x="155" y="59"/>
                    <a:pt x="133" y="32"/>
                    <a:pt x="67" y="47"/>
                  </a:cubicBezTo>
                  <a:cubicBezTo>
                    <a:pt x="14" y="60"/>
                    <a:pt x="2" y="101"/>
                    <a:pt x="0" y="116"/>
                  </a:cubicBezTo>
                  <a:cubicBezTo>
                    <a:pt x="3" y="117"/>
                    <a:pt x="6" y="119"/>
                    <a:pt x="9" y="121"/>
                  </a:cubicBezTo>
                  <a:cubicBezTo>
                    <a:pt x="63" y="161"/>
                    <a:pt x="80" y="224"/>
                    <a:pt x="84" y="267"/>
                  </a:cubicBezTo>
                  <a:cubicBezTo>
                    <a:pt x="96" y="250"/>
                    <a:pt x="114" y="234"/>
                    <a:pt x="142" y="2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1"/>
            <p:cNvSpPr>
              <a:spLocks/>
            </p:cNvSpPr>
            <p:nvPr/>
          </p:nvSpPr>
          <p:spPr bwMode="auto">
            <a:xfrm>
              <a:off x="8169276" y="952501"/>
              <a:ext cx="3781424" cy="3384550"/>
            </a:xfrm>
            <a:custGeom>
              <a:avLst/>
              <a:gdLst>
                <a:gd name="T0" fmla="*/ 932 w 1005"/>
                <a:gd name="T1" fmla="*/ 313 h 899"/>
                <a:gd name="T2" fmla="*/ 693 w 1005"/>
                <a:gd name="T3" fmla="*/ 126 h 899"/>
                <a:gd name="T4" fmla="*/ 192 w 1005"/>
                <a:gd name="T5" fmla="*/ 181 h 899"/>
                <a:gd name="T6" fmla="*/ 261 w 1005"/>
                <a:gd name="T7" fmla="*/ 549 h 899"/>
                <a:gd name="T8" fmla="*/ 292 w 1005"/>
                <a:gd name="T9" fmla="*/ 298 h 899"/>
                <a:gd name="T10" fmla="*/ 155 w 1005"/>
                <a:gd name="T11" fmla="*/ 377 h 899"/>
                <a:gd name="T12" fmla="*/ 244 w 1005"/>
                <a:gd name="T13" fmla="*/ 409 h 899"/>
                <a:gd name="T14" fmla="*/ 255 w 1005"/>
                <a:gd name="T15" fmla="*/ 435 h 899"/>
                <a:gd name="T16" fmla="*/ 128 w 1005"/>
                <a:gd name="T17" fmla="*/ 388 h 899"/>
                <a:gd name="T18" fmla="*/ 274 w 1005"/>
                <a:gd name="T19" fmla="*/ 257 h 899"/>
                <a:gd name="T20" fmla="*/ 464 w 1005"/>
                <a:gd name="T21" fmla="*/ 184 h 899"/>
                <a:gd name="T22" fmla="*/ 673 w 1005"/>
                <a:gd name="T23" fmla="*/ 190 h 899"/>
                <a:gd name="T24" fmla="*/ 851 w 1005"/>
                <a:gd name="T25" fmla="*/ 291 h 899"/>
                <a:gd name="T26" fmla="*/ 914 w 1005"/>
                <a:gd name="T27" fmla="*/ 518 h 899"/>
                <a:gd name="T28" fmla="*/ 747 w 1005"/>
                <a:gd name="T29" fmla="*/ 572 h 899"/>
                <a:gd name="T30" fmla="*/ 474 w 1005"/>
                <a:gd name="T31" fmla="*/ 615 h 899"/>
                <a:gd name="T32" fmla="*/ 421 w 1005"/>
                <a:gd name="T33" fmla="*/ 572 h 899"/>
                <a:gd name="T34" fmla="*/ 446 w 1005"/>
                <a:gd name="T35" fmla="*/ 560 h 899"/>
                <a:gd name="T36" fmla="*/ 553 w 1005"/>
                <a:gd name="T37" fmla="*/ 547 h 899"/>
                <a:gd name="T38" fmla="*/ 854 w 1005"/>
                <a:gd name="T39" fmla="*/ 560 h 899"/>
                <a:gd name="T40" fmla="*/ 857 w 1005"/>
                <a:gd name="T41" fmla="*/ 427 h 899"/>
                <a:gd name="T42" fmla="*/ 831 w 1005"/>
                <a:gd name="T43" fmla="*/ 311 h 899"/>
                <a:gd name="T44" fmla="*/ 632 w 1005"/>
                <a:gd name="T45" fmla="*/ 378 h 899"/>
                <a:gd name="T46" fmla="*/ 742 w 1005"/>
                <a:gd name="T47" fmla="*/ 461 h 899"/>
                <a:gd name="T48" fmla="*/ 549 w 1005"/>
                <a:gd name="T49" fmla="*/ 430 h 899"/>
                <a:gd name="T50" fmla="*/ 447 w 1005"/>
                <a:gd name="T51" fmla="*/ 410 h 899"/>
                <a:gd name="T52" fmla="*/ 381 w 1005"/>
                <a:gd name="T53" fmla="*/ 488 h 899"/>
                <a:gd name="T54" fmla="*/ 300 w 1005"/>
                <a:gd name="T55" fmla="*/ 535 h 899"/>
                <a:gd name="T56" fmla="*/ 298 w 1005"/>
                <a:gd name="T57" fmla="*/ 538 h 899"/>
                <a:gd name="T58" fmla="*/ 274 w 1005"/>
                <a:gd name="T59" fmla="*/ 618 h 899"/>
                <a:gd name="T60" fmla="*/ 288 w 1005"/>
                <a:gd name="T61" fmla="*/ 665 h 899"/>
                <a:gd name="T62" fmla="*/ 352 w 1005"/>
                <a:gd name="T63" fmla="*/ 724 h 899"/>
                <a:gd name="T64" fmla="*/ 571 w 1005"/>
                <a:gd name="T65" fmla="*/ 769 h 899"/>
                <a:gd name="T66" fmla="*/ 570 w 1005"/>
                <a:gd name="T67" fmla="*/ 769 h 899"/>
                <a:gd name="T68" fmla="*/ 681 w 1005"/>
                <a:gd name="T69" fmla="*/ 675 h 899"/>
                <a:gd name="T70" fmla="*/ 650 w 1005"/>
                <a:gd name="T71" fmla="*/ 634 h 899"/>
                <a:gd name="T72" fmla="*/ 708 w 1005"/>
                <a:gd name="T73" fmla="*/ 665 h 899"/>
                <a:gd name="T74" fmla="*/ 691 w 1005"/>
                <a:gd name="T75" fmla="*/ 750 h 899"/>
                <a:gd name="T76" fmla="*/ 491 w 1005"/>
                <a:gd name="T77" fmla="*/ 785 h 899"/>
                <a:gd name="T78" fmla="*/ 787 w 1005"/>
                <a:gd name="T79" fmla="*/ 830 h 899"/>
                <a:gd name="T80" fmla="*/ 1001 w 1005"/>
                <a:gd name="T81" fmla="*/ 474 h 8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05" h="899">
                  <a:moveTo>
                    <a:pt x="1001" y="474"/>
                  </a:moveTo>
                  <a:cubicBezTo>
                    <a:pt x="997" y="357"/>
                    <a:pt x="932" y="313"/>
                    <a:pt x="932" y="313"/>
                  </a:cubicBezTo>
                  <a:cubicBezTo>
                    <a:pt x="932" y="313"/>
                    <a:pt x="924" y="257"/>
                    <a:pt x="873" y="197"/>
                  </a:cubicBezTo>
                  <a:cubicBezTo>
                    <a:pt x="794" y="111"/>
                    <a:pt x="693" y="126"/>
                    <a:pt x="693" y="126"/>
                  </a:cubicBezTo>
                  <a:cubicBezTo>
                    <a:pt x="563" y="0"/>
                    <a:pt x="430" y="97"/>
                    <a:pt x="430" y="97"/>
                  </a:cubicBezTo>
                  <a:cubicBezTo>
                    <a:pt x="245" y="36"/>
                    <a:pt x="192" y="181"/>
                    <a:pt x="192" y="181"/>
                  </a:cubicBezTo>
                  <a:cubicBezTo>
                    <a:pt x="86" y="193"/>
                    <a:pt x="0" y="317"/>
                    <a:pt x="77" y="450"/>
                  </a:cubicBezTo>
                  <a:cubicBezTo>
                    <a:pt x="136" y="552"/>
                    <a:pt x="224" y="554"/>
                    <a:pt x="261" y="549"/>
                  </a:cubicBezTo>
                  <a:cubicBezTo>
                    <a:pt x="274" y="517"/>
                    <a:pt x="300" y="481"/>
                    <a:pt x="357" y="465"/>
                  </a:cubicBezTo>
                  <a:cubicBezTo>
                    <a:pt x="358" y="459"/>
                    <a:pt x="365" y="350"/>
                    <a:pt x="292" y="298"/>
                  </a:cubicBezTo>
                  <a:cubicBezTo>
                    <a:pt x="249" y="267"/>
                    <a:pt x="201" y="275"/>
                    <a:pt x="174" y="295"/>
                  </a:cubicBezTo>
                  <a:cubicBezTo>
                    <a:pt x="149" y="315"/>
                    <a:pt x="142" y="345"/>
                    <a:pt x="155" y="377"/>
                  </a:cubicBezTo>
                  <a:cubicBezTo>
                    <a:pt x="161" y="394"/>
                    <a:pt x="171" y="405"/>
                    <a:pt x="185" y="411"/>
                  </a:cubicBezTo>
                  <a:cubicBezTo>
                    <a:pt x="212" y="422"/>
                    <a:pt x="243" y="409"/>
                    <a:pt x="244" y="409"/>
                  </a:cubicBezTo>
                  <a:cubicBezTo>
                    <a:pt x="251" y="406"/>
                    <a:pt x="259" y="410"/>
                    <a:pt x="262" y="417"/>
                  </a:cubicBezTo>
                  <a:cubicBezTo>
                    <a:pt x="265" y="424"/>
                    <a:pt x="262" y="432"/>
                    <a:pt x="255" y="435"/>
                  </a:cubicBezTo>
                  <a:cubicBezTo>
                    <a:pt x="253" y="436"/>
                    <a:pt x="212" y="453"/>
                    <a:pt x="174" y="437"/>
                  </a:cubicBezTo>
                  <a:cubicBezTo>
                    <a:pt x="154" y="429"/>
                    <a:pt x="138" y="412"/>
                    <a:pt x="128" y="388"/>
                  </a:cubicBezTo>
                  <a:cubicBezTo>
                    <a:pt x="111" y="343"/>
                    <a:pt x="122" y="300"/>
                    <a:pt x="157" y="273"/>
                  </a:cubicBezTo>
                  <a:cubicBezTo>
                    <a:pt x="189" y="248"/>
                    <a:pt x="234" y="243"/>
                    <a:pt x="274" y="257"/>
                  </a:cubicBezTo>
                  <a:cubicBezTo>
                    <a:pt x="281" y="227"/>
                    <a:pt x="304" y="187"/>
                    <a:pt x="361" y="174"/>
                  </a:cubicBezTo>
                  <a:cubicBezTo>
                    <a:pt x="415" y="161"/>
                    <a:pt x="447" y="173"/>
                    <a:pt x="464" y="184"/>
                  </a:cubicBezTo>
                  <a:cubicBezTo>
                    <a:pt x="484" y="158"/>
                    <a:pt x="524" y="127"/>
                    <a:pt x="582" y="137"/>
                  </a:cubicBezTo>
                  <a:cubicBezTo>
                    <a:pt x="631" y="145"/>
                    <a:pt x="658" y="170"/>
                    <a:pt x="673" y="190"/>
                  </a:cubicBezTo>
                  <a:cubicBezTo>
                    <a:pt x="686" y="208"/>
                    <a:pt x="694" y="230"/>
                    <a:pt x="696" y="250"/>
                  </a:cubicBezTo>
                  <a:cubicBezTo>
                    <a:pt x="751" y="237"/>
                    <a:pt x="814" y="253"/>
                    <a:pt x="851" y="291"/>
                  </a:cubicBezTo>
                  <a:cubicBezTo>
                    <a:pt x="881" y="322"/>
                    <a:pt x="892" y="365"/>
                    <a:pt x="881" y="411"/>
                  </a:cubicBezTo>
                  <a:cubicBezTo>
                    <a:pt x="895" y="424"/>
                    <a:pt x="922" y="459"/>
                    <a:pt x="914" y="518"/>
                  </a:cubicBezTo>
                  <a:cubicBezTo>
                    <a:pt x="910" y="549"/>
                    <a:pt x="893" y="573"/>
                    <a:pt x="866" y="586"/>
                  </a:cubicBezTo>
                  <a:cubicBezTo>
                    <a:pt x="831" y="602"/>
                    <a:pt x="785" y="596"/>
                    <a:pt x="747" y="572"/>
                  </a:cubicBezTo>
                  <a:cubicBezTo>
                    <a:pt x="693" y="538"/>
                    <a:pt x="609" y="536"/>
                    <a:pt x="571" y="568"/>
                  </a:cubicBezTo>
                  <a:cubicBezTo>
                    <a:pt x="541" y="593"/>
                    <a:pt x="507" y="618"/>
                    <a:pt x="474" y="615"/>
                  </a:cubicBezTo>
                  <a:cubicBezTo>
                    <a:pt x="472" y="615"/>
                    <a:pt x="469" y="615"/>
                    <a:pt x="466" y="614"/>
                  </a:cubicBezTo>
                  <a:cubicBezTo>
                    <a:pt x="447" y="610"/>
                    <a:pt x="432" y="596"/>
                    <a:pt x="421" y="572"/>
                  </a:cubicBezTo>
                  <a:cubicBezTo>
                    <a:pt x="417" y="565"/>
                    <a:pt x="420" y="557"/>
                    <a:pt x="427" y="554"/>
                  </a:cubicBezTo>
                  <a:cubicBezTo>
                    <a:pt x="434" y="550"/>
                    <a:pt x="443" y="553"/>
                    <a:pt x="446" y="560"/>
                  </a:cubicBezTo>
                  <a:cubicBezTo>
                    <a:pt x="453" y="576"/>
                    <a:pt x="462" y="584"/>
                    <a:pt x="473" y="586"/>
                  </a:cubicBezTo>
                  <a:cubicBezTo>
                    <a:pt x="496" y="592"/>
                    <a:pt x="530" y="566"/>
                    <a:pt x="553" y="547"/>
                  </a:cubicBezTo>
                  <a:cubicBezTo>
                    <a:pt x="601" y="506"/>
                    <a:pt x="697" y="507"/>
                    <a:pt x="762" y="548"/>
                  </a:cubicBezTo>
                  <a:cubicBezTo>
                    <a:pt x="792" y="567"/>
                    <a:pt x="828" y="572"/>
                    <a:pt x="854" y="560"/>
                  </a:cubicBezTo>
                  <a:cubicBezTo>
                    <a:pt x="872" y="552"/>
                    <a:pt x="883" y="536"/>
                    <a:pt x="886" y="514"/>
                  </a:cubicBezTo>
                  <a:cubicBezTo>
                    <a:pt x="895" y="455"/>
                    <a:pt x="858" y="427"/>
                    <a:pt x="857" y="427"/>
                  </a:cubicBezTo>
                  <a:cubicBezTo>
                    <a:pt x="852" y="424"/>
                    <a:pt x="850" y="418"/>
                    <a:pt x="852" y="412"/>
                  </a:cubicBezTo>
                  <a:cubicBezTo>
                    <a:pt x="863" y="372"/>
                    <a:pt x="856" y="337"/>
                    <a:pt x="831" y="311"/>
                  </a:cubicBezTo>
                  <a:cubicBezTo>
                    <a:pt x="800" y="280"/>
                    <a:pt x="747" y="266"/>
                    <a:pt x="702" y="278"/>
                  </a:cubicBezTo>
                  <a:cubicBezTo>
                    <a:pt x="642" y="293"/>
                    <a:pt x="633" y="357"/>
                    <a:pt x="632" y="378"/>
                  </a:cubicBezTo>
                  <a:cubicBezTo>
                    <a:pt x="667" y="380"/>
                    <a:pt x="707" y="396"/>
                    <a:pt x="744" y="441"/>
                  </a:cubicBezTo>
                  <a:cubicBezTo>
                    <a:pt x="749" y="447"/>
                    <a:pt x="748" y="456"/>
                    <a:pt x="742" y="461"/>
                  </a:cubicBezTo>
                  <a:cubicBezTo>
                    <a:pt x="736" y="466"/>
                    <a:pt x="727" y="465"/>
                    <a:pt x="722" y="459"/>
                  </a:cubicBezTo>
                  <a:cubicBezTo>
                    <a:pt x="643" y="362"/>
                    <a:pt x="552" y="428"/>
                    <a:pt x="549" y="430"/>
                  </a:cubicBezTo>
                  <a:cubicBezTo>
                    <a:pt x="543" y="434"/>
                    <a:pt x="536" y="434"/>
                    <a:pt x="531" y="430"/>
                  </a:cubicBezTo>
                  <a:cubicBezTo>
                    <a:pt x="529" y="429"/>
                    <a:pt x="496" y="400"/>
                    <a:pt x="447" y="410"/>
                  </a:cubicBezTo>
                  <a:cubicBezTo>
                    <a:pt x="401" y="419"/>
                    <a:pt x="393" y="476"/>
                    <a:pt x="393" y="476"/>
                  </a:cubicBezTo>
                  <a:cubicBezTo>
                    <a:pt x="392" y="482"/>
                    <a:pt x="387" y="487"/>
                    <a:pt x="381" y="488"/>
                  </a:cubicBezTo>
                  <a:cubicBezTo>
                    <a:pt x="339" y="496"/>
                    <a:pt x="315" y="514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300" y="535"/>
                    <a:pt x="300" y="535"/>
                    <a:pt x="300" y="535"/>
                  </a:cubicBezTo>
                  <a:cubicBezTo>
                    <a:pt x="299" y="536"/>
                    <a:pt x="299" y="537"/>
                    <a:pt x="298" y="538"/>
                  </a:cubicBezTo>
                  <a:cubicBezTo>
                    <a:pt x="278" y="568"/>
                    <a:pt x="273" y="596"/>
                    <a:pt x="275" y="618"/>
                  </a:cubicBezTo>
                  <a:cubicBezTo>
                    <a:pt x="275" y="618"/>
                    <a:pt x="274" y="618"/>
                    <a:pt x="274" y="618"/>
                  </a:cubicBezTo>
                  <a:cubicBezTo>
                    <a:pt x="275" y="625"/>
                    <a:pt x="276" y="631"/>
                    <a:pt x="278" y="637"/>
                  </a:cubicBezTo>
                  <a:cubicBezTo>
                    <a:pt x="281" y="654"/>
                    <a:pt x="288" y="664"/>
                    <a:pt x="288" y="665"/>
                  </a:cubicBezTo>
                  <a:cubicBezTo>
                    <a:pt x="302" y="693"/>
                    <a:pt x="326" y="711"/>
                    <a:pt x="352" y="724"/>
                  </a:cubicBezTo>
                  <a:cubicBezTo>
                    <a:pt x="352" y="724"/>
                    <a:pt x="352" y="724"/>
                    <a:pt x="352" y="724"/>
                  </a:cubicBezTo>
                  <a:cubicBezTo>
                    <a:pt x="352" y="724"/>
                    <a:pt x="418" y="758"/>
                    <a:pt x="552" y="768"/>
                  </a:cubicBezTo>
                  <a:cubicBezTo>
                    <a:pt x="558" y="768"/>
                    <a:pt x="565" y="769"/>
                    <a:pt x="571" y="769"/>
                  </a:cubicBezTo>
                  <a:cubicBezTo>
                    <a:pt x="571" y="769"/>
                    <a:pt x="570" y="769"/>
                    <a:pt x="570" y="769"/>
                  </a:cubicBezTo>
                  <a:cubicBezTo>
                    <a:pt x="570" y="769"/>
                    <a:pt x="570" y="769"/>
                    <a:pt x="570" y="769"/>
                  </a:cubicBezTo>
                  <a:cubicBezTo>
                    <a:pt x="606" y="770"/>
                    <a:pt x="643" y="762"/>
                    <a:pt x="668" y="733"/>
                  </a:cubicBezTo>
                  <a:cubicBezTo>
                    <a:pt x="682" y="710"/>
                    <a:pt x="687" y="689"/>
                    <a:pt x="681" y="675"/>
                  </a:cubicBezTo>
                  <a:cubicBezTo>
                    <a:pt x="675" y="658"/>
                    <a:pt x="659" y="652"/>
                    <a:pt x="659" y="652"/>
                  </a:cubicBezTo>
                  <a:cubicBezTo>
                    <a:pt x="651" y="649"/>
                    <a:pt x="648" y="641"/>
                    <a:pt x="650" y="634"/>
                  </a:cubicBezTo>
                  <a:cubicBezTo>
                    <a:pt x="653" y="627"/>
                    <a:pt x="661" y="623"/>
                    <a:pt x="668" y="625"/>
                  </a:cubicBezTo>
                  <a:cubicBezTo>
                    <a:pt x="669" y="626"/>
                    <a:pt x="698" y="636"/>
                    <a:pt x="708" y="665"/>
                  </a:cubicBezTo>
                  <a:cubicBezTo>
                    <a:pt x="717" y="689"/>
                    <a:pt x="711" y="717"/>
                    <a:pt x="692" y="749"/>
                  </a:cubicBezTo>
                  <a:cubicBezTo>
                    <a:pt x="691" y="749"/>
                    <a:pt x="691" y="750"/>
                    <a:pt x="691" y="750"/>
                  </a:cubicBezTo>
                  <a:cubicBezTo>
                    <a:pt x="655" y="793"/>
                    <a:pt x="601" y="800"/>
                    <a:pt x="556" y="797"/>
                  </a:cubicBezTo>
                  <a:cubicBezTo>
                    <a:pt x="530" y="795"/>
                    <a:pt x="507" y="789"/>
                    <a:pt x="491" y="785"/>
                  </a:cubicBezTo>
                  <a:cubicBezTo>
                    <a:pt x="524" y="857"/>
                    <a:pt x="598" y="891"/>
                    <a:pt x="677" y="895"/>
                  </a:cubicBezTo>
                  <a:cubicBezTo>
                    <a:pt x="769" y="899"/>
                    <a:pt x="787" y="830"/>
                    <a:pt x="787" y="830"/>
                  </a:cubicBezTo>
                  <a:cubicBezTo>
                    <a:pt x="911" y="781"/>
                    <a:pt x="884" y="656"/>
                    <a:pt x="884" y="656"/>
                  </a:cubicBezTo>
                  <a:cubicBezTo>
                    <a:pt x="936" y="648"/>
                    <a:pt x="1005" y="590"/>
                    <a:pt x="1001" y="4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" name="Oval 4"/>
          <p:cNvSpPr/>
          <p:nvPr/>
        </p:nvSpPr>
        <p:spPr>
          <a:xfrm>
            <a:off x="5936457" y="2712098"/>
            <a:ext cx="505538" cy="505538"/>
          </a:xfrm>
          <a:prstGeom prst="ellipse">
            <a:avLst/>
          </a:prstGeom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6665888" y="2722520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936457" y="3570120"/>
            <a:ext cx="505538" cy="505538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665888" y="3580542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936457" y="4512428"/>
            <a:ext cx="505538" cy="505538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665888" y="4522850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Oval 27"/>
          <p:cNvSpPr/>
          <p:nvPr/>
        </p:nvSpPr>
        <p:spPr>
          <a:xfrm>
            <a:off x="5936457" y="5368421"/>
            <a:ext cx="505538" cy="505538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665888" y="5378843"/>
            <a:ext cx="3543182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0901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000"/>
                            </p:stCondLst>
                            <p:childTnLst>
                              <p:par>
                                <p:cTn id="5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500"/>
                            </p:stCondLst>
                            <p:childTnLst>
                              <p:par>
                                <p:cTn id="6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5" grpId="0" animBg="1"/>
      <p:bldP spid="19" grpId="0"/>
      <p:bldP spid="20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zh-CN" altLang="en-US" sz="10124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06503684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1329" y="1474642"/>
            <a:ext cx="2771272" cy="271774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 flipH="1">
            <a:off x="1293464" y="1371620"/>
            <a:ext cx="3000215" cy="4188921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12800" y="5882030"/>
            <a:ext cx="11233150" cy="369332"/>
          </a:xfrm>
          <a:prstGeom prst="rect">
            <a:avLst/>
          </a:prstGeom>
          <a:noFill/>
          <a:effectLst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480382" y="4358761"/>
            <a:ext cx="2613203" cy="865808"/>
            <a:chOff x="680210" y="1949615"/>
            <a:chExt cx="1718591" cy="616167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680210" y="2171520"/>
              <a:ext cx="1718591" cy="3942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680210" y="1949615"/>
              <a:ext cx="1330361" cy="153324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5069404" y="1474642"/>
            <a:ext cx="2771272" cy="271774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4941539" y="1371620"/>
            <a:ext cx="3000215" cy="4188921"/>
          </a:xfrm>
          <a:prstGeom prst="rect">
            <a:avLst/>
          </a:prstGeom>
          <a:noFill/>
          <a:ln w="508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173738" y="4358760"/>
            <a:ext cx="2569913" cy="865810"/>
            <a:chOff x="578159" y="1949614"/>
            <a:chExt cx="1777231" cy="616168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578159" y="2171520"/>
              <a:ext cx="1777231" cy="39426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173" y="1949614"/>
              <a:ext cx="1525803" cy="1533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8717479" y="1474642"/>
            <a:ext cx="2771272" cy="2717747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 flipH="1">
            <a:off x="8589614" y="1371620"/>
            <a:ext cx="3000215" cy="4188921"/>
          </a:xfrm>
          <a:prstGeom prst="rect">
            <a:avLst/>
          </a:prstGeom>
          <a:noFill/>
          <a:ln w="508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8823803" y="4358760"/>
            <a:ext cx="2569911" cy="865810"/>
            <a:chOff x="578159" y="1949614"/>
            <a:chExt cx="1971069" cy="616168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394262"/>
            </a:xfrm>
            <a:prstGeom prst="rect">
              <a:avLst/>
            </a:prstGeom>
          </p:spPr>
          <p:txBody>
            <a:bodyPr lIns="0" tIns="0" rIns="0" bIns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9173" y="1949614"/>
              <a:ext cx="1525803" cy="153324"/>
            </a:xfrm>
            <a:prstGeom prst="rect">
              <a:avLst/>
            </a:prstGeom>
            <a:noFill/>
          </p:spPr>
          <p:txBody>
            <a:bodyPr lIns="0" tIns="0" rIns="0" bIns="0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8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2270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20" grpId="0"/>
      <p:bldP spid="30" grpId="0" animBg="1"/>
      <p:bldP spid="31" grpId="0" animBg="1"/>
      <p:bldP spid="35" grpId="0" animBg="1"/>
      <p:bldP spid="3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U-Turn Arrow 64"/>
          <p:cNvSpPr/>
          <p:nvPr/>
        </p:nvSpPr>
        <p:spPr>
          <a:xfrm rot="10800000">
            <a:off x="2223733" y="5135992"/>
            <a:ext cx="1972669" cy="558246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3" name="U-Turn Arrow 92"/>
          <p:cNvSpPr/>
          <p:nvPr/>
        </p:nvSpPr>
        <p:spPr>
          <a:xfrm rot="10800000">
            <a:off x="4414843" y="5135992"/>
            <a:ext cx="1930800" cy="558246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U-Turn Arrow 94"/>
          <p:cNvSpPr/>
          <p:nvPr/>
        </p:nvSpPr>
        <p:spPr>
          <a:xfrm rot="10800000">
            <a:off x="6477920" y="5135992"/>
            <a:ext cx="1830881" cy="558246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6" name="U-Turn Arrow 95"/>
          <p:cNvSpPr/>
          <p:nvPr/>
        </p:nvSpPr>
        <p:spPr>
          <a:xfrm rot="10800000">
            <a:off x="8406294" y="5135992"/>
            <a:ext cx="2105251" cy="558246"/>
          </a:xfrm>
          <a:prstGeom prst="uturnArrow">
            <a:avLst>
              <a:gd name="adj1" fmla="val 9670"/>
              <a:gd name="adj2" fmla="val 25000"/>
              <a:gd name="adj3" fmla="val 0"/>
              <a:gd name="adj4" fmla="val 0"/>
              <a:gd name="adj5" fmla="val 100000"/>
            </a:avLst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280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1538348" y="3449127"/>
            <a:ext cx="1997505" cy="1674734"/>
            <a:chOff x="836612" y="1047750"/>
            <a:chExt cx="1635947" cy="1371600"/>
          </a:xfrm>
        </p:grpSpPr>
        <p:sp>
          <p:nvSpPr>
            <p:cNvPr id="44" name="Rounded Rectangle 43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 Placeholder 3"/>
            <p:cNvSpPr txBox="1">
              <a:spLocks/>
            </p:cNvSpPr>
            <p:nvPr/>
          </p:nvSpPr>
          <p:spPr>
            <a:xfrm>
              <a:off x="1010063" y="1310076"/>
              <a:ext cx="1024697" cy="59382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47" name="Isosceles Triangle 46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Group 48"/>
          <p:cNvGrpSpPr/>
          <p:nvPr/>
        </p:nvGrpSpPr>
        <p:grpSpPr>
          <a:xfrm>
            <a:off x="3563922" y="3449127"/>
            <a:ext cx="1997505" cy="1674734"/>
            <a:chOff x="836612" y="1047750"/>
            <a:chExt cx="1635947" cy="1371600"/>
          </a:xfrm>
        </p:grpSpPr>
        <p:sp>
          <p:nvSpPr>
            <p:cNvPr id="52" name="Isosceles Triangle 51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Text Placeholder 3"/>
            <p:cNvSpPr txBox="1">
              <a:spLocks/>
            </p:cNvSpPr>
            <p:nvPr/>
          </p:nvSpPr>
          <p:spPr>
            <a:xfrm>
              <a:off x="986322" y="1310075"/>
              <a:ext cx="1072178" cy="59382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3" name="Group 52"/>
          <p:cNvGrpSpPr/>
          <p:nvPr/>
        </p:nvGrpSpPr>
        <p:grpSpPr>
          <a:xfrm>
            <a:off x="5596318" y="3449127"/>
            <a:ext cx="1997505" cy="1674734"/>
            <a:chOff x="836612" y="1047750"/>
            <a:chExt cx="1635947" cy="1371600"/>
          </a:xfrm>
        </p:grpSpPr>
        <p:sp>
          <p:nvSpPr>
            <p:cNvPr id="54" name="Isosceles Triangle 53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Rounded Rectangle 54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Text Placeholder 3"/>
            <p:cNvSpPr txBox="1">
              <a:spLocks/>
            </p:cNvSpPr>
            <p:nvPr/>
          </p:nvSpPr>
          <p:spPr>
            <a:xfrm>
              <a:off x="999136" y="1337156"/>
              <a:ext cx="1046551" cy="59382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7618519" y="3449127"/>
            <a:ext cx="1997505" cy="1674734"/>
            <a:chOff x="836612" y="1047750"/>
            <a:chExt cx="1635947" cy="1371600"/>
          </a:xfrm>
        </p:grpSpPr>
        <p:sp>
          <p:nvSpPr>
            <p:cNvPr id="58" name="Isosceles Triangle 57"/>
            <p:cNvSpPr/>
            <p:nvPr/>
          </p:nvSpPr>
          <p:spPr>
            <a:xfrm rot="5400000">
              <a:off x="2188780" y="1602171"/>
              <a:ext cx="304800" cy="262759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ounded Rectangle 58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Text Placeholder 3"/>
            <p:cNvSpPr txBox="1">
              <a:spLocks/>
            </p:cNvSpPr>
            <p:nvPr/>
          </p:nvSpPr>
          <p:spPr>
            <a:xfrm>
              <a:off x="993277" y="1337156"/>
              <a:ext cx="1058269" cy="59382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9616025" y="3449127"/>
            <a:ext cx="1674735" cy="1674734"/>
            <a:chOff x="836612" y="1047750"/>
            <a:chExt cx="1371600" cy="1371600"/>
          </a:xfrm>
        </p:grpSpPr>
        <p:sp>
          <p:nvSpPr>
            <p:cNvPr id="63" name="Rounded Rectangle 62"/>
            <p:cNvSpPr/>
            <p:nvPr/>
          </p:nvSpPr>
          <p:spPr>
            <a:xfrm>
              <a:off x="836612" y="1047750"/>
              <a:ext cx="1371600" cy="1371600"/>
            </a:xfrm>
            <a:prstGeom prst="roundRect">
              <a:avLst>
                <a:gd name="adj" fmla="val 6945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5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Text Placeholder 3"/>
            <p:cNvSpPr txBox="1">
              <a:spLocks/>
            </p:cNvSpPr>
            <p:nvPr/>
          </p:nvSpPr>
          <p:spPr>
            <a:xfrm>
              <a:off x="998167" y="1337156"/>
              <a:ext cx="1048492" cy="593829"/>
            </a:xfrm>
            <a:prstGeom prst="rect">
              <a:avLst/>
            </a:prstGeom>
            <a:ln>
              <a:noFill/>
            </a:ln>
          </p:spPr>
          <p:txBody>
            <a:bodyPr wrap="square" lIns="0" tIns="0" rIns="0" bIns="0" anchor="t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l" defTabSz="1116488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68" name="Group 279"/>
          <p:cNvGrpSpPr/>
          <p:nvPr/>
        </p:nvGrpSpPr>
        <p:grpSpPr>
          <a:xfrm>
            <a:off x="1931040" y="2259294"/>
            <a:ext cx="946589" cy="946584"/>
            <a:chOff x="846989" y="1401020"/>
            <a:chExt cx="877416" cy="877416"/>
          </a:xfrm>
          <a:effectLst/>
        </p:grpSpPr>
        <p:sp>
          <p:nvSpPr>
            <p:cNvPr id="69" name="Teardrop 6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69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71" name="Group 279"/>
          <p:cNvGrpSpPr/>
          <p:nvPr/>
        </p:nvGrpSpPr>
        <p:grpSpPr>
          <a:xfrm>
            <a:off x="3939513" y="2259294"/>
            <a:ext cx="946589" cy="946584"/>
            <a:chOff x="846989" y="1401020"/>
            <a:chExt cx="877416" cy="877416"/>
          </a:xfrm>
          <a:effectLst/>
        </p:grpSpPr>
        <p:sp>
          <p:nvSpPr>
            <p:cNvPr id="74" name="Teardrop 73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Oval 76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80" name="Group 279"/>
          <p:cNvGrpSpPr/>
          <p:nvPr/>
        </p:nvGrpSpPr>
        <p:grpSpPr>
          <a:xfrm>
            <a:off x="5947984" y="2259294"/>
            <a:ext cx="946589" cy="946584"/>
            <a:chOff x="846989" y="1401020"/>
            <a:chExt cx="877416" cy="877416"/>
          </a:xfrm>
          <a:effectLst/>
        </p:grpSpPr>
        <p:sp>
          <p:nvSpPr>
            <p:cNvPr id="81" name="Teardrop 8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Oval 83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85" name="Group 279"/>
          <p:cNvGrpSpPr/>
          <p:nvPr/>
        </p:nvGrpSpPr>
        <p:grpSpPr>
          <a:xfrm>
            <a:off x="7956457" y="2259294"/>
            <a:ext cx="946589" cy="946584"/>
            <a:chOff x="846989" y="1401020"/>
            <a:chExt cx="877416" cy="877416"/>
          </a:xfrm>
          <a:effectLst/>
        </p:grpSpPr>
        <p:sp>
          <p:nvSpPr>
            <p:cNvPr id="88" name="Teardrop 8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Oval 88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95%</a:t>
              </a:r>
            </a:p>
          </p:txBody>
        </p:sp>
      </p:grpSp>
      <p:grpSp>
        <p:nvGrpSpPr>
          <p:cNvPr id="90" name="Group 279"/>
          <p:cNvGrpSpPr/>
          <p:nvPr/>
        </p:nvGrpSpPr>
        <p:grpSpPr>
          <a:xfrm>
            <a:off x="9964933" y="2259294"/>
            <a:ext cx="946589" cy="946584"/>
            <a:chOff x="846989" y="1401020"/>
            <a:chExt cx="877416" cy="877416"/>
          </a:xfrm>
          <a:effectLst/>
        </p:grpSpPr>
        <p:sp>
          <p:nvSpPr>
            <p:cNvPr id="91" name="Teardrop 9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Oval 9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40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82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93" grpId="0" animBg="1"/>
      <p:bldP spid="95" grpId="0" animBg="1"/>
      <p:bldP spid="9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90" name="Group 3290"/>
          <p:cNvGrpSpPr/>
          <p:nvPr/>
        </p:nvGrpSpPr>
        <p:grpSpPr>
          <a:xfrm>
            <a:off x="0" y="1367769"/>
            <a:ext cx="6387556" cy="5274912"/>
            <a:chOff x="-1646303" y="0"/>
            <a:chExt cx="12113363" cy="10003343"/>
          </a:xfrm>
        </p:grpSpPr>
        <p:sp>
          <p:nvSpPr>
            <p:cNvPr id="3271" name="Shape 3271"/>
            <p:cNvSpPr/>
            <p:nvPr/>
          </p:nvSpPr>
          <p:spPr>
            <a:xfrm>
              <a:off x="-1636724" y="1991671"/>
              <a:ext cx="3756471" cy="120572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2" name="Shape 3272"/>
            <p:cNvSpPr/>
            <p:nvPr/>
          </p:nvSpPr>
          <p:spPr>
            <a:xfrm>
              <a:off x="-1646303" y="3188891"/>
              <a:ext cx="3778204" cy="120572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3" name="Shape 3273"/>
            <p:cNvSpPr/>
            <p:nvPr/>
          </p:nvSpPr>
          <p:spPr>
            <a:xfrm>
              <a:off x="-1646303" y="4386111"/>
              <a:ext cx="3778204" cy="120572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4" name="Shape 3274"/>
            <p:cNvSpPr/>
            <p:nvPr/>
          </p:nvSpPr>
          <p:spPr>
            <a:xfrm>
              <a:off x="-1646303" y="5555779"/>
              <a:ext cx="3778204" cy="1205720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5" name="Shape 3275"/>
            <p:cNvSpPr/>
            <p:nvPr/>
          </p:nvSpPr>
          <p:spPr>
            <a:xfrm>
              <a:off x="-1636724" y="6764597"/>
              <a:ext cx="3756471" cy="1205720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59" name="Shape 3259"/>
            <p:cNvSpPr/>
            <p:nvPr/>
          </p:nvSpPr>
          <p:spPr>
            <a:xfrm>
              <a:off x="6065230" y="6821586"/>
              <a:ext cx="4381730" cy="1143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0" name="Shape 3260"/>
            <p:cNvSpPr/>
            <p:nvPr/>
          </p:nvSpPr>
          <p:spPr>
            <a:xfrm>
              <a:off x="6085331" y="5620846"/>
              <a:ext cx="4381729" cy="1209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1" name="Shape 3261"/>
            <p:cNvSpPr/>
            <p:nvPr/>
          </p:nvSpPr>
          <p:spPr>
            <a:xfrm>
              <a:off x="6085325" y="4401350"/>
              <a:ext cx="4381729" cy="1209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2" name="Shape 3262"/>
            <p:cNvSpPr/>
            <p:nvPr/>
          </p:nvSpPr>
          <p:spPr>
            <a:xfrm>
              <a:off x="6067213" y="4386181"/>
              <a:ext cx="3478230" cy="120572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3" name="Shape 3263"/>
            <p:cNvSpPr/>
            <p:nvPr/>
          </p:nvSpPr>
          <p:spPr>
            <a:xfrm>
              <a:off x="6085325" y="3173320"/>
              <a:ext cx="4381729" cy="1209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4" name="Shape 3264"/>
            <p:cNvSpPr/>
            <p:nvPr/>
          </p:nvSpPr>
          <p:spPr>
            <a:xfrm>
              <a:off x="6082670" y="1951919"/>
              <a:ext cx="4381729" cy="1209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" y="0"/>
                  </a:moveTo>
                  <a:lnTo>
                    <a:pt x="17063" y="0"/>
                  </a:lnTo>
                  <a:lnTo>
                    <a:pt x="21600" y="10796"/>
                  </a:lnTo>
                  <a:lnTo>
                    <a:pt x="17174" y="21600"/>
                  </a:lnTo>
                  <a:lnTo>
                    <a:pt x="0" y="2160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ECAE7E"/>
            </a:solidFill>
            <a:ln w="2540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pic>
          <p:nvPicPr>
            <p:cNvPr id="3265" name="image2.png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0" y="0"/>
              <a:ext cx="7991742" cy="1000334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266" name="Shape 3266"/>
            <p:cNvSpPr/>
            <p:nvPr/>
          </p:nvSpPr>
          <p:spPr>
            <a:xfrm>
              <a:off x="2387685" y="1991672"/>
              <a:ext cx="3377551" cy="1205719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7" name="Shape 3267"/>
            <p:cNvSpPr/>
            <p:nvPr/>
          </p:nvSpPr>
          <p:spPr>
            <a:xfrm>
              <a:off x="2382945" y="3187673"/>
              <a:ext cx="3389692" cy="120572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8" name="Shape 3268"/>
            <p:cNvSpPr/>
            <p:nvPr/>
          </p:nvSpPr>
          <p:spPr>
            <a:xfrm>
              <a:off x="2370245" y="4386112"/>
              <a:ext cx="3412431" cy="1205720"/>
            </a:xfrm>
            <a:prstGeom prst="rect">
              <a:avLst/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69" name="Shape 3269"/>
            <p:cNvSpPr/>
            <p:nvPr/>
          </p:nvSpPr>
          <p:spPr>
            <a:xfrm>
              <a:off x="2374985" y="5555778"/>
              <a:ext cx="3402951" cy="1205720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0" name="Shape 3270"/>
            <p:cNvSpPr/>
            <p:nvPr/>
          </p:nvSpPr>
          <p:spPr>
            <a:xfrm>
              <a:off x="2374985" y="6759738"/>
              <a:ext cx="3397652" cy="1205720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6" name="Shape 3276"/>
            <p:cNvSpPr/>
            <p:nvPr/>
          </p:nvSpPr>
          <p:spPr>
            <a:xfrm>
              <a:off x="6064558" y="1940941"/>
              <a:ext cx="3478231" cy="1205720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7" name="Shape 3277"/>
            <p:cNvSpPr/>
            <p:nvPr/>
          </p:nvSpPr>
          <p:spPr>
            <a:xfrm>
              <a:off x="6067213" y="3162342"/>
              <a:ext cx="3478230" cy="1205720"/>
            </a:xfrm>
            <a:prstGeom prst="rect">
              <a:avLst/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8" name="Shape 3278"/>
            <p:cNvSpPr/>
            <p:nvPr/>
          </p:nvSpPr>
          <p:spPr>
            <a:xfrm>
              <a:off x="6067219" y="5609868"/>
              <a:ext cx="3478230" cy="1205720"/>
            </a:xfrm>
            <a:prstGeom prst="rect">
              <a:avLst/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79" name="Shape 3279"/>
            <p:cNvSpPr/>
            <p:nvPr/>
          </p:nvSpPr>
          <p:spPr>
            <a:xfrm>
              <a:off x="6072518" y="6810608"/>
              <a:ext cx="3478229" cy="1205720"/>
            </a:xfrm>
            <a:prstGeom prst="rect">
              <a:avLst/>
            </a:pr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0" name="Shape 3280"/>
            <p:cNvSpPr/>
            <p:nvPr/>
          </p:nvSpPr>
          <p:spPr>
            <a:xfrm>
              <a:off x="10181681" y="2385692"/>
              <a:ext cx="256817" cy="341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1" name="Shape 3281"/>
            <p:cNvSpPr/>
            <p:nvPr/>
          </p:nvSpPr>
          <p:spPr>
            <a:xfrm>
              <a:off x="10194381" y="3608243"/>
              <a:ext cx="256817" cy="341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2" name="Shape 3282"/>
            <p:cNvSpPr/>
            <p:nvPr/>
          </p:nvSpPr>
          <p:spPr>
            <a:xfrm>
              <a:off x="10181681" y="4833156"/>
              <a:ext cx="256817" cy="341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3" name="Shape 3283"/>
            <p:cNvSpPr/>
            <p:nvPr/>
          </p:nvSpPr>
          <p:spPr>
            <a:xfrm>
              <a:off x="10181681" y="6049166"/>
              <a:ext cx="256817" cy="341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4" name="Shape 3284"/>
            <p:cNvSpPr/>
            <p:nvPr/>
          </p:nvSpPr>
          <p:spPr>
            <a:xfrm>
              <a:off x="10168982" y="7199887"/>
              <a:ext cx="256816" cy="3416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1118"/>
                  </a:lnTo>
                  <a:lnTo>
                    <a:pt x="563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 sz="1898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5" name="Shape 3285"/>
            <p:cNvSpPr/>
            <p:nvPr/>
          </p:nvSpPr>
          <p:spPr>
            <a:xfrm>
              <a:off x="2896911" y="2379309"/>
              <a:ext cx="2383309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6" name="Shape 3286"/>
            <p:cNvSpPr/>
            <p:nvPr/>
          </p:nvSpPr>
          <p:spPr>
            <a:xfrm>
              <a:off x="2896911" y="4777688"/>
              <a:ext cx="2383309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7" name="Shape 3287"/>
            <p:cNvSpPr/>
            <p:nvPr/>
          </p:nvSpPr>
          <p:spPr>
            <a:xfrm>
              <a:off x="2926593" y="3532914"/>
              <a:ext cx="2383309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8" name="Shape 3288"/>
            <p:cNvSpPr/>
            <p:nvPr/>
          </p:nvSpPr>
          <p:spPr>
            <a:xfrm>
              <a:off x="2895382" y="7196457"/>
              <a:ext cx="2383309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89" name="Shape 3289"/>
            <p:cNvSpPr/>
            <p:nvPr/>
          </p:nvSpPr>
          <p:spPr>
            <a:xfrm>
              <a:off x="2843806" y="6022462"/>
              <a:ext cx="2383309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800">
                  <a:solidFill>
                    <a:srgbClr val="FFFFFF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295" name="Group 3295"/>
          <p:cNvGrpSpPr/>
          <p:nvPr/>
        </p:nvGrpSpPr>
        <p:grpSpPr>
          <a:xfrm>
            <a:off x="7431833" y="2223301"/>
            <a:ext cx="3332543" cy="731560"/>
            <a:chOff x="0" y="0"/>
            <a:chExt cx="6319834" cy="1387327"/>
          </a:xfrm>
        </p:grpSpPr>
        <p:sp>
          <p:nvSpPr>
            <p:cNvPr id="3291" name="Shape 3291"/>
            <p:cNvSpPr/>
            <p:nvPr/>
          </p:nvSpPr>
          <p:spPr>
            <a:xfrm>
              <a:off x="0" y="242490"/>
              <a:ext cx="864618" cy="11448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2" name="Shape 3292"/>
            <p:cNvSpPr/>
            <p:nvPr/>
          </p:nvSpPr>
          <p:spPr>
            <a:xfrm>
              <a:off x="211871" y="348548"/>
              <a:ext cx="759984" cy="89045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3" name="Shape 3293"/>
            <p:cNvSpPr/>
            <p:nvPr/>
          </p:nvSpPr>
          <p:spPr>
            <a:xfrm>
              <a:off x="1231281" y="0"/>
              <a:ext cx="2383308" cy="4479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4A5E6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4" name="Shape 3294"/>
            <p:cNvSpPr/>
            <p:nvPr/>
          </p:nvSpPr>
          <p:spPr>
            <a:xfrm>
              <a:off x="1269382" y="539890"/>
              <a:ext cx="5050452" cy="534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 lvl="0"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00" name="Group 3300"/>
          <p:cNvGrpSpPr/>
          <p:nvPr/>
        </p:nvGrpSpPr>
        <p:grpSpPr>
          <a:xfrm>
            <a:off x="7431833" y="2941672"/>
            <a:ext cx="3342588" cy="728862"/>
            <a:chOff x="0" y="0"/>
            <a:chExt cx="6338884" cy="1382212"/>
          </a:xfrm>
        </p:grpSpPr>
        <p:sp>
          <p:nvSpPr>
            <p:cNvPr id="3296" name="Shape 3296"/>
            <p:cNvSpPr/>
            <p:nvPr/>
          </p:nvSpPr>
          <p:spPr>
            <a:xfrm>
              <a:off x="0" y="237374"/>
              <a:ext cx="864618" cy="1144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7" name="Shape 3297"/>
            <p:cNvSpPr/>
            <p:nvPr/>
          </p:nvSpPr>
          <p:spPr>
            <a:xfrm>
              <a:off x="211872" y="310448"/>
              <a:ext cx="759984" cy="890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8" name="Shape 3298"/>
            <p:cNvSpPr/>
            <p:nvPr/>
          </p:nvSpPr>
          <p:spPr>
            <a:xfrm>
              <a:off x="1250331" y="0"/>
              <a:ext cx="2383308" cy="4479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CD321B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99" name="Shape 3299"/>
            <p:cNvSpPr/>
            <p:nvPr/>
          </p:nvSpPr>
          <p:spPr>
            <a:xfrm>
              <a:off x="1288431" y="539891"/>
              <a:ext cx="5050453" cy="534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05" name="Group 3305"/>
          <p:cNvGrpSpPr/>
          <p:nvPr/>
        </p:nvGrpSpPr>
        <p:grpSpPr>
          <a:xfrm>
            <a:off x="7431833" y="3646650"/>
            <a:ext cx="3342588" cy="743204"/>
            <a:chOff x="0" y="0"/>
            <a:chExt cx="6338884" cy="1409410"/>
          </a:xfrm>
        </p:grpSpPr>
        <p:sp>
          <p:nvSpPr>
            <p:cNvPr id="3301" name="Shape 3301"/>
            <p:cNvSpPr/>
            <p:nvPr/>
          </p:nvSpPr>
          <p:spPr>
            <a:xfrm>
              <a:off x="0" y="264572"/>
              <a:ext cx="864618" cy="1144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2" name="Shape 3302"/>
            <p:cNvSpPr/>
            <p:nvPr/>
          </p:nvSpPr>
          <p:spPr>
            <a:xfrm>
              <a:off x="211872" y="297748"/>
              <a:ext cx="759984" cy="890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3" name="Shape 3303"/>
            <p:cNvSpPr/>
            <p:nvPr/>
          </p:nvSpPr>
          <p:spPr>
            <a:xfrm>
              <a:off x="1250331" y="0"/>
              <a:ext cx="2383308" cy="4479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FBBE48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4" name="Shape 3304"/>
            <p:cNvSpPr/>
            <p:nvPr/>
          </p:nvSpPr>
          <p:spPr>
            <a:xfrm>
              <a:off x="1288431" y="539891"/>
              <a:ext cx="5050453" cy="534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10" name="Group 3310"/>
          <p:cNvGrpSpPr/>
          <p:nvPr/>
        </p:nvGrpSpPr>
        <p:grpSpPr>
          <a:xfrm>
            <a:off x="7431833" y="4366950"/>
            <a:ext cx="3318576" cy="730655"/>
            <a:chOff x="0" y="0"/>
            <a:chExt cx="6293347" cy="1385612"/>
          </a:xfrm>
        </p:grpSpPr>
        <p:sp>
          <p:nvSpPr>
            <p:cNvPr id="3306" name="Shape 3306"/>
            <p:cNvSpPr/>
            <p:nvPr/>
          </p:nvSpPr>
          <p:spPr>
            <a:xfrm>
              <a:off x="0" y="240774"/>
              <a:ext cx="864618" cy="11448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7" name="Shape 3307"/>
            <p:cNvSpPr/>
            <p:nvPr/>
          </p:nvSpPr>
          <p:spPr>
            <a:xfrm>
              <a:off x="211871" y="310903"/>
              <a:ext cx="759984" cy="89045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8" name="Shape 3308"/>
            <p:cNvSpPr/>
            <p:nvPr/>
          </p:nvSpPr>
          <p:spPr>
            <a:xfrm>
              <a:off x="1204794" y="0"/>
              <a:ext cx="2383308" cy="4479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809D2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09" name="Shape 3309"/>
            <p:cNvSpPr/>
            <p:nvPr/>
          </p:nvSpPr>
          <p:spPr>
            <a:xfrm>
              <a:off x="1242895" y="539891"/>
              <a:ext cx="5050452" cy="5345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15" name="Group 3315"/>
          <p:cNvGrpSpPr/>
          <p:nvPr/>
        </p:nvGrpSpPr>
        <p:grpSpPr>
          <a:xfrm>
            <a:off x="7431833" y="5087249"/>
            <a:ext cx="3332542" cy="710014"/>
            <a:chOff x="0" y="0"/>
            <a:chExt cx="6319833" cy="1346470"/>
          </a:xfrm>
        </p:grpSpPr>
        <p:sp>
          <p:nvSpPr>
            <p:cNvPr id="3311" name="Shape 3311"/>
            <p:cNvSpPr/>
            <p:nvPr/>
          </p:nvSpPr>
          <p:spPr>
            <a:xfrm>
              <a:off x="0" y="201631"/>
              <a:ext cx="864618" cy="1144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noFill/>
            <a:ln w="3175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 anchorCtr="0">
              <a:spAutoFit/>
            </a:bodyPr>
            <a:lstStyle/>
            <a:p>
              <a:pPr lvl="0">
                <a:lnSpc>
                  <a:spcPct val="120000"/>
                </a:lnSpc>
                <a:defRPr sz="3600">
                  <a:solidFill>
                    <a:srgbClr val="FFFFFF"/>
                  </a:solidFill>
                </a:defRPr>
              </a:pPr>
              <a:endParaRPr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12" name="Shape 3312"/>
            <p:cNvSpPr/>
            <p:nvPr/>
          </p:nvSpPr>
          <p:spPr>
            <a:xfrm>
              <a:off x="211872" y="256956"/>
              <a:ext cx="759984" cy="8904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>
                <a:defRPr sz="3000">
                  <a:solidFill>
                    <a:srgbClr val="828589"/>
                  </a:solidFill>
                  <a:latin typeface="FontAwesome"/>
                  <a:ea typeface="FontAwesome"/>
                  <a:cs typeface="FontAwesome"/>
                  <a:sym typeface="FontAwesome"/>
                </a:defRPr>
              </a:lvl1pPr>
            </a:lstStyle>
            <a:p>
              <a:pPr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en-US" sz="2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sz="2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13" name="Shape 3313"/>
            <p:cNvSpPr/>
            <p:nvPr/>
          </p:nvSpPr>
          <p:spPr>
            <a:xfrm>
              <a:off x="1231279" y="0"/>
              <a:ext cx="2383308" cy="4479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t" anchorCtr="0">
              <a:spAutoFit/>
            </a:bodyPr>
            <a:lstStyle>
              <a:lvl1pPr algn="l">
                <a:defRPr sz="2800">
                  <a:solidFill>
                    <a:srgbClr val="3A9A87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lvl="0">
                <a:lnSpc>
                  <a:spcPct val="120000"/>
                </a:lnSpc>
                <a:defRPr sz="1800">
                  <a:solidFill>
                    <a:srgbClr val="000000"/>
                  </a:solidFill>
                </a:defRPr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3314" name="Shape 3314"/>
            <p:cNvSpPr/>
            <p:nvPr/>
          </p:nvSpPr>
          <p:spPr>
            <a:xfrm>
              <a:off x="1269380" y="539892"/>
              <a:ext cx="5050453" cy="53454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t" anchorCtr="0">
              <a:spAutoFit/>
            </a:bodyPr>
            <a:lstStyle>
              <a:lvl1pPr algn="l" defTabSz="457200">
                <a:defRPr sz="1800">
                  <a:solidFill>
                    <a:srgbClr val="828589"/>
                  </a:solidFill>
                  <a:latin typeface="STIXGeneral-Regular"/>
                  <a:ea typeface="STIXGeneral-Regular"/>
                  <a:cs typeface="STIXGeneral-Regular"/>
                  <a:sym typeface="STIXGeneral-Regular"/>
                </a:defRPr>
              </a:lvl1pPr>
            </a:lstStyle>
            <a:p>
              <a:pPr>
                <a:lnSpc>
                  <a:spcPct val="120000"/>
                </a:lnSpc>
                <a:defRPr>
                  <a:solidFill>
                    <a:srgbClr val="000000"/>
                  </a:solidFill>
                </a:defRPr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9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800"/>
                                        <p:tgtEl>
                                          <p:spTgt spid="3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800"/>
                                        <p:tgtEl>
                                          <p:spTgt spid="3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800"/>
                                        <p:tgtEl>
                                          <p:spTgt spid="3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3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800"/>
                                        <p:tgtEl>
                                          <p:spTgt spid="3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800"/>
                                        <p:tgtEl>
                                          <p:spTgt spid="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0" grpId="0" advAuto="0"/>
      <p:bldP spid="3295" grpId="0" advAuto="0"/>
      <p:bldP spid="3300" grpId="0" advAuto="0"/>
      <p:bldP spid="3305" grpId="0" advAuto="0"/>
      <p:bldP spid="3310" grpId="0" advAuto="0"/>
      <p:bldP spid="3315" grpId="0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4482958" y="2351414"/>
            <a:ext cx="1933961" cy="1725045"/>
            <a:chOff x="3019011" y="1562514"/>
            <a:chExt cx="1543050" cy="1376363"/>
          </a:xfrm>
        </p:grpSpPr>
        <p:sp>
          <p:nvSpPr>
            <p:cNvPr id="4" name="Rectangle 3"/>
            <p:cNvSpPr/>
            <p:nvPr/>
          </p:nvSpPr>
          <p:spPr>
            <a:xfrm>
              <a:off x="3019011" y="1562514"/>
              <a:ext cx="1371600" cy="1371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3" name="Group 22"/>
            <p:cNvGrpSpPr/>
            <p:nvPr/>
          </p:nvGrpSpPr>
          <p:grpSpPr>
            <a:xfrm flipH="1">
              <a:off x="4390611" y="1562515"/>
              <a:ext cx="171450" cy="1376362"/>
              <a:chOff x="1447799" y="1047750"/>
              <a:chExt cx="609602" cy="3352800"/>
            </a:xfrm>
            <a:solidFill>
              <a:schemeClr val="accent1">
                <a:lumMod val="75000"/>
              </a:schemeClr>
            </a:solidFill>
          </p:grpSpPr>
          <p:sp>
            <p:nvSpPr>
              <p:cNvPr id="24" name="Flowchart: Manual Input 23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Flowchart: Manual Input 24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1" name="Group 40"/>
          <p:cNvGrpSpPr/>
          <p:nvPr/>
        </p:nvGrpSpPr>
        <p:grpSpPr>
          <a:xfrm>
            <a:off x="4482958" y="4068933"/>
            <a:ext cx="1933961" cy="1727434"/>
            <a:chOff x="3019011" y="2932872"/>
            <a:chExt cx="1543050" cy="1378268"/>
          </a:xfrm>
        </p:grpSpPr>
        <p:sp>
          <p:nvSpPr>
            <p:cNvPr id="7" name="Rectangle 6"/>
            <p:cNvSpPr/>
            <p:nvPr/>
          </p:nvSpPr>
          <p:spPr>
            <a:xfrm>
              <a:off x="3019011" y="2932872"/>
              <a:ext cx="1371600" cy="1371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6" name="Group 25"/>
            <p:cNvGrpSpPr/>
            <p:nvPr/>
          </p:nvGrpSpPr>
          <p:grpSpPr>
            <a:xfrm flipH="1">
              <a:off x="4390611" y="2934778"/>
              <a:ext cx="171450" cy="1376362"/>
              <a:chOff x="1447799" y="1047750"/>
              <a:chExt cx="609602" cy="3352800"/>
            </a:xfrm>
            <a:solidFill>
              <a:schemeClr val="accent2">
                <a:lumMod val="75000"/>
              </a:schemeClr>
            </a:solidFill>
          </p:grpSpPr>
          <p:sp>
            <p:nvSpPr>
              <p:cNvPr id="27" name="Flowchart: Manual Input 26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lowchart: Manual Input 27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2" name="Group 41"/>
          <p:cNvGrpSpPr/>
          <p:nvPr/>
        </p:nvGrpSpPr>
        <p:grpSpPr>
          <a:xfrm>
            <a:off x="6416919" y="2351414"/>
            <a:ext cx="1933961" cy="1725045"/>
            <a:chOff x="4562061" y="1562514"/>
            <a:chExt cx="1543050" cy="1376363"/>
          </a:xfrm>
        </p:grpSpPr>
        <p:sp>
          <p:nvSpPr>
            <p:cNvPr id="9" name="Rectangle 8"/>
            <p:cNvSpPr/>
            <p:nvPr/>
          </p:nvSpPr>
          <p:spPr>
            <a:xfrm flipH="1">
              <a:off x="4733511" y="1562514"/>
              <a:ext cx="1371600" cy="13716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4562061" y="1562515"/>
              <a:ext cx="171450" cy="1376362"/>
              <a:chOff x="1447799" y="1047750"/>
              <a:chExt cx="609602" cy="3352800"/>
            </a:xfrm>
            <a:solidFill>
              <a:schemeClr val="accent3">
                <a:lumMod val="75000"/>
              </a:schemeClr>
            </a:solidFill>
          </p:grpSpPr>
          <p:sp>
            <p:nvSpPr>
              <p:cNvPr id="30" name="Flowchart: Manual Input 29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lowchart: Manual Input 30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3" name="Group 42"/>
          <p:cNvGrpSpPr/>
          <p:nvPr/>
        </p:nvGrpSpPr>
        <p:grpSpPr>
          <a:xfrm>
            <a:off x="6416919" y="4068933"/>
            <a:ext cx="1933961" cy="1727434"/>
            <a:chOff x="4562061" y="2932872"/>
            <a:chExt cx="1543050" cy="1378268"/>
          </a:xfrm>
        </p:grpSpPr>
        <p:sp>
          <p:nvSpPr>
            <p:cNvPr id="11" name="Rectangle 10"/>
            <p:cNvSpPr/>
            <p:nvPr/>
          </p:nvSpPr>
          <p:spPr>
            <a:xfrm flipH="1">
              <a:off x="4733511" y="2932872"/>
              <a:ext cx="1371600" cy="13716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60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562061" y="2934778"/>
              <a:ext cx="171450" cy="1376362"/>
              <a:chOff x="1447799" y="1047750"/>
              <a:chExt cx="609602" cy="3352800"/>
            </a:xfrm>
            <a:solidFill>
              <a:schemeClr val="accent4">
                <a:lumMod val="75000"/>
              </a:schemeClr>
            </a:solidFill>
          </p:grpSpPr>
          <p:sp>
            <p:nvSpPr>
              <p:cNvPr id="33" name="Flowchart: Manual Input 32"/>
              <p:cNvSpPr/>
              <p:nvPr/>
            </p:nvSpPr>
            <p:spPr bwMode="auto">
              <a:xfrm>
                <a:off x="1447799" y="10477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4" name="Flowchart: Manual Input 33"/>
              <p:cNvSpPr/>
              <p:nvPr/>
            </p:nvSpPr>
            <p:spPr bwMode="auto">
              <a:xfrm rot="10800000" flipH="1">
                <a:off x="1447799" y="1885950"/>
                <a:ext cx="609602" cy="2514600"/>
              </a:xfrm>
              <a:prstGeom prst="flowChartManualInput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4605" tIns="57303" rIns="114605" bIns="57303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>
                  <a:lnSpc>
                    <a:spcPct val="120000"/>
                  </a:lnSpc>
                </a:pPr>
                <a:endParaRPr lang="en-US" sz="1605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5" name="Round Same Side Corner Rectangle 4"/>
          <p:cNvSpPr/>
          <p:nvPr/>
        </p:nvSpPr>
        <p:spPr>
          <a:xfrm rot="5400000">
            <a:off x="4231135" y="2282541"/>
            <a:ext cx="921616" cy="185682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Freeform 24"/>
          <p:cNvSpPr>
            <a:spLocks noEditPoints="1"/>
          </p:cNvSpPr>
          <p:nvPr/>
        </p:nvSpPr>
        <p:spPr bwMode="auto">
          <a:xfrm>
            <a:off x="4960480" y="2943029"/>
            <a:ext cx="493438" cy="535846"/>
          </a:xfrm>
          <a:custGeom>
            <a:avLst/>
            <a:gdLst/>
            <a:ahLst/>
            <a:cxnLst>
              <a:cxn ang="0">
                <a:pos x="55" y="55"/>
              </a:cxn>
              <a:cxn ang="0">
                <a:pos x="39" y="55"/>
              </a:cxn>
              <a:cxn ang="0">
                <a:pos x="30" y="64"/>
              </a:cxn>
              <a:cxn ang="0">
                <a:pos x="21" y="55"/>
              </a:cxn>
              <a:cxn ang="0">
                <a:pos x="5" y="55"/>
              </a:cxn>
              <a:cxn ang="0">
                <a:pos x="0" y="50"/>
              </a:cxn>
              <a:cxn ang="0">
                <a:pos x="11" y="20"/>
              </a:cxn>
              <a:cxn ang="0">
                <a:pos x="27" y="5"/>
              </a:cxn>
              <a:cxn ang="0">
                <a:pos x="26" y="3"/>
              </a:cxn>
              <a:cxn ang="0">
                <a:pos x="30" y="0"/>
              </a:cxn>
              <a:cxn ang="0">
                <a:pos x="33" y="3"/>
              </a:cxn>
              <a:cxn ang="0">
                <a:pos x="33" y="5"/>
              </a:cxn>
              <a:cxn ang="0">
                <a:pos x="48" y="20"/>
              </a:cxn>
              <a:cxn ang="0">
                <a:pos x="59" y="50"/>
              </a:cxn>
              <a:cxn ang="0">
                <a:pos x="55" y="55"/>
              </a:cxn>
              <a:cxn ang="0">
                <a:pos x="30" y="60"/>
              </a:cxn>
              <a:cxn ang="0">
                <a:pos x="25" y="55"/>
              </a:cxn>
              <a:cxn ang="0">
                <a:pos x="24" y="54"/>
              </a:cxn>
              <a:cxn ang="0">
                <a:pos x="23" y="55"/>
              </a:cxn>
              <a:cxn ang="0">
                <a:pos x="30" y="61"/>
              </a:cxn>
              <a:cxn ang="0">
                <a:pos x="30" y="60"/>
              </a:cxn>
              <a:cxn ang="0">
                <a:pos x="30" y="60"/>
              </a:cxn>
            </a:cxnLst>
            <a:rect l="0" t="0" r="r" b="b"/>
            <a:pathLst>
              <a:path w="59" h="64">
                <a:moveTo>
                  <a:pt x="55" y="55"/>
                </a:moveTo>
                <a:cubicBezTo>
                  <a:pt x="39" y="55"/>
                  <a:pt x="39" y="55"/>
                  <a:pt x="39" y="55"/>
                </a:cubicBezTo>
                <a:cubicBezTo>
                  <a:pt x="39" y="60"/>
                  <a:pt x="35" y="64"/>
                  <a:pt x="30" y="64"/>
                </a:cubicBezTo>
                <a:cubicBezTo>
                  <a:pt x="25" y="64"/>
                  <a:pt x="21" y="60"/>
                  <a:pt x="21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5" y="46"/>
                  <a:pt x="11" y="38"/>
                  <a:pt x="11" y="20"/>
                </a:cubicBezTo>
                <a:cubicBezTo>
                  <a:pt x="11" y="13"/>
                  <a:pt x="17" y="6"/>
                  <a:pt x="27" y="5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1"/>
                  <a:pt x="28" y="0"/>
                  <a:pt x="30" y="0"/>
                </a:cubicBezTo>
                <a:cubicBezTo>
                  <a:pt x="32" y="0"/>
                  <a:pt x="33" y="1"/>
                  <a:pt x="33" y="3"/>
                </a:cubicBezTo>
                <a:cubicBezTo>
                  <a:pt x="33" y="4"/>
                  <a:pt x="33" y="4"/>
                  <a:pt x="33" y="5"/>
                </a:cubicBezTo>
                <a:cubicBezTo>
                  <a:pt x="42" y="6"/>
                  <a:pt x="48" y="13"/>
                  <a:pt x="48" y="20"/>
                </a:cubicBezTo>
                <a:cubicBezTo>
                  <a:pt x="48" y="38"/>
                  <a:pt x="54" y="46"/>
                  <a:pt x="59" y="50"/>
                </a:cubicBezTo>
                <a:cubicBezTo>
                  <a:pt x="59" y="53"/>
                  <a:pt x="57" y="55"/>
                  <a:pt x="55" y="55"/>
                </a:cubicBezTo>
                <a:close/>
                <a:moveTo>
                  <a:pt x="30" y="60"/>
                </a:moveTo>
                <a:cubicBezTo>
                  <a:pt x="27" y="60"/>
                  <a:pt x="25" y="57"/>
                  <a:pt x="25" y="55"/>
                </a:cubicBezTo>
                <a:cubicBezTo>
                  <a:pt x="25" y="54"/>
                  <a:pt x="24" y="54"/>
                  <a:pt x="24" y="54"/>
                </a:cubicBezTo>
                <a:cubicBezTo>
                  <a:pt x="24" y="54"/>
                  <a:pt x="23" y="54"/>
                  <a:pt x="23" y="55"/>
                </a:cubicBezTo>
                <a:cubicBezTo>
                  <a:pt x="23" y="58"/>
                  <a:pt x="26" y="61"/>
                  <a:pt x="30" y="61"/>
                </a:cubicBezTo>
                <a:cubicBezTo>
                  <a:pt x="30" y="61"/>
                  <a:pt x="30" y="61"/>
                  <a:pt x="30" y="60"/>
                </a:cubicBezTo>
                <a:cubicBezTo>
                  <a:pt x="30" y="60"/>
                  <a:pt x="30" y="60"/>
                  <a:pt x="30" y="6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ound Same Side Corner Rectangle 7"/>
          <p:cNvSpPr/>
          <p:nvPr/>
        </p:nvSpPr>
        <p:spPr>
          <a:xfrm rot="5400000">
            <a:off x="4231135" y="4000062"/>
            <a:ext cx="921616" cy="185682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ound Same Side Corner Rectangle 9"/>
          <p:cNvSpPr/>
          <p:nvPr/>
        </p:nvSpPr>
        <p:spPr>
          <a:xfrm rot="16200000" flipH="1">
            <a:off x="7695002" y="2282542"/>
            <a:ext cx="921616" cy="1856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Round Same Side Corner Rectangle 11"/>
          <p:cNvSpPr/>
          <p:nvPr/>
        </p:nvSpPr>
        <p:spPr>
          <a:xfrm rot="16200000" flipH="1">
            <a:off x="7695002" y="4000062"/>
            <a:ext cx="921616" cy="1856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 Placeholder 3"/>
          <p:cNvSpPr txBox="1">
            <a:spLocks/>
          </p:cNvSpPr>
          <p:nvPr/>
        </p:nvSpPr>
        <p:spPr>
          <a:xfrm>
            <a:off x="3947793" y="3037364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3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16" name="Text Placeholder 3"/>
          <p:cNvSpPr txBox="1">
            <a:spLocks/>
          </p:cNvSpPr>
          <p:nvPr/>
        </p:nvSpPr>
        <p:spPr>
          <a:xfrm>
            <a:off x="3947793" y="4754886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3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17" name="Text Placeholder 3"/>
          <p:cNvSpPr txBox="1">
            <a:spLocks/>
          </p:cNvSpPr>
          <p:nvPr/>
        </p:nvSpPr>
        <p:spPr>
          <a:xfrm>
            <a:off x="8404280" y="3037364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3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8404280" y="4754886"/>
            <a:ext cx="542457" cy="347173"/>
          </a:xfrm>
          <a:prstGeom prst="rect">
            <a:avLst/>
          </a:prstGeom>
        </p:spPr>
        <p:txBody>
          <a:bodyPr wrap="none" lIns="0" tIns="0" rIns="0" bIns="0" anchor="ctr" anchorCtr="0">
            <a:no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46070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213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19" name="Freeform 144"/>
          <p:cNvSpPr>
            <a:spLocks noEditPoints="1"/>
          </p:cNvSpPr>
          <p:nvPr/>
        </p:nvSpPr>
        <p:spPr bwMode="auto">
          <a:xfrm>
            <a:off x="4817223" y="4690364"/>
            <a:ext cx="549149" cy="476216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166"/>
          <p:cNvSpPr>
            <a:spLocks noEditPoints="1"/>
          </p:cNvSpPr>
          <p:nvPr/>
        </p:nvSpPr>
        <p:spPr bwMode="auto">
          <a:xfrm>
            <a:off x="7395839" y="2965224"/>
            <a:ext cx="487862" cy="491451"/>
          </a:xfrm>
          <a:custGeom>
            <a:avLst/>
            <a:gdLst/>
            <a:ahLst/>
            <a:cxnLst>
              <a:cxn ang="0">
                <a:pos x="1" y="42"/>
              </a:cxn>
              <a:cxn ang="0">
                <a:pos x="1" y="40"/>
              </a:cxn>
              <a:cxn ang="0">
                <a:pos x="14" y="41"/>
              </a:cxn>
              <a:cxn ang="0">
                <a:pos x="30" y="19"/>
              </a:cxn>
              <a:cxn ang="0">
                <a:pos x="17" y="8"/>
              </a:cxn>
              <a:cxn ang="0">
                <a:pos x="9" y="14"/>
              </a:cxn>
              <a:cxn ang="0">
                <a:pos x="9" y="19"/>
              </a:cxn>
              <a:cxn ang="0">
                <a:pos x="18" y="39"/>
              </a:cxn>
              <a:cxn ang="0">
                <a:pos x="4" y="24"/>
              </a:cxn>
              <a:cxn ang="0">
                <a:pos x="4" y="9"/>
              </a:cxn>
              <a:cxn ang="0">
                <a:pos x="17" y="0"/>
              </a:cxn>
              <a:cxn ang="0">
                <a:pos x="37" y="16"/>
              </a:cxn>
              <a:cxn ang="0">
                <a:pos x="30" y="19"/>
              </a:cxn>
              <a:cxn ang="0">
                <a:pos x="6" y="58"/>
              </a:cxn>
              <a:cxn ang="0">
                <a:pos x="5" y="56"/>
              </a:cxn>
              <a:cxn ang="0">
                <a:pos x="16" y="46"/>
              </a:cxn>
              <a:cxn ang="0">
                <a:pos x="7" y="58"/>
              </a:cxn>
              <a:cxn ang="0">
                <a:pos x="22" y="63"/>
              </a:cxn>
              <a:cxn ang="0">
                <a:pos x="20" y="49"/>
              </a:cxn>
              <a:cxn ang="0">
                <a:pos x="23" y="49"/>
              </a:cxn>
              <a:cxn ang="0">
                <a:pos x="59" y="54"/>
              </a:cxn>
              <a:cxn ang="0">
                <a:pos x="46" y="62"/>
              </a:cxn>
              <a:cxn ang="0">
                <a:pos x="25" y="46"/>
              </a:cxn>
              <a:cxn ang="0">
                <a:pos x="33" y="43"/>
              </a:cxn>
              <a:cxn ang="0">
                <a:pos x="48" y="54"/>
              </a:cxn>
              <a:cxn ang="0">
                <a:pos x="55" y="46"/>
              </a:cxn>
              <a:cxn ang="0">
                <a:pos x="44" y="33"/>
              </a:cxn>
              <a:cxn ang="0">
                <a:pos x="46" y="25"/>
              </a:cxn>
              <a:cxn ang="0">
                <a:pos x="62" y="46"/>
              </a:cxn>
              <a:cxn ang="0">
                <a:pos x="42" y="13"/>
              </a:cxn>
              <a:cxn ang="0">
                <a:pos x="40" y="13"/>
              </a:cxn>
              <a:cxn ang="0">
                <a:pos x="41" y="0"/>
              </a:cxn>
              <a:cxn ang="0">
                <a:pos x="42" y="13"/>
              </a:cxn>
              <a:cxn ang="0">
                <a:pos x="47" y="17"/>
              </a:cxn>
              <a:cxn ang="0">
                <a:pos x="46" y="15"/>
              </a:cxn>
              <a:cxn ang="0">
                <a:pos x="58" y="5"/>
              </a:cxn>
              <a:cxn ang="0">
                <a:pos x="48" y="16"/>
              </a:cxn>
              <a:cxn ang="0">
                <a:pos x="50" y="23"/>
              </a:cxn>
              <a:cxn ang="0">
                <a:pos x="50" y="20"/>
              </a:cxn>
              <a:cxn ang="0">
                <a:pos x="63" y="22"/>
              </a:cxn>
            </a:cxnLst>
            <a:rect l="0" t="0" r="r" b="b"/>
            <a:pathLst>
              <a:path w="63" h="63">
                <a:moveTo>
                  <a:pt x="13" y="42"/>
                </a:moveTo>
                <a:cubicBezTo>
                  <a:pt x="1" y="42"/>
                  <a:pt x="1" y="42"/>
                  <a:pt x="1" y="42"/>
                </a:cubicBezTo>
                <a:cubicBezTo>
                  <a:pt x="0" y="42"/>
                  <a:pt x="0" y="42"/>
                  <a:pt x="0" y="41"/>
                </a:cubicBezTo>
                <a:cubicBezTo>
                  <a:pt x="0" y="40"/>
                  <a:pt x="0" y="40"/>
                  <a:pt x="1" y="40"/>
                </a:cubicBezTo>
                <a:cubicBezTo>
                  <a:pt x="13" y="40"/>
                  <a:pt x="13" y="40"/>
                  <a:pt x="13" y="40"/>
                </a:cubicBezTo>
                <a:cubicBezTo>
                  <a:pt x="14" y="40"/>
                  <a:pt x="14" y="40"/>
                  <a:pt x="14" y="41"/>
                </a:cubicBezTo>
                <a:cubicBezTo>
                  <a:pt x="14" y="42"/>
                  <a:pt x="14" y="42"/>
                  <a:pt x="13" y="42"/>
                </a:cubicBezTo>
                <a:close/>
                <a:moveTo>
                  <a:pt x="30" y="19"/>
                </a:moveTo>
                <a:cubicBezTo>
                  <a:pt x="19" y="9"/>
                  <a:pt x="19" y="9"/>
                  <a:pt x="19" y="9"/>
                </a:cubicBezTo>
                <a:cubicBezTo>
                  <a:pt x="19" y="8"/>
                  <a:pt x="18" y="8"/>
                  <a:pt x="17" y="8"/>
                </a:cubicBezTo>
                <a:cubicBezTo>
                  <a:pt x="16" y="8"/>
                  <a:pt x="15" y="8"/>
                  <a:pt x="14" y="9"/>
                </a:cubicBezTo>
                <a:cubicBezTo>
                  <a:pt x="9" y="14"/>
                  <a:pt x="9" y="14"/>
                  <a:pt x="9" y="14"/>
                </a:cubicBezTo>
                <a:cubicBezTo>
                  <a:pt x="8" y="15"/>
                  <a:pt x="8" y="16"/>
                  <a:pt x="8" y="17"/>
                </a:cubicBezTo>
                <a:cubicBezTo>
                  <a:pt x="8" y="18"/>
                  <a:pt x="8" y="19"/>
                  <a:pt x="9" y="19"/>
                </a:cubicBezTo>
                <a:cubicBezTo>
                  <a:pt x="19" y="30"/>
                  <a:pt x="19" y="30"/>
                  <a:pt x="19" y="30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38"/>
                  <a:pt x="17" y="38"/>
                  <a:pt x="16" y="37"/>
                </a:cubicBezTo>
                <a:cubicBezTo>
                  <a:pt x="4" y="24"/>
                  <a:pt x="4" y="24"/>
                  <a:pt x="4" y="24"/>
                </a:cubicBezTo>
                <a:cubicBezTo>
                  <a:pt x="2" y="22"/>
                  <a:pt x="0" y="20"/>
                  <a:pt x="0" y="17"/>
                </a:cubicBezTo>
                <a:cubicBezTo>
                  <a:pt x="0" y="14"/>
                  <a:pt x="2" y="11"/>
                  <a:pt x="4" y="9"/>
                </a:cubicBezTo>
                <a:cubicBezTo>
                  <a:pt x="9" y="3"/>
                  <a:pt x="9" y="3"/>
                  <a:pt x="9" y="3"/>
                </a:cubicBezTo>
                <a:cubicBezTo>
                  <a:pt x="11" y="1"/>
                  <a:pt x="14" y="0"/>
                  <a:pt x="17" y="0"/>
                </a:cubicBezTo>
                <a:cubicBezTo>
                  <a:pt x="20" y="0"/>
                  <a:pt x="23" y="1"/>
                  <a:pt x="25" y="4"/>
                </a:cubicBezTo>
                <a:cubicBezTo>
                  <a:pt x="37" y="16"/>
                  <a:pt x="37" y="16"/>
                  <a:pt x="37" y="16"/>
                </a:cubicBezTo>
                <a:cubicBezTo>
                  <a:pt x="38" y="17"/>
                  <a:pt x="38" y="18"/>
                  <a:pt x="39" y="18"/>
                </a:cubicBezTo>
                <a:lnTo>
                  <a:pt x="30" y="19"/>
                </a:lnTo>
                <a:close/>
                <a:moveTo>
                  <a:pt x="7" y="58"/>
                </a:moveTo>
                <a:cubicBezTo>
                  <a:pt x="6" y="58"/>
                  <a:pt x="6" y="58"/>
                  <a:pt x="6" y="58"/>
                </a:cubicBezTo>
                <a:cubicBezTo>
                  <a:pt x="6" y="58"/>
                  <a:pt x="5" y="58"/>
                  <a:pt x="5" y="58"/>
                </a:cubicBezTo>
                <a:cubicBezTo>
                  <a:pt x="5" y="57"/>
                  <a:pt x="5" y="56"/>
                  <a:pt x="5" y="56"/>
                </a:cubicBezTo>
                <a:cubicBezTo>
                  <a:pt x="15" y="46"/>
                  <a:pt x="15" y="46"/>
                  <a:pt x="15" y="46"/>
                </a:cubicBezTo>
                <a:cubicBezTo>
                  <a:pt x="15" y="46"/>
                  <a:pt x="16" y="46"/>
                  <a:pt x="16" y="46"/>
                </a:cubicBezTo>
                <a:cubicBezTo>
                  <a:pt x="17" y="47"/>
                  <a:pt x="17" y="47"/>
                  <a:pt x="16" y="48"/>
                </a:cubicBezTo>
                <a:lnTo>
                  <a:pt x="7" y="58"/>
                </a:lnTo>
                <a:close/>
                <a:moveTo>
                  <a:pt x="23" y="62"/>
                </a:moveTo>
                <a:cubicBezTo>
                  <a:pt x="23" y="62"/>
                  <a:pt x="22" y="63"/>
                  <a:pt x="22" y="63"/>
                </a:cubicBezTo>
                <a:cubicBezTo>
                  <a:pt x="21" y="63"/>
                  <a:pt x="20" y="62"/>
                  <a:pt x="20" y="62"/>
                </a:cubicBezTo>
                <a:cubicBezTo>
                  <a:pt x="20" y="49"/>
                  <a:pt x="20" y="49"/>
                  <a:pt x="20" y="49"/>
                </a:cubicBezTo>
                <a:cubicBezTo>
                  <a:pt x="20" y="49"/>
                  <a:pt x="21" y="48"/>
                  <a:pt x="22" y="48"/>
                </a:cubicBezTo>
                <a:cubicBezTo>
                  <a:pt x="22" y="48"/>
                  <a:pt x="23" y="49"/>
                  <a:pt x="23" y="49"/>
                </a:cubicBezTo>
                <a:lnTo>
                  <a:pt x="23" y="62"/>
                </a:lnTo>
                <a:close/>
                <a:moveTo>
                  <a:pt x="59" y="54"/>
                </a:moveTo>
                <a:cubicBezTo>
                  <a:pt x="54" y="59"/>
                  <a:pt x="54" y="59"/>
                  <a:pt x="54" y="59"/>
                </a:cubicBezTo>
                <a:cubicBezTo>
                  <a:pt x="51" y="61"/>
                  <a:pt x="49" y="62"/>
                  <a:pt x="46" y="62"/>
                </a:cubicBezTo>
                <a:cubicBezTo>
                  <a:pt x="43" y="62"/>
                  <a:pt x="40" y="61"/>
                  <a:pt x="38" y="59"/>
                </a:cubicBezTo>
                <a:cubicBezTo>
                  <a:pt x="25" y="46"/>
                  <a:pt x="25" y="46"/>
                  <a:pt x="25" y="46"/>
                </a:cubicBezTo>
                <a:cubicBezTo>
                  <a:pt x="25" y="46"/>
                  <a:pt x="24" y="45"/>
                  <a:pt x="24" y="44"/>
                </a:cubicBezTo>
                <a:cubicBezTo>
                  <a:pt x="33" y="43"/>
                  <a:pt x="33" y="43"/>
                  <a:pt x="33" y="43"/>
                </a:cubicBezTo>
                <a:cubicBezTo>
                  <a:pt x="43" y="54"/>
                  <a:pt x="43" y="54"/>
                  <a:pt x="43" y="54"/>
                </a:cubicBezTo>
                <a:cubicBezTo>
                  <a:pt x="45" y="55"/>
                  <a:pt x="47" y="55"/>
                  <a:pt x="48" y="54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5" y="47"/>
                  <a:pt x="55" y="46"/>
                </a:cubicBezTo>
                <a:cubicBezTo>
                  <a:pt x="55" y="45"/>
                  <a:pt x="55" y="44"/>
                  <a:pt x="54" y="43"/>
                </a:cubicBezTo>
                <a:cubicBezTo>
                  <a:pt x="44" y="33"/>
                  <a:pt x="44" y="33"/>
                  <a:pt x="44" y="33"/>
                </a:cubicBezTo>
                <a:cubicBezTo>
                  <a:pt x="44" y="24"/>
                  <a:pt x="44" y="24"/>
                  <a:pt x="44" y="24"/>
                </a:cubicBezTo>
                <a:cubicBezTo>
                  <a:pt x="45" y="24"/>
                  <a:pt x="46" y="25"/>
                  <a:pt x="46" y="25"/>
                </a:cubicBezTo>
                <a:cubicBezTo>
                  <a:pt x="59" y="38"/>
                  <a:pt x="59" y="38"/>
                  <a:pt x="59" y="38"/>
                </a:cubicBezTo>
                <a:cubicBezTo>
                  <a:pt x="61" y="40"/>
                  <a:pt x="62" y="43"/>
                  <a:pt x="62" y="46"/>
                </a:cubicBezTo>
                <a:cubicBezTo>
                  <a:pt x="62" y="49"/>
                  <a:pt x="61" y="52"/>
                  <a:pt x="59" y="54"/>
                </a:cubicBezTo>
                <a:close/>
                <a:moveTo>
                  <a:pt x="42" y="13"/>
                </a:moveTo>
                <a:cubicBezTo>
                  <a:pt x="42" y="14"/>
                  <a:pt x="42" y="14"/>
                  <a:pt x="41" y="14"/>
                </a:cubicBezTo>
                <a:cubicBezTo>
                  <a:pt x="40" y="14"/>
                  <a:pt x="40" y="14"/>
                  <a:pt x="40" y="13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0"/>
                  <a:pt x="40" y="0"/>
                  <a:pt x="41" y="0"/>
                </a:cubicBezTo>
                <a:cubicBezTo>
                  <a:pt x="42" y="0"/>
                  <a:pt x="42" y="0"/>
                  <a:pt x="42" y="1"/>
                </a:cubicBezTo>
                <a:lnTo>
                  <a:pt x="42" y="13"/>
                </a:lnTo>
                <a:close/>
                <a:moveTo>
                  <a:pt x="48" y="16"/>
                </a:moveTo>
                <a:cubicBezTo>
                  <a:pt x="48" y="17"/>
                  <a:pt x="47" y="17"/>
                  <a:pt x="47" y="17"/>
                </a:cubicBezTo>
                <a:cubicBezTo>
                  <a:pt x="47" y="17"/>
                  <a:pt x="47" y="17"/>
                  <a:pt x="46" y="16"/>
                </a:cubicBezTo>
                <a:cubicBezTo>
                  <a:pt x="46" y="16"/>
                  <a:pt x="46" y="15"/>
                  <a:pt x="4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7" y="4"/>
                  <a:pt x="58" y="5"/>
                </a:cubicBezTo>
                <a:cubicBezTo>
                  <a:pt x="58" y="5"/>
                  <a:pt x="58" y="6"/>
                  <a:pt x="58" y="7"/>
                </a:cubicBezTo>
                <a:lnTo>
                  <a:pt x="48" y="16"/>
                </a:lnTo>
                <a:close/>
                <a:moveTo>
                  <a:pt x="62" y="23"/>
                </a:moveTo>
                <a:cubicBezTo>
                  <a:pt x="50" y="23"/>
                  <a:pt x="50" y="23"/>
                  <a:pt x="50" y="23"/>
                </a:cubicBezTo>
                <a:cubicBezTo>
                  <a:pt x="49" y="23"/>
                  <a:pt x="48" y="22"/>
                  <a:pt x="48" y="22"/>
                </a:cubicBezTo>
                <a:cubicBezTo>
                  <a:pt x="48" y="21"/>
                  <a:pt x="49" y="20"/>
                  <a:pt x="50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62" y="20"/>
                  <a:pt x="63" y="21"/>
                  <a:pt x="63" y="22"/>
                </a:cubicBezTo>
                <a:cubicBezTo>
                  <a:pt x="63" y="22"/>
                  <a:pt x="62" y="23"/>
                  <a:pt x="62" y="23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Freeform 234"/>
          <p:cNvSpPr>
            <a:spLocks/>
          </p:cNvSpPr>
          <p:nvPr/>
        </p:nvSpPr>
        <p:spPr bwMode="auto">
          <a:xfrm>
            <a:off x="7395837" y="4656881"/>
            <a:ext cx="535892" cy="543182"/>
          </a:xfrm>
          <a:custGeom>
            <a:avLst/>
            <a:gdLst/>
            <a:ahLst/>
            <a:cxnLst>
              <a:cxn ang="0">
                <a:pos x="66" y="25"/>
              </a:cxn>
              <a:cxn ang="0">
                <a:pos x="51" y="40"/>
              </a:cxn>
              <a:cxn ang="0">
                <a:pos x="57" y="46"/>
              </a:cxn>
              <a:cxn ang="0">
                <a:pos x="51" y="52"/>
              </a:cxn>
              <a:cxn ang="0">
                <a:pos x="20" y="55"/>
              </a:cxn>
              <a:cxn ang="0">
                <a:pos x="7" y="69"/>
              </a:cxn>
              <a:cxn ang="0">
                <a:pos x="0" y="69"/>
              </a:cxn>
              <a:cxn ang="0">
                <a:pos x="0" y="62"/>
              </a:cxn>
              <a:cxn ang="0">
                <a:pos x="14" y="48"/>
              </a:cxn>
              <a:cxn ang="0">
                <a:pos x="17" y="18"/>
              </a:cxn>
              <a:cxn ang="0">
                <a:pos x="23" y="12"/>
              </a:cxn>
              <a:cxn ang="0">
                <a:pos x="29" y="17"/>
              </a:cxn>
              <a:cxn ang="0">
                <a:pos x="44" y="2"/>
              </a:cxn>
              <a:cxn ang="0">
                <a:pos x="51" y="2"/>
              </a:cxn>
              <a:cxn ang="0">
                <a:pos x="51" y="9"/>
              </a:cxn>
              <a:cxn ang="0">
                <a:pos x="35" y="24"/>
              </a:cxn>
              <a:cxn ang="0">
                <a:pos x="44" y="33"/>
              </a:cxn>
              <a:cxn ang="0">
                <a:pos x="60" y="18"/>
              </a:cxn>
              <a:cxn ang="0">
                <a:pos x="66" y="18"/>
              </a:cxn>
              <a:cxn ang="0">
                <a:pos x="66" y="25"/>
              </a:cxn>
            </a:cxnLst>
            <a:rect l="0" t="0" r="r" b="b"/>
            <a:pathLst>
              <a:path w="68" h="69">
                <a:moveTo>
                  <a:pt x="66" y="25"/>
                </a:moveTo>
                <a:cubicBezTo>
                  <a:pt x="51" y="40"/>
                  <a:pt x="51" y="40"/>
                  <a:pt x="51" y="40"/>
                </a:cubicBezTo>
                <a:cubicBezTo>
                  <a:pt x="57" y="46"/>
                  <a:pt x="57" y="46"/>
                  <a:pt x="57" y="46"/>
                </a:cubicBezTo>
                <a:cubicBezTo>
                  <a:pt x="51" y="52"/>
                  <a:pt x="51" y="52"/>
                  <a:pt x="51" y="52"/>
                </a:cubicBezTo>
                <a:cubicBezTo>
                  <a:pt x="42" y="60"/>
                  <a:pt x="30" y="61"/>
                  <a:pt x="20" y="55"/>
                </a:cubicBezTo>
                <a:cubicBezTo>
                  <a:pt x="7" y="69"/>
                  <a:pt x="7" y="69"/>
                  <a:pt x="7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2"/>
                  <a:pt x="0" y="62"/>
                  <a:pt x="0" y="62"/>
                </a:cubicBezTo>
                <a:cubicBezTo>
                  <a:pt x="14" y="48"/>
                  <a:pt x="14" y="48"/>
                  <a:pt x="14" y="48"/>
                </a:cubicBezTo>
                <a:cubicBezTo>
                  <a:pt x="7" y="39"/>
                  <a:pt x="8" y="26"/>
                  <a:pt x="17" y="18"/>
                </a:cubicBezTo>
                <a:cubicBezTo>
                  <a:pt x="23" y="12"/>
                  <a:pt x="23" y="12"/>
                  <a:pt x="23" y="12"/>
                </a:cubicBezTo>
                <a:cubicBezTo>
                  <a:pt x="29" y="17"/>
                  <a:pt x="29" y="17"/>
                  <a:pt x="29" y="17"/>
                </a:cubicBezTo>
                <a:cubicBezTo>
                  <a:pt x="44" y="2"/>
                  <a:pt x="44" y="2"/>
                  <a:pt x="44" y="2"/>
                </a:cubicBezTo>
                <a:cubicBezTo>
                  <a:pt x="46" y="0"/>
                  <a:pt x="49" y="0"/>
                  <a:pt x="51" y="2"/>
                </a:cubicBezTo>
                <a:cubicBezTo>
                  <a:pt x="52" y="4"/>
                  <a:pt x="52" y="7"/>
                  <a:pt x="51" y="9"/>
                </a:cubicBezTo>
                <a:cubicBezTo>
                  <a:pt x="35" y="24"/>
                  <a:pt x="35" y="24"/>
                  <a:pt x="35" y="24"/>
                </a:cubicBezTo>
                <a:cubicBezTo>
                  <a:pt x="44" y="33"/>
                  <a:pt x="44" y="33"/>
                  <a:pt x="44" y="33"/>
                </a:cubicBezTo>
                <a:cubicBezTo>
                  <a:pt x="60" y="18"/>
                  <a:pt x="60" y="18"/>
                  <a:pt x="60" y="18"/>
                </a:cubicBezTo>
                <a:cubicBezTo>
                  <a:pt x="61" y="16"/>
                  <a:pt x="64" y="16"/>
                  <a:pt x="66" y="18"/>
                </a:cubicBezTo>
                <a:cubicBezTo>
                  <a:pt x="68" y="20"/>
                  <a:pt x="68" y="23"/>
                  <a:pt x="66" y="25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4605" tIns="57303" rIns="114605" bIns="57303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583437" y="4555132"/>
            <a:ext cx="1961726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619250" y="2859161"/>
            <a:ext cx="1961726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9219837" y="2855724"/>
            <a:ext cx="199179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219837" y="4567964"/>
            <a:ext cx="1991792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4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637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500"/>
                            </p:stCondLst>
                            <p:childTnLst>
                              <p:par>
                                <p:cTn id="88" presetID="2" presetClass="entr" presetSubtype="2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2" grpId="0" animBg="1"/>
      <p:bldP spid="15" grpId="0"/>
      <p:bldP spid="16" grpId="0"/>
      <p:bldP spid="17" grpId="0"/>
      <p:bldP spid="18" grpId="0"/>
      <p:bldP spid="19" grpId="0" animBg="1"/>
      <p:bldP spid="20" grpId="0" animBg="1"/>
      <p:bldP spid="21" grpId="0" animBg="1"/>
      <p:bldP spid="35" grpId="0"/>
      <p:bldP spid="36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zh-CN" altLang="en-US" sz="10124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2852887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3557" y="3200929"/>
            <a:ext cx="1061322" cy="1061322"/>
            <a:chOff x="362669" y="3620029"/>
            <a:chExt cx="1061322" cy="1061322"/>
          </a:xfrm>
        </p:grpSpPr>
        <p:sp>
          <p:nvSpPr>
            <p:cNvPr id="14" name="椭圆 1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7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73963" y="4970679"/>
            <a:ext cx="1061322" cy="1061322"/>
            <a:chOff x="362669" y="5389779"/>
            <a:chExt cx="1061322" cy="1061322"/>
          </a:xfrm>
        </p:grpSpPr>
        <p:sp>
          <p:nvSpPr>
            <p:cNvPr id="15" name="椭圆 14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31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50000"/>
                  </a:lnSpc>
                </a:pPr>
                <a:endPara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TextBox 39"/>
          <p:cNvSpPr txBox="1"/>
          <p:nvPr/>
        </p:nvSpPr>
        <p:spPr>
          <a:xfrm>
            <a:off x="2154617" y="3235135"/>
            <a:ext cx="4274758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2154617" y="5005245"/>
            <a:ext cx="4274758" cy="95410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154617" y="2531742"/>
            <a:ext cx="2282132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7104348" y="1312863"/>
            <a:ext cx="4960780" cy="5183187"/>
            <a:chOff x="7195062" y="1168053"/>
            <a:chExt cx="4960780" cy="5446888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矩形 46"/>
            <p:cNvSpPr/>
            <p:nvPr/>
          </p:nvSpPr>
          <p:spPr>
            <a:xfrm>
              <a:off x="8915221" y="294253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7195062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7195062" y="49833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915221" y="11680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0617273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0" name="矩形 49"/>
          <p:cNvSpPr/>
          <p:nvPr/>
        </p:nvSpPr>
        <p:spPr>
          <a:xfrm>
            <a:off x="10526559" y="4925296"/>
            <a:ext cx="1538569" cy="1595002"/>
          </a:xfrm>
          <a:prstGeom prst="rect">
            <a:avLst/>
          </a:prstGeom>
          <a:solidFill>
            <a:srgbClr val="FC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Box 39"/>
          <p:cNvSpPr txBox="1"/>
          <p:nvPr/>
        </p:nvSpPr>
        <p:spPr>
          <a:xfrm>
            <a:off x="10640859" y="5177284"/>
            <a:ext cx="1286077" cy="80791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 algn="just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</a:t>
            </a:r>
          </a:p>
        </p:txBody>
      </p:sp>
      <p:sp>
        <p:nvSpPr>
          <p:cNvPr id="26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313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50" grpId="0" animBg="1"/>
      <p:bldP spid="5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>
              <a:spLocks/>
            </p:cNvSpPr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>
              <a:spLocks/>
            </p:cNvSpPr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>
              <a:spLocks/>
            </p:cNvSpPr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>
              <a:spLocks/>
            </p:cNvSpPr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>
              <a:spLocks/>
            </p:cNvSpPr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>
              <a:spLocks/>
            </p:cNvSpPr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>
              <a:spLocks/>
            </p:cNvSpPr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>
              <a:spLocks/>
            </p:cNvSpPr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>
              <a:spLocks/>
            </p:cNvSpPr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>
              <a:spLocks/>
            </p:cNvSpPr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>
              <a:spLocks/>
            </p:cNvSpPr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>
              <a:spLocks/>
            </p:cNvSpPr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>
                <a:spLocks/>
              </p:cNvSpPr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>
                <a:spLocks/>
              </p:cNvSpPr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>
                <a:spLocks/>
              </p:cNvSpPr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>
                <a:spLocks/>
              </p:cNvSpPr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>
                <a:spLocks/>
              </p:cNvSpPr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>
                <a:spLocks/>
              </p:cNvSpPr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>
                <a:spLocks/>
              </p:cNvSpPr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>
                <a:spLocks/>
              </p:cNvSpPr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>
                <a:spLocks/>
              </p:cNvSpPr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>
                <a:spLocks/>
              </p:cNvSpPr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GB" sz="949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>
            <a:spLocks/>
          </p:cNvSpPr>
          <p:nvPr/>
        </p:nvSpPr>
        <p:spPr>
          <a:xfrm>
            <a:off x="8906914" y="2078316"/>
            <a:ext cx="177093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>
            <a:spLocks/>
          </p:cNvSpPr>
          <p:nvPr/>
        </p:nvSpPr>
        <p:spPr>
          <a:xfrm>
            <a:off x="9592722" y="3263610"/>
            <a:ext cx="1740271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>
            <a:spLocks/>
          </p:cNvSpPr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>
            <a:spLocks/>
          </p:cNvSpPr>
          <p:nvPr/>
        </p:nvSpPr>
        <p:spPr>
          <a:xfrm>
            <a:off x="2279897" y="2570624"/>
            <a:ext cx="1691106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>
            <a:spLocks/>
          </p:cNvSpPr>
          <p:nvPr/>
        </p:nvSpPr>
        <p:spPr>
          <a:xfrm>
            <a:off x="1592504" y="3755917"/>
            <a:ext cx="1746675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>
            <a:spLocks/>
          </p:cNvSpPr>
          <p:nvPr/>
        </p:nvSpPr>
        <p:spPr>
          <a:xfrm>
            <a:off x="1947345" y="4855478"/>
            <a:ext cx="1859324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38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917207" cy="72393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MH_Others_1"/>
          <p:cNvSpPr txBox="1"/>
          <p:nvPr>
            <p:custDataLst>
              <p:tags r:id="rId2"/>
            </p:custDataLst>
          </p:nvPr>
        </p:nvSpPr>
        <p:spPr>
          <a:xfrm>
            <a:off x="1243487" y="1113625"/>
            <a:ext cx="2430232" cy="1015663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17" name="MH_Others_2"/>
          <p:cNvSpPr txBox="1"/>
          <p:nvPr>
            <p:custDataLst>
              <p:tags r:id="rId3"/>
            </p:custDataLst>
          </p:nvPr>
        </p:nvSpPr>
        <p:spPr>
          <a:xfrm>
            <a:off x="1255761" y="2129286"/>
            <a:ext cx="2405684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MH_Other_1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7109928" y="2268366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7109928" y="3275268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6"/>
            </p:custDataLst>
          </p:nvPr>
        </p:nvSpPr>
        <p:spPr>
          <a:xfrm>
            <a:off x="7109928" y="4282170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7109928" y="5289072"/>
            <a:ext cx="718504" cy="720000"/>
          </a:xfrm>
          <a:prstGeom prst="ellipse">
            <a:avLst/>
          </a:prstGeom>
          <a:solidFill>
            <a:srgbClr val="FFFFFF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4218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8"/>
            </p:custDataLst>
          </p:nvPr>
        </p:nvSpPr>
        <p:spPr>
          <a:xfrm>
            <a:off x="8068419" y="2274423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32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MH_Text_2"/>
          <p:cNvSpPr/>
          <p:nvPr>
            <p:custDataLst>
              <p:tags r:id="rId9"/>
            </p:custDataLst>
          </p:nvPr>
        </p:nvSpPr>
        <p:spPr>
          <a:xfrm>
            <a:off x="8068419" y="3281325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MH_Text_3"/>
          <p:cNvSpPr/>
          <p:nvPr>
            <p:custDataLst>
              <p:tags r:id="rId10"/>
            </p:custDataLst>
          </p:nvPr>
        </p:nvSpPr>
        <p:spPr>
          <a:xfrm>
            <a:off x="8068419" y="4288227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32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</a:t>
            </a:r>
            <a:endParaRPr lang="zh-CN" altLang="en-US" sz="1400" b="1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Text_4"/>
          <p:cNvSpPr/>
          <p:nvPr>
            <p:custDataLst>
              <p:tags r:id="rId11"/>
            </p:custDataLst>
          </p:nvPr>
        </p:nvSpPr>
        <p:spPr>
          <a:xfrm>
            <a:off x="8068419" y="5295129"/>
            <a:ext cx="2706070" cy="70788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060962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/>
      <p:bldP spid="17" grpId="0"/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3" name="Group 1"/>
          <p:cNvGrpSpPr>
            <a:grpSpLocks/>
          </p:cNvGrpSpPr>
          <p:nvPr/>
        </p:nvGrpSpPr>
        <p:grpSpPr bwMode="auto">
          <a:xfrm>
            <a:off x="4868381" y="2301954"/>
            <a:ext cx="3092556" cy="3089647"/>
            <a:chOff x="0" y="0"/>
            <a:chExt cx="6753151" cy="6746917"/>
          </a:xfrm>
          <a:effectLst/>
        </p:grpSpPr>
        <p:sp>
          <p:nvSpPr>
            <p:cNvPr id="33794" name="AutoShape 2"/>
            <p:cNvSpPr>
              <a:spLocks/>
            </p:cNvSpPr>
            <p:nvPr/>
          </p:nvSpPr>
          <p:spPr bwMode="auto">
            <a:xfrm>
              <a:off x="0" y="0"/>
              <a:ext cx="6753151" cy="6746917"/>
            </a:xfrm>
            <a:custGeom>
              <a:avLst/>
              <a:gdLst>
                <a:gd name="T0" fmla="*/ 3376405 w 19777"/>
                <a:gd name="T1" fmla="*/ 3680572 h 19739"/>
                <a:gd name="T2" fmla="*/ 3376405 w 19777"/>
                <a:gd name="T3" fmla="*/ 3680572 h 19739"/>
                <a:gd name="T4" fmla="*/ 3376405 w 19777"/>
                <a:gd name="T5" fmla="*/ 3680572 h 19739"/>
                <a:gd name="T6" fmla="*/ 3376405 w 19777"/>
                <a:gd name="T7" fmla="*/ 3680572 h 1973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777" h="19739">
                  <a:moveTo>
                    <a:pt x="17933" y="-1"/>
                  </a:moveTo>
                  <a:lnTo>
                    <a:pt x="15856" y="2079"/>
                  </a:lnTo>
                  <a:cubicBezTo>
                    <a:pt x="11992" y="-899"/>
                    <a:pt x="6427" y="-621"/>
                    <a:pt x="2885" y="2921"/>
                  </a:cubicBezTo>
                  <a:cubicBezTo>
                    <a:pt x="-962" y="6768"/>
                    <a:pt x="-962" y="13006"/>
                    <a:pt x="2885" y="16853"/>
                  </a:cubicBezTo>
                  <a:cubicBezTo>
                    <a:pt x="6733" y="20700"/>
                    <a:pt x="12971" y="20701"/>
                    <a:pt x="16819" y="16853"/>
                  </a:cubicBezTo>
                  <a:cubicBezTo>
                    <a:pt x="20348" y="13324"/>
                    <a:pt x="20637" y="7786"/>
                    <a:pt x="17693" y="3924"/>
                  </a:cubicBezTo>
                  <a:lnTo>
                    <a:pt x="19777" y="1836"/>
                  </a:lnTo>
                  <a:lnTo>
                    <a:pt x="19694" y="76"/>
                  </a:lnTo>
                  <a:lnTo>
                    <a:pt x="17933" y="-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5" name="AutoShape 3"/>
            <p:cNvSpPr>
              <a:spLocks/>
            </p:cNvSpPr>
            <p:nvPr/>
          </p:nvSpPr>
          <p:spPr bwMode="auto">
            <a:xfrm>
              <a:off x="244472" y="255591"/>
              <a:ext cx="6251505" cy="6251614"/>
            </a:xfrm>
            <a:custGeom>
              <a:avLst/>
              <a:gdLst>
                <a:gd name="T0" fmla="*/ 3125594 w 19679"/>
                <a:gd name="T1" fmla="*/ 3430938 h 19679"/>
                <a:gd name="T2" fmla="*/ 3125594 w 19679"/>
                <a:gd name="T3" fmla="*/ 3430938 h 19679"/>
                <a:gd name="T4" fmla="*/ 3125594 w 19679"/>
                <a:gd name="T5" fmla="*/ 3430938 h 19679"/>
                <a:gd name="T6" fmla="*/ 3125594 w 19679"/>
                <a:gd name="T7" fmla="*/ 343093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6" name="Line 4"/>
            <p:cNvSpPr>
              <a:spLocks noChangeShapeType="1"/>
            </p:cNvSpPr>
            <p:nvPr/>
          </p:nvSpPr>
          <p:spPr bwMode="auto">
            <a:xfrm flipH="1">
              <a:off x="5526027" y="346077"/>
              <a:ext cx="871527" cy="871543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797" name="Group 5"/>
          <p:cNvGrpSpPr>
            <a:grpSpLocks/>
          </p:cNvGrpSpPr>
          <p:nvPr/>
        </p:nvGrpSpPr>
        <p:grpSpPr bwMode="auto">
          <a:xfrm>
            <a:off x="5106829" y="2546945"/>
            <a:ext cx="3483669" cy="2606208"/>
            <a:chOff x="-1" y="0"/>
            <a:chExt cx="7608239" cy="5691704"/>
          </a:xfrm>
          <a:effectLst/>
        </p:grpSpPr>
        <p:sp>
          <p:nvSpPr>
            <p:cNvPr id="33798" name="AutoShape 6"/>
            <p:cNvSpPr>
              <a:spLocks/>
            </p:cNvSpPr>
            <p:nvPr/>
          </p:nvSpPr>
          <p:spPr bwMode="auto">
            <a:xfrm>
              <a:off x="-1" y="0"/>
              <a:ext cx="7608239" cy="5691704"/>
            </a:xfrm>
            <a:custGeom>
              <a:avLst/>
              <a:gdLst>
                <a:gd name="T0" fmla="*/ 3804119 w 20840"/>
                <a:gd name="T1" fmla="*/ 2845714 h 20595"/>
                <a:gd name="T2" fmla="*/ 3804119 w 20840"/>
                <a:gd name="T3" fmla="*/ 2845714 h 20595"/>
                <a:gd name="T4" fmla="*/ 3804119 w 20840"/>
                <a:gd name="T5" fmla="*/ 2845714 h 20595"/>
                <a:gd name="T6" fmla="*/ 3804119 w 20840"/>
                <a:gd name="T7" fmla="*/ 2845714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40" h="20595">
                  <a:moveTo>
                    <a:pt x="7788" y="0"/>
                  </a:moveTo>
                  <a:cubicBezTo>
                    <a:pt x="5795" y="0"/>
                    <a:pt x="3802" y="1004"/>
                    <a:pt x="2281" y="3015"/>
                  </a:cubicBezTo>
                  <a:cubicBezTo>
                    <a:pt x="-760" y="7037"/>
                    <a:pt x="-760" y="13557"/>
                    <a:pt x="2281" y="17578"/>
                  </a:cubicBezTo>
                  <a:cubicBezTo>
                    <a:pt x="5322" y="21600"/>
                    <a:pt x="10254" y="21599"/>
                    <a:pt x="13295" y="17578"/>
                  </a:cubicBezTo>
                  <a:cubicBezTo>
                    <a:pt x="14526" y="15951"/>
                    <a:pt x="15257" y="13915"/>
                    <a:pt x="15492" y="11801"/>
                  </a:cubicBezTo>
                  <a:lnTo>
                    <a:pt x="19726" y="11801"/>
                  </a:lnTo>
                  <a:lnTo>
                    <a:pt x="20839" y="10192"/>
                  </a:lnTo>
                  <a:lnTo>
                    <a:pt x="19726" y="8584"/>
                  </a:lnTo>
                  <a:lnTo>
                    <a:pt x="15466" y="8584"/>
                  </a:lnTo>
                  <a:cubicBezTo>
                    <a:pt x="15207" y="6545"/>
                    <a:pt x="14485" y="4589"/>
                    <a:pt x="13295" y="3015"/>
                  </a:cubicBezTo>
                  <a:cubicBezTo>
                    <a:pt x="11774" y="1004"/>
                    <a:pt x="9781" y="0"/>
                    <a:pt x="7788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799" name="AutoShape 7"/>
            <p:cNvSpPr>
              <a:spLocks/>
            </p:cNvSpPr>
            <p:nvPr/>
          </p:nvSpPr>
          <p:spPr bwMode="auto">
            <a:xfrm>
              <a:off x="201637" y="222270"/>
              <a:ext cx="5258449" cy="5258278"/>
            </a:xfrm>
            <a:custGeom>
              <a:avLst/>
              <a:gdLst>
                <a:gd name="T0" fmla="*/ 2629091 w 19679"/>
                <a:gd name="T1" fmla="*/ 2885787 h 19679"/>
                <a:gd name="T2" fmla="*/ 2629091 w 19679"/>
                <a:gd name="T3" fmla="*/ 2885787 h 19679"/>
                <a:gd name="T4" fmla="*/ 2629091 w 19679"/>
                <a:gd name="T5" fmla="*/ 2885787 h 19679"/>
                <a:gd name="T6" fmla="*/ 2629091 w 19679"/>
                <a:gd name="T7" fmla="*/ 288578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0" name="Line 8"/>
            <p:cNvSpPr>
              <a:spLocks noChangeShapeType="1"/>
            </p:cNvSpPr>
            <p:nvPr/>
          </p:nvSpPr>
          <p:spPr bwMode="auto">
            <a:xfrm flipH="1" flipV="1">
              <a:off x="5418806" y="2806955"/>
              <a:ext cx="1595634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1" name="Group 9"/>
          <p:cNvGrpSpPr>
            <a:grpSpLocks/>
          </p:cNvGrpSpPr>
          <p:nvPr/>
        </p:nvGrpSpPr>
        <p:grpSpPr bwMode="auto">
          <a:xfrm>
            <a:off x="5316926" y="2757040"/>
            <a:ext cx="2638923" cy="2750151"/>
            <a:chOff x="0" y="0"/>
            <a:chExt cx="5763342" cy="6005116"/>
          </a:xfrm>
          <a:effectLst/>
        </p:grpSpPr>
        <p:sp>
          <p:nvSpPr>
            <p:cNvPr id="33802" name="AutoShape 10"/>
            <p:cNvSpPr>
              <a:spLocks/>
            </p:cNvSpPr>
            <p:nvPr/>
          </p:nvSpPr>
          <p:spPr bwMode="auto">
            <a:xfrm>
              <a:off x="0" y="0"/>
              <a:ext cx="5763342" cy="6005116"/>
            </a:xfrm>
            <a:custGeom>
              <a:avLst/>
              <a:gdLst>
                <a:gd name="T0" fmla="*/ 2881532 w 20761"/>
                <a:gd name="T1" fmla="*/ 3002558 h 21600"/>
                <a:gd name="T2" fmla="*/ 2881532 w 20761"/>
                <a:gd name="T3" fmla="*/ 3002558 h 21600"/>
                <a:gd name="T4" fmla="*/ 2881532 w 20761"/>
                <a:gd name="T5" fmla="*/ 3002558 h 21600"/>
                <a:gd name="T6" fmla="*/ 2881532 w 20761"/>
                <a:gd name="T7" fmla="*/ 300255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761" h="21600">
                  <a:moveTo>
                    <a:pt x="8590" y="0"/>
                  </a:moveTo>
                  <a:cubicBezTo>
                    <a:pt x="6391" y="0"/>
                    <a:pt x="4192" y="837"/>
                    <a:pt x="2515" y="2513"/>
                  </a:cubicBezTo>
                  <a:cubicBezTo>
                    <a:pt x="-839" y="5866"/>
                    <a:pt x="-839" y="11302"/>
                    <a:pt x="2515" y="14655"/>
                  </a:cubicBezTo>
                  <a:cubicBezTo>
                    <a:pt x="5245" y="17383"/>
                    <a:pt x="9356" y="17890"/>
                    <a:pt x="12600" y="16178"/>
                  </a:cubicBezTo>
                  <a:lnTo>
                    <a:pt x="18602" y="21600"/>
                  </a:lnTo>
                  <a:lnTo>
                    <a:pt x="20761" y="21395"/>
                  </a:lnTo>
                  <a:lnTo>
                    <a:pt x="20750" y="19230"/>
                  </a:lnTo>
                  <a:lnTo>
                    <a:pt x="15123" y="14145"/>
                  </a:lnTo>
                  <a:cubicBezTo>
                    <a:pt x="18003" y="10772"/>
                    <a:pt x="17854" y="5703"/>
                    <a:pt x="14663" y="2513"/>
                  </a:cubicBezTo>
                  <a:cubicBezTo>
                    <a:pt x="12986" y="837"/>
                    <a:pt x="10788" y="0"/>
                    <a:pt x="859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3" name="AutoShape 11"/>
            <p:cNvSpPr>
              <a:spLocks/>
            </p:cNvSpPr>
            <p:nvPr/>
          </p:nvSpPr>
          <p:spPr bwMode="auto">
            <a:xfrm>
              <a:off x="180998" y="225410"/>
              <a:ext cx="4382045" cy="4382798"/>
            </a:xfrm>
            <a:custGeom>
              <a:avLst/>
              <a:gdLst>
                <a:gd name="T0" fmla="*/ 2190911 w 19679"/>
                <a:gd name="T1" fmla="*/ 2405316 h 19679"/>
                <a:gd name="T2" fmla="*/ 2190911 w 19679"/>
                <a:gd name="T3" fmla="*/ 2405316 h 19679"/>
                <a:gd name="T4" fmla="*/ 2190911 w 19679"/>
                <a:gd name="T5" fmla="*/ 2405316 h 19679"/>
                <a:gd name="T6" fmla="*/ 2190911 w 19679"/>
                <a:gd name="T7" fmla="*/ 240531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4" name="Line 12"/>
            <p:cNvSpPr>
              <a:spLocks noChangeShapeType="1"/>
            </p:cNvSpPr>
            <p:nvPr/>
          </p:nvSpPr>
          <p:spPr bwMode="auto">
            <a:xfrm flipH="1" flipV="1">
              <a:off x="3735852" y="4101829"/>
              <a:ext cx="1579760" cy="1406432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5" name="Group 13"/>
          <p:cNvGrpSpPr>
            <a:grpSpLocks/>
          </p:cNvGrpSpPr>
          <p:nvPr/>
        </p:nvGrpSpPr>
        <p:grpSpPr bwMode="auto">
          <a:xfrm>
            <a:off x="4883648" y="2967136"/>
            <a:ext cx="2454998" cy="2538600"/>
            <a:chOff x="0" y="0"/>
            <a:chExt cx="5362063" cy="5542360"/>
          </a:xfrm>
          <a:effectLst/>
        </p:grpSpPr>
        <p:sp>
          <p:nvSpPr>
            <p:cNvPr id="33806" name="AutoShape 14"/>
            <p:cNvSpPr>
              <a:spLocks/>
            </p:cNvSpPr>
            <p:nvPr/>
          </p:nvSpPr>
          <p:spPr bwMode="auto">
            <a:xfrm>
              <a:off x="0" y="0"/>
              <a:ext cx="5362063" cy="5542360"/>
            </a:xfrm>
            <a:custGeom>
              <a:avLst/>
              <a:gdLst>
                <a:gd name="T0" fmla="*/ 2680903 w 20853"/>
                <a:gd name="T1" fmla="*/ 2771180 h 21600"/>
                <a:gd name="T2" fmla="*/ 2680903 w 20853"/>
                <a:gd name="T3" fmla="*/ 2771180 h 21600"/>
                <a:gd name="T4" fmla="*/ 2680903 w 20853"/>
                <a:gd name="T5" fmla="*/ 2771180 h 21600"/>
                <a:gd name="T6" fmla="*/ 2680903 w 20853"/>
                <a:gd name="T7" fmla="*/ 277118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0853" h="21600">
                  <a:moveTo>
                    <a:pt x="13197" y="0"/>
                  </a:moveTo>
                  <a:cubicBezTo>
                    <a:pt x="11238" y="0"/>
                    <a:pt x="9279" y="749"/>
                    <a:pt x="7784" y="2248"/>
                  </a:cubicBezTo>
                  <a:cubicBezTo>
                    <a:pt x="5095" y="4946"/>
                    <a:pt x="4835" y="9149"/>
                    <a:pt x="6985" y="12149"/>
                  </a:cubicBezTo>
                  <a:lnTo>
                    <a:pt x="0" y="19149"/>
                  </a:lnTo>
                  <a:lnTo>
                    <a:pt x="104" y="21493"/>
                  </a:lnTo>
                  <a:lnTo>
                    <a:pt x="2444" y="21600"/>
                  </a:lnTo>
                  <a:lnTo>
                    <a:pt x="9583" y="14446"/>
                  </a:lnTo>
                  <a:cubicBezTo>
                    <a:pt x="12480" y="16005"/>
                    <a:pt x="16165" y="15560"/>
                    <a:pt x="18610" y="13108"/>
                  </a:cubicBezTo>
                  <a:cubicBezTo>
                    <a:pt x="21599" y="10109"/>
                    <a:pt x="21599" y="5247"/>
                    <a:pt x="18610" y="2248"/>
                  </a:cubicBezTo>
                  <a:cubicBezTo>
                    <a:pt x="17115" y="749"/>
                    <a:pt x="15156" y="0"/>
                    <a:pt x="131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7" name="AutoShape 15"/>
            <p:cNvSpPr>
              <a:spLocks/>
            </p:cNvSpPr>
            <p:nvPr/>
          </p:nvSpPr>
          <p:spPr bwMode="auto">
            <a:xfrm>
              <a:off x="1611636" y="193632"/>
              <a:ext cx="3536074" cy="3536191"/>
            </a:xfrm>
            <a:custGeom>
              <a:avLst/>
              <a:gdLst>
                <a:gd name="T0" fmla="*/ 1767947 w 19679"/>
                <a:gd name="T1" fmla="*/ 1940691 h 19679"/>
                <a:gd name="T2" fmla="*/ 1767947 w 19679"/>
                <a:gd name="T3" fmla="*/ 1940691 h 19679"/>
                <a:gd name="T4" fmla="*/ 1767947 w 19679"/>
                <a:gd name="T5" fmla="*/ 1940691 h 19679"/>
                <a:gd name="T6" fmla="*/ 1767947 w 19679"/>
                <a:gd name="T7" fmla="*/ 194069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08" name="Line 16"/>
            <p:cNvSpPr>
              <a:spLocks noChangeShapeType="1"/>
            </p:cNvSpPr>
            <p:nvPr/>
          </p:nvSpPr>
          <p:spPr bwMode="auto">
            <a:xfrm flipV="1">
              <a:off x="369961" y="3271135"/>
              <a:ext cx="1906971" cy="1906179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09" name="Group 17"/>
          <p:cNvGrpSpPr>
            <a:grpSpLocks/>
          </p:cNvGrpSpPr>
          <p:nvPr/>
        </p:nvGrpSpPr>
        <p:grpSpPr bwMode="auto">
          <a:xfrm>
            <a:off x="4242456" y="3182322"/>
            <a:ext cx="2881733" cy="1374711"/>
            <a:chOff x="0" y="-1"/>
            <a:chExt cx="6292395" cy="3002312"/>
          </a:xfrm>
        </p:grpSpPr>
        <p:sp>
          <p:nvSpPr>
            <p:cNvPr id="33810" name="AutoShape 18"/>
            <p:cNvSpPr>
              <a:spLocks/>
            </p:cNvSpPr>
            <p:nvPr/>
          </p:nvSpPr>
          <p:spPr bwMode="auto">
            <a:xfrm>
              <a:off x="0" y="-1"/>
              <a:ext cx="6292395" cy="3002312"/>
            </a:xfrm>
            <a:custGeom>
              <a:avLst/>
              <a:gdLst>
                <a:gd name="T0" fmla="*/ 3146048 w 21109"/>
                <a:gd name="T1" fmla="*/ 1501083 h 20595"/>
                <a:gd name="T2" fmla="*/ 3146048 w 21109"/>
                <a:gd name="T3" fmla="*/ 1501083 h 20595"/>
                <a:gd name="T4" fmla="*/ 3146048 w 21109"/>
                <a:gd name="T5" fmla="*/ 1501083 h 20595"/>
                <a:gd name="T6" fmla="*/ 3146048 w 21109"/>
                <a:gd name="T7" fmla="*/ 1501083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09" h="20595">
                  <a:moveTo>
                    <a:pt x="16077" y="0"/>
                  </a:moveTo>
                  <a:cubicBezTo>
                    <a:pt x="14790" y="0"/>
                    <a:pt x="13502" y="1005"/>
                    <a:pt x="12520" y="3016"/>
                  </a:cubicBezTo>
                  <a:cubicBezTo>
                    <a:pt x="11895" y="4295"/>
                    <a:pt x="11470" y="5826"/>
                    <a:pt x="11243" y="7451"/>
                  </a:cubicBezTo>
                  <a:lnTo>
                    <a:pt x="1363" y="7451"/>
                  </a:lnTo>
                  <a:lnTo>
                    <a:pt x="0" y="10500"/>
                  </a:lnTo>
                  <a:lnTo>
                    <a:pt x="1363" y="13549"/>
                  </a:lnTo>
                  <a:lnTo>
                    <a:pt x="11308" y="13549"/>
                  </a:lnTo>
                  <a:cubicBezTo>
                    <a:pt x="11547" y="15021"/>
                    <a:pt x="11947" y="16407"/>
                    <a:pt x="12520" y="17578"/>
                  </a:cubicBezTo>
                  <a:cubicBezTo>
                    <a:pt x="14485" y="21599"/>
                    <a:pt x="17670" y="21599"/>
                    <a:pt x="19635" y="17578"/>
                  </a:cubicBezTo>
                  <a:cubicBezTo>
                    <a:pt x="21599" y="13557"/>
                    <a:pt x="21600" y="7037"/>
                    <a:pt x="19635" y="3016"/>
                  </a:cubicBezTo>
                  <a:cubicBezTo>
                    <a:pt x="18652" y="1005"/>
                    <a:pt x="17365" y="0"/>
                    <a:pt x="160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1" name="AutoShape 19"/>
            <p:cNvSpPr>
              <a:spLocks/>
            </p:cNvSpPr>
            <p:nvPr/>
          </p:nvSpPr>
          <p:spPr bwMode="auto">
            <a:xfrm>
              <a:off x="3562093" y="263555"/>
              <a:ext cx="2481082" cy="2481551"/>
            </a:xfrm>
            <a:custGeom>
              <a:avLst/>
              <a:gdLst>
                <a:gd name="T0" fmla="*/ 1240478 w 19679"/>
                <a:gd name="T1" fmla="*/ 1361896 h 19679"/>
                <a:gd name="T2" fmla="*/ 1240478 w 19679"/>
                <a:gd name="T3" fmla="*/ 1361896 h 19679"/>
                <a:gd name="T4" fmla="*/ 1240478 w 19679"/>
                <a:gd name="T5" fmla="*/ 1361896 h 19679"/>
                <a:gd name="T6" fmla="*/ 1240478 w 19679"/>
                <a:gd name="T7" fmla="*/ 136189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2" name="Line 20"/>
            <p:cNvSpPr>
              <a:spLocks noChangeShapeType="1"/>
            </p:cNvSpPr>
            <p:nvPr/>
          </p:nvSpPr>
          <p:spPr bwMode="auto">
            <a:xfrm>
              <a:off x="541298" y="1522588"/>
              <a:ext cx="3131912" cy="0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813" name="Group 21"/>
          <p:cNvGrpSpPr>
            <a:grpSpLocks/>
          </p:cNvGrpSpPr>
          <p:nvPr/>
        </p:nvGrpSpPr>
        <p:grpSpPr bwMode="auto">
          <a:xfrm>
            <a:off x="4882922" y="2298318"/>
            <a:ext cx="2030444" cy="2047164"/>
            <a:chOff x="0" y="0"/>
            <a:chExt cx="4433297" cy="4470884"/>
          </a:xfrm>
          <a:effectLst/>
        </p:grpSpPr>
        <p:sp>
          <p:nvSpPr>
            <p:cNvPr id="33814" name="AutoShape 22"/>
            <p:cNvSpPr>
              <a:spLocks/>
            </p:cNvSpPr>
            <p:nvPr/>
          </p:nvSpPr>
          <p:spPr bwMode="auto">
            <a:xfrm>
              <a:off x="0" y="0"/>
              <a:ext cx="4433297" cy="4470884"/>
            </a:xfrm>
            <a:custGeom>
              <a:avLst/>
              <a:gdLst>
                <a:gd name="T0" fmla="*/ 2216544 w 21117"/>
                <a:gd name="T1" fmla="*/ 2235336 h 21121"/>
                <a:gd name="T2" fmla="*/ 2216544 w 21117"/>
                <a:gd name="T3" fmla="*/ 2235336 h 21121"/>
                <a:gd name="T4" fmla="*/ 2216544 w 21117"/>
                <a:gd name="T5" fmla="*/ 2235336 h 21121"/>
                <a:gd name="T6" fmla="*/ 2216544 w 21117"/>
                <a:gd name="T7" fmla="*/ 2235336 h 21121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117" h="21121">
                  <a:moveTo>
                    <a:pt x="2994" y="0"/>
                  </a:moveTo>
                  <a:lnTo>
                    <a:pt x="128" y="127"/>
                  </a:lnTo>
                  <a:lnTo>
                    <a:pt x="0" y="2969"/>
                  </a:lnTo>
                  <a:lnTo>
                    <a:pt x="11559" y="14434"/>
                  </a:lnTo>
                  <a:cubicBezTo>
                    <a:pt x="10874" y="16192"/>
                    <a:pt x="11241" y="18263"/>
                    <a:pt x="12671" y="19682"/>
                  </a:cubicBezTo>
                  <a:cubicBezTo>
                    <a:pt x="14603" y="21600"/>
                    <a:pt x="17735" y="21599"/>
                    <a:pt x="19667" y="19682"/>
                  </a:cubicBezTo>
                  <a:cubicBezTo>
                    <a:pt x="21600" y="17764"/>
                    <a:pt x="21599" y="14653"/>
                    <a:pt x="19667" y="12735"/>
                  </a:cubicBezTo>
                  <a:cubicBezTo>
                    <a:pt x="18305" y="11383"/>
                    <a:pt x="16347" y="10989"/>
                    <a:pt x="14633" y="11543"/>
                  </a:cubicBezTo>
                  <a:lnTo>
                    <a:pt x="29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20936" tIns="20936" rIns="20936" bIns="20936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5" name="AutoShape 23"/>
            <p:cNvSpPr>
              <a:spLocks/>
            </p:cNvSpPr>
            <p:nvPr/>
          </p:nvSpPr>
          <p:spPr bwMode="auto">
            <a:xfrm>
              <a:off x="2771406" y="2835582"/>
              <a:ext cx="1196815" cy="1197105"/>
            </a:xfrm>
            <a:custGeom>
              <a:avLst/>
              <a:gdLst>
                <a:gd name="T0" fmla="*/ 598377 w 19679"/>
                <a:gd name="T1" fmla="*/ 656981 h 19679"/>
                <a:gd name="T2" fmla="*/ 598377 w 19679"/>
                <a:gd name="T3" fmla="*/ 656981 h 19679"/>
                <a:gd name="T4" fmla="*/ 598377 w 19679"/>
                <a:gd name="T5" fmla="*/ 656981 h 19679"/>
                <a:gd name="T6" fmla="*/ 598377 w 19679"/>
                <a:gd name="T7" fmla="*/ 656981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 sz="1563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816" name="Line 24"/>
            <p:cNvSpPr>
              <a:spLocks noChangeShapeType="1"/>
            </p:cNvSpPr>
            <p:nvPr/>
          </p:nvSpPr>
          <p:spPr bwMode="auto">
            <a:xfrm flipH="1" flipV="1">
              <a:off x="430156" y="446134"/>
              <a:ext cx="2963466" cy="2962597"/>
            </a:xfrm>
            <a:prstGeom prst="line">
              <a:avLst/>
            </a:prstGeom>
            <a:noFill/>
            <a:ln w="63500" cap="flat" cmpd="sng">
              <a:solidFill>
                <a:schemeClr val="bg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defTabSz="209369">
                <a:defRPr/>
              </a:pPr>
              <a:endParaRPr lang="es-ES" sz="55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821" name="AutoShape 29"/>
          <p:cNvSpPr>
            <a:spLocks/>
          </p:cNvSpPr>
          <p:nvPr/>
        </p:nvSpPr>
        <p:spPr bwMode="auto">
          <a:xfrm>
            <a:off x="8451646" y="2555667"/>
            <a:ext cx="1433650" cy="43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AutoShape 30"/>
          <p:cNvSpPr>
            <a:spLocks/>
          </p:cNvSpPr>
          <p:nvPr/>
        </p:nvSpPr>
        <p:spPr bwMode="auto">
          <a:xfrm>
            <a:off x="8445830" y="2296137"/>
            <a:ext cx="1189329" cy="23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AutoShape 31"/>
          <p:cNvSpPr>
            <a:spLocks/>
          </p:cNvSpPr>
          <p:nvPr/>
        </p:nvSpPr>
        <p:spPr bwMode="auto">
          <a:xfrm>
            <a:off x="8197204" y="2332486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4" name="AutoShape 32"/>
          <p:cNvSpPr>
            <a:spLocks/>
          </p:cNvSpPr>
          <p:nvPr/>
        </p:nvSpPr>
        <p:spPr bwMode="auto">
          <a:xfrm>
            <a:off x="8945989" y="3963093"/>
            <a:ext cx="1433059" cy="43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5" name="AutoShape 33"/>
          <p:cNvSpPr>
            <a:spLocks/>
          </p:cNvSpPr>
          <p:nvPr/>
        </p:nvSpPr>
        <p:spPr bwMode="auto">
          <a:xfrm>
            <a:off x="8939445" y="3703562"/>
            <a:ext cx="1189330" cy="23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6" name="AutoShape 34"/>
          <p:cNvSpPr>
            <a:spLocks/>
          </p:cNvSpPr>
          <p:nvPr/>
        </p:nvSpPr>
        <p:spPr bwMode="auto">
          <a:xfrm>
            <a:off x="8690820" y="3739912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27" name="AutoShape 35"/>
          <p:cNvSpPr>
            <a:spLocks/>
          </p:cNvSpPr>
          <p:nvPr/>
        </p:nvSpPr>
        <p:spPr bwMode="auto">
          <a:xfrm>
            <a:off x="8300435" y="5402506"/>
            <a:ext cx="1433650" cy="43836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8" name="AutoShape 36"/>
          <p:cNvSpPr>
            <a:spLocks/>
          </p:cNvSpPr>
          <p:nvPr/>
        </p:nvSpPr>
        <p:spPr bwMode="auto">
          <a:xfrm>
            <a:off x="8293892" y="5142974"/>
            <a:ext cx="1190107" cy="23408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9" name="AutoShape 37"/>
          <p:cNvSpPr>
            <a:spLocks/>
          </p:cNvSpPr>
          <p:nvPr/>
        </p:nvSpPr>
        <p:spPr bwMode="auto">
          <a:xfrm>
            <a:off x="8045267" y="5179324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832">
              <a:solidFill>
                <a:srgbClr val="F1F2F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0" name="AutoShape 38"/>
          <p:cNvSpPr>
            <a:spLocks/>
          </p:cNvSpPr>
          <p:nvPr/>
        </p:nvSpPr>
        <p:spPr bwMode="auto">
          <a:xfrm>
            <a:off x="2944180" y="5459209"/>
            <a:ext cx="1483655" cy="381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1" name="AutoShape 39"/>
          <p:cNvSpPr>
            <a:spLocks/>
          </p:cNvSpPr>
          <p:nvPr/>
        </p:nvSpPr>
        <p:spPr bwMode="auto">
          <a:xfrm>
            <a:off x="3191247" y="5198953"/>
            <a:ext cx="1230045" cy="203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2" name="AutoShape 40"/>
          <p:cNvSpPr>
            <a:spLocks/>
          </p:cNvSpPr>
          <p:nvPr/>
        </p:nvSpPr>
        <p:spPr bwMode="auto">
          <a:xfrm>
            <a:off x="4505621" y="5236028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3" name="AutoShape 41"/>
          <p:cNvSpPr>
            <a:spLocks/>
          </p:cNvSpPr>
          <p:nvPr/>
        </p:nvSpPr>
        <p:spPr bwMode="auto">
          <a:xfrm>
            <a:off x="2389498" y="4012527"/>
            <a:ext cx="1483655" cy="381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4" name="AutoShape 42"/>
          <p:cNvSpPr>
            <a:spLocks/>
          </p:cNvSpPr>
          <p:nvPr/>
        </p:nvSpPr>
        <p:spPr bwMode="auto">
          <a:xfrm>
            <a:off x="2636565" y="3752270"/>
            <a:ext cx="1230044" cy="203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5" name="AutoShape 43"/>
          <p:cNvSpPr>
            <a:spLocks/>
          </p:cNvSpPr>
          <p:nvPr/>
        </p:nvSpPr>
        <p:spPr bwMode="auto">
          <a:xfrm>
            <a:off x="3927675" y="3789346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3836" name="AutoShape 44"/>
          <p:cNvSpPr>
            <a:spLocks/>
          </p:cNvSpPr>
          <p:nvPr/>
        </p:nvSpPr>
        <p:spPr bwMode="auto">
          <a:xfrm>
            <a:off x="2948541" y="2561483"/>
            <a:ext cx="1483655" cy="3816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79"/>
              </a:spcBef>
            </a:pPr>
            <a:r>
              <a:rPr lang="en-US" altLang="zh-CN" sz="695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68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7" name="AutoShape 45"/>
          <p:cNvSpPr>
            <a:spLocks/>
          </p:cNvSpPr>
          <p:nvPr/>
        </p:nvSpPr>
        <p:spPr bwMode="auto">
          <a:xfrm>
            <a:off x="3197523" y="2301953"/>
            <a:ext cx="1236126" cy="2035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7447" tIns="17447" rIns="17447" bIns="17447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215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215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38" name="AutoShape 46"/>
          <p:cNvSpPr>
            <a:spLocks/>
          </p:cNvSpPr>
          <p:nvPr/>
        </p:nvSpPr>
        <p:spPr bwMode="auto">
          <a:xfrm>
            <a:off x="4509983" y="2338302"/>
            <a:ext cx="197737" cy="197737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267527">
              <a:lnSpc>
                <a:spcPct val="120000"/>
              </a:lnSpc>
              <a:defRPr/>
            </a:pPr>
            <a:endParaRPr lang="es-ES" sz="1215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866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1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3700"/>
                            </p:stCondLst>
                            <p:childTnLst>
                              <p:par>
                                <p:cTn id="30" presetID="23" presetClass="entr" presetSubtype="16" fill="hold" nodeType="after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1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9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3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73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79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6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9600"/>
                            </p:stCondLst>
                            <p:childTnLst>
                              <p:par>
                                <p:cTn id="77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102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8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7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1300"/>
                            </p:stCondLst>
                            <p:childTnLst>
                              <p:par>
                                <p:cTn id="9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190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24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105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3600"/>
                            </p:stCondLst>
                            <p:childTnLst>
                              <p:par>
                                <p:cTn id="1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 nodeType="afterGroup">
                            <p:stCondLst>
                              <p:cond delay="14100"/>
                            </p:stCondLst>
                            <p:childTnLst>
                              <p:par>
                                <p:cTn id="11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1" grpId="0" autoUpdateAnimBg="0"/>
      <p:bldP spid="33822" grpId="0" autoUpdateAnimBg="0"/>
      <p:bldP spid="33824" grpId="0" autoUpdateAnimBg="0"/>
      <p:bldP spid="33825" grpId="0" autoUpdateAnimBg="0"/>
      <p:bldP spid="33827" grpId="0" autoUpdateAnimBg="0"/>
      <p:bldP spid="33828" grpId="0" autoUpdateAnimBg="0"/>
      <p:bldP spid="33830" grpId="0" autoUpdateAnimBg="0"/>
      <p:bldP spid="33831" grpId="0" autoUpdateAnimBg="0"/>
      <p:bldP spid="33833" grpId="0" autoUpdateAnimBg="0"/>
      <p:bldP spid="33834" grpId="0" autoUpdateAnimBg="0"/>
      <p:bldP spid="33836" grpId="0" autoUpdateAnimBg="0"/>
      <p:bldP spid="3383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65522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6613901" y="1139825"/>
            <a:ext cx="5605557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937915" y="1815426"/>
            <a:ext cx="7281544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en-US" altLang="zh-CN" sz="9600" b="1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  <a:endParaRPr lang="zh-CN" altLang="en-US" sz="9600" b="1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7333982" y="3256285"/>
            <a:ext cx="2191737" cy="288145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wrap="square" lIns="0" tIns="35998" rIns="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汇报</a:t>
            </a: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:X </a:t>
            </a:r>
            <a:r>
              <a:rPr lang="en-US" altLang="zh-CN" sz="1400" dirty="0" err="1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endParaRPr lang="zh-CN" altLang="en-US" sz="1400" dirty="0">
              <a:solidFill>
                <a:schemeClr val="accent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9813751" y="3256285"/>
            <a:ext cx="2304256" cy="288145"/>
          </a:xfrm>
          <a:prstGeom prst="rect">
            <a:avLst/>
          </a:prstGeom>
          <a:noFill/>
          <a:ln w="9525">
            <a:solidFill>
              <a:schemeClr val="accent2">
                <a:lumMod val="50000"/>
              </a:schemeClr>
            </a:solidFill>
            <a:miter lim="800000"/>
            <a:headEnd/>
            <a:tailEnd/>
          </a:ln>
        </p:spPr>
        <p:txBody>
          <a:bodyPr wrap="square" lIns="0" tIns="35998" rIns="0" bIns="36000" anchor="t" anchorCtr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Report Person: X </a:t>
            </a:r>
            <a:r>
              <a:rPr lang="en-US" altLang="zh-CN" sz="1400" dirty="0" err="1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r>
              <a:rPr lang="en-US" altLang="zh-CN" sz="1400" dirty="0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en-US" altLang="zh-CN" sz="1400" dirty="0" err="1">
                <a:solidFill>
                  <a:schemeClr val="accent2">
                    <a:lumMod val="50000"/>
                  </a:schemeClr>
                </a:solidFill>
                <a:cs typeface="Arial" panose="020B0604020202020204" pitchFamily="34" charset="0"/>
              </a:rPr>
              <a:t>X</a:t>
            </a:r>
            <a:endParaRPr lang="zh-CN" altLang="en-US" sz="1400" dirty="0">
              <a:solidFill>
                <a:schemeClr val="accent2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6488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Tm="0">
        <p15:prstTrans prst="crush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400"/>
                            </p:stCondLst>
                            <p:childTnLst>
                              <p:par>
                                <p:cTn id="1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900"/>
                            </p:stCondLst>
                            <p:childTnLst>
                              <p:par>
                                <p:cTn id="2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4" grpId="1"/>
      <p:bldP spid="7" grpId="0"/>
      <p:bldP spid="7" grpId="1"/>
      <p:bldP spid="8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84959" y="3328293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4923041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zh-CN" altLang="en-US" sz="10124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5998629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5" name="Group 5"/>
          <p:cNvGrpSpPr>
            <a:grpSpLocks/>
          </p:cNvGrpSpPr>
          <p:nvPr/>
        </p:nvGrpSpPr>
        <p:grpSpPr bwMode="auto">
          <a:xfrm>
            <a:off x="4694215" y="2259670"/>
            <a:ext cx="3462814" cy="3375906"/>
            <a:chOff x="0" y="0"/>
            <a:chExt cx="7716441" cy="7523163"/>
          </a:xfrm>
        </p:grpSpPr>
        <p:sp>
          <p:nvSpPr>
            <p:cNvPr id="30726" name="AutoShape 6"/>
            <p:cNvSpPr>
              <a:spLocks/>
            </p:cNvSpPr>
            <p:nvPr/>
          </p:nvSpPr>
          <p:spPr bwMode="auto">
            <a:xfrm>
              <a:off x="3855839" y="0"/>
              <a:ext cx="3117690" cy="2341563"/>
            </a:xfrm>
            <a:custGeom>
              <a:avLst/>
              <a:gdLst>
                <a:gd name="T0" fmla="*/ 1558845 w 21600"/>
                <a:gd name="T1" fmla="*/ 1170782 h 21600"/>
                <a:gd name="T2" fmla="*/ 1558845 w 21600"/>
                <a:gd name="T3" fmla="*/ 1170782 h 21600"/>
                <a:gd name="T4" fmla="*/ 1558845 w 21600"/>
                <a:gd name="T5" fmla="*/ 1170782 h 21600"/>
                <a:gd name="T6" fmla="*/ 1558845 w 21600"/>
                <a:gd name="T7" fmla="*/ 117078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6" y="0"/>
                  </a:moveTo>
                  <a:lnTo>
                    <a:pt x="0" y="10"/>
                  </a:lnTo>
                  <a:lnTo>
                    <a:pt x="181" y="11854"/>
                  </a:lnTo>
                  <a:lnTo>
                    <a:pt x="14811" y="21599"/>
                  </a:lnTo>
                  <a:lnTo>
                    <a:pt x="21599" y="13892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7" name="AutoShape 7"/>
            <p:cNvSpPr>
              <a:spLocks/>
            </p:cNvSpPr>
            <p:nvPr/>
          </p:nvSpPr>
          <p:spPr bwMode="auto">
            <a:xfrm>
              <a:off x="5994092" y="1504950"/>
              <a:ext cx="1719174" cy="3317875"/>
            </a:xfrm>
            <a:custGeom>
              <a:avLst/>
              <a:gdLst>
                <a:gd name="T0" fmla="*/ 859587 w 21600"/>
                <a:gd name="T1" fmla="*/ 1658938 h 21600"/>
                <a:gd name="T2" fmla="*/ 859587 w 21600"/>
                <a:gd name="T3" fmla="*/ 1658938 h 21600"/>
                <a:gd name="T4" fmla="*/ 859587 w 21600"/>
                <a:gd name="T5" fmla="*/ 1658938 h 21600"/>
                <a:gd name="T6" fmla="*/ 859587 w 21600"/>
                <a:gd name="T7" fmla="*/ 16589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2159" y="0"/>
                  </a:moveTo>
                  <a:lnTo>
                    <a:pt x="0" y="5438"/>
                  </a:lnTo>
                  <a:lnTo>
                    <a:pt x="6423" y="20020"/>
                  </a:lnTo>
                  <a:lnTo>
                    <a:pt x="6234" y="20144"/>
                  </a:lnTo>
                  <a:lnTo>
                    <a:pt x="21600" y="21599"/>
                  </a:lnTo>
                  <a:lnTo>
                    <a:pt x="1215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8" name="AutoShape 8"/>
            <p:cNvSpPr>
              <a:spLocks/>
            </p:cNvSpPr>
            <p:nvPr/>
          </p:nvSpPr>
          <p:spPr bwMode="auto">
            <a:xfrm>
              <a:off x="5049578" y="4598988"/>
              <a:ext cx="2666863" cy="2924175"/>
            </a:xfrm>
            <a:custGeom>
              <a:avLst/>
              <a:gdLst>
                <a:gd name="T0" fmla="*/ 1333432 w 21600"/>
                <a:gd name="T1" fmla="*/ 1462088 h 21600"/>
                <a:gd name="T2" fmla="*/ 1333432 w 21600"/>
                <a:gd name="T3" fmla="*/ 1462088 h 21600"/>
                <a:gd name="T4" fmla="*/ 1333432 w 21600"/>
                <a:gd name="T5" fmla="*/ 1462088 h 21600"/>
                <a:gd name="T6" fmla="*/ 1333432 w 21600"/>
                <a:gd name="T7" fmla="*/ 146208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1664" y="0"/>
                  </a:moveTo>
                  <a:lnTo>
                    <a:pt x="0" y="13332"/>
                  </a:lnTo>
                  <a:lnTo>
                    <a:pt x="4256" y="21599"/>
                  </a:lnTo>
                  <a:lnTo>
                    <a:pt x="21599" y="1770"/>
                  </a:lnTo>
                  <a:lnTo>
                    <a:pt x="21571" y="1650"/>
                  </a:lnTo>
                  <a:lnTo>
                    <a:pt x="11664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29" name="AutoShape 9"/>
            <p:cNvSpPr>
              <a:spLocks/>
            </p:cNvSpPr>
            <p:nvPr/>
          </p:nvSpPr>
          <p:spPr bwMode="auto">
            <a:xfrm>
              <a:off x="2128728" y="6403975"/>
              <a:ext cx="3446286" cy="1119188"/>
            </a:xfrm>
            <a:custGeom>
              <a:avLst/>
              <a:gdLst>
                <a:gd name="T0" fmla="*/ 1723143 w 21600"/>
                <a:gd name="T1" fmla="*/ 559594 h 21600"/>
                <a:gd name="T2" fmla="*/ 1723143 w 21600"/>
                <a:gd name="T3" fmla="*/ 559594 h 21600"/>
                <a:gd name="T4" fmla="*/ 1723143 w 21600"/>
                <a:gd name="T5" fmla="*/ 559594 h 21600"/>
                <a:gd name="T6" fmla="*/ 1723143 w 21600"/>
                <a:gd name="T7" fmla="*/ 55959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8306" y="0"/>
                  </a:moveTo>
                  <a:lnTo>
                    <a:pt x="18276" y="122"/>
                  </a:lnTo>
                  <a:lnTo>
                    <a:pt x="3798" y="122"/>
                  </a:lnTo>
                  <a:lnTo>
                    <a:pt x="0" y="21316"/>
                  </a:lnTo>
                  <a:lnTo>
                    <a:pt x="74" y="21600"/>
                  </a:lnTo>
                  <a:lnTo>
                    <a:pt x="21597" y="21600"/>
                  </a:lnTo>
                  <a:lnTo>
                    <a:pt x="21600" y="21592"/>
                  </a:lnTo>
                  <a:lnTo>
                    <a:pt x="18306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0" name="AutoShape 10"/>
            <p:cNvSpPr>
              <a:spLocks/>
            </p:cNvSpPr>
            <p:nvPr/>
          </p:nvSpPr>
          <p:spPr bwMode="auto">
            <a:xfrm>
              <a:off x="0" y="4597400"/>
              <a:ext cx="2735122" cy="2911475"/>
            </a:xfrm>
            <a:custGeom>
              <a:avLst/>
              <a:gdLst>
                <a:gd name="T0" fmla="*/ 1367561 w 21600"/>
                <a:gd name="T1" fmla="*/ 1455738 h 21600"/>
                <a:gd name="T2" fmla="*/ 1367561 w 21600"/>
                <a:gd name="T3" fmla="*/ 1455738 h 21600"/>
                <a:gd name="T4" fmla="*/ 1367561 w 21600"/>
                <a:gd name="T5" fmla="*/ 1455738 h 21600"/>
                <a:gd name="T6" fmla="*/ 1367561 w 21600"/>
                <a:gd name="T7" fmla="*/ 14557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941" y="0"/>
                  </a:moveTo>
                  <a:lnTo>
                    <a:pt x="3" y="1781"/>
                  </a:lnTo>
                  <a:lnTo>
                    <a:pt x="0" y="1790"/>
                  </a:lnTo>
                  <a:lnTo>
                    <a:pt x="16814" y="21599"/>
                  </a:lnTo>
                  <a:lnTo>
                    <a:pt x="21600" y="13449"/>
                  </a:lnTo>
                  <a:lnTo>
                    <a:pt x="21358" y="13449"/>
                  </a:lnTo>
                  <a:lnTo>
                    <a:pt x="9941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1" name="AutoShape 11"/>
            <p:cNvSpPr>
              <a:spLocks/>
            </p:cNvSpPr>
            <p:nvPr/>
          </p:nvSpPr>
          <p:spPr bwMode="auto">
            <a:xfrm>
              <a:off x="0" y="1477963"/>
              <a:ext cx="1776321" cy="3359150"/>
            </a:xfrm>
            <a:custGeom>
              <a:avLst/>
              <a:gdLst>
                <a:gd name="T0" fmla="*/ 888161 w 21600"/>
                <a:gd name="T1" fmla="*/ 1679575 h 21600"/>
                <a:gd name="T2" fmla="*/ 888161 w 21600"/>
                <a:gd name="T3" fmla="*/ 1679575 h 21600"/>
                <a:gd name="T4" fmla="*/ 888161 w 21600"/>
                <a:gd name="T5" fmla="*/ 1679575 h 21600"/>
                <a:gd name="T6" fmla="*/ 888161 w 21600"/>
                <a:gd name="T7" fmla="*/ 16795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9445" y="0"/>
                  </a:moveTo>
                  <a:lnTo>
                    <a:pt x="0" y="21600"/>
                  </a:lnTo>
                  <a:lnTo>
                    <a:pt x="15312" y="20056"/>
                  </a:lnTo>
                  <a:lnTo>
                    <a:pt x="15143" y="19943"/>
                  </a:lnTo>
                  <a:lnTo>
                    <a:pt x="21484" y="5269"/>
                  </a:lnTo>
                  <a:lnTo>
                    <a:pt x="21599" y="5238"/>
                  </a:lnTo>
                  <a:lnTo>
                    <a:pt x="9445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732" name="AutoShape 12"/>
            <p:cNvSpPr>
              <a:spLocks/>
            </p:cNvSpPr>
            <p:nvPr/>
          </p:nvSpPr>
          <p:spPr bwMode="auto">
            <a:xfrm>
              <a:off x="769897" y="1588"/>
              <a:ext cx="3122453" cy="2292350"/>
            </a:xfrm>
            <a:custGeom>
              <a:avLst/>
              <a:gdLst>
                <a:gd name="T0" fmla="*/ 1561227 w 21600"/>
                <a:gd name="T1" fmla="*/ 1146175 h 21600"/>
                <a:gd name="T2" fmla="*/ 1561227 w 21600"/>
                <a:gd name="T3" fmla="*/ 1146175 h 21600"/>
                <a:gd name="T4" fmla="*/ 1561227 w 21600"/>
                <a:gd name="T5" fmla="*/ 1146175 h 21600"/>
                <a:gd name="T6" fmla="*/ 1561227 w 21600"/>
                <a:gd name="T7" fmla="*/ 1146175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1341" y="0"/>
                  </a:moveTo>
                  <a:lnTo>
                    <a:pt x="0" y="13938"/>
                  </a:lnTo>
                  <a:lnTo>
                    <a:pt x="6966" y="21599"/>
                  </a:lnTo>
                  <a:lnTo>
                    <a:pt x="21599" y="12067"/>
                  </a:lnTo>
                  <a:lnTo>
                    <a:pt x="21523" y="12033"/>
                  </a:lnTo>
                  <a:lnTo>
                    <a:pt x="2134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algn="ctr"/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749" name="AutoShape 29"/>
          <p:cNvSpPr>
            <a:spLocks/>
          </p:cNvSpPr>
          <p:nvPr/>
        </p:nvSpPr>
        <p:spPr bwMode="auto">
          <a:xfrm>
            <a:off x="7265739" y="4818638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0" name="AutoShape 30"/>
          <p:cNvSpPr>
            <a:spLocks/>
          </p:cNvSpPr>
          <p:nvPr/>
        </p:nvSpPr>
        <p:spPr bwMode="auto">
          <a:xfrm>
            <a:off x="5633368" y="2651128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1" name="AutoShape 31"/>
          <p:cNvSpPr>
            <a:spLocks/>
          </p:cNvSpPr>
          <p:nvPr/>
        </p:nvSpPr>
        <p:spPr bwMode="auto">
          <a:xfrm>
            <a:off x="6936602" y="2650845"/>
            <a:ext cx="330659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2" name="AutoShape 32"/>
          <p:cNvSpPr>
            <a:spLocks/>
          </p:cNvSpPr>
          <p:nvPr/>
        </p:nvSpPr>
        <p:spPr bwMode="auto">
          <a:xfrm>
            <a:off x="5256543" y="4746646"/>
            <a:ext cx="311406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3" name="AutoShape 33"/>
          <p:cNvSpPr>
            <a:spLocks/>
          </p:cNvSpPr>
          <p:nvPr/>
        </p:nvSpPr>
        <p:spPr bwMode="auto">
          <a:xfrm>
            <a:off x="6208391" y="5263982"/>
            <a:ext cx="476317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4" name="AutoShape 34"/>
          <p:cNvSpPr>
            <a:spLocks/>
          </p:cNvSpPr>
          <p:nvPr/>
        </p:nvSpPr>
        <p:spPr bwMode="auto">
          <a:xfrm>
            <a:off x="7560403" y="3531997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5" name="AutoShape 35"/>
          <p:cNvSpPr>
            <a:spLocks/>
          </p:cNvSpPr>
          <p:nvPr/>
        </p:nvSpPr>
        <p:spPr bwMode="auto">
          <a:xfrm>
            <a:off x="4906630" y="3511906"/>
            <a:ext cx="349913" cy="34321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ctr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400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6" name="AutoShape 36"/>
          <p:cNvSpPr>
            <a:spLocks/>
          </p:cNvSpPr>
          <p:nvPr/>
        </p:nvSpPr>
        <p:spPr bwMode="auto">
          <a:xfrm>
            <a:off x="2251238" y="2702418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7" name="AutoShape 37"/>
          <p:cNvSpPr>
            <a:spLocks/>
          </p:cNvSpPr>
          <p:nvPr/>
        </p:nvSpPr>
        <p:spPr bwMode="auto">
          <a:xfrm>
            <a:off x="2700733" y="2402732"/>
            <a:ext cx="1391198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58" name="AutoShape 38"/>
          <p:cNvSpPr>
            <a:spLocks/>
          </p:cNvSpPr>
          <p:nvPr/>
        </p:nvSpPr>
        <p:spPr bwMode="auto">
          <a:xfrm>
            <a:off x="4202429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59" name="AutoShape 39"/>
          <p:cNvSpPr>
            <a:spLocks/>
          </p:cNvSpPr>
          <p:nvPr/>
        </p:nvSpPr>
        <p:spPr bwMode="auto">
          <a:xfrm>
            <a:off x="8773510" y="2702418"/>
            <a:ext cx="1789519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0" name="AutoShape 40"/>
          <p:cNvSpPr>
            <a:spLocks/>
          </p:cNvSpPr>
          <p:nvPr/>
        </p:nvSpPr>
        <p:spPr bwMode="auto">
          <a:xfrm>
            <a:off x="8766814" y="2402732"/>
            <a:ext cx="1429865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1" name="AutoShape 41"/>
          <p:cNvSpPr>
            <a:spLocks/>
          </p:cNvSpPr>
          <p:nvPr/>
        </p:nvSpPr>
        <p:spPr bwMode="auto">
          <a:xfrm>
            <a:off x="8480521" y="2445425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2" name="AutoShape 42"/>
          <p:cNvSpPr>
            <a:spLocks/>
          </p:cNvSpPr>
          <p:nvPr/>
        </p:nvSpPr>
        <p:spPr bwMode="auto">
          <a:xfrm>
            <a:off x="2252912" y="3943856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3" name="AutoShape 43"/>
          <p:cNvSpPr>
            <a:spLocks/>
          </p:cNvSpPr>
          <p:nvPr/>
        </p:nvSpPr>
        <p:spPr bwMode="auto">
          <a:xfrm>
            <a:off x="2704577" y="3644170"/>
            <a:ext cx="1394049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4" name="AutoShape 44"/>
          <p:cNvSpPr>
            <a:spLocks/>
          </p:cNvSpPr>
          <p:nvPr/>
        </p:nvSpPr>
        <p:spPr bwMode="auto">
          <a:xfrm>
            <a:off x="4204103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3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5" name="AutoShape 45"/>
          <p:cNvSpPr>
            <a:spLocks/>
          </p:cNvSpPr>
          <p:nvPr/>
        </p:nvSpPr>
        <p:spPr bwMode="auto">
          <a:xfrm>
            <a:off x="8745049" y="3943856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6" name="AutoShape 46"/>
          <p:cNvSpPr>
            <a:spLocks/>
          </p:cNvSpPr>
          <p:nvPr/>
        </p:nvSpPr>
        <p:spPr bwMode="auto">
          <a:xfrm>
            <a:off x="8737515" y="3644170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7" name="AutoShape 47"/>
          <p:cNvSpPr>
            <a:spLocks/>
          </p:cNvSpPr>
          <p:nvPr/>
        </p:nvSpPr>
        <p:spPr bwMode="auto">
          <a:xfrm>
            <a:off x="8451222" y="3686862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4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68" name="AutoShape 48"/>
          <p:cNvSpPr>
            <a:spLocks/>
          </p:cNvSpPr>
          <p:nvPr/>
        </p:nvSpPr>
        <p:spPr bwMode="auto">
          <a:xfrm>
            <a:off x="2252912" y="5175247"/>
            <a:ext cx="1839020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69" name="AutoShape 49"/>
          <p:cNvSpPr>
            <a:spLocks/>
          </p:cNvSpPr>
          <p:nvPr/>
        </p:nvSpPr>
        <p:spPr bwMode="auto">
          <a:xfrm>
            <a:off x="2702444" y="4876399"/>
            <a:ext cx="1389486" cy="2410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0" name="AutoShape 50"/>
          <p:cNvSpPr>
            <a:spLocks/>
          </p:cNvSpPr>
          <p:nvPr/>
        </p:nvSpPr>
        <p:spPr bwMode="auto">
          <a:xfrm>
            <a:off x="4204103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5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algn="r"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0771" name="AutoShape 51"/>
          <p:cNvSpPr>
            <a:spLocks/>
          </p:cNvSpPr>
          <p:nvPr/>
        </p:nvSpPr>
        <p:spPr bwMode="auto">
          <a:xfrm>
            <a:off x="8745049" y="5175247"/>
            <a:ext cx="1788782" cy="54914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6"/>
              </a:spcBef>
            </a:pPr>
            <a:r>
              <a:rPr lang="en-US" altLang="zh-CN" sz="800" b="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10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2" name="AutoShape 52"/>
          <p:cNvSpPr>
            <a:spLocks/>
          </p:cNvSpPr>
          <p:nvPr/>
        </p:nvSpPr>
        <p:spPr bwMode="auto">
          <a:xfrm>
            <a:off x="8737515" y="4876399"/>
            <a:ext cx="1429864" cy="2695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73" name="AutoShape 53"/>
          <p:cNvSpPr>
            <a:spLocks/>
          </p:cNvSpPr>
          <p:nvPr/>
        </p:nvSpPr>
        <p:spPr bwMode="auto">
          <a:xfrm>
            <a:off x="8451222" y="4918254"/>
            <a:ext cx="227695" cy="227695"/>
          </a:xfrm>
          <a:custGeom>
            <a:avLst/>
            <a:gdLst>
              <a:gd name="T0" fmla="+- 0 10800 961"/>
              <a:gd name="T1" fmla="*/ T0 w 19679"/>
              <a:gd name="T2" fmla="+- 0 10800 961"/>
              <a:gd name="T3" fmla="*/ 10800 h 19679"/>
              <a:gd name="T4" fmla="+- 0 10800 961"/>
              <a:gd name="T5" fmla="*/ T4 w 19679"/>
              <a:gd name="T6" fmla="+- 0 10800 961"/>
              <a:gd name="T7" fmla="*/ 10800 h 19679"/>
              <a:gd name="T8" fmla="+- 0 10800 961"/>
              <a:gd name="T9" fmla="*/ T8 w 19679"/>
              <a:gd name="T10" fmla="+- 0 10800 961"/>
              <a:gd name="T11" fmla="*/ 10800 h 19679"/>
              <a:gd name="T12" fmla="+- 0 10800 961"/>
              <a:gd name="T13" fmla="*/ T12 w 19679"/>
              <a:gd name="T14" fmla="+- 0 10800 961"/>
              <a:gd name="T15" fmla="*/ 10800 h 19679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9" h="19679">
                <a:moveTo>
                  <a:pt x="16796" y="2881"/>
                </a:moveTo>
                <a:cubicBezTo>
                  <a:pt x="20638" y="6724"/>
                  <a:pt x="20638" y="12953"/>
                  <a:pt x="16796" y="16796"/>
                </a:cubicBezTo>
                <a:cubicBezTo>
                  <a:pt x="12953" y="20639"/>
                  <a:pt x="6723" y="20639"/>
                  <a:pt x="2881" y="16796"/>
                </a:cubicBezTo>
                <a:cubicBezTo>
                  <a:pt x="-961" y="12953"/>
                  <a:pt x="-961" y="6724"/>
                  <a:pt x="2881" y="2881"/>
                </a:cubicBezTo>
                <a:cubicBezTo>
                  <a:pt x="6723" y="-961"/>
                  <a:pt x="12953" y="-961"/>
                  <a:pt x="16796" y="2881"/>
                </a:cubicBezTo>
              </a:path>
            </a:pathLst>
          </a:custGeom>
          <a:solidFill>
            <a:schemeClr val="accent6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</p:spPr>
        <p:txBody>
          <a:bodyPr lIns="0" tIns="0" rIns="0" bIns="0" anchor="ctr"/>
          <a:lstStyle/>
          <a:p>
            <a:pPr defTabSz="308049">
              <a:lnSpc>
                <a:spcPct val="120000"/>
              </a:lnSpc>
              <a:defRPr/>
            </a:pPr>
            <a:endParaRPr lang="es-ES" sz="2109">
              <a:solidFill>
                <a:schemeClr val="bg1">
                  <a:lumMod val="6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7012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1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0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30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30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30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3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30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800"/>
                            </p:stCondLst>
                            <p:childTnLst>
                              <p:par>
                                <p:cTn id="3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0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34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0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6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62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0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6800"/>
                            </p:stCondLst>
                            <p:childTnLst>
                              <p:par>
                                <p:cTn id="52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7400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7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30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8600"/>
                            </p:stCondLst>
                            <p:childTnLst>
                              <p:par>
                                <p:cTn id="66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07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9200"/>
                            </p:stCondLst>
                            <p:childTnLst>
                              <p:par>
                                <p:cTn id="71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7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9800"/>
                            </p:stCondLst>
                            <p:childTnLst>
                              <p:par>
                                <p:cTn id="76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30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04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0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7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16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30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22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07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2800"/>
                            </p:stCondLst>
                            <p:childTnLst>
                              <p:par>
                                <p:cTn id="99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34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30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10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0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4600"/>
                            </p:stCondLst>
                            <p:childTnLst>
                              <p:par>
                                <p:cTn id="113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07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 nodeType="afterGroup">
                            <p:stCondLst>
                              <p:cond delay="15200"/>
                            </p:stCondLst>
                            <p:childTnLst>
                              <p:par>
                                <p:cTn id="118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3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9" grpId="0" autoUpdateAnimBg="0"/>
      <p:bldP spid="30750" grpId="0" autoUpdateAnimBg="0"/>
      <p:bldP spid="30751" grpId="0" autoUpdateAnimBg="0"/>
      <p:bldP spid="30752" grpId="0" autoUpdateAnimBg="0"/>
      <p:bldP spid="30753" grpId="0" autoUpdateAnimBg="0"/>
      <p:bldP spid="30754" grpId="0" autoUpdateAnimBg="0"/>
      <p:bldP spid="30755" grpId="0" autoUpdateAnimBg="0"/>
      <p:bldP spid="30756" grpId="0" autoUpdateAnimBg="0"/>
      <p:bldP spid="30757" grpId="0" autoUpdateAnimBg="0"/>
      <p:bldP spid="30759" grpId="0" autoUpdateAnimBg="0"/>
      <p:bldP spid="30760" grpId="0" autoUpdateAnimBg="0"/>
      <p:bldP spid="30762" grpId="0" autoUpdateAnimBg="0"/>
      <p:bldP spid="30763" grpId="0" autoUpdateAnimBg="0"/>
      <p:bldP spid="30765" grpId="0" autoUpdateAnimBg="0"/>
      <p:bldP spid="30766" grpId="0" autoUpdateAnimBg="0"/>
      <p:bldP spid="30768" grpId="0" autoUpdateAnimBg="0"/>
      <p:bldP spid="30769" grpId="0" autoUpdateAnimBg="0"/>
      <p:bldP spid="30771" grpId="0" autoUpdateAnimBg="0"/>
      <p:bldP spid="3077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54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455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uild="p"/>
      <p:bldP spid="33" grpId="0" build="p"/>
      <p:bldP spid="34" grpId="0" build="p"/>
      <p:bldP spid="35" grpId="0" build="p"/>
      <p:bldP spid="39" grpId="0" build="p"/>
      <p:bldP spid="40" grpId="0" build="p"/>
      <p:bldP spid="41" grpId="0" build="p"/>
      <p:bldP spid="42" grpId="0" build="p"/>
      <p:bldP spid="51" grpId="0" build="p"/>
      <p:bldP spid="5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>
            <p:custDataLst>
              <p:tags r:id="rId2"/>
            </p:custDataLst>
          </p:nvPr>
        </p:nvSpPr>
        <p:spPr>
          <a:xfrm>
            <a:off x="3482334" y="3456687"/>
            <a:ext cx="920124" cy="64908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altLang="zh-CN" sz="337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</a:t>
            </a:r>
            <a:r>
              <a:rPr lang="en-US" altLang="zh-CN" sz="4218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art</a:t>
            </a:r>
            <a:endParaRPr lang="zh-CN" altLang="en-US" sz="12128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6225120" y="3003559"/>
            <a:ext cx="6633630" cy="1205442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41700" rIns="949167" anchor="ctr"/>
          <a:lstStyle/>
          <a:p>
            <a:pPr>
              <a:lnSpc>
                <a:spcPct val="130000"/>
              </a:lnSpc>
              <a:defRPr/>
            </a:pPr>
            <a:endParaRPr lang="zh-CN" altLang="en-US" sz="1476" kern="0" dirty="0">
              <a:solidFill>
                <a:prstClr val="black">
                  <a:lumMod val="50000"/>
                  <a:lumOff val="50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2" name="文本框 1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619392" y="3285915"/>
            <a:ext cx="646011" cy="34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章 节</a:t>
            </a:r>
          </a:p>
        </p:txBody>
      </p:sp>
      <p:sp>
        <p:nvSpPr>
          <p:cNvPr id="2053" name="文本框 14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3974" y="2808761"/>
            <a:ext cx="1442703" cy="15579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124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zh-CN" altLang="en-US" sz="10124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标题 5"/>
          <p:cNvSpPr txBox="1">
            <a:spLocks/>
          </p:cNvSpPr>
          <p:nvPr>
            <p:custDataLst>
              <p:tags r:id="rId6"/>
            </p:custDataLst>
          </p:nvPr>
        </p:nvSpPr>
        <p:spPr>
          <a:xfrm>
            <a:off x="6631409" y="3236724"/>
            <a:ext cx="4258194" cy="553998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algn="ctr">
              <a:lnSpc>
                <a:spcPct val="90000"/>
              </a:lnSpc>
              <a:spcBef>
                <a:spcPct val="0"/>
              </a:spcBef>
              <a:buNone/>
              <a:defRPr sz="4000">
                <a:latin typeface="+mj-lt"/>
                <a:ea typeface="+mj-ea"/>
                <a:cs typeface="+mj-cs"/>
              </a:defRPr>
            </a:lvl1pPr>
          </a:lstStyle>
          <a:p>
            <a:pPr algn="l">
              <a:defRPr/>
            </a:pPr>
            <a:r>
              <a:rPr lang="zh-CN" altLang="en-US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7" name="文本占位符 6"/>
          <p:cNvSpPr txBox="1">
            <a:spLocks/>
          </p:cNvSpPr>
          <p:nvPr>
            <p:custDataLst>
              <p:tags r:id="rId7"/>
            </p:custDataLst>
          </p:nvPr>
        </p:nvSpPr>
        <p:spPr>
          <a:xfrm>
            <a:off x="6631409" y="3813929"/>
            <a:ext cx="4258194" cy="221599"/>
          </a:xfrm>
          <a:prstGeom prst="rect">
            <a:avLst/>
          </a:prstGeom>
          <a:noFill/>
        </p:spPr>
        <p:txBody>
          <a:bodyPr wrap="square" lIns="0" tIns="0" rIns="0" bIns="0" anchor="t" anchorCtr="0">
            <a:spAutoFit/>
          </a:bodyPr>
          <a:lstStyle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600" baseline="0">
                <a:solidFill>
                  <a:schemeClr val="bg1">
                    <a:lumMod val="50000"/>
                  </a:schemeClr>
                </a:solidFill>
              </a:defRPr>
            </a:lvl1pPr>
            <a:lvl2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algn="l">
              <a:defRPr/>
            </a:pPr>
            <a:r>
              <a:rPr lang="en-US" altLang="zh-CN" kern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6597295"/>
      </p:ext>
    </p:extLst>
  </p:cSld>
  <p:clrMapOvr>
    <a:masterClrMapping/>
  </p:clrMapOvr>
  <p:transition spd="slow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animBg="1"/>
      <p:bldP spid="2052" grpId="0"/>
      <p:bldP spid="2053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 rot="10800000">
            <a:off x="6146497" y="1966094"/>
            <a:ext cx="1258002" cy="1025467"/>
            <a:chOff x="3456897" y="3211271"/>
            <a:chExt cx="1232193" cy="1004428"/>
          </a:xfrm>
        </p:grpSpPr>
        <p:sp>
          <p:nvSpPr>
            <p:cNvPr id="9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3" name="直接连接符 12"/>
          <p:cNvCxnSpPr/>
          <p:nvPr/>
        </p:nvCxnSpPr>
        <p:spPr>
          <a:xfrm>
            <a:off x="4664510" y="2463521"/>
            <a:ext cx="1497294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 rot="10800000">
            <a:off x="6614699" y="3681512"/>
            <a:ext cx="1258002" cy="1025467"/>
            <a:chOff x="3456897" y="3211271"/>
            <a:chExt cx="1232193" cy="1004428"/>
          </a:xfrm>
        </p:grpSpPr>
        <p:sp>
          <p:nvSpPr>
            <p:cNvPr id="16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>
            <a:off x="4188044" y="4200886"/>
            <a:ext cx="2426655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 rot="10800000">
            <a:off x="5489100" y="5213070"/>
            <a:ext cx="1258002" cy="1025467"/>
            <a:chOff x="3456897" y="3211271"/>
            <a:chExt cx="1232193" cy="1004428"/>
          </a:xfrm>
        </p:grpSpPr>
        <p:sp>
          <p:nvSpPr>
            <p:cNvPr id="21" name="Freeform 70"/>
            <p:cNvSpPr>
              <a:spLocks noChangeAspect="1"/>
            </p:cNvSpPr>
            <p:nvPr/>
          </p:nvSpPr>
          <p:spPr bwMode="auto">
            <a:xfrm>
              <a:off x="3456897" y="3211271"/>
              <a:ext cx="1232193" cy="1004428"/>
            </a:xfrm>
            <a:custGeom>
              <a:avLst/>
              <a:gdLst>
                <a:gd name="T0" fmla="*/ 1210 w 1210"/>
                <a:gd name="T1" fmla="*/ 491 h 986"/>
                <a:gd name="T2" fmla="*/ 982 w 1210"/>
                <a:gd name="T3" fmla="*/ 424 h 986"/>
                <a:gd name="T4" fmla="*/ 494 w 1210"/>
                <a:gd name="T5" fmla="*/ 0 h 986"/>
                <a:gd name="T6" fmla="*/ 0 w 1210"/>
                <a:gd name="T7" fmla="*/ 493 h 986"/>
                <a:gd name="T8" fmla="*/ 494 w 1210"/>
                <a:gd name="T9" fmla="*/ 986 h 986"/>
                <a:gd name="T10" fmla="*/ 983 w 1210"/>
                <a:gd name="T11" fmla="*/ 557 h 986"/>
                <a:gd name="T12" fmla="*/ 1210 w 1210"/>
                <a:gd name="T13" fmla="*/ 491 h 9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10" h="986">
                  <a:moveTo>
                    <a:pt x="1210" y="491"/>
                  </a:moveTo>
                  <a:cubicBezTo>
                    <a:pt x="982" y="424"/>
                    <a:pt x="982" y="424"/>
                    <a:pt x="982" y="424"/>
                  </a:cubicBezTo>
                  <a:cubicBezTo>
                    <a:pt x="949" y="184"/>
                    <a:pt x="743" y="0"/>
                    <a:pt x="494" y="0"/>
                  </a:cubicBezTo>
                  <a:cubicBezTo>
                    <a:pt x="221" y="0"/>
                    <a:pt x="0" y="221"/>
                    <a:pt x="0" y="493"/>
                  </a:cubicBezTo>
                  <a:cubicBezTo>
                    <a:pt x="0" y="766"/>
                    <a:pt x="221" y="986"/>
                    <a:pt x="494" y="986"/>
                  </a:cubicBezTo>
                  <a:cubicBezTo>
                    <a:pt x="745" y="986"/>
                    <a:pt x="952" y="799"/>
                    <a:pt x="983" y="557"/>
                  </a:cubicBezTo>
                  <a:lnTo>
                    <a:pt x="1210" y="491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561365" y="3313435"/>
              <a:ext cx="800100" cy="8001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2424630" y="5725804"/>
            <a:ext cx="307977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6467068" y="2305975"/>
            <a:ext cx="801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952623" y="4030732"/>
            <a:ext cx="801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813677" y="5540991"/>
            <a:ext cx="8010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</a:p>
        </p:txBody>
      </p:sp>
      <p:sp>
        <p:nvSpPr>
          <p:cNvPr id="28" name="TextBox 39"/>
          <p:cNvSpPr txBox="1"/>
          <p:nvPr/>
        </p:nvSpPr>
        <p:spPr>
          <a:xfrm>
            <a:off x="7588526" y="2088695"/>
            <a:ext cx="3744416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2" name="TextBox 39"/>
          <p:cNvSpPr txBox="1"/>
          <p:nvPr/>
        </p:nvSpPr>
        <p:spPr>
          <a:xfrm>
            <a:off x="8058426" y="3787990"/>
            <a:ext cx="3744416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33" name="TextBox 39"/>
          <p:cNvSpPr txBox="1"/>
          <p:nvPr/>
        </p:nvSpPr>
        <p:spPr>
          <a:xfrm>
            <a:off x="6906591" y="5388190"/>
            <a:ext cx="3744416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1163144" y="1373835"/>
            <a:ext cx="3681418" cy="6457680"/>
            <a:chOff x="998087" y="1374200"/>
            <a:chExt cx="4123216" cy="723265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898326">
              <a:off x="998087" y="1374200"/>
              <a:ext cx="4123216" cy="7232650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 rot="922058">
              <a:off x="1610762" y="2427138"/>
              <a:ext cx="2935743" cy="5126774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-112015" y="1300747"/>
            <a:ext cx="3681418" cy="6457680"/>
            <a:chOff x="-3410131" y="1301112"/>
            <a:chExt cx="4123216" cy="7232650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3410131" y="1301112"/>
              <a:ext cx="4123216" cy="7232650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-2781609" y="2305975"/>
              <a:ext cx="2935743" cy="5126774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502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1586991" y="2211128"/>
            <a:ext cx="3185359" cy="2408357"/>
            <a:chOff x="580214" y="1561513"/>
            <a:chExt cx="3477939" cy="2629570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112770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6"/>
            <p:cNvCxnSpPr/>
            <p:nvPr/>
          </p:nvCxnSpPr>
          <p:spPr>
            <a:xfrm>
              <a:off x="180295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7"/>
            <p:cNvCxnSpPr/>
            <p:nvPr/>
          </p:nvCxnSpPr>
          <p:spPr>
            <a:xfrm>
              <a:off x="247820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315344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382869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ctangle 10"/>
            <p:cNvSpPr/>
            <p:nvPr/>
          </p:nvSpPr>
          <p:spPr>
            <a:xfrm>
              <a:off x="1127704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127704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127704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7704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127704" y="3235566"/>
              <a:ext cx="1871003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27705" y="2715063"/>
              <a:ext cx="82999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/>
            <p:nvPr/>
          </p:nvSpPr>
          <p:spPr>
            <a:xfrm>
              <a:off x="1127705" y="2194561"/>
              <a:ext cx="1519310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127704" y="1674058"/>
              <a:ext cx="2461846" cy="4220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984008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616378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3599239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92399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248742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80214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580214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80214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80214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284576" y="2211128"/>
            <a:ext cx="3185359" cy="2408357"/>
            <a:chOff x="8205912" y="1561513"/>
            <a:chExt cx="3477939" cy="2629570"/>
          </a:xfrm>
        </p:grpSpPr>
        <p:cxnSp>
          <p:nvCxnSpPr>
            <p:cNvPr id="29" name="Straight Connector 28"/>
            <p:cNvCxnSpPr/>
            <p:nvPr/>
          </p:nvCxnSpPr>
          <p:spPr>
            <a:xfrm>
              <a:off x="875340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942865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>
              <a:off x="1010389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1077914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1145439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Rectangle 33"/>
            <p:cNvSpPr/>
            <p:nvPr/>
          </p:nvSpPr>
          <p:spPr>
            <a:xfrm>
              <a:off x="8753402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8753402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5"/>
            <p:cNvSpPr/>
            <p:nvPr/>
          </p:nvSpPr>
          <p:spPr>
            <a:xfrm>
              <a:off x="8753402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Rectangle 36"/>
            <p:cNvSpPr/>
            <p:nvPr/>
          </p:nvSpPr>
          <p:spPr>
            <a:xfrm>
              <a:off x="8753402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8753402" y="3235566"/>
              <a:ext cx="1615953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8753403" y="2715063"/>
              <a:ext cx="2290320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8753403" y="2194561"/>
              <a:ext cx="1615952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8753402" y="1674058"/>
              <a:ext cx="2025744" cy="4220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609706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242076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122493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0549691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874440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8205912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8205912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8205912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8205912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4898879" y="2211128"/>
            <a:ext cx="3185359" cy="2408357"/>
            <a:chOff x="4397488" y="1561513"/>
            <a:chExt cx="3477939" cy="2629570"/>
          </a:xfrm>
        </p:grpSpPr>
        <p:cxnSp>
          <p:nvCxnSpPr>
            <p:cNvPr id="52" name="Straight Connector 51"/>
            <p:cNvCxnSpPr/>
            <p:nvPr/>
          </p:nvCxnSpPr>
          <p:spPr>
            <a:xfrm>
              <a:off x="4944978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5620226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6295474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6970722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7645970" y="1561513"/>
              <a:ext cx="0" cy="219456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Rectangle 56"/>
            <p:cNvSpPr/>
            <p:nvPr/>
          </p:nvSpPr>
          <p:spPr>
            <a:xfrm>
              <a:off x="4944978" y="3235568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944978" y="2715065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944978" y="2194562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944978" y="1674059"/>
              <a:ext cx="2700992" cy="42203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4944979" y="3235566"/>
              <a:ext cx="1195754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4944978" y="2715063"/>
              <a:ext cx="2180485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4944978" y="2194561"/>
              <a:ext cx="1856929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4944978" y="1674058"/>
              <a:ext cx="1615953" cy="42203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4801282" y="3868619"/>
              <a:ext cx="28739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5433652" y="3868619"/>
              <a:ext cx="373151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16513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6741267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150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6066016" y="3868619"/>
              <a:ext cx="458914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100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4397488" y="17004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2015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4397488" y="3261915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2012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97488" y="2741412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2013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4397488" y="2220908"/>
              <a:ext cx="544676" cy="32246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1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2014</a:t>
              </a:r>
              <a:endParaRPr lang="en-GB" sz="11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TextBox 76"/>
          <p:cNvSpPr txBox="1"/>
          <p:nvPr/>
        </p:nvSpPr>
        <p:spPr>
          <a:xfrm>
            <a:off x="2096671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5408559" y="5022448"/>
            <a:ext cx="1663440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8794256" y="5022448"/>
            <a:ext cx="1663440" cy="236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096671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5408559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2" name="Rectangle 81"/>
          <p:cNvSpPr/>
          <p:nvPr/>
        </p:nvSpPr>
        <p:spPr>
          <a:xfrm>
            <a:off x="8794256" y="5314849"/>
            <a:ext cx="2436496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3" name="TextBox 8"/>
          <p:cNvSpPr txBox="1"/>
          <p:nvPr/>
        </p:nvSpPr>
        <p:spPr>
          <a:xfrm>
            <a:off x="824035" y="233568"/>
            <a:ext cx="3949155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</a:t>
            </a:r>
            <a:r>
              <a:rPr lang="zh-CN" altLang="en-US" sz="3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20XX ANNUAL WORK SUMMARY</a:t>
            </a:r>
            <a:endParaRPr lang="zh-CN" altLang="en-US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596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14:prism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t42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TextBox 1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3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文本框 14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标题 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43"/>
  <p:tag name="MH_LIBRARY" val="GRAPHIC"/>
  <p:tag name="MH_ORDER" val="文本占位符 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heme/theme1.xml><?xml version="1.0" encoding="utf-8"?>
<a:theme xmlns:a="http://schemas.openxmlformats.org/drawingml/2006/main" name="51PPT模板网，www.51pptmoban.com">
  <a:themeElements>
    <a:clrScheme name="自定义 8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BC1DD"/>
      </a:accent1>
      <a:accent2>
        <a:srgbClr val="435F8E"/>
      </a:accent2>
      <a:accent3>
        <a:srgbClr val="4BC1DD"/>
      </a:accent3>
      <a:accent4>
        <a:srgbClr val="435F8E"/>
      </a:accent4>
      <a:accent5>
        <a:srgbClr val="4BC1DD"/>
      </a:accent5>
      <a:accent6>
        <a:srgbClr val="435F8E"/>
      </a:accent6>
      <a:hlink>
        <a:srgbClr val="4BC1DD"/>
      </a:hlink>
      <a:folHlink>
        <a:srgbClr val="435F8E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2415</Words>
  <Application>Microsoft Office PowerPoint</Application>
  <PresentationFormat>自定义</PresentationFormat>
  <Paragraphs>277</Paragraphs>
  <Slides>22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7" baseType="lpstr">
      <vt:lpstr>微软雅黑</vt:lpstr>
      <vt:lpstr>Arial</vt:lpstr>
      <vt:lpstr>Calibri</vt:lpstr>
      <vt:lpstr>Calibri Light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</dc:title>
  <dc:creator>user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3</cp:revision>
  <dcterms:created xsi:type="dcterms:W3CDTF">2016-12-24T15:50:11Z</dcterms:created>
  <dcterms:modified xsi:type="dcterms:W3CDTF">2023-03-30T08:13:54Z</dcterms:modified>
</cp:coreProperties>
</file>