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3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Override6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3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5" r:id="rId3"/>
    <p:sldId id="258" r:id="rId4"/>
    <p:sldId id="276" r:id="rId5"/>
    <p:sldId id="277" r:id="rId6"/>
    <p:sldId id="278" r:id="rId7"/>
    <p:sldId id="279" r:id="rId8"/>
    <p:sldId id="280" r:id="rId9"/>
    <p:sldId id="270" r:id="rId10"/>
    <p:sldId id="286" r:id="rId11"/>
    <p:sldId id="287" r:id="rId12"/>
    <p:sldId id="288" r:id="rId13"/>
    <p:sldId id="289" r:id="rId14"/>
    <p:sldId id="290" r:id="rId15"/>
    <p:sldId id="271" r:id="rId16"/>
    <p:sldId id="281" r:id="rId17"/>
    <p:sldId id="282" r:id="rId18"/>
    <p:sldId id="283" r:id="rId19"/>
    <p:sldId id="284" r:id="rId20"/>
    <p:sldId id="285" r:id="rId21"/>
    <p:sldId id="272" r:id="rId22"/>
    <p:sldId id="291" r:id="rId23"/>
    <p:sldId id="292" r:id="rId24"/>
    <p:sldId id="293" r:id="rId25"/>
    <p:sldId id="294" r:id="rId26"/>
    <p:sldId id="274" r:id="rId27"/>
    <p:sldId id="273" r:id="rId28"/>
    <p:sldId id="295" r:id="rId29"/>
    <p:sldId id="296" r:id="rId30"/>
    <p:sldId id="297" r:id="rId31"/>
    <p:sldId id="298" r:id="rId32"/>
    <p:sldId id="261" r:id="rId33"/>
    <p:sldId id="262" r:id="rId34"/>
    <p:sldId id="263" r:id="rId35"/>
    <p:sldId id="264" r:id="rId36"/>
    <p:sldId id="265" r:id="rId37"/>
    <p:sldId id="266" r:id="rId38"/>
    <p:sldId id="267" r:id="rId39"/>
    <p:sldId id="268" r:id="rId40"/>
    <p:sldId id="269" r:id="rId41"/>
    <p:sldId id="29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>
        <p:scale>
          <a:sx n="50" d="100"/>
          <a:sy n="50" d="100"/>
        </p:scale>
        <p:origin x="2909" y="15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060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629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002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302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13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055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01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80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803900" y="5326658"/>
            <a:ext cx="5716588" cy="558799"/>
          </a:xfrm>
        </p:spPr>
        <p:txBody>
          <a:bodyPr anchor="ctr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803900" y="3429000"/>
            <a:ext cx="5716588" cy="1870215"/>
          </a:xfrm>
        </p:spPr>
        <p:txBody>
          <a:bodyPr anchor="ctr">
            <a:normAutofit/>
          </a:bodyPr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747760" y="3132729"/>
            <a:ext cx="2772728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747760" y="2836458"/>
            <a:ext cx="2772728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2676714"/>
            <a:ext cx="4607501" cy="895350"/>
          </a:xfrm>
        </p:spPr>
        <p:txBody>
          <a:bodyPr anchor="b">
            <a:normAutofit/>
          </a:bodyPr>
          <a:lstStyle>
            <a:lvl1pPr algn="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3572063"/>
            <a:ext cx="4607501" cy="1015623"/>
          </a:xfrm>
        </p:spPr>
        <p:txBody>
          <a:bodyPr anchor="t">
            <a:normAutofit/>
          </a:bodyPr>
          <a:lstStyle>
            <a:lvl1pPr marL="0" indent="0" algn="r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635500" y="1558969"/>
            <a:ext cx="6883398" cy="227106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649223" y="4988160"/>
            <a:ext cx="28447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=""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49225" y="4691889"/>
            <a:ext cx="2844798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2018/12/27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27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=""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=""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="" xmlns:a16="http://schemas.microsoft.com/office/drawing/2014/main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8" name="任意多边形: 形状 48">
            <a:extLst>
              <a:ext uri="{FF2B5EF4-FFF2-40B4-BE49-F238E27FC236}">
                <a16:creationId xmlns="" xmlns:a16="http://schemas.microsoft.com/office/drawing/2014/main" id="{70D87265-519C-4463-909A-E78F5629D839}"/>
              </a:ext>
            </a:extLst>
          </p:cNvPr>
          <p:cNvSpPr/>
          <p:nvPr/>
        </p:nvSpPr>
        <p:spPr>
          <a:xfrm rot="19982401" flipV="1">
            <a:off x="-453018" y="1982445"/>
            <a:ext cx="1166814" cy="1586082"/>
          </a:xfrm>
          <a:custGeom>
            <a:avLst/>
            <a:gdLst>
              <a:gd name="connsiteX0" fmla="*/ 1166814 w 1166814"/>
              <a:gd name="connsiteY0" fmla="*/ 1586082 h 1586082"/>
              <a:gd name="connsiteX1" fmla="*/ 0 w 1166814"/>
              <a:gd name="connsiteY1" fmla="*/ 0 h 1586082"/>
              <a:gd name="connsiteX2" fmla="*/ 806754 w 1166814"/>
              <a:gd name="connsiteY2" fmla="*/ 1586082 h 1586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6814" h="1586082">
                <a:moveTo>
                  <a:pt x="1166814" y="1586082"/>
                </a:moveTo>
                <a:lnTo>
                  <a:pt x="0" y="0"/>
                </a:lnTo>
                <a:lnTo>
                  <a:pt x="806754" y="158608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50">
            <a:extLst>
              <a:ext uri="{FF2B5EF4-FFF2-40B4-BE49-F238E27FC236}">
                <a16:creationId xmlns="" xmlns:a16="http://schemas.microsoft.com/office/drawing/2014/main" id="{EE797600-66D0-4D8A-89E6-6E1052230751}"/>
              </a:ext>
            </a:extLst>
          </p:cNvPr>
          <p:cNvSpPr/>
          <p:nvPr/>
        </p:nvSpPr>
        <p:spPr>
          <a:xfrm rot="19982401">
            <a:off x="-567360" y="4104233"/>
            <a:ext cx="2398828" cy="1927847"/>
          </a:xfrm>
          <a:custGeom>
            <a:avLst/>
            <a:gdLst>
              <a:gd name="connsiteX0" fmla="*/ 980592 w 2398828"/>
              <a:gd name="connsiteY0" fmla="*/ 0 h 1927847"/>
              <a:gd name="connsiteX1" fmla="*/ 2398828 w 2398828"/>
              <a:gd name="connsiteY1" fmla="*/ 1927847 h 1927847"/>
              <a:gd name="connsiteX2" fmla="*/ 0 w 2398828"/>
              <a:gd name="connsiteY2" fmla="*/ 1927847 h 192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98828" h="1927847">
                <a:moveTo>
                  <a:pt x="980592" y="0"/>
                </a:moveTo>
                <a:lnTo>
                  <a:pt x="2398828" y="1927847"/>
                </a:lnTo>
                <a:lnTo>
                  <a:pt x="0" y="19278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46">
            <a:extLst>
              <a:ext uri="{FF2B5EF4-FFF2-40B4-BE49-F238E27FC236}">
                <a16:creationId xmlns="" xmlns:a16="http://schemas.microsoft.com/office/drawing/2014/main" id="{F11102E8-86A3-4690-B548-A65C41247E46}"/>
              </a:ext>
            </a:extLst>
          </p:cNvPr>
          <p:cNvSpPr/>
          <p:nvPr/>
        </p:nvSpPr>
        <p:spPr>
          <a:xfrm rot="19982401">
            <a:off x="-94806" y="1608873"/>
            <a:ext cx="273682" cy="219948"/>
          </a:xfrm>
          <a:custGeom>
            <a:avLst/>
            <a:gdLst>
              <a:gd name="connsiteX0" fmla="*/ 111875 w 273682"/>
              <a:gd name="connsiteY0" fmla="*/ 0 h 219948"/>
              <a:gd name="connsiteX1" fmla="*/ 273682 w 273682"/>
              <a:gd name="connsiteY1" fmla="*/ 219948 h 219948"/>
              <a:gd name="connsiteX2" fmla="*/ 0 w 273682"/>
              <a:gd name="connsiteY2" fmla="*/ 219948 h 21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3682" h="219948">
                <a:moveTo>
                  <a:pt x="111875" y="0"/>
                </a:moveTo>
                <a:lnTo>
                  <a:pt x="273682" y="219948"/>
                </a:lnTo>
                <a:lnTo>
                  <a:pt x="0" y="21994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44">
            <a:extLst>
              <a:ext uri="{FF2B5EF4-FFF2-40B4-BE49-F238E27FC236}">
                <a16:creationId xmlns="" xmlns:a16="http://schemas.microsoft.com/office/drawing/2014/main" id="{69F20EFB-0416-438F-9B08-1687FD97C6B1}"/>
              </a:ext>
            </a:extLst>
          </p:cNvPr>
          <p:cNvSpPr/>
          <p:nvPr/>
        </p:nvSpPr>
        <p:spPr>
          <a:xfrm rot="19982401" flipV="1">
            <a:off x="-331882" y="-69947"/>
            <a:ext cx="1289681" cy="1711085"/>
          </a:xfrm>
          <a:custGeom>
            <a:avLst/>
            <a:gdLst>
              <a:gd name="connsiteX0" fmla="*/ 1289681 w 1289681"/>
              <a:gd name="connsiteY0" fmla="*/ 1408680 h 1711085"/>
              <a:gd name="connsiteX1" fmla="*/ 253374 w 1289681"/>
              <a:gd name="connsiteY1" fmla="*/ 0 h 1711085"/>
              <a:gd name="connsiteX2" fmla="*/ 0 w 1289681"/>
              <a:gd name="connsiteY2" fmla="*/ 344418 h 1711085"/>
              <a:gd name="connsiteX3" fmla="*/ 695151 w 1289681"/>
              <a:gd name="connsiteY3" fmla="*/ 1711085 h 171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9681" h="1711085">
                <a:moveTo>
                  <a:pt x="1289681" y="1408680"/>
                </a:moveTo>
                <a:lnTo>
                  <a:pt x="253374" y="0"/>
                </a:lnTo>
                <a:lnTo>
                  <a:pt x="0" y="344418"/>
                </a:lnTo>
                <a:lnTo>
                  <a:pt x="695151" y="171108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32">
            <a:extLst>
              <a:ext uri="{FF2B5EF4-FFF2-40B4-BE49-F238E27FC236}">
                <a16:creationId xmlns="" xmlns:a16="http://schemas.microsoft.com/office/drawing/2014/main" id="{339917C2-3CBE-4452-B8B4-A74C86117C00}"/>
              </a:ext>
            </a:extLst>
          </p:cNvPr>
          <p:cNvSpPr/>
          <p:nvPr/>
        </p:nvSpPr>
        <p:spPr>
          <a:xfrm rot="19982401">
            <a:off x="3157913" y="-68297"/>
            <a:ext cx="444198" cy="164417"/>
          </a:xfrm>
          <a:custGeom>
            <a:avLst/>
            <a:gdLst>
              <a:gd name="connsiteX0" fmla="*/ 120955 w 444198"/>
              <a:gd name="connsiteY0" fmla="*/ 0 h 164417"/>
              <a:gd name="connsiteX1" fmla="*/ 444198 w 444198"/>
              <a:gd name="connsiteY1" fmla="*/ 164417 h 164417"/>
              <a:gd name="connsiteX2" fmla="*/ 0 w 444198"/>
              <a:gd name="connsiteY2" fmla="*/ 164417 h 164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198" h="164417">
                <a:moveTo>
                  <a:pt x="120955" y="0"/>
                </a:moveTo>
                <a:lnTo>
                  <a:pt x="444198" y="164417"/>
                </a:lnTo>
                <a:lnTo>
                  <a:pt x="0" y="16441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30">
            <a:extLst>
              <a:ext uri="{FF2B5EF4-FFF2-40B4-BE49-F238E27FC236}">
                <a16:creationId xmlns="" xmlns:a16="http://schemas.microsoft.com/office/drawing/2014/main" id="{0F2CFB2C-28B7-49BE-ADDC-933C38B0C243}"/>
              </a:ext>
            </a:extLst>
          </p:cNvPr>
          <p:cNvSpPr/>
          <p:nvPr/>
        </p:nvSpPr>
        <p:spPr>
          <a:xfrm rot="19982401" flipV="1">
            <a:off x="2639069" y="-164917"/>
            <a:ext cx="545745" cy="509719"/>
          </a:xfrm>
          <a:custGeom>
            <a:avLst/>
            <a:gdLst>
              <a:gd name="connsiteX0" fmla="*/ 0 w 545745"/>
              <a:gd name="connsiteY0" fmla="*/ 509719 h 509719"/>
              <a:gd name="connsiteX1" fmla="*/ 545745 w 545745"/>
              <a:gd name="connsiteY1" fmla="*/ 232128 h 509719"/>
              <a:gd name="connsiteX2" fmla="*/ 374979 w 545745"/>
              <a:gd name="connsiteY2" fmla="*/ 0 h 509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5745" h="509719">
                <a:moveTo>
                  <a:pt x="0" y="509719"/>
                </a:moveTo>
                <a:lnTo>
                  <a:pt x="545745" y="232128"/>
                </a:lnTo>
                <a:lnTo>
                  <a:pt x="37497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36">
            <a:extLst>
              <a:ext uri="{FF2B5EF4-FFF2-40B4-BE49-F238E27FC236}">
                <a16:creationId xmlns="" xmlns:a16="http://schemas.microsoft.com/office/drawing/2014/main" id="{C762EFBE-C17D-4735-A5AE-A1EF4175EC9C}"/>
              </a:ext>
            </a:extLst>
          </p:cNvPr>
          <p:cNvSpPr/>
          <p:nvPr/>
        </p:nvSpPr>
        <p:spPr>
          <a:xfrm rot="19982401">
            <a:off x="5132784" y="-363939"/>
            <a:ext cx="2841054" cy="1051595"/>
          </a:xfrm>
          <a:custGeom>
            <a:avLst/>
            <a:gdLst>
              <a:gd name="connsiteX0" fmla="*/ 773614 w 2841054"/>
              <a:gd name="connsiteY0" fmla="*/ 0 h 1051595"/>
              <a:gd name="connsiteX1" fmla="*/ 2841054 w 2841054"/>
              <a:gd name="connsiteY1" fmla="*/ 1051595 h 1051595"/>
              <a:gd name="connsiteX2" fmla="*/ 0 w 2841054"/>
              <a:gd name="connsiteY2" fmla="*/ 1051595 h 105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41054" h="1051595">
                <a:moveTo>
                  <a:pt x="773614" y="0"/>
                </a:moveTo>
                <a:lnTo>
                  <a:pt x="2841054" y="1051595"/>
                </a:lnTo>
                <a:lnTo>
                  <a:pt x="0" y="10515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42">
            <a:extLst>
              <a:ext uri="{FF2B5EF4-FFF2-40B4-BE49-F238E27FC236}">
                <a16:creationId xmlns="" xmlns:a16="http://schemas.microsoft.com/office/drawing/2014/main" id="{C87ED7CD-C3D9-4634-A572-3BE9169A8181}"/>
              </a:ext>
            </a:extLst>
          </p:cNvPr>
          <p:cNvSpPr/>
          <p:nvPr/>
        </p:nvSpPr>
        <p:spPr>
          <a:xfrm rot="19982401">
            <a:off x="10444689" y="-217797"/>
            <a:ext cx="1767544" cy="654244"/>
          </a:xfrm>
          <a:custGeom>
            <a:avLst/>
            <a:gdLst>
              <a:gd name="connsiteX0" fmla="*/ 481299 w 1767544"/>
              <a:gd name="connsiteY0" fmla="*/ 0 h 654244"/>
              <a:gd name="connsiteX1" fmla="*/ 1767544 w 1767544"/>
              <a:gd name="connsiteY1" fmla="*/ 654244 h 654244"/>
              <a:gd name="connsiteX2" fmla="*/ 0 w 1767544"/>
              <a:gd name="connsiteY2" fmla="*/ 654244 h 654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7544" h="654244">
                <a:moveTo>
                  <a:pt x="481299" y="0"/>
                </a:moveTo>
                <a:lnTo>
                  <a:pt x="1767544" y="654244"/>
                </a:lnTo>
                <a:lnTo>
                  <a:pt x="0" y="65424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4DFE1F50-BED6-45AF-8596-3CD34ED282D0}"/>
              </a:ext>
            </a:extLst>
          </p:cNvPr>
          <p:cNvCxnSpPr>
            <a:cxnSpLocks/>
          </p:cNvCxnSpPr>
          <p:nvPr/>
        </p:nvCxnSpPr>
        <p:spPr>
          <a:xfrm>
            <a:off x="5803900" y="5317273"/>
            <a:ext cx="5716588" cy="0"/>
          </a:xfrm>
          <a:prstGeom prst="line">
            <a:avLst/>
          </a:prstGeom>
          <a:ln w="22225" cap="rnd"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等腰三角形 16">
            <a:extLst>
              <a:ext uri="{FF2B5EF4-FFF2-40B4-BE49-F238E27FC236}">
                <a16:creationId xmlns="" xmlns:a16="http://schemas.microsoft.com/office/drawing/2014/main" id="{90C83F39-A6A8-401C-AE67-34A860374B62}"/>
              </a:ext>
            </a:extLst>
          </p:cNvPr>
          <p:cNvSpPr/>
          <p:nvPr/>
        </p:nvSpPr>
        <p:spPr>
          <a:xfrm rot="1800000">
            <a:off x="11768779" y="4984728"/>
            <a:ext cx="580535" cy="49818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54">
            <a:extLst>
              <a:ext uri="{FF2B5EF4-FFF2-40B4-BE49-F238E27FC236}">
                <a16:creationId xmlns="" xmlns:a16="http://schemas.microsoft.com/office/drawing/2014/main" id="{2AC72039-3956-492A-BC27-BC78A1C26DBB}"/>
              </a:ext>
            </a:extLst>
          </p:cNvPr>
          <p:cNvSpPr/>
          <p:nvPr/>
        </p:nvSpPr>
        <p:spPr>
          <a:xfrm rot="19982401" flipV="1">
            <a:off x="-950840" y="-1734373"/>
            <a:ext cx="11481161" cy="5423727"/>
          </a:xfrm>
          <a:custGeom>
            <a:avLst/>
            <a:gdLst>
              <a:gd name="connsiteX0" fmla="*/ 2904914 w 11481161"/>
              <a:gd name="connsiteY0" fmla="*/ 1968541 h 5423727"/>
              <a:gd name="connsiteX1" fmla="*/ 1456741 w 11481161"/>
              <a:gd name="connsiteY1" fmla="*/ 0 h 5423727"/>
              <a:gd name="connsiteX2" fmla="*/ 8568 w 11481161"/>
              <a:gd name="connsiteY2" fmla="*/ 1968541 h 5423727"/>
              <a:gd name="connsiteX3" fmla="*/ 3022941 w 11481161"/>
              <a:gd name="connsiteY3" fmla="*/ 2013289 h 5423727"/>
              <a:gd name="connsiteX4" fmla="*/ 4471113 w 11481161"/>
              <a:gd name="connsiteY4" fmla="*/ 44748 h 5423727"/>
              <a:gd name="connsiteX5" fmla="*/ 1574768 w 11481161"/>
              <a:gd name="connsiteY5" fmla="*/ 44748 h 5423727"/>
              <a:gd name="connsiteX6" fmla="*/ 1448172 w 11481161"/>
              <a:gd name="connsiteY6" fmla="*/ 4020201 h 5423727"/>
              <a:gd name="connsiteX7" fmla="*/ 2896346 w 11481161"/>
              <a:gd name="connsiteY7" fmla="*/ 2051661 h 5423727"/>
              <a:gd name="connsiteX8" fmla="*/ 0 w 11481161"/>
              <a:gd name="connsiteY8" fmla="*/ 2051661 h 5423727"/>
              <a:gd name="connsiteX9" fmla="*/ 6019176 w 11481161"/>
              <a:gd name="connsiteY9" fmla="*/ 1995331 h 5423727"/>
              <a:gd name="connsiteX10" fmla="*/ 4571003 w 11481161"/>
              <a:gd name="connsiteY10" fmla="*/ 26790 h 5423727"/>
              <a:gd name="connsiteX11" fmla="*/ 3122831 w 11481161"/>
              <a:gd name="connsiteY11" fmla="*/ 1995331 h 5423727"/>
              <a:gd name="connsiteX12" fmla="*/ 6159102 w 11481161"/>
              <a:gd name="connsiteY12" fmla="*/ 2041900 h 5423727"/>
              <a:gd name="connsiteX13" fmla="*/ 7607275 w 11481161"/>
              <a:gd name="connsiteY13" fmla="*/ 73359 h 5423727"/>
              <a:gd name="connsiteX14" fmla="*/ 4710929 w 11481161"/>
              <a:gd name="connsiteY14" fmla="*/ 73359 h 5423727"/>
              <a:gd name="connsiteX15" fmla="*/ 4448547 w 11481161"/>
              <a:gd name="connsiteY15" fmla="*/ 3990160 h 5423727"/>
              <a:gd name="connsiteX16" fmla="*/ 3000374 w 11481161"/>
              <a:gd name="connsiteY16" fmla="*/ 2021620 h 5423727"/>
              <a:gd name="connsiteX17" fmla="*/ 1552201 w 11481161"/>
              <a:gd name="connsiteY17" fmla="*/ 3990160 h 5423727"/>
              <a:gd name="connsiteX18" fmla="*/ 4564268 w 11481161"/>
              <a:gd name="connsiteY18" fmla="*/ 4046445 h 5423727"/>
              <a:gd name="connsiteX19" fmla="*/ 6012440 w 11481161"/>
              <a:gd name="connsiteY19" fmla="*/ 2077904 h 5423727"/>
              <a:gd name="connsiteX20" fmla="*/ 3116095 w 11481161"/>
              <a:gd name="connsiteY20" fmla="*/ 2077904 h 5423727"/>
              <a:gd name="connsiteX21" fmla="*/ 9167601 w 11481161"/>
              <a:gd name="connsiteY21" fmla="*/ 2032829 h 5423727"/>
              <a:gd name="connsiteX22" fmla="*/ 7719429 w 11481161"/>
              <a:gd name="connsiteY22" fmla="*/ 64288 h 5423727"/>
              <a:gd name="connsiteX23" fmla="*/ 6271255 w 11481161"/>
              <a:gd name="connsiteY23" fmla="*/ 2032828 h 5423727"/>
              <a:gd name="connsiteX24" fmla="*/ 4024029 w 11481161"/>
              <a:gd name="connsiteY24" fmla="*/ 4681405 h 5423727"/>
              <a:gd name="connsiteX25" fmla="*/ 4469450 w 11481161"/>
              <a:gd name="connsiteY25" fmla="*/ 4075932 h 5423727"/>
              <a:gd name="connsiteX26" fmla="*/ 1573104 w 11481161"/>
              <a:gd name="connsiteY26" fmla="*/ 4075932 h 5423727"/>
              <a:gd name="connsiteX27" fmla="*/ 2564620 w 11481161"/>
              <a:gd name="connsiteY27" fmla="*/ 5423727 h 5423727"/>
              <a:gd name="connsiteX28" fmla="*/ 9481149 w 11481161"/>
              <a:gd name="connsiteY28" fmla="*/ 1905910 h 5423727"/>
              <a:gd name="connsiteX29" fmla="*/ 10787199 w 11481161"/>
              <a:gd name="connsiteY29" fmla="*/ 130560 h 5423727"/>
              <a:gd name="connsiteX30" fmla="*/ 7890854 w 11481161"/>
              <a:gd name="connsiteY30" fmla="*/ 130560 h 5423727"/>
              <a:gd name="connsiteX31" fmla="*/ 9274304 w 11481161"/>
              <a:gd name="connsiteY31" fmla="*/ 2011121 h 5423727"/>
              <a:gd name="connsiteX32" fmla="*/ 6961581 w 11481161"/>
              <a:gd name="connsiteY32" fmla="*/ 3202632 h 5423727"/>
              <a:gd name="connsiteX33" fmla="*/ 6129100 w 11481161"/>
              <a:gd name="connsiteY33" fmla="*/ 2071019 h 5423727"/>
              <a:gd name="connsiteX34" fmla="*/ 4680928 w 11481161"/>
              <a:gd name="connsiteY34" fmla="*/ 4039559 h 5423727"/>
              <a:gd name="connsiteX35" fmla="*/ 5316179 w 11481161"/>
              <a:gd name="connsiteY35" fmla="*/ 4039559 h 5423727"/>
              <a:gd name="connsiteX36" fmla="*/ 9676173 w 11481161"/>
              <a:gd name="connsiteY36" fmla="*/ 1832736 h 5423727"/>
              <a:gd name="connsiteX37" fmla="*/ 11481161 w 11481161"/>
              <a:gd name="connsiteY37" fmla="*/ 914636 h 5423727"/>
              <a:gd name="connsiteX38" fmla="*/ 10916371 w 11481161"/>
              <a:gd name="connsiteY38" fmla="*/ 146901 h 5423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1481161" h="5423727">
                <a:moveTo>
                  <a:pt x="2904914" y="1968541"/>
                </a:moveTo>
                <a:lnTo>
                  <a:pt x="1456741" y="0"/>
                </a:lnTo>
                <a:lnTo>
                  <a:pt x="8568" y="1968541"/>
                </a:lnTo>
                <a:close/>
                <a:moveTo>
                  <a:pt x="3022941" y="2013289"/>
                </a:moveTo>
                <a:lnTo>
                  <a:pt x="4471113" y="44748"/>
                </a:lnTo>
                <a:lnTo>
                  <a:pt x="1574768" y="44748"/>
                </a:lnTo>
                <a:close/>
                <a:moveTo>
                  <a:pt x="1448172" y="4020201"/>
                </a:moveTo>
                <a:lnTo>
                  <a:pt x="2896346" y="2051661"/>
                </a:lnTo>
                <a:lnTo>
                  <a:pt x="0" y="2051661"/>
                </a:lnTo>
                <a:close/>
                <a:moveTo>
                  <a:pt x="6019176" y="1995331"/>
                </a:moveTo>
                <a:lnTo>
                  <a:pt x="4571003" y="26790"/>
                </a:lnTo>
                <a:lnTo>
                  <a:pt x="3122831" y="1995331"/>
                </a:lnTo>
                <a:close/>
                <a:moveTo>
                  <a:pt x="6159102" y="2041900"/>
                </a:moveTo>
                <a:lnTo>
                  <a:pt x="7607275" y="73359"/>
                </a:lnTo>
                <a:lnTo>
                  <a:pt x="4710929" y="73359"/>
                </a:lnTo>
                <a:close/>
                <a:moveTo>
                  <a:pt x="4448547" y="3990160"/>
                </a:moveTo>
                <a:lnTo>
                  <a:pt x="3000374" y="2021620"/>
                </a:lnTo>
                <a:lnTo>
                  <a:pt x="1552201" y="3990160"/>
                </a:lnTo>
                <a:close/>
                <a:moveTo>
                  <a:pt x="4564268" y="4046445"/>
                </a:moveTo>
                <a:lnTo>
                  <a:pt x="6012440" y="2077904"/>
                </a:lnTo>
                <a:lnTo>
                  <a:pt x="3116095" y="2077904"/>
                </a:lnTo>
                <a:close/>
                <a:moveTo>
                  <a:pt x="9167601" y="2032829"/>
                </a:moveTo>
                <a:lnTo>
                  <a:pt x="7719429" y="64288"/>
                </a:lnTo>
                <a:lnTo>
                  <a:pt x="6271255" y="2032828"/>
                </a:lnTo>
                <a:close/>
                <a:moveTo>
                  <a:pt x="4024029" y="4681405"/>
                </a:moveTo>
                <a:lnTo>
                  <a:pt x="4469450" y="4075932"/>
                </a:lnTo>
                <a:lnTo>
                  <a:pt x="1573104" y="4075932"/>
                </a:lnTo>
                <a:lnTo>
                  <a:pt x="2564620" y="5423727"/>
                </a:lnTo>
                <a:close/>
                <a:moveTo>
                  <a:pt x="9481149" y="1905910"/>
                </a:moveTo>
                <a:lnTo>
                  <a:pt x="10787199" y="130560"/>
                </a:lnTo>
                <a:lnTo>
                  <a:pt x="7890854" y="130560"/>
                </a:lnTo>
                <a:lnTo>
                  <a:pt x="9274304" y="2011121"/>
                </a:lnTo>
                <a:close/>
                <a:moveTo>
                  <a:pt x="6961581" y="3202632"/>
                </a:moveTo>
                <a:lnTo>
                  <a:pt x="6129100" y="2071019"/>
                </a:lnTo>
                <a:lnTo>
                  <a:pt x="4680928" y="4039559"/>
                </a:lnTo>
                <a:lnTo>
                  <a:pt x="5316179" y="4039559"/>
                </a:lnTo>
                <a:close/>
                <a:moveTo>
                  <a:pt x="9676173" y="1832736"/>
                </a:moveTo>
                <a:lnTo>
                  <a:pt x="11481161" y="914636"/>
                </a:lnTo>
                <a:lnTo>
                  <a:pt x="10916371" y="146901"/>
                </a:lnTo>
                <a:close/>
              </a:path>
            </a:pathLst>
          </a:custGeom>
          <a:blipFill>
            <a:blip r:embed="rId8"/>
            <a:stretch>
              <a:fillRect t="-20331" b="-202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34" name="2220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3DFFE78-58D5-4849-8D60-B47F3BA6126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41437" y="2175668"/>
            <a:ext cx="9509126" cy="2925763"/>
            <a:chOff x="1341437" y="2175668"/>
            <a:chExt cx="9509126" cy="2925763"/>
          </a:xfrm>
        </p:grpSpPr>
        <p:grpSp>
          <p:nvGrpSpPr>
            <p:cNvPr id="35" name="i$ḷiḓe">
              <a:extLst>
                <a:ext uri="{FF2B5EF4-FFF2-40B4-BE49-F238E27FC236}">
                  <a16:creationId xmlns="" xmlns:a16="http://schemas.microsoft.com/office/drawing/2014/main" id="{FD0301D1-FF10-472A-9387-AC4753FC46A6}"/>
                </a:ext>
              </a:extLst>
            </p:cNvPr>
            <p:cNvGrpSpPr/>
            <p:nvPr/>
          </p:nvGrpSpPr>
          <p:grpSpPr>
            <a:xfrm>
              <a:off x="1341437" y="2175668"/>
              <a:ext cx="9509126" cy="2925763"/>
              <a:chOff x="1341437" y="1966119"/>
              <a:chExt cx="9509126" cy="2925763"/>
            </a:xfrm>
            <a:solidFill>
              <a:schemeClr val="bg1">
                <a:lumMod val="95000"/>
              </a:schemeClr>
            </a:solidFill>
          </p:grpSpPr>
          <p:sp>
            <p:nvSpPr>
              <p:cNvPr id="60" name="ïŝľídé">
                <a:extLst>
                  <a:ext uri="{FF2B5EF4-FFF2-40B4-BE49-F238E27FC236}">
                    <a16:creationId xmlns="" xmlns:a16="http://schemas.microsoft.com/office/drawing/2014/main" id="{1495439C-6C59-4389-8C94-2ECADEB8AFE2}"/>
                  </a:ext>
                </a:extLst>
              </p:cNvPr>
              <p:cNvSpPr/>
              <p:nvPr/>
            </p:nvSpPr>
            <p:spPr bwMode="auto">
              <a:xfrm>
                <a:off x="5449888" y="1966119"/>
                <a:ext cx="1373188" cy="2925763"/>
              </a:xfrm>
              <a:custGeom>
                <a:avLst/>
                <a:gdLst>
                  <a:gd name="T0" fmla="*/ 7 w 865"/>
                  <a:gd name="T1" fmla="*/ 1843 h 1843"/>
                  <a:gd name="T2" fmla="*/ 784 w 865"/>
                  <a:gd name="T3" fmla="*/ 926 h 1843"/>
                  <a:gd name="T4" fmla="*/ 0 w 865"/>
                  <a:gd name="T5" fmla="*/ 0 h 1843"/>
                  <a:gd name="T6" fmla="*/ 80 w 865"/>
                  <a:gd name="T7" fmla="*/ 0 h 1843"/>
                  <a:gd name="T8" fmla="*/ 865 w 865"/>
                  <a:gd name="T9" fmla="*/ 926 h 1843"/>
                  <a:gd name="T10" fmla="*/ 88 w 865"/>
                  <a:gd name="T11" fmla="*/ 1843 h 1843"/>
                  <a:gd name="T12" fmla="*/ 7 w 865"/>
                  <a:gd name="T13" fmla="*/ 1843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5" h="1843">
                    <a:moveTo>
                      <a:pt x="7" y="1843"/>
                    </a:moveTo>
                    <a:lnTo>
                      <a:pt x="784" y="926"/>
                    </a:lnTo>
                    <a:lnTo>
                      <a:pt x="0" y="0"/>
                    </a:lnTo>
                    <a:lnTo>
                      <a:pt x="80" y="0"/>
                    </a:lnTo>
                    <a:lnTo>
                      <a:pt x="865" y="926"/>
                    </a:lnTo>
                    <a:lnTo>
                      <a:pt x="88" y="1843"/>
                    </a:lnTo>
                    <a:lnTo>
                      <a:pt x="7" y="18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61" name="íṧ1îdê">
                <a:extLst>
                  <a:ext uri="{FF2B5EF4-FFF2-40B4-BE49-F238E27FC236}">
                    <a16:creationId xmlns="" xmlns:a16="http://schemas.microsoft.com/office/drawing/2014/main" id="{4DED4FD6-206D-4870-85F7-754447D66F65}"/>
                  </a:ext>
                </a:extLst>
              </p:cNvPr>
              <p:cNvSpPr/>
              <p:nvPr/>
            </p:nvSpPr>
            <p:spPr bwMode="auto">
              <a:xfrm>
                <a:off x="7988300" y="1966119"/>
                <a:ext cx="1373188" cy="2925763"/>
              </a:xfrm>
              <a:custGeom>
                <a:avLst/>
                <a:gdLst>
                  <a:gd name="T0" fmla="*/ 7 w 865"/>
                  <a:gd name="T1" fmla="*/ 1843 h 1843"/>
                  <a:gd name="T2" fmla="*/ 785 w 865"/>
                  <a:gd name="T3" fmla="*/ 926 h 1843"/>
                  <a:gd name="T4" fmla="*/ 0 w 865"/>
                  <a:gd name="T5" fmla="*/ 0 h 1843"/>
                  <a:gd name="T6" fmla="*/ 81 w 865"/>
                  <a:gd name="T7" fmla="*/ 0 h 1843"/>
                  <a:gd name="T8" fmla="*/ 865 w 865"/>
                  <a:gd name="T9" fmla="*/ 926 h 1843"/>
                  <a:gd name="T10" fmla="*/ 88 w 865"/>
                  <a:gd name="T11" fmla="*/ 1843 h 1843"/>
                  <a:gd name="T12" fmla="*/ 7 w 865"/>
                  <a:gd name="T13" fmla="*/ 1843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5" h="1843">
                    <a:moveTo>
                      <a:pt x="7" y="1843"/>
                    </a:moveTo>
                    <a:lnTo>
                      <a:pt x="785" y="926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865" y="926"/>
                    </a:lnTo>
                    <a:lnTo>
                      <a:pt x="88" y="1843"/>
                    </a:lnTo>
                    <a:lnTo>
                      <a:pt x="7" y="18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62" name="iṥľíde">
                <a:extLst>
                  <a:ext uri="{FF2B5EF4-FFF2-40B4-BE49-F238E27FC236}">
                    <a16:creationId xmlns="" xmlns:a16="http://schemas.microsoft.com/office/drawing/2014/main" id="{23B47B87-5853-4C18-9C99-C4B114F68C43}"/>
                  </a:ext>
                </a:extLst>
              </p:cNvPr>
              <p:cNvSpPr/>
              <p:nvPr/>
            </p:nvSpPr>
            <p:spPr bwMode="auto">
              <a:xfrm>
                <a:off x="2943225" y="1966119"/>
                <a:ext cx="1373188" cy="2925763"/>
              </a:xfrm>
              <a:custGeom>
                <a:avLst/>
                <a:gdLst>
                  <a:gd name="T0" fmla="*/ 6 w 865"/>
                  <a:gd name="T1" fmla="*/ 1843 h 1843"/>
                  <a:gd name="T2" fmla="*/ 783 w 865"/>
                  <a:gd name="T3" fmla="*/ 926 h 1843"/>
                  <a:gd name="T4" fmla="*/ 0 w 865"/>
                  <a:gd name="T5" fmla="*/ 0 h 1843"/>
                  <a:gd name="T6" fmla="*/ 81 w 865"/>
                  <a:gd name="T7" fmla="*/ 0 h 1843"/>
                  <a:gd name="T8" fmla="*/ 865 w 865"/>
                  <a:gd name="T9" fmla="*/ 926 h 1843"/>
                  <a:gd name="T10" fmla="*/ 88 w 865"/>
                  <a:gd name="T11" fmla="*/ 1843 h 1843"/>
                  <a:gd name="T12" fmla="*/ 6 w 865"/>
                  <a:gd name="T13" fmla="*/ 1843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5" h="1843">
                    <a:moveTo>
                      <a:pt x="6" y="1843"/>
                    </a:moveTo>
                    <a:lnTo>
                      <a:pt x="783" y="926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865" y="926"/>
                    </a:lnTo>
                    <a:lnTo>
                      <a:pt x="88" y="1843"/>
                    </a:lnTo>
                    <a:lnTo>
                      <a:pt x="6" y="18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63" name="ïśḻïḍe">
                <a:extLst>
                  <a:ext uri="{FF2B5EF4-FFF2-40B4-BE49-F238E27FC236}">
                    <a16:creationId xmlns="" xmlns:a16="http://schemas.microsoft.com/office/drawing/2014/main" id="{995D158B-7B4A-49A6-9B7E-B626924EEBD2}"/>
                  </a:ext>
                </a:extLst>
              </p:cNvPr>
              <p:cNvSpPr/>
              <p:nvPr/>
            </p:nvSpPr>
            <p:spPr bwMode="auto">
              <a:xfrm>
                <a:off x="10220325" y="2618130"/>
                <a:ext cx="630238" cy="1584325"/>
              </a:xfrm>
              <a:custGeom>
                <a:avLst/>
                <a:gdLst>
                  <a:gd name="connsiteX0" fmla="*/ 215900 w 630238"/>
                  <a:gd name="connsiteY0" fmla="*/ 479425 h 1584325"/>
                  <a:gd name="connsiteX1" fmla="*/ 141287 w 630238"/>
                  <a:gd name="connsiteY1" fmla="*/ 548482 h 1584325"/>
                  <a:gd name="connsiteX2" fmla="*/ 215900 w 630238"/>
                  <a:gd name="connsiteY2" fmla="*/ 617539 h 1584325"/>
                  <a:gd name="connsiteX3" fmla="*/ 290513 w 630238"/>
                  <a:gd name="connsiteY3" fmla="*/ 548482 h 1584325"/>
                  <a:gd name="connsiteX4" fmla="*/ 215900 w 630238"/>
                  <a:gd name="connsiteY4" fmla="*/ 479425 h 1584325"/>
                  <a:gd name="connsiteX5" fmla="*/ 0 w 630238"/>
                  <a:gd name="connsiteY5" fmla="*/ 0 h 1584325"/>
                  <a:gd name="connsiteX6" fmla="*/ 6350 w 630238"/>
                  <a:gd name="connsiteY6" fmla="*/ 0 h 1584325"/>
                  <a:gd name="connsiteX7" fmla="*/ 630238 w 630238"/>
                  <a:gd name="connsiteY7" fmla="*/ 790575 h 1584325"/>
                  <a:gd name="connsiteX8" fmla="*/ 6350 w 630238"/>
                  <a:gd name="connsiteY8" fmla="*/ 1584325 h 1584325"/>
                  <a:gd name="connsiteX9" fmla="*/ 0 w 630238"/>
                  <a:gd name="connsiteY9" fmla="*/ 1584325 h 158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0238" h="1584325">
                    <a:moveTo>
                      <a:pt x="215900" y="479425"/>
                    </a:moveTo>
                    <a:cubicBezTo>
                      <a:pt x="174692" y="479425"/>
                      <a:pt x="141287" y="510343"/>
                      <a:pt x="141287" y="548482"/>
                    </a:cubicBezTo>
                    <a:cubicBezTo>
                      <a:pt x="141287" y="586621"/>
                      <a:pt x="174692" y="617539"/>
                      <a:pt x="215900" y="617539"/>
                    </a:cubicBezTo>
                    <a:cubicBezTo>
                      <a:pt x="257108" y="617539"/>
                      <a:pt x="290513" y="586621"/>
                      <a:pt x="290513" y="548482"/>
                    </a:cubicBezTo>
                    <a:cubicBezTo>
                      <a:pt x="290513" y="510343"/>
                      <a:pt x="257108" y="479425"/>
                      <a:pt x="215900" y="479425"/>
                    </a:cubicBezTo>
                    <a:close/>
                    <a:moveTo>
                      <a:pt x="0" y="0"/>
                    </a:moveTo>
                    <a:lnTo>
                      <a:pt x="6350" y="0"/>
                    </a:lnTo>
                    <a:lnTo>
                      <a:pt x="630238" y="790575"/>
                    </a:lnTo>
                    <a:lnTo>
                      <a:pt x="6350" y="1584325"/>
                    </a:lnTo>
                    <a:lnTo>
                      <a:pt x="0" y="158432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64" name="iśľíḋè">
                <a:extLst>
                  <a:ext uri="{FF2B5EF4-FFF2-40B4-BE49-F238E27FC236}">
                    <a16:creationId xmlns="" xmlns:a16="http://schemas.microsoft.com/office/drawing/2014/main" id="{EB668BD3-B440-4FE3-8341-29645627920B}"/>
                  </a:ext>
                </a:extLst>
              </p:cNvPr>
              <p:cNvSpPr/>
              <p:nvPr/>
            </p:nvSpPr>
            <p:spPr bwMode="auto">
              <a:xfrm>
                <a:off x="1803400" y="2813393"/>
                <a:ext cx="1000125" cy="1243013"/>
              </a:xfrm>
              <a:custGeom>
                <a:avLst/>
                <a:gdLst>
                  <a:gd name="T0" fmla="*/ 111 w 571"/>
                  <a:gd name="T1" fmla="*/ 0 h 709"/>
                  <a:gd name="T2" fmla="*/ 571 w 571"/>
                  <a:gd name="T3" fmla="*/ 354 h 709"/>
                  <a:gd name="T4" fmla="*/ 111 w 571"/>
                  <a:gd name="T5" fmla="*/ 709 h 709"/>
                  <a:gd name="T6" fmla="*/ 1 w 571"/>
                  <a:gd name="T7" fmla="*/ 709 h 709"/>
                  <a:gd name="T8" fmla="*/ 424 w 571"/>
                  <a:gd name="T9" fmla="*/ 354 h 709"/>
                  <a:gd name="T10" fmla="*/ 0 w 571"/>
                  <a:gd name="T11" fmla="*/ 0 h 709"/>
                  <a:gd name="T12" fmla="*/ 111 w 571"/>
                  <a:gd name="T13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1" h="709">
                    <a:moveTo>
                      <a:pt x="111" y="0"/>
                    </a:moveTo>
                    <a:cubicBezTo>
                      <a:pt x="220" y="148"/>
                      <a:pt x="390" y="264"/>
                      <a:pt x="571" y="354"/>
                    </a:cubicBezTo>
                    <a:cubicBezTo>
                      <a:pt x="388" y="443"/>
                      <a:pt x="225" y="564"/>
                      <a:pt x="111" y="709"/>
                    </a:cubicBezTo>
                    <a:cubicBezTo>
                      <a:pt x="1" y="709"/>
                      <a:pt x="1" y="709"/>
                      <a:pt x="1" y="709"/>
                    </a:cubicBezTo>
                    <a:cubicBezTo>
                      <a:pt x="116" y="568"/>
                      <a:pt x="254" y="446"/>
                      <a:pt x="424" y="354"/>
                    </a:cubicBezTo>
                    <a:cubicBezTo>
                      <a:pt x="254" y="261"/>
                      <a:pt x="111" y="138"/>
                      <a:pt x="0" y="0"/>
                    </a:cubicBezTo>
                    <a:lnTo>
                      <a:pt x="11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65" name="íṡḻïḋè">
                <a:extLst>
                  <a:ext uri="{FF2B5EF4-FFF2-40B4-BE49-F238E27FC236}">
                    <a16:creationId xmlns="" xmlns:a16="http://schemas.microsoft.com/office/drawing/2014/main" id="{8CF1100A-0D49-47DD-82A6-FA86B7D0F32F}"/>
                  </a:ext>
                </a:extLst>
              </p:cNvPr>
              <p:cNvSpPr/>
              <p:nvPr/>
            </p:nvSpPr>
            <p:spPr bwMode="auto">
              <a:xfrm>
                <a:off x="1341437" y="2813393"/>
                <a:ext cx="1001713" cy="1243013"/>
              </a:xfrm>
              <a:custGeom>
                <a:avLst/>
                <a:gdLst>
                  <a:gd name="T0" fmla="*/ 111 w 572"/>
                  <a:gd name="T1" fmla="*/ 0 h 709"/>
                  <a:gd name="T2" fmla="*/ 572 w 572"/>
                  <a:gd name="T3" fmla="*/ 354 h 709"/>
                  <a:gd name="T4" fmla="*/ 111 w 572"/>
                  <a:gd name="T5" fmla="*/ 709 h 709"/>
                  <a:gd name="T6" fmla="*/ 2 w 572"/>
                  <a:gd name="T7" fmla="*/ 709 h 709"/>
                  <a:gd name="T8" fmla="*/ 425 w 572"/>
                  <a:gd name="T9" fmla="*/ 354 h 709"/>
                  <a:gd name="T10" fmla="*/ 0 w 572"/>
                  <a:gd name="T11" fmla="*/ 0 h 709"/>
                  <a:gd name="T12" fmla="*/ 111 w 572"/>
                  <a:gd name="T13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709">
                    <a:moveTo>
                      <a:pt x="111" y="0"/>
                    </a:moveTo>
                    <a:cubicBezTo>
                      <a:pt x="221" y="148"/>
                      <a:pt x="391" y="264"/>
                      <a:pt x="572" y="354"/>
                    </a:cubicBezTo>
                    <a:cubicBezTo>
                      <a:pt x="389" y="443"/>
                      <a:pt x="226" y="564"/>
                      <a:pt x="111" y="709"/>
                    </a:cubicBezTo>
                    <a:cubicBezTo>
                      <a:pt x="2" y="709"/>
                      <a:pt x="2" y="709"/>
                      <a:pt x="2" y="709"/>
                    </a:cubicBezTo>
                    <a:cubicBezTo>
                      <a:pt x="117" y="568"/>
                      <a:pt x="255" y="446"/>
                      <a:pt x="425" y="354"/>
                    </a:cubicBezTo>
                    <a:cubicBezTo>
                      <a:pt x="255" y="261"/>
                      <a:pt x="111" y="138"/>
                      <a:pt x="0" y="0"/>
                    </a:cubicBezTo>
                    <a:lnTo>
                      <a:pt x="11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66" name="ïṡḻíde">
                <a:extLst>
                  <a:ext uri="{FF2B5EF4-FFF2-40B4-BE49-F238E27FC236}">
                    <a16:creationId xmlns="" xmlns:a16="http://schemas.microsoft.com/office/drawing/2014/main" id="{52315CE1-823F-4DE0-A2E0-B0428C652DA4}"/>
                  </a:ext>
                </a:extLst>
              </p:cNvPr>
              <p:cNvSpPr/>
              <p:nvPr/>
            </p:nvSpPr>
            <p:spPr bwMode="auto">
              <a:xfrm>
                <a:off x="2595562" y="3367430"/>
                <a:ext cx="7537450" cy="122238"/>
              </a:xfrm>
              <a:custGeom>
                <a:avLst/>
                <a:gdLst>
                  <a:gd name="T0" fmla="*/ 43 w 4304"/>
                  <a:gd name="T1" fmla="*/ 0 h 70"/>
                  <a:gd name="T2" fmla="*/ 0 w 4304"/>
                  <a:gd name="T3" fmla="*/ 35 h 70"/>
                  <a:gd name="T4" fmla="*/ 43 w 4304"/>
                  <a:gd name="T5" fmla="*/ 70 h 70"/>
                  <a:gd name="T6" fmla="*/ 4260 w 4304"/>
                  <a:gd name="T7" fmla="*/ 70 h 70"/>
                  <a:gd name="T8" fmla="*/ 4304 w 4304"/>
                  <a:gd name="T9" fmla="*/ 35 h 70"/>
                  <a:gd name="T10" fmla="*/ 4260 w 4304"/>
                  <a:gd name="T11" fmla="*/ 0 h 70"/>
                  <a:gd name="T12" fmla="*/ 43 w 4304"/>
                  <a:gd name="T1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04" h="70">
                    <a:moveTo>
                      <a:pt x="43" y="0"/>
                    </a:moveTo>
                    <a:cubicBezTo>
                      <a:pt x="19" y="0"/>
                      <a:pt x="0" y="16"/>
                      <a:pt x="0" y="35"/>
                    </a:cubicBezTo>
                    <a:cubicBezTo>
                      <a:pt x="0" y="55"/>
                      <a:pt x="19" y="70"/>
                      <a:pt x="43" y="70"/>
                    </a:cubicBezTo>
                    <a:cubicBezTo>
                      <a:pt x="4260" y="70"/>
                      <a:pt x="4260" y="70"/>
                      <a:pt x="4260" y="70"/>
                    </a:cubicBezTo>
                    <a:cubicBezTo>
                      <a:pt x="4284" y="70"/>
                      <a:pt x="4304" y="55"/>
                      <a:pt x="4304" y="35"/>
                    </a:cubicBezTo>
                    <a:cubicBezTo>
                      <a:pt x="4304" y="16"/>
                      <a:pt x="4284" y="0"/>
                      <a:pt x="4260" y="0"/>
                    </a:cubicBez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</p:grpSp>
        <p:sp>
          <p:nvSpPr>
            <p:cNvPr id="36" name="iṡ1íḓé">
              <a:extLst>
                <a:ext uri="{FF2B5EF4-FFF2-40B4-BE49-F238E27FC236}">
                  <a16:creationId xmlns="" xmlns:a16="http://schemas.microsoft.com/office/drawing/2014/main" id="{E17E41AD-D19B-4D95-B31A-1565026B56FF}"/>
                </a:ext>
              </a:extLst>
            </p:cNvPr>
            <p:cNvSpPr/>
            <p:nvPr/>
          </p:nvSpPr>
          <p:spPr>
            <a:xfrm>
              <a:off x="3294404" y="2559733"/>
              <a:ext cx="267946" cy="267946"/>
            </a:xfrm>
            <a:prstGeom prst="ellips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ïṧļïḍê">
              <a:extLst>
                <a:ext uri="{FF2B5EF4-FFF2-40B4-BE49-F238E27FC236}">
                  <a16:creationId xmlns="" xmlns:a16="http://schemas.microsoft.com/office/drawing/2014/main" id="{8F12392A-028C-403C-A954-992F10E096D9}"/>
                </a:ext>
              </a:extLst>
            </p:cNvPr>
            <p:cNvSpPr/>
            <p:nvPr/>
          </p:nvSpPr>
          <p:spPr bwMode="auto">
            <a:xfrm>
              <a:off x="1809750" y="2520581"/>
              <a:ext cx="148465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38" name="ïšlíḍê">
              <a:extLst>
                <a:ext uri="{FF2B5EF4-FFF2-40B4-BE49-F238E27FC236}">
                  <a16:creationId xmlns="" xmlns:a16="http://schemas.microsoft.com/office/drawing/2014/main" id="{40ADCD7A-0A28-4A9B-8F9C-3634C5FA7FD1}"/>
                </a:ext>
              </a:extLst>
            </p:cNvPr>
            <p:cNvSpPr/>
            <p:nvPr/>
          </p:nvSpPr>
          <p:spPr>
            <a:xfrm>
              <a:off x="5812803" y="2559733"/>
              <a:ext cx="267946" cy="26794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i$ľîḋé">
              <a:extLst>
                <a:ext uri="{FF2B5EF4-FFF2-40B4-BE49-F238E27FC236}">
                  <a16:creationId xmlns="" xmlns:a16="http://schemas.microsoft.com/office/drawing/2014/main" id="{8F12392A-028C-403C-A954-992F10E096D9}"/>
                </a:ext>
              </a:extLst>
            </p:cNvPr>
            <p:cNvSpPr/>
            <p:nvPr/>
          </p:nvSpPr>
          <p:spPr bwMode="auto">
            <a:xfrm>
              <a:off x="4328149" y="2520581"/>
              <a:ext cx="148465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40" name="i$liḑê">
              <a:extLst>
                <a:ext uri="{FF2B5EF4-FFF2-40B4-BE49-F238E27FC236}">
                  <a16:creationId xmlns="" xmlns:a16="http://schemas.microsoft.com/office/drawing/2014/main" id="{DBBB0E00-D2E1-47ED-9ED2-BA80B1185E72}"/>
                </a:ext>
              </a:extLst>
            </p:cNvPr>
            <p:cNvSpPr/>
            <p:nvPr/>
          </p:nvSpPr>
          <p:spPr>
            <a:xfrm>
              <a:off x="8362499" y="2559733"/>
              <a:ext cx="267946" cy="267946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iṩ1ïḓê">
              <a:extLst>
                <a:ext uri="{FF2B5EF4-FFF2-40B4-BE49-F238E27FC236}">
                  <a16:creationId xmlns="" xmlns:a16="http://schemas.microsoft.com/office/drawing/2014/main" id="{8F12392A-028C-403C-A954-992F10E096D9}"/>
                </a:ext>
              </a:extLst>
            </p:cNvPr>
            <p:cNvSpPr/>
            <p:nvPr/>
          </p:nvSpPr>
          <p:spPr bwMode="auto">
            <a:xfrm>
              <a:off x="6877845" y="2520581"/>
              <a:ext cx="148465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42" name="ïŝļïḍé">
              <a:extLst>
                <a:ext uri="{FF2B5EF4-FFF2-40B4-BE49-F238E27FC236}">
                  <a16:creationId xmlns="" xmlns:a16="http://schemas.microsoft.com/office/drawing/2014/main" id="{6B115148-7E76-42AB-9CCF-6C0974781E51}"/>
                </a:ext>
              </a:extLst>
            </p:cNvPr>
            <p:cNvSpPr/>
            <p:nvPr/>
          </p:nvSpPr>
          <p:spPr>
            <a:xfrm>
              <a:off x="3294404" y="4451156"/>
              <a:ext cx="267946" cy="267946"/>
            </a:xfrm>
            <a:prstGeom prst="ellips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ïṥ1ïdè">
              <a:extLst>
                <a:ext uri="{FF2B5EF4-FFF2-40B4-BE49-F238E27FC236}">
                  <a16:creationId xmlns="" xmlns:a16="http://schemas.microsoft.com/office/drawing/2014/main" id="{8F12392A-028C-403C-A954-992F10E096D9}"/>
                </a:ext>
              </a:extLst>
            </p:cNvPr>
            <p:cNvSpPr/>
            <p:nvPr/>
          </p:nvSpPr>
          <p:spPr bwMode="auto">
            <a:xfrm>
              <a:off x="1809750" y="4412004"/>
              <a:ext cx="148465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44" name="iṥḻiḋê">
              <a:extLst>
                <a:ext uri="{FF2B5EF4-FFF2-40B4-BE49-F238E27FC236}">
                  <a16:creationId xmlns="" xmlns:a16="http://schemas.microsoft.com/office/drawing/2014/main" id="{72A43E81-6BF9-4D2F-A140-7796EEE80355}"/>
                </a:ext>
              </a:extLst>
            </p:cNvPr>
            <p:cNvSpPr/>
            <p:nvPr/>
          </p:nvSpPr>
          <p:spPr>
            <a:xfrm>
              <a:off x="5812803" y="4451156"/>
              <a:ext cx="267946" cy="26794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îṣlíḋé">
              <a:extLst>
                <a:ext uri="{FF2B5EF4-FFF2-40B4-BE49-F238E27FC236}">
                  <a16:creationId xmlns="" xmlns:a16="http://schemas.microsoft.com/office/drawing/2014/main" id="{8F12392A-028C-403C-A954-992F10E096D9}"/>
                </a:ext>
              </a:extLst>
            </p:cNvPr>
            <p:cNvSpPr/>
            <p:nvPr/>
          </p:nvSpPr>
          <p:spPr bwMode="auto">
            <a:xfrm>
              <a:off x="4328149" y="4412004"/>
              <a:ext cx="148465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46" name="íṧlïḑê">
              <a:extLst>
                <a:ext uri="{FF2B5EF4-FFF2-40B4-BE49-F238E27FC236}">
                  <a16:creationId xmlns="" xmlns:a16="http://schemas.microsoft.com/office/drawing/2014/main" id="{B7D22733-09CA-455A-A6B3-41A697C04CE8}"/>
                </a:ext>
              </a:extLst>
            </p:cNvPr>
            <p:cNvSpPr/>
            <p:nvPr/>
          </p:nvSpPr>
          <p:spPr>
            <a:xfrm>
              <a:off x="8362499" y="4451156"/>
              <a:ext cx="267946" cy="267946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ïSlíḍê">
              <a:extLst>
                <a:ext uri="{FF2B5EF4-FFF2-40B4-BE49-F238E27FC236}">
                  <a16:creationId xmlns="" xmlns:a16="http://schemas.microsoft.com/office/drawing/2014/main" id="{8F12392A-028C-403C-A954-992F10E096D9}"/>
                </a:ext>
              </a:extLst>
            </p:cNvPr>
            <p:cNvSpPr/>
            <p:nvPr/>
          </p:nvSpPr>
          <p:spPr bwMode="auto">
            <a:xfrm>
              <a:off x="6877845" y="4412004"/>
              <a:ext cx="148465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48" name="ísḷïḓé">
              <a:extLst>
                <a:ext uri="{FF2B5EF4-FFF2-40B4-BE49-F238E27FC236}">
                  <a16:creationId xmlns="" xmlns:a16="http://schemas.microsoft.com/office/drawing/2014/main" id="{A5F39B1D-88B6-4DF1-9082-2D2158996D15}"/>
                </a:ext>
              </a:extLst>
            </p:cNvPr>
            <p:cNvSpPr/>
            <p:nvPr/>
          </p:nvSpPr>
          <p:spPr>
            <a:xfrm>
              <a:off x="3749393" y="3112407"/>
              <a:ext cx="267946" cy="267946"/>
            </a:xfrm>
            <a:prstGeom prst="ellips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îS1ïďê">
              <a:extLst>
                <a:ext uri="{FF2B5EF4-FFF2-40B4-BE49-F238E27FC236}">
                  <a16:creationId xmlns="" xmlns:a16="http://schemas.microsoft.com/office/drawing/2014/main" id="{8F12392A-028C-403C-A954-992F10E096D9}"/>
                </a:ext>
              </a:extLst>
            </p:cNvPr>
            <p:cNvSpPr/>
            <p:nvPr/>
          </p:nvSpPr>
          <p:spPr bwMode="auto">
            <a:xfrm>
              <a:off x="2264739" y="3073255"/>
              <a:ext cx="148465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50" name="ï$líde">
              <a:extLst>
                <a:ext uri="{FF2B5EF4-FFF2-40B4-BE49-F238E27FC236}">
                  <a16:creationId xmlns="" xmlns:a16="http://schemas.microsoft.com/office/drawing/2014/main" id="{B3E74C09-D165-409B-AA12-A994DA777C6D}"/>
                </a:ext>
              </a:extLst>
            </p:cNvPr>
            <p:cNvSpPr/>
            <p:nvPr/>
          </p:nvSpPr>
          <p:spPr>
            <a:xfrm>
              <a:off x="6267792" y="3112407"/>
              <a:ext cx="267946" cy="26794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ïṥľiḑé">
              <a:extLst>
                <a:ext uri="{FF2B5EF4-FFF2-40B4-BE49-F238E27FC236}">
                  <a16:creationId xmlns="" xmlns:a16="http://schemas.microsoft.com/office/drawing/2014/main" id="{8F12392A-028C-403C-A954-992F10E096D9}"/>
                </a:ext>
              </a:extLst>
            </p:cNvPr>
            <p:cNvSpPr/>
            <p:nvPr/>
          </p:nvSpPr>
          <p:spPr bwMode="auto">
            <a:xfrm>
              <a:off x="4783138" y="3073255"/>
              <a:ext cx="148465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52" name="ísḻiḋê">
              <a:extLst>
                <a:ext uri="{FF2B5EF4-FFF2-40B4-BE49-F238E27FC236}">
                  <a16:creationId xmlns="" xmlns:a16="http://schemas.microsoft.com/office/drawing/2014/main" id="{BC89E020-0B24-418C-98F1-3B162E7FDD6D}"/>
                </a:ext>
              </a:extLst>
            </p:cNvPr>
            <p:cNvSpPr/>
            <p:nvPr/>
          </p:nvSpPr>
          <p:spPr>
            <a:xfrm>
              <a:off x="8817488" y="3112407"/>
              <a:ext cx="267946" cy="267946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íṧliḓe">
              <a:extLst>
                <a:ext uri="{FF2B5EF4-FFF2-40B4-BE49-F238E27FC236}">
                  <a16:creationId xmlns="" xmlns:a16="http://schemas.microsoft.com/office/drawing/2014/main" id="{8F12392A-028C-403C-A954-992F10E096D9}"/>
                </a:ext>
              </a:extLst>
            </p:cNvPr>
            <p:cNvSpPr/>
            <p:nvPr/>
          </p:nvSpPr>
          <p:spPr bwMode="auto">
            <a:xfrm>
              <a:off x="7332834" y="3073255"/>
              <a:ext cx="148465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54" name="iṧḻîḓe">
              <a:extLst>
                <a:ext uri="{FF2B5EF4-FFF2-40B4-BE49-F238E27FC236}">
                  <a16:creationId xmlns="" xmlns:a16="http://schemas.microsoft.com/office/drawing/2014/main" id="{5FEFD5B9-54BA-4EC1-AF38-E26D5872A470}"/>
                </a:ext>
              </a:extLst>
            </p:cNvPr>
            <p:cNvSpPr/>
            <p:nvPr/>
          </p:nvSpPr>
          <p:spPr>
            <a:xfrm>
              <a:off x="3749393" y="3934853"/>
              <a:ext cx="267946" cy="267946"/>
            </a:xfrm>
            <a:prstGeom prst="ellips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íṥḻíďè">
              <a:extLst>
                <a:ext uri="{FF2B5EF4-FFF2-40B4-BE49-F238E27FC236}">
                  <a16:creationId xmlns="" xmlns:a16="http://schemas.microsoft.com/office/drawing/2014/main" id="{8F12392A-028C-403C-A954-992F10E096D9}"/>
                </a:ext>
              </a:extLst>
            </p:cNvPr>
            <p:cNvSpPr/>
            <p:nvPr/>
          </p:nvSpPr>
          <p:spPr bwMode="auto">
            <a:xfrm>
              <a:off x="2264739" y="3895701"/>
              <a:ext cx="148465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56" name="îṥḻiḑê">
              <a:extLst>
                <a:ext uri="{FF2B5EF4-FFF2-40B4-BE49-F238E27FC236}">
                  <a16:creationId xmlns="" xmlns:a16="http://schemas.microsoft.com/office/drawing/2014/main" id="{F2A63BE7-D334-40B4-9A0D-5A7513783344}"/>
                </a:ext>
              </a:extLst>
            </p:cNvPr>
            <p:cNvSpPr/>
            <p:nvPr/>
          </p:nvSpPr>
          <p:spPr>
            <a:xfrm>
              <a:off x="6267792" y="3934853"/>
              <a:ext cx="267946" cy="26794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í$ľiḑé">
              <a:extLst>
                <a:ext uri="{FF2B5EF4-FFF2-40B4-BE49-F238E27FC236}">
                  <a16:creationId xmlns="" xmlns:a16="http://schemas.microsoft.com/office/drawing/2014/main" id="{8F12392A-028C-403C-A954-992F10E096D9}"/>
                </a:ext>
              </a:extLst>
            </p:cNvPr>
            <p:cNvSpPr/>
            <p:nvPr/>
          </p:nvSpPr>
          <p:spPr bwMode="auto">
            <a:xfrm>
              <a:off x="4783138" y="3895701"/>
              <a:ext cx="148465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58" name="îṥḻiḑe">
              <a:extLst>
                <a:ext uri="{FF2B5EF4-FFF2-40B4-BE49-F238E27FC236}">
                  <a16:creationId xmlns="" xmlns:a16="http://schemas.microsoft.com/office/drawing/2014/main" id="{04BBF9B0-A64F-4653-AF3E-5A110F43AF44}"/>
                </a:ext>
              </a:extLst>
            </p:cNvPr>
            <p:cNvSpPr/>
            <p:nvPr/>
          </p:nvSpPr>
          <p:spPr>
            <a:xfrm>
              <a:off x="8817488" y="3934853"/>
              <a:ext cx="267946" cy="267946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ïṧļidè">
              <a:extLst>
                <a:ext uri="{FF2B5EF4-FFF2-40B4-BE49-F238E27FC236}">
                  <a16:creationId xmlns="" xmlns:a16="http://schemas.microsoft.com/office/drawing/2014/main" id="{8F12392A-028C-403C-A954-992F10E096D9}"/>
                </a:ext>
              </a:extLst>
            </p:cNvPr>
            <p:cNvSpPr/>
            <p:nvPr/>
          </p:nvSpPr>
          <p:spPr bwMode="auto">
            <a:xfrm>
              <a:off x="7332834" y="3895701"/>
              <a:ext cx="148465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100" dirty="0"/>
                <a:t>Supporting text here.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231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80" name="2220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17748"/>
            <a:ext cx="10845800" cy="4169852"/>
            <a:chOff x="673100" y="1517748"/>
            <a:chExt cx="10845800" cy="4169852"/>
          </a:xfrm>
        </p:grpSpPr>
        <p:grpSp>
          <p:nvGrpSpPr>
            <p:cNvPr id="81" name="išliḍ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B15E5D5-320B-4ED1-85A5-2FE024DB2970}"/>
                </a:ext>
              </a:extLst>
            </p:cNvPr>
            <p:cNvGrpSpPr/>
            <p:nvPr/>
          </p:nvGrpSpPr>
          <p:grpSpPr>
            <a:xfrm>
              <a:off x="2364566" y="1517748"/>
              <a:ext cx="7462868" cy="4163774"/>
              <a:chOff x="2364567" y="1792068"/>
              <a:chExt cx="7462868" cy="4163774"/>
            </a:xfrm>
          </p:grpSpPr>
          <p:cxnSp>
            <p:nvCxnSpPr>
              <p:cNvPr id="90" name="直接连接符 89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FA6B4374-4009-4219-B1DD-DE5D61A262B2}"/>
                  </a:ext>
                </a:extLst>
              </p:cNvPr>
              <p:cNvCxnSpPr/>
              <p:nvPr/>
            </p:nvCxnSpPr>
            <p:spPr>
              <a:xfrm flipH="1" flipV="1">
                <a:off x="8393530" y="2813893"/>
                <a:ext cx="764740" cy="233380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2A2A9B1-03D9-4CE1-8E46-D12038C66469}"/>
                  </a:ext>
                </a:extLst>
              </p:cNvPr>
              <p:cNvCxnSpPr/>
              <p:nvPr/>
            </p:nvCxnSpPr>
            <p:spPr>
              <a:xfrm flipH="1">
                <a:off x="8393530" y="4648509"/>
                <a:ext cx="764740" cy="233380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5D4E24B8-B50B-4EE9-A219-409C5C72331A}"/>
                  </a:ext>
                </a:extLst>
              </p:cNvPr>
              <p:cNvCxnSpPr/>
              <p:nvPr/>
            </p:nvCxnSpPr>
            <p:spPr>
              <a:xfrm flipH="1" flipV="1">
                <a:off x="8393530" y="5301793"/>
                <a:ext cx="764740" cy="233380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26DC4195-4192-4328-AEAF-012C4AF31573}"/>
                  </a:ext>
                </a:extLst>
              </p:cNvPr>
              <p:cNvCxnSpPr/>
              <p:nvPr/>
            </p:nvCxnSpPr>
            <p:spPr>
              <a:xfrm>
                <a:off x="3035101" y="2166810"/>
                <a:ext cx="764740" cy="233380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D8BAAE8B-B24D-411D-93E1-F5B95080EDA9}"/>
                  </a:ext>
                </a:extLst>
              </p:cNvPr>
              <p:cNvCxnSpPr/>
              <p:nvPr/>
            </p:nvCxnSpPr>
            <p:spPr>
              <a:xfrm flipV="1">
                <a:off x="3035101" y="2820094"/>
                <a:ext cx="764740" cy="233380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455B4355-C4CC-4522-A263-310E20E3937B}"/>
                  </a:ext>
                </a:extLst>
              </p:cNvPr>
              <p:cNvCxnSpPr/>
              <p:nvPr/>
            </p:nvCxnSpPr>
            <p:spPr>
              <a:xfrm>
                <a:off x="3035101" y="4654710"/>
                <a:ext cx="764740" cy="233380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F17C1C6D-1DDC-4F4B-8091-EF898C0D0E34}"/>
                  </a:ext>
                </a:extLst>
              </p:cNvPr>
              <p:cNvCxnSpPr/>
              <p:nvPr/>
            </p:nvCxnSpPr>
            <p:spPr>
              <a:xfrm flipV="1">
                <a:off x="3035101" y="5307994"/>
                <a:ext cx="764740" cy="233380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A77E7E51-E318-4CCB-8AAB-AAA8F5AA8F86}"/>
                  </a:ext>
                </a:extLst>
              </p:cNvPr>
              <p:cNvCxnSpPr/>
              <p:nvPr/>
            </p:nvCxnSpPr>
            <p:spPr>
              <a:xfrm flipH="1">
                <a:off x="8393530" y="2160609"/>
                <a:ext cx="764740" cy="233380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C176C5D-8A37-4018-A5C6-A849C5839BCB}"/>
                  </a:ext>
                </a:extLst>
              </p:cNvPr>
              <p:cNvCxnSpPr/>
              <p:nvPr/>
            </p:nvCxnSpPr>
            <p:spPr>
              <a:xfrm flipH="1">
                <a:off x="6736673" y="2954971"/>
                <a:ext cx="681848" cy="504157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5EDAA8D6-EE40-40D6-82A1-251ABB573028}"/>
                  </a:ext>
                </a:extLst>
              </p:cNvPr>
              <p:cNvCxnSpPr/>
              <p:nvPr/>
            </p:nvCxnSpPr>
            <p:spPr>
              <a:xfrm flipH="1">
                <a:off x="4780248" y="4403842"/>
                <a:ext cx="681848" cy="504157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CB6C75D5-DADA-45D0-BAE6-BC988B7FE0DA}"/>
                  </a:ext>
                </a:extLst>
              </p:cNvPr>
              <p:cNvCxnSpPr/>
              <p:nvPr/>
            </p:nvCxnSpPr>
            <p:spPr>
              <a:xfrm>
                <a:off x="4788500" y="2918086"/>
                <a:ext cx="681848" cy="504157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F7AB590-CE95-4E6E-9206-7AA680543C6F}"/>
                  </a:ext>
                </a:extLst>
              </p:cNvPr>
              <p:cNvCxnSpPr/>
              <p:nvPr/>
            </p:nvCxnSpPr>
            <p:spPr>
              <a:xfrm>
                <a:off x="6744925" y="4366957"/>
                <a:ext cx="681848" cy="504157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işļîḋ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470706DE-FBEC-4F95-B784-2080E0B8F0AC}"/>
                  </a:ext>
                </a:extLst>
              </p:cNvPr>
              <p:cNvSpPr/>
              <p:nvPr/>
            </p:nvSpPr>
            <p:spPr>
              <a:xfrm>
                <a:off x="5245513" y="3075912"/>
                <a:ext cx="1700977" cy="171114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i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103" name="íṣḻiď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BA14BF5-B260-4E82-9144-E5D925121683}"/>
                  </a:ext>
                </a:extLst>
              </p:cNvPr>
              <p:cNvSpPr/>
              <p:nvPr/>
            </p:nvSpPr>
            <p:spPr>
              <a:xfrm>
                <a:off x="3716948" y="2059227"/>
                <a:ext cx="1151456" cy="11514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</a:rPr>
                  <a:t>Text</a:t>
                </a:r>
              </a:p>
            </p:txBody>
          </p:sp>
          <p:sp>
            <p:nvSpPr>
              <p:cNvPr id="104" name="iṩḷíḑ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8EC21059-319B-4669-A2F8-3B5A0F04913F}"/>
                  </a:ext>
                </a:extLst>
              </p:cNvPr>
              <p:cNvSpPr/>
              <p:nvPr/>
            </p:nvSpPr>
            <p:spPr>
              <a:xfrm>
                <a:off x="3716948" y="4539443"/>
                <a:ext cx="1151456" cy="11514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tx1"/>
                    </a:solidFill>
                  </a:rPr>
                  <a:t>Text</a:t>
                </a:r>
              </a:p>
            </p:txBody>
          </p:sp>
          <p:sp>
            <p:nvSpPr>
              <p:cNvPr id="105" name="îṧļiḓ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8857265E-3A72-4846-8312-9780AF2391BB}"/>
                  </a:ext>
                </a:extLst>
              </p:cNvPr>
              <p:cNvSpPr/>
              <p:nvPr/>
            </p:nvSpPr>
            <p:spPr>
              <a:xfrm>
                <a:off x="2368143" y="1792068"/>
                <a:ext cx="704118" cy="70411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6" name="ïṩḻiḋ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625FCDA-2C0D-4E00-AAD0-E336ACD4179B}"/>
                  </a:ext>
                </a:extLst>
              </p:cNvPr>
              <p:cNvSpPr/>
              <p:nvPr/>
            </p:nvSpPr>
            <p:spPr bwMode="auto">
              <a:xfrm>
                <a:off x="2599191" y="2037804"/>
                <a:ext cx="234871" cy="203889"/>
              </a:xfrm>
              <a:custGeom>
                <a:avLst/>
                <a:gdLst>
                  <a:gd name="connsiteX0" fmla="*/ 495837 w 581442"/>
                  <a:gd name="connsiteY0" fmla="*/ 359644 h 504746"/>
                  <a:gd name="connsiteX1" fmla="*/ 476454 w 581442"/>
                  <a:gd name="connsiteY1" fmla="*/ 398338 h 504746"/>
                  <a:gd name="connsiteX2" fmla="*/ 434459 w 581442"/>
                  <a:gd name="connsiteY2" fmla="*/ 403175 h 504746"/>
                  <a:gd name="connsiteX3" fmla="*/ 465148 w 581442"/>
                  <a:gd name="connsiteY3" fmla="*/ 433808 h 504746"/>
                  <a:gd name="connsiteX4" fmla="*/ 457072 w 581442"/>
                  <a:gd name="connsiteY4" fmla="*/ 475726 h 504746"/>
                  <a:gd name="connsiteX5" fmla="*/ 495837 w 581442"/>
                  <a:gd name="connsiteY5" fmla="*/ 456379 h 504746"/>
                  <a:gd name="connsiteX6" fmla="*/ 532986 w 581442"/>
                  <a:gd name="connsiteY6" fmla="*/ 475726 h 504746"/>
                  <a:gd name="connsiteX7" fmla="*/ 526525 w 581442"/>
                  <a:gd name="connsiteY7" fmla="*/ 433808 h 504746"/>
                  <a:gd name="connsiteX8" fmla="*/ 557214 w 581442"/>
                  <a:gd name="connsiteY8" fmla="*/ 403175 h 504746"/>
                  <a:gd name="connsiteX9" fmla="*/ 513604 w 581442"/>
                  <a:gd name="connsiteY9" fmla="*/ 398338 h 504746"/>
                  <a:gd name="connsiteX10" fmla="*/ 495837 w 581442"/>
                  <a:gd name="connsiteY10" fmla="*/ 330624 h 504746"/>
                  <a:gd name="connsiteX11" fmla="*/ 581442 w 581442"/>
                  <a:gd name="connsiteY11" fmla="*/ 417685 h 504746"/>
                  <a:gd name="connsiteX12" fmla="*/ 495837 w 581442"/>
                  <a:gd name="connsiteY12" fmla="*/ 504746 h 504746"/>
                  <a:gd name="connsiteX13" fmla="*/ 408616 w 581442"/>
                  <a:gd name="connsiteY13" fmla="*/ 417685 h 504746"/>
                  <a:gd name="connsiteX14" fmla="*/ 495837 w 581442"/>
                  <a:gd name="connsiteY14" fmla="*/ 330624 h 504746"/>
                  <a:gd name="connsiteX15" fmla="*/ 293907 w 581442"/>
                  <a:gd name="connsiteY15" fmla="*/ 0 h 504746"/>
                  <a:gd name="connsiteX16" fmla="*/ 458624 w 581442"/>
                  <a:gd name="connsiteY16" fmla="*/ 162927 h 504746"/>
                  <a:gd name="connsiteX17" fmla="*/ 373036 w 581442"/>
                  <a:gd name="connsiteY17" fmla="*/ 306496 h 504746"/>
                  <a:gd name="connsiteX18" fmla="*/ 440860 w 581442"/>
                  <a:gd name="connsiteY18" fmla="*/ 322628 h 504746"/>
                  <a:gd name="connsiteX19" fmla="*/ 384340 w 581442"/>
                  <a:gd name="connsiteY19" fmla="*/ 417803 h 504746"/>
                  <a:gd name="connsiteX20" fmla="*/ 395644 w 581442"/>
                  <a:gd name="connsiteY20" fmla="*/ 464584 h 504746"/>
                  <a:gd name="connsiteX21" fmla="*/ 0 w 581442"/>
                  <a:gd name="connsiteY21" fmla="*/ 464584 h 504746"/>
                  <a:gd name="connsiteX22" fmla="*/ 214778 w 581442"/>
                  <a:gd name="connsiteY22" fmla="*/ 306496 h 504746"/>
                  <a:gd name="connsiteX23" fmla="*/ 130805 w 581442"/>
                  <a:gd name="connsiteY23" fmla="*/ 162927 h 504746"/>
                  <a:gd name="connsiteX24" fmla="*/ 293907 w 581442"/>
                  <a:gd name="connsiteY24" fmla="*/ 0 h 504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1442" h="504746">
                    <a:moveTo>
                      <a:pt x="495837" y="359644"/>
                    </a:moveTo>
                    <a:lnTo>
                      <a:pt x="476454" y="398338"/>
                    </a:lnTo>
                    <a:lnTo>
                      <a:pt x="434459" y="403175"/>
                    </a:lnTo>
                    <a:lnTo>
                      <a:pt x="465148" y="433808"/>
                    </a:lnTo>
                    <a:lnTo>
                      <a:pt x="457072" y="475726"/>
                    </a:lnTo>
                    <a:lnTo>
                      <a:pt x="495837" y="456379"/>
                    </a:lnTo>
                    <a:lnTo>
                      <a:pt x="532986" y="475726"/>
                    </a:lnTo>
                    <a:lnTo>
                      <a:pt x="526525" y="433808"/>
                    </a:lnTo>
                    <a:lnTo>
                      <a:pt x="557214" y="403175"/>
                    </a:lnTo>
                    <a:lnTo>
                      <a:pt x="513604" y="398338"/>
                    </a:lnTo>
                    <a:close/>
                    <a:moveTo>
                      <a:pt x="495837" y="330624"/>
                    </a:moveTo>
                    <a:cubicBezTo>
                      <a:pt x="542677" y="330624"/>
                      <a:pt x="581442" y="369318"/>
                      <a:pt x="581442" y="417685"/>
                    </a:cubicBezTo>
                    <a:cubicBezTo>
                      <a:pt x="581442" y="466052"/>
                      <a:pt x="542677" y="504746"/>
                      <a:pt x="495837" y="504746"/>
                    </a:cubicBezTo>
                    <a:cubicBezTo>
                      <a:pt x="447381" y="504746"/>
                      <a:pt x="408616" y="466052"/>
                      <a:pt x="408616" y="417685"/>
                    </a:cubicBezTo>
                    <a:cubicBezTo>
                      <a:pt x="408616" y="369318"/>
                      <a:pt x="447381" y="330624"/>
                      <a:pt x="495837" y="330624"/>
                    </a:cubicBezTo>
                    <a:close/>
                    <a:moveTo>
                      <a:pt x="293907" y="0"/>
                    </a:moveTo>
                    <a:cubicBezTo>
                      <a:pt x="384340" y="0"/>
                      <a:pt x="458624" y="72591"/>
                      <a:pt x="458624" y="162927"/>
                    </a:cubicBezTo>
                    <a:cubicBezTo>
                      <a:pt x="458624" y="225839"/>
                      <a:pt x="424712" y="279073"/>
                      <a:pt x="373036" y="306496"/>
                    </a:cubicBezTo>
                    <a:cubicBezTo>
                      <a:pt x="397259" y="309723"/>
                      <a:pt x="419867" y="316175"/>
                      <a:pt x="440860" y="322628"/>
                    </a:cubicBezTo>
                    <a:cubicBezTo>
                      <a:pt x="406948" y="341986"/>
                      <a:pt x="384340" y="377475"/>
                      <a:pt x="384340" y="417803"/>
                    </a:cubicBezTo>
                    <a:cubicBezTo>
                      <a:pt x="384340" y="433935"/>
                      <a:pt x="389184" y="450066"/>
                      <a:pt x="395644" y="464584"/>
                    </a:cubicBezTo>
                    <a:lnTo>
                      <a:pt x="0" y="464584"/>
                    </a:lnTo>
                    <a:cubicBezTo>
                      <a:pt x="0" y="388767"/>
                      <a:pt x="90433" y="325854"/>
                      <a:pt x="214778" y="306496"/>
                    </a:cubicBezTo>
                    <a:cubicBezTo>
                      <a:pt x="164717" y="279073"/>
                      <a:pt x="130805" y="225839"/>
                      <a:pt x="130805" y="162927"/>
                    </a:cubicBezTo>
                    <a:cubicBezTo>
                      <a:pt x="130805" y="72591"/>
                      <a:pt x="203474" y="0"/>
                      <a:pt x="2939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" name="i$1îḓ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7F395651-899A-4C37-9987-BFB1623B8344}"/>
                  </a:ext>
                </a:extLst>
              </p:cNvPr>
              <p:cNvSpPr/>
              <p:nvPr/>
            </p:nvSpPr>
            <p:spPr>
              <a:xfrm>
                <a:off x="2372108" y="2773726"/>
                <a:ext cx="704118" cy="70411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8" name="ïś1iḍ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4F1AD1A6-43C2-4B66-9FD5-3543EFB40A29}"/>
                  </a:ext>
                </a:extLst>
              </p:cNvPr>
              <p:cNvSpPr/>
              <p:nvPr/>
            </p:nvSpPr>
            <p:spPr bwMode="auto">
              <a:xfrm>
                <a:off x="2603156" y="3019463"/>
                <a:ext cx="234871" cy="203889"/>
              </a:xfrm>
              <a:custGeom>
                <a:avLst/>
                <a:gdLst>
                  <a:gd name="connsiteX0" fmla="*/ 495837 w 581442"/>
                  <a:gd name="connsiteY0" fmla="*/ 359644 h 504746"/>
                  <a:gd name="connsiteX1" fmla="*/ 476454 w 581442"/>
                  <a:gd name="connsiteY1" fmla="*/ 398338 h 504746"/>
                  <a:gd name="connsiteX2" fmla="*/ 434459 w 581442"/>
                  <a:gd name="connsiteY2" fmla="*/ 403175 h 504746"/>
                  <a:gd name="connsiteX3" fmla="*/ 465148 w 581442"/>
                  <a:gd name="connsiteY3" fmla="*/ 433808 h 504746"/>
                  <a:gd name="connsiteX4" fmla="*/ 457072 w 581442"/>
                  <a:gd name="connsiteY4" fmla="*/ 475726 h 504746"/>
                  <a:gd name="connsiteX5" fmla="*/ 495837 w 581442"/>
                  <a:gd name="connsiteY5" fmla="*/ 456379 h 504746"/>
                  <a:gd name="connsiteX6" fmla="*/ 532986 w 581442"/>
                  <a:gd name="connsiteY6" fmla="*/ 475726 h 504746"/>
                  <a:gd name="connsiteX7" fmla="*/ 526525 w 581442"/>
                  <a:gd name="connsiteY7" fmla="*/ 433808 h 504746"/>
                  <a:gd name="connsiteX8" fmla="*/ 557214 w 581442"/>
                  <a:gd name="connsiteY8" fmla="*/ 403175 h 504746"/>
                  <a:gd name="connsiteX9" fmla="*/ 513604 w 581442"/>
                  <a:gd name="connsiteY9" fmla="*/ 398338 h 504746"/>
                  <a:gd name="connsiteX10" fmla="*/ 495837 w 581442"/>
                  <a:gd name="connsiteY10" fmla="*/ 330624 h 504746"/>
                  <a:gd name="connsiteX11" fmla="*/ 581442 w 581442"/>
                  <a:gd name="connsiteY11" fmla="*/ 417685 h 504746"/>
                  <a:gd name="connsiteX12" fmla="*/ 495837 w 581442"/>
                  <a:gd name="connsiteY12" fmla="*/ 504746 h 504746"/>
                  <a:gd name="connsiteX13" fmla="*/ 408616 w 581442"/>
                  <a:gd name="connsiteY13" fmla="*/ 417685 h 504746"/>
                  <a:gd name="connsiteX14" fmla="*/ 495837 w 581442"/>
                  <a:gd name="connsiteY14" fmla="*/ 330624 h 504746"/>
                  <a:gd name="connsiteX15" fmla="*/ 293907 w 581442"/>
                  <a:gd name="connsiteY15" fmla="*/ 0 h 504746"/>
                  <a:gd name="connsiteX16" fmla="*/ 458624 w 581442"/>
                  <a:gd name="connsiteY16" fmla="*/ 162927 h 504746"/>
                  <a:gd name="connsiteX17" fmla="*/ 373036 w 581442"/>
                  <a:gd name="connsiteY17" fmla="*/ 306496 h 504746"/>
                  <a:gd name="connsiteX18" fmla="*/ 440860 w 581442"/>
                  <a:gd name="connsiteY18" fmla="*/ 322628 h 504746"/>
                  <a:gd name="connsiteX19" fmla="*/ 384340 w 581442"/>
                  <a:gd name="connsiteY19" fmla="*/ 417803 h 504746"/>
                  <a:gd name="connsiteX20" fmla="*/ 395644 w 581442"/>
                  <a:gd name="connsiteY20" fmla="*/ 464584 h 504746"/>
                  <a:gd name="connsiteX21" fmla="*/ 0 w 581442"/>
                  <a:gd name="connsiteY21" fmla="*/ 464584 h 504746"/>
                  <a:gd name="connsiteX22" fmla="*/ 214778 w 581442"/>
                  <a:gd name="connsiteY22" fmla="*/ 306496 h 504746"/>
                  <a:gd name="connsiteX23" fmla="*/ 130805 w 581442"/>
                  <a:gd name="connsiteY23" fmla="*/ 162927 h 504746"/>
                  <a:gd name="connsiteX24" fmla="*/ 293907 w 581442"/>
                  <a:gd name="connsiteY24" fmla="*/ 0 h 504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1442" h="504746">
                    <a:moveTo>
                      <a:pt x="495837" y="359644"/>
                    </a:moveTo>
                    <a:lnTo>
                      <a:pt x="476454" y="398338"/>
                    </a:lnTo>
                    <a:lnTo>
                      <a:pt x="434459" y="403175"/>
                    </a:lnTo>
                    <a:lnTo>
                      <a:pt x="465148" y="433808"/>
                    </a:lnTo>
                    <a:lnTo>
                      <a:pt x="457072" y="475726"/>
                    </a:lnTo>
                    <a:lnTo>
                      <a:pt x="495837" y="456379"/>
                    </a:lnTo>
                    <a:lnTo>
                      <a:pt x="532986" y="475726"/>
                    </a:lnTo>
                    <a:lnTo>
                      <a:pt x="526525" y="433808"/>
                    </a:lnTo>
                    <a:lnTo>
                      <a:pt x="557214" y="403175"/>
                    </a:lnTo>
                    <a:lnTo>
                      <a:pt x="513604" y="398338"/>
                    </a:lnTo>
                    <a:close/>
                    <a:moveTo>
                      <a:pt x="495837" y="330624"/>
                    </a:moveTo>
                    <a:cubicBezTo>
                      <a:pt x="542677" y="330624"/>
                      <a:pt x="581442" y="369318"/>
                      <a:pt x="581442" y="417685"/>
                    </a:cubicBezTo>
                    <a:cubicBezTo>
                      <a:pt x="581442" y="466052"/>
                      <a:pt x="542677" y="504746"/>
                      <a:pt x="495837" y="504746"/>
                    </a:cubicBezTo>
                    <a:cubicBezTo>
                      <a:pt x="447381" y="504746"/>
                      <a:pt x="408616" y="466052"/>
                      <a:pt x="408616" y="417685"/>
                    </a:cubicBezTo>
                    <a:cubicBezTo>
                      <a:pt x="408616" y="369318"/>
                      <a:pt x="447381" y="330624"/>
                      <a:pt x="495837" y="330624"/>
                    </a:cubicBezTo>
                    <a:close/>
                    <a:moveTo>
                      <a:pt x="293907" y="0"/>
                    </a:moveTo>
                    <a:cubicBezTo>
                      <a:pt x="384340" y="0"/>
                      <a:pt x="458624" y="72591"/>
                      <a:pt x="458624" y="162927"/>
                    </a:cubicBezTo>
                    <a:cubicBezTo>
                      <a:pt x="458624" y="225839"/>
                      <a:pt x="424712" y="279073"/>
                      <a:pt x="373036" y="306496"/>
                    </a:cubicBezTo>
                    <a:cubicBezTo>
                      <a:pt x="397259" y="309723"/>
                      <a:pt x="419867" y="316175"/>
                      <a:pt x="440860" y="322628"/>
                    </a:cubicBezTo>
                    <a:cubicBezTo>
                      <a:pt x="406948" y="341986"/>
                      <a:pt x="384340" y="377475"/>
                      <a:pt x="384340" y="417803"/>
                    </a:cubicBezTo>
                    <a:cubicBezTo>
                      <a:pt x="384340" y="433935"/>
                      <a:pt x="389184" y="450066"/>
                      <a:pt x="395644" y="464584"/>
                    </a:cubicBezTo>
                    <a:lnTo>
                      <a:pt x="0" y="464584"/>
                    </a:lnTo>
                    <a:cubicBezTo>
                      <a:pt x="0" y="388767"/>
                      <a:pt x="90433" y="325854"/>
                      <a:pt x="214778" y="306496"/>
                    </a:cubicBezTo>
                    <a:cubicBezTo>
                      <a:pt x="164717" y="279073"/>
                      <a:pt x="130805" y="225839"/>
                      <a:pt x="130805" y="162927"/>
                    </a:cubicBezTo>
                    <a:cubicBezTo>
                      <a:pt x="130805" y="72591"/>
                      <a:pt x="203474" y="0"/>
                      <a:pt x="2939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" name="iṣļiḍ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11486493-31E1-4933-AEBF-F21C1115CBF0}"/>
                  </a:ext>
                </a:extLst>
              </p:cNvPr>
              <p:cNvSpPr/>
              <p:nvPr/>
            </p:nvSpPr>
            <p:spPr>
              <a:xfrm>
                <a:off x="2364567" y="4274501"/>
                <a:ext cx="704117" cy="70411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10" name="îṩḻîḋ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49ABD7B-415F-4162-AF0E-D3FD8A29EE48}"/>
                  </a:ext>
                </a:extLst>
              </p:cNvPr>
              <p:cNvSpPr/>
              <p:nvPr/>
            </p:nvSpPr>
            <p:spPr bwMode="auto">
              <a:xfrm>
                <a:off x="2595615" y="4520238"/>
                <a:ext cx="234870" cy="203889"/>
              </a:xfrm>
              <a:custGeom>
                <a:avLst/>
                <a:gdLst>
                  <a:gd name="connsiteX0" fmla="*/ 495837 w 581442"/>
                  <a:gd name="connsiteY0" fmla="*/ 359644 h 504746"/>
                  <a:gd name="connsiteX1" fmla="*/ 476454 w 581442"/>
                  <a:gd name="connsiteY1" fmla="*/ 398338 h 504746"/>
                  <a:gd name="connsiteX2" fmla="*/ 434459 w 581442"/>
                  <a:gd name="connsiteY2" fmla="*/ 403175 h 504746"/>
                  <a:gd name="connsiteX3" fmla="*/ 465148 w 581442"/>
                  <a:gd name="connsiteY3" fmla="*/ 433808 h 504746"/>
                  <a:gd name="connsiteX4" fmla="*/ 457072 w 581442"/>
                  <a:gd name="connsiteY4" fmla="*/ 475726 h 504746"/>
                  <a:gd name="connsiteX5" fmla="*/ 495837 w 581442"/>
                  <a:gd name="connsiteY5" fmla="*/ 456379 h 504746"/>
                  <a:gd name="connsiteX6" fmla="*/ 532986 w 581442"/>
                  <a:gd name="connsiteY6" fmla="*/ 475726 h 504746"/>
                  <a:gd name="connsiteX7" fmla="*/ 526525 w 581442"/>
                  <a:gd name="connsiteY7" fmla="*/ 433808 h 504746"/>
                  <a:gd name="connsiteX8" fmla="*/ 557214 w 581442"/>
                  <a:gd name="connsiteY8" fmla="*/ 403175 h 504746"/>
                  <a:gd name="connsiteX9" fmla="*/ 513604 w 581442"/>
                  <a:gd name="connsiteY9" fmla="*/ 398338 h 504746"/>
                  <a:gd name="connsiteX10" fmla="*/ 495837 w 581442"/>
                  <a:gd name="connsiteY10" fmla="*/ 330624 h 504746"/>
                  <a:gd name="connsiteX11" fmla="*/ 581442 w 581442"/>
                  <a:gd name="connsiteY11" fmla="*/ 417685 h 504746"/>
                  <a:gd name="connsiteX12" fmla="*/ 495837 w 581442"/>
                  <a:gd name="connsiteY12" fmla="*/ 504746 h 504746"/>
                  <a:gd name="connsiteX13" fmla="*/ 408616 w 581442"/>
                  <a:gd name="connsiteY13" fmla="*/ 417685 h 504746"/>
                  <a:gd name="connsiteX14" fmla="*/ 495837 w 581442"/>
                  <a:gd name="connsiteY14" fmla="*/ 330624 h 504746"/>
                  <a:gd name="connsiteX15" fmla="*/ 293907 w 581442"/>
                  <a:gd name="connsiteY15" fmla="*/ 0 h 504746"/>
                  <a:gd name="connsiteX16" fmla="*/ 458624 w 581442"/>
                  <a:gd name="connsiteY16" fmla="*/ 162927 h 504746"/>
                  <a:gd name="connsiteX17" fmla="*/ 373036 w 581442"/>
                  <a:gd name="connsiteY17" fmla="*/ 306496 h 504746"/>
                  <a:gd name="connsiteX18" fmla="*/ 440860 w 581442"/>
                  <a:gd name="connsiteY18" fmla="*/ 322628 h 504746"/>
                  <a:gd name="connsiteX19" fmla="*/ 384340 w 581442"/>
                  <a:gd name="connsiteY19" fmla="*/ 417803 h 504746"/>
                  <a:gd name="connsiteX20" fmla="*/ 395644 w 581442"/>
                  <a:gd name="connsiteY20" fmla="*/ 464584 h 504746"/>
                  <a:gd name="connsiteX21" fmla="*/ 0 w 581442"/>
                  <a:gd name="connsiteY21" fmla="*/ 464584 h 504746"/>
                  <a:gd name="connsiteX22" fmla="*/ 214778 w 581442"/>
                  <a:gd name="connsiteY22" fmla="*/ 306496 h 504746"/>
                  <a:gd name="connsiteX23" fmla="*/ 130805 w 581442"/>
                  <a:gd name="connsiteY23" fmla="*/ 162927 h 504746"/>
                  <a:gd name="connsiteX24" fmla="*/ 293907 w 581442"/>
                  <a:gd name="connsiteY24" fmla="*/ 0 h 504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1442" h="504746">
                    <a:moveTo>
                      <a:pt x="495837" y="359644"/>
                    </a:moveTo>
                    <a:lnTo>
                      <a:pt x="476454" y="398338"/>
                    </a:lnTo>
                    <a:lnTo>
                      <a:pt x="434459" y="403175"/>
                    </a:lnTo>
                    <a:lnTo>
                      <a:pt x="465148" y="433808"/>
                    </a:lnTo>
                    <a:lnTo>
                      <a:pt x="457072" y="475726"/>
                    </a:lnTo>
                    <a:lnTo>
                      <a:pt x="495837" y="456379"/>
                    </a:lnTo>
                    <a:lnTo>
                      <a:pt x="532986" y="475726"/>
                    </a:lnTo>
                    <a:lnTo>
                      <a:pt x="526525" y="433808"/>
                    </a:lnTo>
                    <a:lnTo>
                      <a:pt x="557214" y="403175"/>
                    </a:lnTo>
                    <a:lnTo>
                      <a:pt x="513604" y="398338"/>
                    </a:lnTo>
                    <a:close/>
                    <a:moveTo>
                      <a:pt x="495837" y="330624"/>
                    </a:moveTo>
                    <a:cubicBezTo>
                      <a:pt x="542677" y="330624"/>
                      <a:pt x="581442" y="369318"/>
                      <a:pt x="581442" y="417685"/>
                    </a:cubicBezTo>
                    <a:cubicBezTo>
                      <a:pt x="581442" y="466052"/>
                      <a:pt x="542677" y="504746"/>
                      <a:pt x="495837" y="504746"/>
                    </a:cubicBezTo>
                    <a:cubicBezTo>
                      <a:pt x="447381" y="504746"/>
                      <a:pt x="408616" y="466052"/>
                      <a:pt x="408616" y="417685"/>
                    </a:cubicBezTo>
                    <a:cubicBezTo>
                      <a:pt x="408616" y="369318"/>
                      <a:pt x="447381" y="330624"/>
                      <a:pt x="495837" y="330624"/>
                    </a:cubicBezTo>
                    <a:close/>
                    <a:moveTo>
                      <a:pt x="293907" y="0"/>
                    </a:moveTo>
                    <a:cubicBezTo>
                      <a:pt x="384340" y="0"/>
                      <a:pt x="458624" y="72591"/>
                      <a:pt x="458624" y="162927"/>
                    </a:cubicBezTo>
                    <a:cubicBezTo>
                      <a:pt x="458624" y="225839"/>
                      <a:pt x="424712" y="279073"/>
                      <a:pt x="373036" y="306496"/>
                    </a:cubicBezTo>
                    <a:cubicBezTo>
                      <a:pt x="397259" y="309723"/>
                      <a:pt x="419867" y="316175"/>
                      <a:pt x="440860" y="322628"/>
                    </a:cubicBezTo>
                    <a:cubicBezTo>
                      <a:pt x="406948" y="341986"/>
                      <a:pt x="384340" y="377475"/>
                      <a:pt x="384340" y="417803"/>
                    </a:cubicBezTo>
                    <a:cubicBezTo>
                      <a:pt x="384340" y="433935"/>
                      <a:pt x="389184" y="450066"/>
                      <a:pt x="395644" y="464584"/>
                    </a:cubicBezTo>
                    <a:lnTo>
                      <a:pt x="0" y="464584"/>
                    </a:lnTo>
                    <a:cubicBezTo>
                      <a:pt x="0" y="388767"/>
                      <a:pt x="90433" y="325854"/>
                      <a:pt x="214778" y="306496"/>
                    </a:cubicBezTo>
                    <a:cubicBezTo>
                      <a:pt x="164717" y="279073"/>
                      <a:pt x="130805" y="225839"/>
                      <a:pt x="130805" y="162927"/>
                    </a:cubicBezTo>
                    <a:cubicBezTo>
                      <a:pt x="130805" y="72591"/>
                      <a:pt x="203474" y="0"/>
                      <a:pt x="2939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1" name="íslíď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223FEDDB-3669-4DDA-9F09-0BF50CC7FA15}"/>
                  </a:ext>
                </a:extLst>
              </p:cNvPr>
              <p:cNvSpPr/>
              <p:nvPr/>
            </p:nvSpPr>
            <p:spPr>
              <a:xfrm>
                <a:off x="2364567" y="5251725"/>
                <a:ext cx="704117" cy="70411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12" name="iśľîḓ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A0359D17-3DC5-48FA-9D35-5A633258975B}"/>
                  </a:ext>
                </a:extLst>
              </p:cNvPr>
              <p:cNvSpPr/>
              <p:nvPr/>
            </p:nvSpPr>
            <p:spPr bwMode="auto">
              <a:xfrm>
                <a:off x="2595615" y="5497461"/>
                <a:ext cx="234870" cy="203889"/>
              </a:xfrm>
              <a:custGeom>
                <a:avLst/>
                <a:gdLst>
                  <a:gd name="connsiteX0" fmla="*/ 495837 w 581442"/>
                  <a:gd name="connsiteY0" fmla="*/ 359644 h 504746"/>
                  <a:gd name="connsiteX1" fmla="*/ 476454 w 581442"/>
                  <a:gd name="connsiteY1" fmla="*/ 398338 h 504746"/>
                  <a:gd name="connsiteX2" fmla="*/ 434459 w 581442"/>
                  <a:gd name="connsiteY2" fmla="*/ 403175 h 504746"/>
                  <a:gd name="connsiteX3" fmla="*/ 465148 w 581442"/>
                  <a:gd name="connsiteY3" fmla="*/ 433808 h 504746"/>
                  <a:gd name="connsiteX4" fmla="*/ 457072 w 581442"/>
                  <a:gd name="connsiteY4" fmla="*/ 475726 h 504746"/>
                  <a:gd name="connsiteX5" fmla="*/ 495837 w 581442"/>
                  <a:gd name="connsiteY5" fmla="*/ 456379 h 504746"/>
                  <a:gd name="connsiteX6" fmla="*/ 532986 w 581442"/>
                  <a:gd name="connsiteY6" fmla="*/ 475726 h 504746"/>
                  <a:gd name="connsiteX7" fmla="*/ 526525 w 581442"/>
                  <a:gd name="connsiteY7" fmla="*/ 433808 h 504746"/>
                  <a:gd name="connsiteX8" fmla="*/ 557214 w 581442"/>
                  <a:gd name="connsiteY8" fmla="*/ 403175 h 504746"/>
                  <a:gd name="connsiteX9" fmla="*/ 513604 w 581442"/>
                  <a:gd name="connsiteY9" fmla="*/ 398338 h 504746"/>
                  <a:gd name="connsiteX10" fmla="*/ 495837 w 581442"/>
                  <a:gd name="connsiteY10" fmla="*/ 330624 h 504746"/>
                  <a:gd name="connsiteX11" fmla="*/ 581442 w 581442"/>
                  <a:gd name="connsiteY11" fmla="*/ 417685 h 504746"/>
                  <a:gd name="connsiteX12" fmla="*/ 495837 w 581442"/>
                  <a:gd name="connsiteY12" fmla="*/ 504746 h 504746"/>
                  <a:gd name="connsiteX13" fmla="*/ 408616 w 581442"/>
                  <a:gd name="connsiteY13" fmla="*/ 417685 h 504746"/>
                  <a:gd name="connsiteX14" fmla="*/ 495837 w 581442"/>
                  <a:gd name="connsiteY14" fmla="*/ 330624 h 504746"/>
                  <a:gd name="connsiteX15" fmla="*/ 293907 w 581442"/>
                  <a:gd name="connsiteY15" fmla="*/ 0 h 504746"/>
                  <a:gd name="connsiteX16" fmla="*/ 458624 w 581442"/>
                  <a:gd name="connsiteY16" fmla="*/ 162927 h 504746"/>
                  <a:gd name="connsiteX17" fmla="*/ 373036 w 581442"/>
                  <a:gd name="connsiteY17" fmla="*/ 306496 h 504746"/>
                  <a:gd name="connsiteX18" fmla="*/ 440860 w 581442"/>
                  <a:gd name="connsiteY18" fmla="*/ 322628 h 504746"/>
                  <a:gd name="connsiteX19" fmla="*/ 384340 w 581442"/>
                  <a:gd name="connsiteY19" fmla="*/ 417803 h 504746"/>
                  <a:gd name="connsiteX20" fmla="*/ 395644 w 581442"/>
                  <a:gd name="connsiteY20" fmla="*/ 464584 h 504746"/>
                  <a:gd name="connsiteX21" fmla="*/ 0 w 581442"/>
                  <a:gd name="connsiteY21" fmla="*/ 464584 h 504746"/>
                  <a:gd name="connsiteX22" fmla="*/ 214778 w 581442"/>
                  <a:gd name="connsiteY22" fmla="*/ 306496 h 504746"/>
                  <a:gd name="connsiteX23" fmla="*/ 130805 w 581442"/>
                  <a:gd name="connsiteY23" fmla="*/ 162927 h 504746"/>
                  <a:gd name="connsiteX24" fmla="*/ 293907 w 581442"/>
                  <a:gd name="connsiteY24" fmla="*/ 0 h 504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1442" h="504746">
                    <a:moveTo>
                      <a:pt x="495837" y="359644"/>
                    </a:moveTo>
                    <a:lnTo>
                      <a:pt x="476454" y="398338"/>
                    </a:lnTo>
                    <a:lnTo>
                      <a:pt x="434459" y="403175"/>
                    </a:lnTo>
                    <a:lnTo>
                      <a:pt x="465148" y="433808"/>
                    </a:lnTo>
                    <a:lnTo>
                      <a:pt x="457072" y="475726"/>
                    </a:lnTo>
                    <a:lnTo>
                      <a:pt x="495837" y="456379"/>
                    </a:lnTo>
                    <a:lnTo>
                      <a:pt x="532986" y="475726"/>
                    </a:lnTo>
                    <a:lnTo>
                      <a:pt x="526525" y="433808"/>
                    </a:lnTo>
                    <a:lnTo>
                      <a:pt x="557214" y="403175"/>
                    </a:lnTo>
                    <a:lnTo>
                      <a:pt x="513604" y="398338"/>
                    </a:lnTo>
                    <a:close/>
                    <a:moveTo>
                      <a:pt x="495837" y="330624"/>
                    </a:moveTo>
                    <a:cubicBezTo>
                      <a:pt x="542677" y="330624"/>
                      <a:pt x="581442" y="369318"/>
                      <a:pt x="581442" y="417685"/>
                    </a:cubicBezTo>
                    <a:cubicBezTo>
                      <a:pt x="581442" y="466052"/>
                      <a:pt x="542677" y="504746"/>
                      <a:pt x="495837" y="504746"/>
                    </a:cubicBezTo>
                    <a:cubicBezTo>
                      <a:pt x="447381" y="504746"/>
                      <a:pt x="408616" y="466052"/>
                      <a:pt x="408616" y="417685"/>
                    </a:cubicBezTo>
                    <a:cubicBezTo>
                      <a:pt x="408616" y="369318"/>
                      <a:pt x="447381" y="330624"/>
                      <a:pt x="495837" y="330624"/>
                    </a:cubicBezTo>
                    <a:close/>
                    <a:moveTo>
                      <a:pt x="293907" y="0"/>
                    </a:moveTo>
                    <a:cubicBezTo>
                      <a:pt x="384340" y="0"/>
                      <a:pt x="458624" y="72591"/>
                      <a:pt x="458624" y="162927"/>
                    </a:cubicBezTo>
                    <a:cubicBezTo>
                      <a:pt x="458624" y="225839"/>
                      <a:pt x="424712" y="279073"/>
                      <a:pt x="373036" y="306496"/>
                    </a:cubicBezTo>
                    <a:cubicBezTo>
                      <a:pt x="397259" y="309723"/>
                      <a:pt x="419867" y="316175"/>
                      <a:pt x="440860" y="322628"/>
                    </a:cubicBezTo>
                    <a:cubicBezTo>
                      <a:pt x="406948" y="341986"/>
                      <a:pt x="384340" y="377475"/>
                      <a:pt x="384340" y="417803"/>
                    </a:cubicBezTo>
                    <a:cubicBezTo>
                      <a:pt x="384340" y="433935"/>
                      <a:pt x="389184" y="450066"/>
                      <a:pt x="395644" y="464584"/>
                    </a:cubicBezTo>
                    <a:lnTo>
                      <a:pt x="0" y="464584"/>
                    </a:lnTo>
                    <a:cubicBezTo>
                      <a:pt x="0" y="388767"/>
                      <a:pt x="90433" y="325854"/>
                      <a:pt x="214778" y="306496"/>
                    </a:cubicBezTo>
                    <a:cubicBezTo>
                      <a:pt x="164717" y="279073"/>
                      <a:pt x="130805" y="225839"/>
                      <a:pt x="130805" y="162927"/>
                    </a:cubicBezTo>
                    <a:cubicBezTo>
                      <a:pt x="130805" y="72591"/>
                      <a:pt x="203474" y="0"/>
                      <a:pt x="2939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3" name="îṥḷíḓ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32A53F9-E693-4E9B-AF77-72C2330705C3}"/>
                  </a:ext>
                </a:extLst>
              </p:cNvPr>
              <p:cNvSpPr/>
              <p:nvPr/>
            </p:nvSpPr>
            <p:spPr>
              <a:xfrm flipH="1">
                <a:off x="7323597" y="2059227"/>
                <a:ext cx="1151456" cy="11514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Text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iṩľíd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C39F6EF7-0CE5-467F-8128-66BF49AE3E19}"/>
                  </a:ext>
                </a:extLst>
              </p:cNvPr>
              <p:cNvSpPr/>
              <p:nvPr/>
            </p:nvSpPr>
            <p:spPr>
              <a:xfrm flipH="1">
                <a:off x="7323597" y="4539443"/>
                <a:ext cx="1151456" cy="11514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Text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îŝ1íḑ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A3E6E750-5C44-46D2-9B66-727D059615E3}"/>
                  </a:ext>
                </a:extLst>
              </p:cNvPr>
              <p:cNvSpPr/>
              <p:nvPr/>
            </p:nvSpPr>
            <p:spPr>
              <a:xfrm>
                <a:off x="9115776" y="1792068"/>
                <a:ext cx="704118" cy="70411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16" name="iṣḻîḋ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57329468-2D46-43B6-ADF8-E8D6394DA71F}"/>
                  </a:ext>
                </a:extLst>
              </p:cNvPr>
              <p:cNvSpPr/>
              <p:nvPr/>
            </p:nvSpPr>
            <p:spPr bwMode="auto">
              <a:xfrm>
                <a:off x="9346824" y="2037804"/>
                <a:ext cx="234871" cy="203889"/>
              </a:xfrm>
              <a:custGeom>
                <a:avLst/>
                <a:gdLst>
                  <a:gd name="connsiteX0" fmla="*/ 495837 w 581442"/>
                  <a:gd name="connsiteY0" fmla="*/ 359644 h 504746"/>
                  <a:gd name="connsiteX1" fmla="*/ 476454 w 581442"/>
                  <a:gd name="connsiteY1" fmla="*/ 398338 h 504746"/>
                  <a:gd name="connsiteX2" fmla="*/ 434459 w 581442"/>
                  <a:gd name="connsiteY2" fmla="*/ 403175 h 504746"/>
                  <a:gd name="connsiteX3" fmla="*/ 465148 w 581442"/>
                  <a:gd name="connsiteY3" fmla="*/ 433808 h 504746"/>
                  <a:gd name="connsiteX4" fmla="*/ 457072 w 581442"/>
                  <a:gd name="connsiteY4" fmla="*/ 475726 h 504746"/>
                  <a:gd name="connsiteX5" fmla="*/ 495837 w 581442"/>
                  <a:gd name="connsiteY5" fmla="*/ 456379 h 504746"/>
                  <a:gd name="connsiteX6" fmla="*/ 532986 w 581442"/>
                  <a:gd name="connsiteY6" fmla="*/ 475726 h 504746"/>
                  <a:gd name="connsiteX7" fmla="*/ 526525 w 581442"/>
                  <a:gd name="connsiteY7" fmla="*/ 433808 h 504746"/>
                  <a:gd name="connsiteX8" fmla="*/ 557214 w 581442"/>
                  <a:gd name="connsiteY8" fmla="*/ 403175 h 504746"/>
                  <a:gd name="connsiteX9" fmla="*/ 513604 w 581442"/>
                  <a:gd name="connsiteY9" fmla="*/ 398338 h 504746"/>
                  <a:gd name="connsiteX10" fmla="*/ 495837 w 581442"/>
                  <a:gd name="connsiteY10" fmla="*/ 330624 h 504746"/>
                  <a:gd name="connsiteX11" fmla="*/ 581442 w 581442"/>
                  <a:gd name="connsiteY11" fmla="*/ 417685 h 504746"/>
                  <a:gd name="connsiteX12" fmla="*/ 495837 w 581442"/>
                  <a:gd name="connsiteY12" fmla="*/ 504746 h 504746"/>
                  <a:gd name="connsiteX13" fmla="*/ 408616 w 581442"/>
                  <a:gd name="connsiteY13" fmla="*/ 417685 h 504746"/>
                  <a:gd name="connsiteX14" fmla="*/ 495837 w 581442"/>
                  <a:gd name="connsiteY14" fmla="*/ 330624 h 504746"/>
                  <a:gd name="connsiteX15" fmla="*/ 293907 w 581442"/>
                  <a:gd name="connsiteY15" fmla="*/ 0 h 504746"/>
                  <a:gd name="connsiteX16" fmla="*/ 458624 w 581442"/>
                  <a:gd name="connsiteY16" fmla="*/ 162927 h 504746"/>
                  <a:gd name="connsiteX17" fmla="*/ 373036 w 581442"/>
                  <a:gd name="connsiteY17" fmla="*/ 306496 h 504746"/>
                  <a:gd name="connsiteX18" fmla="*/ 440860 w 581442"/>
                  <a:gd name="connsiteY18" fmla="*/ 322628 h 504746"/>
                  <a:gd name="connsiteX19" fmla="*/ 384340 w 581442"/>
                  <a:gd name="connsiteY19" fmla="*/ 417803 h 504746"/>
                  <a:gd name="connsiteX20" fmla="*/ 395644 w 581442"/>
                  <a:gd name="connsiteY20" fmla="*/ 464584 h 504746"/>
                  <a:gd name="connsiteX21" fmla="*/ 0 w 581442"/>
                  <a:gd name="connsiteY21" fmla="*/ 464584 h 504746"/>
                  <a:gd name="connsiteX22" fmla="*/ 214778 w 581442"/>
                  <a:gd name="connsiteY22" fmla="*/ 306496 h 504746"/>
                  <a:gd name="connsiteX23" fmla="*/ 130805 w 581442"/>
                  <a:gd name="connsiteY23" fmla="*/ 162927 h 504746"/>
                  <a:gd name="connsiteX24" fmla="*/ 293907 w 581442"/>
                  <a:gd name="connsiteY24" fmla="*/ 0 h 504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1442" h="504746">
                    <a:moveTo>
                      <a:pt x="495837" y="359644"/>
                    </a:moveTo>
                    <a:lnTo>
                      <a:pt x="476454" y="398338"/>
                    </a:lnTo>
                    <a:lnTo>
                      <a:pt x="434459" y="403175"/>
                    </a:lnTo>
                    <a:lnTo>
                      <a:pt x="465148" y="433808"/>
                    </a:lnTo>
                    <a:lnTo>
                      <a:pt x="457072" y="475726"/>
                    </a:lnTo>
                    <a:lnTo>
                      <a:pt x="495837" y="456379"/>
                    </a:lnTo>
                    <a:lnTo>
                      <a:pt x="532986" y="475726"/>
                    </a:lnTo>
                    <a:lnTo>
                      <a:pt x="526525" y="433808"/>
                    </a:lnTo>
                    <a:lnTo>
                      <a:pt x="557214" y="403175"/>
                    </a:lnTo>
                    <a:lnTo>
                      <a:pt x="513604" y="398338"/>
                    </a:lnTo>
                    <a:close/>
                    <a:moveTo>
                      <a:pt x="495837" y="330624"/>
                    </a:moveTo>
                    <a:cubicBezTo>
                      <a:pt x="542677" y="330624"/>
                      <a:pt x="581442" y="369318"/>
                      <a:pt x="581442" y="417685"/>
                    </a:cubicBezTo>
                    <a:cubicBezTo>
                      <a:pt x="581442" y="466052"/>
                      <a:pt x="542677" y="504746"/>
                      <a:pt x="495837" y="504746"/>
                    </a:cubicBezTo>
                    <a:cubicBezTo>
                      <a:pt x="447381" y="504746"/>
                      <a:pt x="408616" y="466052"/>
                      <a:pt x="408616" y="417685"/>
                    </a:cubicBezTo>
                    <a:cubicBezTo>
                      <a:pt x="408616" y="369318"/>
                      <a:pt x="447381" y="330624"/>
                      <a:pt x="495837" y="330624"/>
                    </a:cubicBezTo>
                    <a:close/>
                    <a:moveTo>
                      <a:pt x="293907" y="0"/>
                    </a:moveTo>
                    <a:cubicBezTo>
                      <a:pt x="384340" y="0"/>
                      <a:pt x="458624" y="72591"/>
                      <a:pt x="458624" y="162927"/>
                    </a:cubicBezTo>
                    <a:cubicBezTo>
                      <a:pt x="458624" y="225839"/>
                      <a:pt x="424712" y="279073"/>
                      <a:pt x="373036" y="306496"/>
                    </a:cubicBezTo>
                    <a:cubicBezTo>
                      <a:pt x="397259" y="309723"/>
                      <a:pt x="419867" y="316175"/>
                      <a:pt x="440860" y="322628"/>
                    </a:cubicBezTo>
                    <a:cubicBezTo>
                      <a:pt x="406948" y="341986"/>
                      <a:pt x="384340" y="377475"/>
                      <a:pt x="384340" y="417803"/>
                    </a:cubicBezTo>
                    <a:cubicBezTo>
                      <a:pt x="384340" y="433935"/>
                      <a:pt x="389184" y="450066"/>
                      <a:pt x="395644" y="464584"/>
                    </a:cubicBezTo>
                    <a:lnTo>
                      <a:pt x="0" y="464584"/>
                    </a:lnTo>
                    <a:cubicBezTo>
                      <a:pt x="0" y="388767"/>
                      <a:pt x="90433" y="325854"/>
                      <a:pt x="214778" y="306496"/>
                    </a:cubicBezTo>
                    <a:cubicBezTo>
                      <a:pt x="164717" y="279073"/>
                      <a:pt x="130805" y="225839"/>
                      <a:pt x="130805" y="162927"/>
                    </a:cubicBezTo>
                    <a:cubicBezTo>
                      <a:pt x="130805" y="72591"/>
                      <a:pt x="203474" y="0"/>
                      <a:pt x="2939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7" name="iṩľíď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EA2CD43-61FC-4EE4-92D3-6BE60CFB9717}"/>
                  </a:ext>
                </a:extLst>
              </p:cNvPr>
              <p:cNvSpPr/>
              <p:nvPr/>
            </p:nvSpPr>
            <p:spPr>
              <a:xfrm>
                <a:off x="9119741" y="2773726"/>
                <a:ext cx="704118" cy="70411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18" name="îṡḻïḍ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C300727-D255-4176-8531-83F2BF130C7A}"/>
                  </a:ext>
                </a:extLst>
              </p:cNvPr>
              <p:cNvSpPr/>
              <p:nvPr/>
            </p:nvSpPr>
            <p:spPr bwMode="auto">
              <a:xfrm>
                <a:off x="9350789" y="3019463"/>
                <a:ext cx="234871" cy="203889"/>
              </a:xfrm>
              <a:custGeom>
                <a:avLst/>
                <a:gdLst>
                  <a:gd name="connsiteX0" fmla="*/ 495837 w 581442"/>
                  <a:gd name="connsiteY0" fmla="*/ 359644 h 504746"/>
                  <a:gd name="connsiteX1" fmla="*/ 476454 w 581442"/>
                  <a:gd name="connsiteY1" fmla="*/ 398338 h 504746"/>
                  <a:gd name="connsiteX2" fmla="*/ 434459 w 581442"/>
                  <a:gd name="connsiteY2" fmla="*/ 403175 h 504746"/>
                  <a:gd name="connsiteX3" fmla="*/ 465148 w 581442"/>
                  <a:gd name="connsiteY3" fmla="*/ 433808 h 504746"/>
                  <a:gd name="connsiteX4" fmla="*/ 457072 w 581442"/>
                  <a:gd name="connsiteY4" fmla="*/ 475726 h 504746"/>
                  <a:gd name="connsiteX5" fmla="*/ 495837 w 581442"/>
                  <a:gd name="connsiteY5" fmla="*/ 456379 h 504746"/>
                  <a:gd name="connsiteX6" fmla="*/ 532986 w 581442"/>
                  <a:gd name="connsiteY6" fmla="*/ 475726 h 504746"/>
                  <a:gd name="connsiteX7" fmla="*/ 526525 w 581442"/>
                  <a:gd name="connsiteY7" fmla="*/ 433808 h 504746"/>
                  <a:gd name="connsiteX8" fmla="*/ 557214 w 581442"/>
                  <a:gd name="connsiteY8" fmla="*/ 403175 h 504746"/>
                  <a:gd name="connsiteX9" fmla="*/ 513604 w 581442"/>
                  <a:gd name="connsiteY9" fmla="*/ 398338 h 504746"/>
                  <a:gd name="connsiteX10" fmla="*/ 495837 w 581442"/>
                  <a:gd name="connsiteY10" fmla="*/ 330624 h 504746"/>
                  <a:gd name="connsiteX11" fmla="*/ 581442 w 581442"/>
                  <a:gd name="connsiteY11" fmla="*/ 417685 h 504746"/>
                  <a:gd name="connsiteX12" fmla="*/ 495837 w 581442"/>
                  <a:gd name="connsiteY12" fmla="*/ 504746 h 504746"/>
                  <a:gd name="connsiteX13" fmla="*/ 408616 w 581442"/>
                  <a:gd name="connsiteY13" fmla="*/ 417685 h 504746"/>
                  <a:gd name="connsiteX14" fmla="*/ 495837 w 581442"/>
                  <a:gd name="connsiteY14" fmla="*/ 330624 h 504746"/>
                  <a:gd name="connsiteX15" fmla="*/ 293907 w 581442"/>
                  <a:gd name="connsiteY15" fmla="*/ 0 h 504746"/>
                  <a:gd name="connsiteX16" fmla="*/ 458624 w 581442"/>
                  <a:gd name="connsiteY16" fmla="*/ 162927 h 504746"/>
                  <a:gd name="connsiteX17" fmla="*/ 373036 w 581442"/>
                  <a:gd name="connsiteY17" fmla="*/ 306496 h 504746"/>
                  <a:gd name="connsiteX18" fmla="*/ 440860 w 581442"/>
                  <a:gd name="connsiteY18" fmla="*/ 322628 h 504746"/>
                  <a:gd name="connsiteX19" fmla="*/ 384340 w 581442"/>
                  <a:gd name="connsiteY19" fmla="*/ 417803 h 504746"/>
                  <a:gd name="connsiteX20" fmla="*/ 395644 w 581442"/>
                  <a:gd name="connsiteY20" fmla="*/ 464584 h 504746"/>
                  <a:gd name="connsiteX21" fmla="*/ 0 w 581442"/>
                  <a:gd name="connsiteY21" fmla="*/ 464584 h 504746"/>
                  <a:gd name="connsiteX22" fmla="*/ 214778 w 581442"/>
                  <a:gd name="connsiteY22" fmla="*/ 306496 h 504746"/>
                  <a:gd name="connsiteX23" fmla="*/ 130805 w 581442"/>
                  <a:gd name="connsiteY23" fmla="*/ 162927 h 504746"/>
                  <a:gd name="connsiteX24" fmla="*/ 293907 w 581442"/>
                  <a:gd name="connsiteY24" fmla="*/ 0 h 504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1442" h="504746">
                    <a:moveTo>
                      <a:pt x="495837" y="359644"/>
                    </a:moveTo>
                    <a:lnTo>
                      <a:pt x="476454" y="398338"/>
                    </a:lnTo>
                    <a:lnTo>
                      <a:pt x="434459" y="403175"/>
                    </a:lnTo>
                    <a:lnTo>
                      <a:pt x="465148" y="433808"/>
                    </a:lnTo>
                    <a:lnTo>
                      <a:pt x="457072" y="475726"/>
                    </a:lnTo>
                    <a:lnTo>
                      <a:pt x="495837" y="456379"/>
                    </a:lnTo>
                    <a:lnTo>
                      <a:pt x="532986" y="475726"/>
                    </a:lnTo>
                    <a:lnTo>
                      <a:pt x="526525" y="433808"/>
                    </a:lnTo>
                    <a:lnTo>
                      <a:pt x="557214" y="403175"/>
                    </a:lnTo>
                    <a:lnTo>
                      <a:pt x="513604" y="398338"/>
                    </a:lnTo>
                    <a:close/>
                    <a:moveTo>
                      <a:pt x="495837" y="330624"/>
                    </a:moveTo>
                    <a:cubicBezTo>
                      <a:pt x="542677" y="330624"/>
                      <a:pt x="581442" y="369318"/>
                      <a:pt x="581442" y="417685"/>
                    </a:cubicBezTo>
                    <a:cubicBezTo>
                      <a:pt x="581442" y="466052"/>
                      <a:pt x="542677" y="504746"/>
                      <a:pt x="495837" y="504746"/>
                    </a:cubicBezTo>
                    <a:cubicBezTo>
                      <a:pt x="447381" y="504746"/>
                      <a:pt x="408616" y="466052"/>
                      <a:pt x="408616" y="417685"/>
                    </a:cubicBezTo>
                    <a:cubicBezTo>
                      <a:pt x="408616" y="369318"/>
                      <a:pt x="447381" y="330624"/>
                      <a:pt x="495837" y="330624"/>
                    </a:cubicBezTo>
                    <a:close/>
                    <a:moveTo>
                      <a:pt x="293907" y="0"/>
                    </a:moveTo>
                    <a:cubicBezTo>
                      <a:pt x="384340" y="0"/>
                      <a:pt x="458624" y="72591"/>
                      <a:pt x="458624" y="162927"/>
                    </a:cubicBezTo>
                    <a:cubicBezTo>
                      <a:pt x="458624" y="225839"/>
                      <a:pt x="424712" y="279073"/>
                      <a:pt x="373036" y="306496"/>
                    </a:cubicBezTo>
                    <a:cubicBezTo>
                      <a:pt x="397259" y="309723"/>
                      <a:pt x="419867" y="316175"/>
                      <a:pt x="440860" y="322628"/>
                    </a:cubicBezTo>
                    <a:cubicBezTo>
                      <a:pt x="406948" y="341986"/>
                      <a:pt x="384340" y="377475"/>
                      <a:pt x="384340" y="417803"/>
                    </a:cubicBezTo>
                    <a:cubicBezTo>
                      <a:pt x="384340" y="433935"/>
                      <a:pt x="389184" y="450066"/>
                      <a:pt x="395644" y="464584"/>
                    </a:cubicBezTo>
                    <a:lnTo>
                      <a:pt x="0" y="464584"/>
                    </a:lnTo>
                    <a:cubicBezTo>
                      <a:pt x="0" y="388767"/>
                      <a:pt x="90433" y="325854"/>
                      <a:pt x="214778" y="306496"/>
                    </a:cubicBezTo>
                    <a:cubicBezTo>
                      <a:pt x="164717" y="279073"/>
                      <a:pt x="130805" y="225839"/>
                      <a:pt x="130805" y="162927"/>
                    </a:cubicBezTo>
                    <a:cubicBezTo>
                      <a:pt x="130805" y="72591"/>
                      <a:pt x="203474" y="0"/>
                      <a:pt x="2939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9" name="ïsḷîḑ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A7B9638-CADF-4D8E-A1C1-6F270E40399F}"/>
                  </a:ext>
                </a:extLst>
              </p:cNvPr>
              <p:cNvSpPr/>
              <p:nvPr/>
            </p:nvSpPr>
            <p:spPr>
              <a:xfrm>
                <a:off x="9123318" y="4274501"/>
                <a:ext cx="704117" cy="70411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20" name="ïS1iḓ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101B310-2299-4949-B5ED-B30449FF7478}"/>
                  </a:ext>
                </a:extLst>
              </p:cNvPr>
              <p:cNvSpPr/>
              <p:nvPr/>
            </p:nvSpPr>
            <p:spPr bwMode="auto">
              <a:xfrm>
                <a:off x="9354366" y="4520238"/>
                <a:ext cx="234870" cy="203889"/>
              </a:xfrm>
              <a:custGeom>
                <a:avLst/>
                <a:gdLst>
                  <a:gd name="connsiteX0" fmla="*/ 495837 w 581442"/>
                  <a:gd name="connsiteY0" fmla="*/ 359644 h 504746"/>
                  <a:gd name="connsiteX1" fmla="*/ 476454 w 581442"/>
                  <a:gd name="connsiteY1" fmla="*/ 398338 h 504746"/>
                  <a:gd name="connsiteX2" fmla="*/ 434459 w 581442"/>
                  <a:gd name="connsiteY2" fmla="*/ 403175 h 504746"/>
                  <a:gd name="connsiteX3" fmla="*/ 465148 w 581442"/>
                  <a:gd name="connsiteY3" fmla="*/ 433808 h 504746"/>
                  <a:gd name="connsiteX4" fmla="*/ 457072 w 581442"/>
                  <a:gd name="connsiteY4" fmla="*/ 475726 h 504746"/>
                  <a:gd name="connsiteX5" fmla="*/ 495837 w 581442"/>
                  <a:gd name="connsiteY5" fmla="*/ 456379 h 504746"/>
                  <a:gd name="connsiteX6" fmla="*/ 532986 w 581442"/>
                  <a:gd name="connsiteY6" fmla="*/ 475726 h 504746"/>
                  <a:gd name="connsiteX7" fmla="*/ 526525 w 581442"/>
                  <a:gd name="connsiteY7" fmla="*/ 433808 h 504746"/>
                  <a:gd name="connsiteX8" fmla="*/ 557214 w 581442"/>
                  <a:gd name="connsiteY8" fmla="*/ 403175 h 504746"/>
                  <a:gd name="connsiteX9" fmla="*/ 513604 w 581442"/>
                  <a:gd name="connsiteY9" fmla="*/ 398338 h 504746"/>
                  <a:gd name="connsiteX10" fmla="*/ 495837 w 581442"/>
                  <a:gd name="connsiteY10" fmla="*/ 330624 h 504746"/>
                  <a:gd name="connsiteX11" fmla="*/ 581442 w 581442"/>
                  <a:gd name="connsiteY11" fmla="*/ 417685 h 504746"/>
                  <a:gd name="connsiteX12" fmla="*/ 495837 w 581442"/>
                  <a:gd name="connsiteY12" fmla="*/ 504746 h 504746"/>
                  <a:gd name="connsiteX13" fmla="*/ 408616 w 581442"/>
                  <a:gd name="connsiteY13" fmla="*/ 417685 h 504746"/>
                  <a:gd name="connsiteX14" fmla="*/ 495837 w 581442"/>
                  <a:gd name="connsiteY14" fmla="*/ 330624 h 504746"/>
                  <a:gd name="connsiteX15" fmla="*/ 293907 w 581442"/>
                  <a:gd name="connsiteY15" fmla="*/ 0 h 504746"/>
                  <a:gd name="connsiteX16" fmla="*/ 458624 w 581442"/>
                  <a:gd name="connsiteY16" fmla="*/ 162927 h 504746"/>
                  <a:gd name="connsiteX17" fmla="*/ 373036 w 581442"/>
                  <a:gd name="connsiteY17" fmla="*/ 306496 h 504746"/>
                  <a:gd name="connsiteX18" fmla="*/ 440860 w 581442"/>
                  <a:gd name="connsiteY18" fmla="*/ 322628 h 504746"/>
                  <a:gd name="connsiteX19" fmla="*/ 384340 w 581442"/>
                  <a:gd name="connsiteY19" fmla="*/ 417803 h 504746"/>
                  <a:gd name="connsiteX20" fmla="*/ 395644 w 581442"/>
                  <a:gd name="connsiteY20" fmla="*/ 464584 h 504746"/>
                  <a:gd name="connsiteX21" fmla="*/ 0 w 581442"/>
                  <a:gd name="connsiteY21" fmla="*/ 464584 h 504746"/>
                  <a:gd name="connsiteX22" fmla="*/ 214778 w 581442"/>
                  <a:gd name="connsiteY22" fmla="*/ 306496 h 504746"/>
                  <a:gd name="connsiteX23" fmla="*/ 130805 w 581442"/>
                  <a:gd name="connsiteY23" fmla="*/ 162927 h 504746"/>
                  <a:gd name="connsiteX24" fmla="*/ 293907 w 581442"/>
                  <a:gd name="connsiteY24" fmla="*/ 0 h 504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1442" h="504746">
                    <a:moveTo>
                      <a:pt x="495837" y="359644"/>
                    </a:moveTo>
                    <a:lnTo>
                      <a:pt x="476454" y="398338"/>
                    </a:lnTo>
                    <a:lnTo>
                      <a:pt x="434459" y="403175"/>
                    </a:lnTo>
                    <a:lnTo>
                      <a:pt x="465148" y="433808"/>
                    </a:lnTo>
                    <a:lnTo>
                      <a:pt x="457072" y="475726"/>
                    </a:lnTo>
                    <a:lnTo>
                      <a:pt x="495837" y="456379"/>
                    </a:lnTo>
                    <a:lnTo>
                      <a:pt x="532986" y="475726"/>
                    </a:lnTo>
                    <a:lnTo>
                      <a:pt x="526525" y="433808"/>
                    </a:lnTo>
                    <a:lnTo>
                      <a:pt x="557214" y="403175"/>
                    </a:lnTo>
                    <a:lnTo>
                      <a:pt x="513604" y="398338"/>
                    </a:lnTo>
                    <a:close/>
                    <a:moveTo>
                      <a:pt x="495837" y="330624"/>
                    </a:moveTo>
                    <a:cubicBezTo>
                      <a:pt x="542677" y="330624"/>
                      <a:pt x="581442" y="369318"/>
                      <a:pt x="581442" y="417685"/>
                    </a:cubicBezTo>
                    <a:cubicBezTo>
                      <a:pt x="581442" y="466052"/>
                      <a:pt x="542677" y="504746"/>
                      <a:pt x="495837" y="504746"/>
                    </a:cubicBezTo>
                    <a:cubicBezTo>
                      <a:pt x="447381" y="504746"/>
                      <a:pt x="408616" y="466052"/>
                      <a:pt x="408616" y="417685"/>
                    </a:cubicBezTo>
                    <a:cubicBezTo>
                      <a:pt x="408616" y="369318"/>
                      <a:pt x="447381" y="330624"/>
                      <a:pt x="495837" y="330624"/>
                    </a:cubicBezTo>
                    <a:close/>
                    <a:moveTo>
                      <a:pt x="293907" y="0"/>
                    </a:moveTo>
                    <a:cubicBezTo>
                      <a:pt x="384340" y="0"/>
                      <a:pt x="458624" y="72591"/>
                      <a:pt x="458624" y="162927"/>
                    </a:cubicBezTo>
                    <a:cubicBezTo>
                      <a:pt x="458624" y="225839"/>
                      <a:pt x="424712" y="279073"/>
                      <a:pt x="373036" y="306496"/>
                    </a:cubicBezTo>
                    <a:cubicBezTo>
                      <a:pt x="397259" y="309723"/>
                      <a:pt x="419867" y="316175"/>
                      <a:pt x="440860" y="322628"/>
                    </a:cubicBezTo>
                    <a:cubicBezTo>
                      <a:pt x="406948" y="341986"/>
                      <a:pt x="384340" y="377475"/>
                      <a:pt x="384340" y="417803"/>
                    </a:cubicBezTo>
                    <a:cubicBezTo>
                      <a:pt x="384340" y="433935"/>
                      <a:pt x="389184" y="450066"/>
                      <a:pt x="395644" y="464584"/>
                    </a:cubicBezTo>
                    <a:lnTo>
                      <a:pt x="0" y="464584"/>
                    </a:lnTo>
                    <a:cubicBezTo>
                      <a:pt x="0" y="388767"/>
                      <a:pt x="90433" y="325854"/>
                      <a:pt x="214778" y="306496"/>
                    </a:cubicBezTo>
                    <a:cubicBezTo>
                      <a:pt x="164717" y="279073"/>
                      <a:pt x="130805" y="225839"/>
                      <a:pt x="130805" y="162927"/>
                    </a:cubicBezTo>
                    <a:cubicBezTo>
                      <a:pt x="130805" y="72591"/>
                      <a:pt x="203474" y="0"/>
                      <a:pt x="2939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1" name="îšḷîḑ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034C69A6-3CC7-4A71-B87B-7E5FB66DF2A8}"/>
                  </a:ext>
                </a:extLst>
              </p:cNvPr>
              <p:cNvSpPr/>
              <p:nvPr/>
            </p:nvSpPr>
            <p:spPr>
              <a:xfrm>
                <a:off x="9123318" y="5251725"/>
                <a:ext cx="704117" cy="70411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22" name="ïSliḍ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FDBED4B-74BE-41DD-9AEA-6E5744360660}"/>
                  </a:ext>
                </a:extLst>
              </p:cNvPr>
              <p:cNvSpPr/>
              <p:nvPr/>
            </p:nvSpPr>
            <p:spPr bwMode="auto">
              <a:xfrm>
                <a:off x="9354366" y="5497461"/>
                <a:ext cx="234870" cy="203889"/>
              </a:xfrm>
              <a:custGeom>
                <a:avLst/>
                <a:gdLst>
                  <a:gd name="connsiteX0" fmla="*/ 495837 w 581442"/>
                  <a:gd name="connsiteY0" fmla="*/ 359644 h 504746"/>
                  <a:gd name="connsiteX1" fmla="*/ 476454 w 581442"/>
                  <a:gd name="connsiteY1" fmla="*/ 398338 h 504746"/>
                  <a:gd name="connsiteX2" fmla="*/ 434459 w 581442"/>
                  <a:gd name="connsiteY2" fmla="*/ 403175 h 504746"/>
                  <a:gd name="connsiteX3" fmla="*/ 465148 w 581442"/>
                  <a:gd name="connsiteY3" fmla="*/ 433808 h 504746"/>
                  <a:gd name="connsiteX4" fmla="*/ 457072 w 581442"/>
                  <a:gd name="connsiteY4" fmla="*/ 475726 h 504746"/>
                  <a:gd name="connsiteX5" fmla="*/ 495837 w 581442"/>
                  <a:gd name="connsiteY5" fmla="*/ 456379 h 504746"/>
                  <a:gd name="connsiteX6" fmla="*/ 532986 w 581442"/>
                  <a:gd name="connsiteY6" fmla="*/ 475726 h 504746"/>
                  <a:gd name="connsiteX7" fmla="*/ 526525 w 581442"/>
                  <a:gd name="connsiteY7" fmla="*/ 433808 h 504746"/>
                  <a:gd name="connsiteX8" fmla="*/ 557214 w 581442"/>
                  <a:gd name="connsiteY8" fmla="*/ 403175 h 504746"/>
                  <a:gd name="connsiteX9" fmla="*/ 513604 w 581442"/>
                  <a:gd name="connsiteY9" fmla="*/ 398338 h 504746"/>
                  <a:gd name="connsiteX10" fmla="*/ 495837 w 581442"/>
                  <a:gd name="connsiteY10" fmla="*/ 330624 h 504746"/>
                  <a:gd name="connsiteX11" fmla="*/ 581442 w 581442"/>
                  <a:gd name="connsiteY11" fmla="*/ 417685 h 504746"/>
                  <a:gd name="connsiteX12" fmla="*/ 495837 w 581442"/>
                  <a:gd name="connsiteY12" fmla="*/ 504746 h 504746"/>
                  <a:gd name="connsiteX13" fmla="*/ 408616 w 581442"/>
                  <a:gd name="connsiteY13" fmla="*/ 417685 h 504746"/>
                  <a:gd name="connsiteX14" fmla="*/ 495837 w 581442"/>
                  <a:gd name="connsiteY14" fmla="*/ 330624 h 504746"/>
                  <a:gd name="connsiteX15" fmla="*/ 293907 w 581442"/>
                  <a:gd name="connsiteY15" fmla="*/ 0 h 504746"/>
                  <a:gd name="connsiteX16" fmla="*/ 458624 w 581442"/>
                  <a:gd name="connsiteY16" fmla="*/ 162927 h 504746"/>
                  <a:gd name="connsiteX17" fmla="*/ 373036 w 581442"/>
                  <a:gd name="connsiteY17" fmla="*/ 306496 h 504746"/>
                  <a:gd name="connsiteX18" fmla="*/ 440860 w 581442"/>
                  <a:gd name="connsiteY18" fmla="*/ 322628 h 504746"/>
                  <a:gd name="connsiteX19" fmla="*/ 384340 w 581442"/>
                  <a:gd name="connsiteY19" fmla="*/ 417803 h 504746"/>
                  <a:gd name="connsiteX20" fmla="*/ 395644 w 581442"/>
                  <a:gd name="connsiteY20" fmla="*/ 464584 h 504746"/>
                  <a:gd name="connsiteX21" fmla="*/ 0 w 581442"/>
                  <a:gd name="connsiteY21" fmla="*/ 464584 h 504746"/>
                  <a:gd name="connsiteX22" fmla="*/ 214778 w 581442"/>
                  <a:gd name="connsiteY22" fmla="*/ 306496 h 504746"/>
                  <a:gd name="connsiteX23" fmla="*/ 130805 w 581442"/>
                  <a:gd name="connsiteY23" fmla="*/ 162927 h 504746"/>
                  <a:gd name="connsiteX24" fmla="*/ 293907 w 581442"/>
                  <a:gd name="connsiteY24" fmla="*/ 0 h 504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1442" h="504746">
                    <a:moveTo>
                      <a:pt x="495837" y="359644"/>
                    </a:moveTo>
                    <a:lnTo>
                      <a:pt x="476454" y="398338"/>
                    </a:lnTo>
                    <a:lnTo>
                      <a:pt x="434459" y="403175"/>
                    </a:lnTo>
                    <a:lnTo>
                      <a:pt x="465148" y="433808"/>
                    </a:lnTo>
                    <a:lnTo>
                      <a:pt x="457072" y="475726"/>
                    </a:lnTo>
                    <a:lnTo>
                      <a:pt x="495837" y="456379"/>
                    </a:lnTo>
                    <a:lnTo>
                      <a:pt x="532986" y="475726"/>
                    </a:lnTo>
                    <a:lnTo>
                      <a:pt x="526525" y="433808"/>
                    </a:lnTo>
                    <a:lnTo>
                      <a:pt x="557214" y="403175"/>
                    </a:lnTo>
                    <a:lnTo>
                      <a:pt x="513604" y="398338"/>
                    </a:lnTo>
                    <a:close/>
                    <a:moveTo>
                      <a:pt x="495837" y="330624"/>
                    </a:moveTo>
                    <a:cubicBezTo>
                      <a:pt x="542677" y="330624"/>
                      <a:pt x="581442" y="369318"/>
                      <a:pt x="581442" y="417685"/>
                    </a:cubicBezTo>
                    <a:cubicBezTo>
                      <a:pt x="581442" y="466052"/>
                      <a:pt x="542677" y="504746"/>
                      <a:pt x="495837" y="504746"/>
                    </a:cubicBezTo>
                    <a:cubicBezTo>
                      <a:pt x="447381" y="504746"/>
                      <a:pt x="408616" y="466052"/>
                      <a:pt x="408616" y="417685"/>
                    </a:cubicBezTo>
                    <a:cubicBezTo>
                      <a:pt x="408616" y="369318"/>
                      <a:pt x="447381" y="330624"/>
                      <a:pt x="495837" y="330624"/>
                    </a:cubicBezTo>
                    <a:close/>
                    <a:moveTo>
                      <a:pt x="293907" y="0"/>
                    </a:moveTo>
                    <a:cubicBezTo>
                      <a:pt x="384340" y="0"/>
                      <a:pt x="458624" y="72591"/>
                      <a:pt x="458624" y="162927"/>
                    </a:cubicBezTo>
                    <a:cubicBezTo>
                      <a:pt x="458624" y="225839"/>
                      <a:pt x="424712" y="279073"/>
                      <a:pt x="373036" y="306496"/>
                    </a:cubicBezTo>
                    <a:cubicBezTo>
                      <a:pt x="397259" y="309723"/>
                      <a:pt x="419867" y="316175"/>
                      <a:pt x="440860" y="322628"/>
                    </a:cubicBezTo>
                    <a:cubicBezTo>
                      <a:pt x="406948" y="341986"/>
                      <a:pt x="384340" y="377475"/>
                      <a:pt x="384340" y="417803"/>
                    </a:cubicBezTo>
                    <a:cubicBezTo>
                      <a:pt x="384340" y="433935"/>
                      <a:pt x="389184" y="450066"/>
                      <a:pt x="395644" y="464584"/>
                    </a:cubicBezTo>
                    <a:lnTo>
                      <a:pt x="0" y="464584"/>
                    </a:lnTo>
                    <a:cubicBezTo>
                      <a:pt x="0" y="388767"/>
                      <a:pt x="90433" y="325854"/>
                      <a:pt x="214778" y="306496"/>
                    </a:cubicBezTo>
                    <a:cubicBezTo>
                      <a:pt x="164717" y="279073"/>
                      <a:pt x="130805" y="225839"/>
                      <a:pt x="130805" y="162927"/>
                    </a:cubicBezTo>
                    <a:cubicBezTo>
                      <a:pt x="130805" y="72591"/>
                      <a:pt x="203474" y="0"/>
                      <a:pt x="2939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82" name="ïṣľíḑ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0D4C106A-92FF-4285-BD32-9CA83EA1FF4B}"/>
                </a:ext>
              </a:extLst>
            </p:cNvPr>
            <p:cNvSpPr/>
            <p:nvPr/>
          </p:nvSpPr>
          <p:spPr bwMode="auto">
            <a:xfrm>
              <a:off x="673100" y="1536108"/>
              <a:ext cx="1687891" cy="658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3" name="iŝlíḑ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626D719-FDFB-45DA-91F8-41FFE4C45E42}"/>
                </a:ext>
              </a:extLst>
            </p:cNvPr>
            <p:cNvSpPr/>
            <p:nvPr/>
          </p:nvSpPr>
          <p:spPr bwMode="auto">
            <a:xfrm>
              <a:off x="673100" y="2544884"/>
              <a:ext cx="1687891" cy="658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4" name="ïṣ1iḓ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8E890A24-FB35-405D-B2AC-FA3D948D6795}"/>
                </a:ext>
              </a:extLst>
            </p:cNvPr>
            <p:cNvSpPr/>
            <p:nvPr/>
          </p:nvSpPr>
          <p:spPr bwMode="auto">
            <a:xfrm>
              <a:off x="673100" y="4052280"/>
              <a:ext cx="1687891" cy="658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5" name="îṧḷíḓ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43C29113-A1B4-467D-B39E-80B2B4EC61E7}"/>
                </a:ext>
              </a:extLst>
            </p:cNvPr>
            <p:cNvSpPr/>
            <p:nvPr/>
          </p:nvSpPr>
          <p:spPr bwMode="auto">
            <a:xfrm>
              <a:off x="673100" y="5028961"/>
              <a:ext cx="1687891" cy="658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6" name="íşḷîď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2F5282D5-4A4A-411C-8630-4C1475CD7E88}"/>
                </a:ext>
              </a:extLst>
            </p:cNvPr>
            <p:cNvSpPr/>
            <p:nvPr/>
          </p:nvSpPr>
          <p:spPr bwMode="auto">
            <a:xfrm>
              <a:off x="9831009" y="1536108"/>
              <a:ext cx="1687891" cy="658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7" name="îŝḷîď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7C24C8D5-66CD-4DED-BACD-5A6574168BCB}"/>
                </a:ext>
              </a:extLst>
            </p:cNvPr>
            <p:cNvSpPr/>
            <p:nvPr/>
          </p:nvSpPr>
          <p:spPr bwMode="auto">
            <a:xfrm>
              <a:off x="9831009" y="2544884"/>
              <a:ext cx="1687891" cy="658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8" name="íṥľíd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6DC5C94-B2E7-41F6-AB72-FFD264A0C11F}"/>
                </a:ext>
              </a:extLst>
            </p:cNvPr>
            <p:cNvSpPr/>
            <p:nvPr/>
          </p:nvSpPr>
          <p:spPr bwMode="auto">
            <a:xfrm>
              <a:off x="9831009" y="4052280"/>
              <a:ext cx="1687891" cy="658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9" name="ïślíḓ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953B6DC-7D72-490D-9902-6DFBEA5B4833}"/>
                </a:ext>
              </a:extLst>
            </p:cNvPr>
            <p:cNvSpPr/>
            <p:nvPr/>
          </p:nvSpPr>
          <p:spPr bwMode="auto">
            <a:xfrm>
              <a:off x="9831009" y="5028961"/>
              <a:ext cx="1687891" cy="658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443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27" name="2120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53723"/>
            <a:ext cx="10845800" cy="4369655"/>
            <a:chOff x="673100" y="1453723"/>
            <a:chExt cx="10845800" cy="4369655"/>
          </a:xfrm>
        </p:grpSpPr>
        <p:sp>
          <p:nvSpPr>
            <p:cNvPr id="28" name="iṧlíḑè"/>
            <p:cNvSpPr/>
            <p:nvPr/>
          </p:nvSpPr>
          <p:spPr bwMode="auto">
            <a:xfrm>
              <a:off x="2056004" y="1453723"/>
              <a:ext cx="3178274" cy="4369655"/>
            </a:xfrm>
            <a:custGeom>
              <a:avLst/>
              <a:gdLst>
                <a:gd name="T0" fmla="*/ 0 w 1970"/>
                <a:gd name="T1" fmla="*/ 2575 h 2719"/>
                <a:gd name="T2" fmla="*/ 610 w 1970"/>
                <a:gd name="T3" fmla="*/ 2719 h 2719"/>
                <a:gd name="T4" fmla="*/ 1970 w 1970"/>
                <a:gd name="T5" fmla="*/ 1360 h 2719"/>
                <a:gd name="T6" fmla="*/ 610 w 1970"/>
                <a:gd name="T7" fmla="*/ 0 h 2719"/>
                <a:gd name="T8" fmla="*/ 0 w 1970"/>
                <a:gd name="T9" fmla="*/ 144 h 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0" h="2719">
                  <a:moveTo>
                    <a:pt x="0" y="2575"/>
                  </a:moveTo>
                  <a:cubicBezTo>
                    <a:pt x="183" y="2667"/>
                    <a:pt x="391" y="2719"/>
                    <a:pt x="610" y="2719"/>
                  </a:cubicBezTo>
                  <a:cubicBezTo>
                    <a:pt x="1361" y="2719"/>
                    <a:pt x="1970" y="2111"/>
                    <a:pt x="1970" y="1360"/>
                  </a:cubicBezTo>
                  <a:cubicBezTo>
                    <a:pt x="1970" y="608"/>
                    <a:pt x="1361" y="0"/>
                    <a:pt x="610" y="0"/>
                  </a:cubicBezTo>
                  <a:cubicBezTo>
                    <a:pt x="391" y="0"/>
                    <a:pt x="183" y="52"/>
                    <a:pt x="0" y="144"/>
                  </a:cubicBezTo>
                </a:path>
              </a:pathLst>
            </a:custGeom>
            <a:noFill/>
            <a:ln w="22225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lg" len="lg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íşļîḍe"/>
            <p:cNvSpPr/>
            <p:nvPr/>
          </p:nvSpPr>
          <p:spPr bwMode="auto">
            <a:xfrm>
              <a:off x="4493547" y="1959952"/>
              <a:ext cx="2376000" cy="0"/>
            </a:xfrm>
            <a:prstGeom prst="line">
              <a:avLst/>
            </a:prstGeom>
            <a:noFill/>
            <a:ln w="3175" cap="flat">
              <a:solidFill>
                <a:schemeClr val="tx1">
                  <a:lumMod val="40000"/>
                  <a:lumOff val="60000"/>
                </a:schemeClr>
              </a:solidFill>
              <a:prstDash val="sysDash"/>
              <a:miter lim="800000"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îsḷíďé"/>
            <p:cNvSpPr/>
            <p:nvPr/>
          </p:nvSpPr>
          <p:spPr bwMode="auto">
            <a:xfrm>
              <a:off x="4358422" y="1892390"/>
              <a:ext cx="135126" cy="135126"/>
            </a:xfrm>
            <a:prstGeom prst="ellipse">
              <a:avLst/>
            </a:prstGeom>
            <a:solidFill>
              <a:schemeClr val="accent1"/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ïslïḑè"/>
            <p:cNvSpPr/>
            <p:nvPr/>
          </p:nvSpPr>
          <p:spPr bwMode="auto">
            <a:xfrm>
              <a:off x="5221063" y="3079016"/>
              <a:ext cx="1656000" cy="0"/>
            </a:xfrm>
            <a:prstGeom prst="line">
              <a:avLst/>
            </a:prstGeom>
            <a:noFill/>
            <a:ln w="3175" cap="flat">
              <a:solidFill>
                <a:schemeClr val="tx1">
                  <a:lumMod val="40000"/>
                  <a:lumOff val="60000"/>
                </a:schemeClr>
              </a:solidFill>
              <a:prstDash val="sysDash"/>
              <a:miter lim="800000"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íŝ1ïḋè"/>
            <p:cNvSpPr/>
            <p:nvPr/>
          </p:nvSpPr>
          <p:spPr bwMode="auto">
            <a:xfrm>
              <a:off x="5086922" y="3012275"/>
              <a:ext cx="134142" cy="1334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îŝľïďe"/>
            <p:cNvSpPr/>
            <p:nvPr/>
          </p:nvSpPr>
          <p:spPr bwMode="auto">
            <a:xfrm>
              <a:off x="5221063" y="4198083"/>
              <a:ext cx="1656000" cy="0"/>
            </a:xfrm>
            <a:prstGeom prst="line">
              <a:avLst/>
            </a:prstGeom>
            <a:noFill/>
            <a:ln w="3175" cap="flat">
              <a:solidFill>
                <a:schemeClr val="tx1">
                  <a:lumMod val="40000"/>
                  <a:lumOff val="60000"/>
                </a:schemeClr>
              </a:solidFill>
              <a:prstDash val="sysDash"/>
              <a:miter lim="800000"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isḷíḓé"/>
            <p:cNvSpPr/>
            <p:nvPr/>
          </p:nvSpPr>
          <p:spPr bwMode="auto">
            <a:xfrm>
              <a:off x="5086922" y="4131340"/>
              <a:ext cx="134142" cy="1334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ïsḻïḋé"/>
            <p:cNvSpPr/>
            <p:nvPr/>
          </p:nvSpPr>
          <p:spPr bwMode="auto">
            <a:xfrm>
              <a:off x="4493547" y="5317148"/>
              <a:ext cx="2376000" cy="0"/>
            </a:xfrm>
            <a:prstGeom prst="line">
              <a:avLst/>
            </a:prstGeom>
            <a:noFill/>
            <a:ln w="3175" cap="flat">
              <a:solidFill>
                <a:schemeClr val="tx1">
                  <a:lumMod val="40000"/>
                  <a:lumOff val="60000"/>
                </a:schemeClr>
              </a:solidFill>
              <a:prstDash val="sysDash"/>
              <a:miter lim="800000"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iśľïďe"/>
            <p:cNvSpPr/>
            <p:nvPr/>
          </p:nvSpPr>
          <p:spPr bwMode="auto">
            <a:xfrm>
              <a:off x="4358422" y="5249583"/>
              <a:ext cx="135126" cy="135126"/>
            </a:xfrm>
            <a:prstGeom prst="ellipse">
              <a:avLst/>
            </a:prstGeom>
            <a:solidFill>
              <a:schemeClr val="accent1"/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7" name="iŝ1ïḑê"/>
            <p:cNvGrpSpPr/>
            <p:nvPr/>
          </p:nvGrpSpPr>
          <p:grpSpPr>
            <a:xfrm>
              <a:off x="7691020" y="1517341"/>
              <a:ext cx="3827880" cy="4236637"/>
              <a:chOff x="7691020" y="1517342"/>
              <a:chExt cx="3827880" cy="4236637"/>
            </a:xfrm>
          </p:grpSpPr>
          <p:grpSp>
            <p:nvGrpSpPr>
              <p:cNvPr id="54" name="ïsľïḓe"/>
              <p:cNvGrpSpPr/>
              <p:nvPr/>
            </p:nvGrpSpPr>
            <p:grpSpPr>
              <a:xfrm>
                <a:off x="7691020" y="1517342"/>
                <a:ext cx="3827880" cy="873666"/>
                <a:chOff x="6821008" y="1370971"/>
                <a:chExt cx="3827880" cy="873666"/>
              </a:xfrm>
            </p:grpSpPr>
            <p:sp>
              <p:nvSpPr>
                <p:cNvPr id="64" name="íślïďê">
                  <a:extLst>
                    <a:ext uri="{FF2B5EF4-FFF2-40B4-BE49-F238E27FC236}">
                      <a16:creationId xmlns="" xmlns:a16="http://schemas.microsoft.com/office/drawing/2014/main" id="{6B7C3B94-656E-4279-BF02-2C73261E0CC6}"/>
                    </a:ext>
                  </a:extLst>
                </p:cNvPr>
                <p:cNvSpPr txBox="1"/>
                <p:nvPr/>
              </p:nvSpPr>
              <p:spPr>
                <a:xfrm flipH="1">
                  <a:off x="6821008" y="1878802"/>
                  <a:ext cx="3827877" cy="36583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65" name="iŝḷidé">
                  <a:extLst>
                    <a:ext uri="{FF2B5EF4-FFF2-40B4-BE49-F238E27FC236}">
                      <a16:creationId xmlns="" xmlns:a16="http://schemas.microsoft.com/office/drawing/2014/main" id="{CC10FB2F-1CBF-4A29-B89B-364D697EC6FE}"/>
                    </a:ext>
                  </a:extLst>
                </p:cNvPr>
                <p:cNvSpPr/>
                <p:nvPr/>
              </p:nvSpPr>
              <p:spPr>
                <a:xfrm flipH="1">
                  <a:off x="6821011" y="1370971"/>
                  <a:ext cx="3827877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2000" b="1" dirty="0"/>
                    <a:t>01.Text here</a:t>
                  </a:r>
                  <a:endParaRPr lang="zh-CN" altLang="en-US" sz="2000" b="1" dirty="0"/>
                </a:p>
              </p:txBody>
            </p:sp>
          </p:grpSp>
          <p:grpSp>
            <p:nvGrpSpPr>
              <p:cNvPr id="55" name="íṧ1îďê"/>
              <p:cNvGrpSpPr/>
              <p:nvPr/>
            </p:nvGrpSpPr>
            <p:grpSpPr>
              <a:xfrm>
                <a:off x="7691020" y="2638332"/>
                <a:ext cx="3827880" cy="873666"/>
                <a:chOff x="6821008" y="2537377"/>
                <a:chExt cx="3827880" cy="873666"/>
              </a:xfrm>
            </p:grpSpPr>
            <p:sp>
              <p:nvSpPr>
                <p:cNvPr id="62" name="îṧ1ïḍê">
                  <a:extLst>
                    <a:ext uri="{FF2B5EF4-FFF2-40B4-BE49-F238E27FC236}">
                      <a16:creationId xmlns="" xmlns:a16="http://schemas.microsoft.com/office/drawing/2014/main" id="{6B7C3B94-656E-4279-BF02-2C73261E0CC6}"/>
                    </a:ext>
                  </a:extLst>
                </p:cNvPr>
                <p:cNvSpPr txBox="1"/>
                <p:nvPr/>
              </p:nvSpPr>
              <p:spPr>
                <a:xfrm flipH="1">
                  <a:off x="6821008" y="3045208"/>
                  <a:ext cx="3827877" cy="36583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63" name="ïṥlîdè">
                  <a:extLst>
                    <a:ext uri="{FF2B5EF4-FFF2-40B4-BE49-F238E27FC236}">
                      <a16:creationId xmlns="" xmlns:a16="http://schemas.microsoft.com/office/drawing/2014/main" id="{CC10FB2F-1CBF-4A29-B89B-364D697EC6FE}"/>
                    </a:ext>
                  </a:extLst>
                </p:cNvPr>
                <p:cNvSpPr/>
                <p:nvPr/>
              </p:nvSpPr>
              <p:spPr>
                <a:xfrm flipH="1">
                  <a:off x="6821011" y="2537377"/>
                  <a:ext cx="3827877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2000" b="1" dirty="0"/>
                    <a:t>02.Text here</a:t>
                  </a:r>
                  <a:endParaRPr lang="zh-CN" altLang="en-US" sz="2000" b="1" dirty="0"/>
                </a:p>
              </p:txBody>
            </p:sp>
          </p:grpSp>
          <p:grpSp>
            <p:nvGrpSpPr>
              <p:cNvPr id="56" name="iṥľîdè"/>
              <p:cNvGrpSpPr/>
              <p:nvPr/>
            </p:nvGrpSpPr>
            <p:grpSpPr>
              <a:xfrm>
                <a:off x="7691020" y="3759322"/>
                <a:ext cx="3827880" cy="873666"/>
                <a:chOff x="6821008" y="3703781"/>
                <a:chExt cx="3827880" cy="873666"/>
              </a:xfrm>
            </p:grpSpPr>
            <p:sp>
              <p:nvSpPr>
                <p:cNvPr id="60" name="îṥļîḑê">
                  <a:extLst>
                    <a:ext uri="{FF2B5EF4-FFF2-40B4-BE49-F238E27FC236}">
                      <a16:creationId xmlns="" xmlns:a16="http://schemas.microsoft.com/office/drawing/2014/main" id="{6B7C3B94-656E-4279-BF02-2C73261E0CC6}"/>
                    </a:ext>
                  </a:extLst>
                </p:cNvPr>
                <p:cNvSpPr txBox="1"/>
                <p:nvPr/>
              </p:nvSpPr>
              <p:spPr>
                <a:xfrm flipH="1">
                  <a:off x="6821008" y="4211612"/>
                  <a:ext cx="3827877" cy="36583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61" name="ïšḷiḍé">
                  <a:extLst>
                    <a:ext uri="{FF2B5EF4-FFF2-40B4-BE49-F238E27FC236}">
                      <a16:creationId xmlns="" xmlns:a16="http://schemas.microsoft.com/office/drawing/2014/main" id="{CC10FB2F-1CBF-4A29-B89B-364D697EC6FE}"/>
                    </a:ext>
                  </a:extLst>
                </p:cNvPr>
                <p:cNvSpPr/>
                <p:nvPr/>
              </p:nvSpPr>
              <p:spPr>
                <a:xfrm flipH="1">
                  <a:off x="6821011" y="3703781"/>
                  <a:ext cx="3827877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2000" b="1" dirty="0"/>
                    <a:t>03.Text here</a:t>
                  </a:r>
                  <a:endParaRPr lang="zh-CN" altLang="en-US" sz="2000" b="1" dirty="0"/>
                </a:p>
              </p:txBody>
            </p:sp>
          </p:grpSp>
          <p:grpSp>
            <p:nvGrpSpPr>
              <p:cNvPr id="57" name="iślîde"/>
              <p:cNvGrpSpPr/>
              <p:nvPr/>
            </p:nvGrpSpPr>
            <p:grpSpPr>
              <a:xfrm>
                <a:off x="7691020" y="4880313"/>
                <a:ext cx="3827880" cy="873666"/>
                <a:chOff x="6821008" y="4870186"/>
                <a:chExt cx="3827880" cy="873666"/>
              </a:xfrm>
            </p:grpSpPr>
            <p:sp>
              <p:nvSpPr>
                <p:cNvPr id="58" name="ï$lïḋe">
                  <a:extLst>
                    <a:ext uri="{FF2B5EF4-FFF2-40B4-BE49-F238E27FC236}">
                      <a16:creationId xmlns="" xmlns:a16="http://schemas.microsoft.com/office/drawing/2014/main" id="{6B7C3B94-656E-4279-BF02-2C73261E0CC6}"/>
                    </a:ext>
                  </a:extLst>
                </p:cNvPr>
                <p:cNvSpPr txBox="1"/>
                <p:nvPr/>
              </p:nvSpPr>
              <p:spPr>
                <a:xfrm flipH="1">
                  <a:off x="6821008" y="5378017"/>
                  <a:ext cx="3827877" cy="36583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59" name="ïṣ1idè">
                  <a:extLst>
                    <a:ext uri="{FF2B5EF4-FFF2-40B4-BE49-F238E27FC236}">
                      <a16:creationId xmlns="" xmlns:a16="http://schemas.microsoft.com/office/drawing/2014/main" id="{CC10FB2F-1CBF-4A29-B89B-364D697EC6FE}"/>
                    </a:ext>
                  </a:extLst>
                </p:cNvPr>
                <p:cNvSpPr/>
                <p:nvPr/>
              </p:nvSpPr>
              <p:spPr>
                <a:xfrm flipH="1">
                  <a:off x="6821011" y="4870186"/>
                  <a:ext cx="3827877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2000" b="1" dirty="0"/>
                    <a:t>04.Text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38" name="îslïdé"/>
            <p:cNvGrpSpPr/>
            <p:nvPr/>
          </p:nvGrpSpPr>
          <p:grpSpPr>
            <a:xfrm>
              <a:off x="6896435" y="1635952"/>
              <a:ext cx="648000" cy="4005196"/>
              <a:chOff x="5575676" y="1635952"/>
              <a:chExt cx="648000" cy="4005196"/>
            </a:xfrm>
          </p:grpSpPr>
          <p:grpSp>
            <p:nvGrpSpPr>
              <p:cNvPr id="42" name="îŝļïdè"/>
              <p:cNvGrpSpPr/>
              <p:nvPr/>
            </p:nvGrpSpPr>
            <p:grpSpPr>
              <a:xfrm>
                <a:off x="5575676" y="1635952"/>
                <a:ext cx="648000" cy="648000"/>
                <a:chOff x="5575676" y="1635952"/>
                <a:chExt cx="648000" cy="648000"/>
              </a:xfrm>
            </p:grpSpPr>
            <p:sp>
              <p:nvSpPr>
                <p:cNvPr id="52" name="íṩḻîďè"/>
                <p:cNvSpPr/>
                <p:nvPr/>
              </p:nvSpPr>
              <p:spPr>
                <a:xfrm>
                  <a:off x="5575676" y="1635952"/>
                  <a:ext cx="648000" cy="648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3" name="ïŝlïḋè">
                  <a:extLst>
                    <a:ext uri="{FF2B5EF4-FFF2-40B4-BE49-F238E27FC236}">
                      <a16:creationId xmlns="" xmlns:a16="http://schemas.microsoft.com/office/drawing/2014/main" id="{1175A03F-584F-42FA-AAB4-34973BABBF54}"/>
                    </a:ext>
                  </a:extLst>
                </p:cNvPr>
                <p:cNvSpPr/>
                <p:nvPr/>
              </p:nvSpPr>
              <p:spPr bwMode="auto">
                <a:xfrm>
                  <a:off x="5722261" y="1796936"/>
                  <a:ext cx="354830" cy="326032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8909" h="559493">
                      <a:moveTo>
                        <a:pt x="470180" y="272856"/>
                      </a:moveTo>
                      <a:lnTo>
                        <a:pt x="476019" y="272856"/>
                      </a:lnTo>
                      <a:lnTo>
                        <a:pt x="481953" y="272856"/>
                      </a:lnTo>
                      <a:cubicBezTo>
                        <a:pt x="509171" y="272856"/>
                        <a:pt x="531210" y="294963"/>
                        <a:pt x="531210" y="322056"/>
                      </a:cubicBezTo>
                      <a:lnTo>
                        <a:pt x="531210" y="376617"/>
                      </a:lnTo>
                      <a:cubicBezTo>
                        <a:pt x="531210" y="385084"/>
                        <a:pt x="526783" y="392609"/>
                        <a:pt x="520096" y="397031"/>
                      </a:cubicBezTo>
                      <a:lnTo>
                        <a:pt x="520096" y="449711"/>
                      </a:lnTo>
                      <a:cubicBezTo>
                        <a:pt x="520096" y="450558"/>
                        <a:pt x="520661" y="451498"/>
                        <a:pt x="521509" y="451875"/>
                      </a:cubicBezTo>
                      <a:cubicBezTo>
                        <a:pt x="528949" y="455450"/>
                        <a:pt x="565492" y="473888"/>
                        <a:pt x="599209" y="501639"/>
                      </a:cubicBezTo>
                      <a:cubicBezTo>
                        <a:pt x="605425" y="506625"/>
                        <a:pt x="608909" y="514150"/>
                        <a:pt x="608909" y="522052"/>
                      </a:cubicBezTo>
                      <a:lnTo>
                        <a:pt x="608909" y="559493"/>
                      </a:lnTo>
                      <a:lnTo>
                        <a:pt x="483083" y="559493"/>
                      </a:lnTo>
                      <a:lnTo>
                        <a:pt x="483083" y="515561"/>
                      </a:lnTo>
                      <a:cubicBezTo>
                        <a:pt x="483083" y="499475"/>
                        <a:pt x="476019" y="484424"/>
                        <a:pt x="463587" y="474264"/>
                      </a:cubicBezTo>
                      <a:cubicBezTo>
                        <a:pt x="453039" y="465609"/>
                        <a:pt x="442302" y="457707"/>
                        <a:pt x="431848" y="450558"/>
                      </a:cubicBezTo>
                      <a:cubicBezTo>
                        <a:pt x="431848" y="450370"/>
                        <a:pt x="431942" y="450087"/>
                        <a:pt x="431942" y="449711"/>
                      </a:cubicBezTo>
                      <a:lnTo>
                        <a:pt x="431942" y="397031"/>
                      </a:lnTo>
                      <a:cubicBezTo>
                        <a:pt x="425350" y="392609"/>
                        <a:pt x="420923" y="385084"/>
                        <a:pt x="420923" y="376617"/>
                      </a:cubicBezTo>
                      <a:lnTo>
                        <a:pt x="420923" y="322056"/>
                      </a:lnTo>
                      <a:cubicBezTo>
                        <a:pt x="420923" y="294775"/>
                        <a:pt x="443056" y="272856"/>
                        <a:pt x="470180" y="272856"/>
                      </a:cubicBezTo>
                      <a:close/>
                      <a:moveTo>
                        <a:pt x="127004" y="272856"/>
                      </a:moveTo>
                      <a:lnTo>
                        <a:pt x="132940" y="272856"/>
                      </a:lnTo>
                      <a:lnTo>
                        <a:pt x="138781" y="272856"/>
                      </a:lnTo>
                      <a:cubicBezTo>
                        <a:pt x="166104" y="272856"/>
                        <a:pt x="188057" y="294963"/>
                        <a:pt x="188057" y="322056"/>
                      </a:cubicBezTo>
                      <a:lnTo>
                        <a:pt x="188057" y="376617"/>
                      </a:lnTo>
                      <a:cubicBezTo>
                        <a:pt x="188057" y="385084"/>
                        <a:pt x="183629" y="392609"/>
                        <a:pt x="177033" y="397031"/>
                      </a:cubicBezTo>
                      <a:lnTo>
                        <a:pt x="177033" y="449711"/>
                      </a:lnTo>
                      <a:cubicBezTo>
                        <a:pt x="177033" y="449993"/>
                        <a:pt x="177128" y="450370"/>
                        <a:pt x="177128" y="450558"/>
                      </a:cubicBezTo>
                      <a:cubicBezTo>
                        <a:pt x="166670" y="457613"/>
                        <a:pt x="155929" y="465609"/>
                        <a:pt x="145376" y="474264"/>
                      </a:cubicBezTo>
                      <a:cubicBezTo>
                        <a:pt x="133034" y="484424"/>
                        <a:pt x="125874" y="499475"/>
                        <a:pt x="125874" y="515561"/>
                      </a:cubicBezTo>
                      <a:lnTo>
                        <a:pt x="125874" y="559493"/>
                      </a:lnTo>
                      <a:lnTo>
                        <a:pt x="0" y="559493"/>
                      </a:lnTo>
                      <a:lnTo>
                        <a:pt x="0" y="522052"/>
                      </a:lnTo>
                      <a:cubicBezTo>
                        <a:pt x="0" y="514150"/>
                        <a:pt x="3486" y="506625"/>
                        <a:pt x="9704" y="501639"/>
                      </a:cubicBezTo>
                      <a:cubicBezTo>
                        <a:pt x="43434" y="473888"/>
                        <a:pt x="79990" y="455450"/>
                        <a:pt x="87433" y="451875"/>
                      </a:cubicBezTo>
                      <a:cubicBezTo>
                        <a:pt x="88281" y="451498"/>
                        <a:pt x="88846" y="450558"/>
                        <a:pt x="88846" y="449711"/>
                      </a:cubicBezTo>
                      <a:lnTo>
                        <a:pt x="88846" y="397031"/>
                      </a:lnTo>
                      <a:cubicBezTo>
                        <a:pt x="82157" y="392609"/>
                        <a:pt x="77729" y="385084"/>
                        <a:pt x="77729" y="376617"/>
                      </a:cubicBezTo>
                      <a:lnTo>
                        <a:pt x="77729" y="322056"/>
                      </a:lnTo>
                      <a:cubicBezTo>
                        <a:pt x="77729" y="294775"/>
                        <a:pt x="99870" y="272856"/>
                        <a:pt x="127004" y="272856"/>
                      </a:cubicBezTo>
                      <a:close/>
                      <a:moveTo>
                        <a:pt x="297600" y="222543"/>
                      </a:moveTo>
                      <a:lnTo>
                        <a:pt x="304477" y="222543"/>
                      </a:lnTo>
                      <a:lnTo>
                        <a:pt x="311260" y="222543"/>
                      </a:lnTo>
                      <a:cubicBezTo>
                        <a:pt x="343291" y="222543"/>
                        <a:pt x="369198" y="248506"/>
                        <a:pt x="369198" y="280395"/>
                      </a:cubicBezTo>
                      <a:lnTo>
                        <a:pt x="369198" y="344455"/>
                      </a:lnTo>
                      <a:cubicBezTo>
                        <a:pt x="369198" y="354520"/>
                        <a:pt x="364017" y="363456"/>
                        <a:pt x="356198" y="368536"/>
                      </a:cubicBezTo>
                      <a:lnTo>
                        <a:pt x="356198" y="430432"/>
                      </a:lnTo>
                      <a:cubicBezTo>
                        <a:pt x="356198" y="431561"/>
                        <a:pt x="356857" y="432502"/>
                        <a:pt x="357893" y="433066"/>
                      </a:cubicBezTo>
                      <a:cubicBezTo>
                        <a:pt x="366655" y="437299"/>
                        <a:pt x="409520" y="459029"/>
                        <a:pt x="449275" y="491576"/>
                      </a:cubicBezTo>
                      <a:cubicBezTo>
                        <a:pt x="456435" y="497502"/>
                        <a:pt x="460580" y="506251"/>
                        <a:pt x="460580" y="515563"/>
                      </a:cubicBezTo>
                      <a:lnTo>
                        <a:pt x="460580" y="559493"/>
                      </a:lnTo>
                      <a:lnTo>
                        <a:pt x="304477" y="559493"/>
                      </a:lnTo>
                      <a:lnTo>
                        <a:pt x="148187" y="559493"/>
                      </a:lnTo>
                      <a:lnTo>
                        <a:pt x="148187" y="515563"/>
                      </a:lnTo>
                      <a:cubicBezTo>
                        <a:pt x="148187" y="506251"/>
                        <a:pt x="152332" y="497502"/>
                        <a:pt x="159492" y="491576"/>
                      </a:cubicBezTo>
                      <a:cubicBezTo>
                        <a:pt x="199342" y="459029"/>
                        <a:pt x="242206" y="437299"/>
                        <a:pt x="250967" y="433066"/>
                      </a:cubicBezTo>
                      <a:cubicBezTo>
                        <a:pt x="252004" y="432502"/>
                        <a:pt x="252569" y="431561"/>
                        <a:pt x="252569" y="430432"/>
                      </a:cubicBezTo>
                      <a:lnTo>
                        <a:pt x="252569" y="368536"/>
                      </a:lnTo>
                      <a:cubicBezTo>
                        <a:pt x="244844" y="363456"/>
                        <a:pt x="239663" y="354520"/>
                        <a:pt x="239663" y="344455"/>
                      </a:cubicBezTo>
                      <a:lnTo>
                        <a:pt x="239663" y="280395"/>
                      </a:lnTo>
                      <a:cubicBezTo>
                        <a:pt x="239663" y="248412"/>
                        <a:pt x="265664" y="222543"/>
                        <a:pt x="297600" y="222543"/>
                      </a:cubicBezTo>
                      <a:close/>
                      <a:moveTo>
                        <a:pt x="492495" y="40775"/>
                      </a:moveTo>
                      <a:cubicBezTo>
                        <a:pt x="488350" y="40775"/>
                        <a:pt x="487596" y="41528"/>
                        <a:pt x="487502" y="45854"/>
                      </a:cubicBezTo>
                      <a:lnTo>
                        <a:pt x="487502" y="51498"/>
                      </a:lnTo>
                      <a:cubicBezTo>
                        <a:pt x="487502" y="57142"/>
                        <a:pt x="487502" y="56953"/>
                        <a:pt x="482038" y="59023"/>
                      </a:cubicBezTo>
                      <a:cubicBezTo>
                        <a:pt x="469036" y="63726"/>
                        <a:pt x="460934" y="72661"/>
                        <a:pt x="460086" y="86864"/>
                      </a:cubicBezTo>
                      <a:cubicBezTo>
                        <a:pt x="459332" y="99374"/>
                        <a:pt x="465833" y="107934"/>
                        <a:pt x="476196" y="114048"/>
                      </a:cubicBezTo>
                      <a:cubicBezTo>
                        <a:pt x="482414" y="117810"/>
                        <a:pt x="489480" y="120068"/>
                        <a:pt x="496264" y="123078"/>
                      </a:cubicBezTo>
                      <a:cubicBezTo>
                        <a:pt x="498902" y="124206"/>
                        <a:pt x="501445" y="125617"/>
                        <a:pt x="503706" y="127310"/>
                      </a:cubicBezTo>
                      <a:cubicBezTo>
                        <a:pt x="510207" y="132578"/>
                        <a:pt x="508982" y="141513"/>
                        <a:pt x="501257" y="144900"/>
                      </a:cubicBezTo>
                      <a:cubicBezTo>
                        <a:pt x="497112" y="146781"/>
                        <a:pt x="492778" y="147157"/>
                        <a:pt x="488350" y="146687"/>
                      </a:cubicBezTo>
                      <a:cubicBezTo>
                        <a:pt x="481472" y="145746"/>
                        <a:pt x="474783" y="144053"/>
                        <a:pt x="468659" y="140761"/>
                      </a:cubicBezTo>
                      <a:cubicBezTo>
                        <a:pt x="464985" y="138880"/>
                        <a:pt x="463949" y="139350"/>
                        <a:pt x="462724" y="143301"/>
                      </a:cubicBezTo>
                      <a:cubicBezTo>
                        <a:pt x="461593" y="146687"/>
                        <a:pt x="460557" y="150167"/>
                        <a:pt x="459709" y="153553"/>
                      </a:cubicBezTo>
                      <a:cubicBezTo>
                        <a:pt x="458484" y="158162"/>
                        <a:pt x="458861" y="159291"/>
                        <a:pt x="463572" y="161548"/>
                      </a:cubicBezTo>
                      <a:cubicBezTo>
                        <a:pt x="469130" y="164370"/>
                        <a:pt x="475160" y="165687"/>
                        <a:pt x="481284" y="166722"/>
                      </a:cubicBezTo>
                      <a:cubicBezTo>
                        <a:pt x="486089" y="167474"/>
                        <a:pt x="486371" y="167568"/>
                        <a:pt x="486371" y="172647"/>
                      </a:cubicBezTo>
                      <a:lnTo>
                        <a:pt x="486371" y="179420"/>
                      </a:lnTo>
                      <a:cubicBezTo>
                        <a:pt x="486371" y="182147"/>
                        <a:pt x="487690" y="183934"/>
                        <a:pt x="490611" y="183934"/>
                      </a:cubicBezTo>
                      <a:cubicBezTo>
                        <a:pt x="493908" y="184029"/>
                        <a:pt x="497300" y="184029"/>
                        <a:pt x="500503" y="183934"/>
                      </a:cubicBezTo>
                      <a:cubicBezTo>
                        <a:pt x="503330" y="183934"/>
                        <a:pt x="504649" y="182430"/>
                        <a:pt x="504649" y="179608"/>
                      </a:cubicBezTo>
                      <a:cubicBezTo>
                        <a:pt x="504649" y="176504"/>
                        <a:pt x="504837" y="173494"/>
                        <a:pt x="504649" y="170390"/>
                      </a:cubicBezTo>
                      <a:cubicBezTo>
                        <a:pt x="504554" y="167192"/>
                        <a:pt x="505968" y="165687"/>
                        <a:pt x="508982" y="164840"/>
                      </a:cubicBezTo>
                      <a:cubicBezTo>
                        <a:pt x="515860" y="162959"/>
                        <a:pt x="521889" y="159197"/>
                        <a:pt x="526412" y="153647"/>
                      </a:cubicBezTo>
                      <a:cubicBezTo>
                        <a:pt x="538942" y="138221"/>
                        <a:pt x="534231" y="115835"/>
                        <a:pt x="516237" y="105865"/>
                      </a:cubicBezTo>
                      <a:cubicBezTo>
                        <a:pt x="510584" y="102761"/>
                        <a:pt x="504554" y="100503"/>
                        <a:pt x="498619" y="97964"/>
                      </a:cubicBezTo>
                      <a:cubicBezTo>
                        <a:pt x="495227" y="96647"/>
                        <a:pt x="492024" y="94860"/>
                        <a:pt x="489104" y="92602"/>
                      </a:cubicBezTo>
                      <a:cubicBezTo>
                        <a:pt x="483451" y="88087"/>
                        <a:pt x="484581" y="80657"/>
                        <a:pt x="491270" y="77835"/>
                      </a:cubicBezTo>
                      <a:cubicBezTo>
                        <a:pt x="493155" y="76894"/>
                        <a:pt x="495133" y="76706"/>
                        <a:pt x="497112" y="76518"/>
                      </a:cubicBezTo>
                      <a:cubicBezTo>
                        <a:pt x="504931" y="76142"/>
                        <a:pt x="512186" y="77553"/>
                        <a:pt x="519252" y="80939"/>
                      </a:cubicBezTo>
                      <a:cubicBezTo>
                        <a:pt x="522643" y="82538"/>
                        <a:pt x="523868" y="82067"/>
                        <a:pt x="524998" y="78399"/>
                      </a:cubicBezTo>
                      <a:cubicBezTo>
                        <a:pt x="526317" y="74543"/>
                        <a:pt x="527260" y="70686"/>
                        <a:pt x="528390" y="66736"/>
                      </a:cubicBezTo>
                      <a:cubicBezTo>
                        <a:pt x="529144" y="64102"/>
                        <a:pt x="528296" y="62503"/>
                        <a:pt x="525752" y="61374"/>
                      </a:cubicBezTo>
                      <a:cubicBezTo>
                        <a:pt x="521230" y="59399"/>
                        <a:pt x="516708" y="57988"/>
                        <a:pt x="511809" y="57236"/>
                      </a:cubicBezTo>
                      <a:cubicBezTo>
                        <a:pt x="505402" y="56201"/>
                        <a:pt x="505402" y="56201"/>
                        <a:pt x="505402" y="49805"/>
                      </a:cubicBezTo>
                      <a:cubicBezTo>
                        <a:pt x="505402" y="40775"/>
                        <a:pt x="505402" y="40775"/>
                        <a:pt x="496358" y="40775"/>
                      </a:cubicBezTo>
                      <a:close/>
                      <a:moveTo>
                        <a:pt x="496111" y="0"/>
                      </a:moveTo>
                      <a:cubicBezTo>
                        <a:pt x="524951" y="0"/>
                        <a:pt x="553781" y="10958"/>
                        <a:pt x="575779" y="32874"/>
                      </a:cubicBezTo>
                      <a:cubicBezTo>
                        <a:pt x="619776" y="76894"/>
                        <a:pt x="619776" y="148192"/>
                        <a:pt x="575779" y="192024"/>
                      </a:cubicBezTo>
                      <a:cubicBezTo>
                        <a:pt x="538754" y="229083"/>
                        <a:pt x="482226" y="234821"/>
                        <a:pt x="438982" y="209519"/>
                      </a:cubicBezTo>
                      <a:lnTo>
                        <a:pt x="438700" y="209237"/>
                      </a:lnTo>
                      <a:cubicBezTo>
                        <a:pt x="421742" y="222029"/>
                        <a:pt x="403559" y="224286"/>
                        <a:pt x="390840" y="222311"/>
                      </a:cubicBezTo>
                      <a:cubicBezTo>
                        <a:pt x="386600" y="221653"/>
                        <a:pt x="385752" y="215915"/>
                        <a:pt x="389615" y="214034"/>
                      </a:cubicBezTo>
                      <a:cubicBezTo>
                        <a:pt x="401297" y="208202"/>
                        <a:pt x="408552" y="196915"/>
                        <a:pt x="412886" y="187791"/>
                      </a:cubicBezTo>
                      <a:lnTo>
                        <a:pt x="411567" y="187038"/>
                      </a:lnTo>
                      <a:cubicBezTo>
                        <a:pt x="372374" y="142736"/>
                        <a:pt x="374070" y="75201"/>
                        <a:pt x="416371" y="32874"/>
                      </a:cubicBezTo>
                      <a:cubicBezTo>
                        <a:pt x="438417" y="10958"/>
                        <a:pt x="467270" y="0"/>
                        <a:pt x="49611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43" name="i$liḓè"/>
              <p:cNvGrpSpPr/>
              <p:nvPr/>
            </p:nvGrpSpPr>
            <p:grpSpPr>
              <a:xfrm>
                <a:off x="5575676" y="2755017"/>
                <a:ext cx="648000" cy="648000"/>
                <a:chOff x="5575676" y="2755017"/>
                <a:chExt cx="648000" cy="648000"/>
              </a:xfrm>
            </p:grpSpPr>
            <p:sp>
              <p:nvSpPr>
                <p:cNvPr id="50" name="íṣ1ïḍe"/>
                <p:cNvSpPr/>
                <p:nvPr/>
              </p:nvSpPr>
              <p:spPr>
                <a:xfrm>
                  <a:off x="5575676" y="2755017"/>
                  <a:ext cx="648000" cy="6480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iṩlíďe">
                  <a:extLst>
                    <a:ext uri="{FF2B5EF4-FFF2-40B4-BE49-F238E27FC236}">
                      <a16:creationId xmlns="" xmlns:a16="http://schemas.microsoft.com/office/drawing/2014/main" id="{1175A03F-584F-42FA-AAB4-34973BABBF54}"/>
                    </a:ext>
                  </a:extLst>
                </p:cNvPr>
                <p:cNvSpPr/>
                <p:nvPr/>
              </p:nvSpPr>
              <p:spPr bwMode="auto">
                <a:xfrm>
                  <a:off x="5722261" y="2916001"/>
                  <a:ext cx="354830" cy="326032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8909" h="559493">
                      <a:moveTo>
                        <a:pt x="470180" y="272856"/>
                      </a:moveTo>
                      <a:lnTo>
                        <a:pt x="476019" y="272856"/>
                      </a:lnTo>
                      <a:lnTo>
                        <a:pt x="481953" y="272856"/>
                      </a:lnTo>
                      <a:cubicBezTo>
                        <a:pt x="509171" y="272856"/>
                        <a:pt x="531210" y="294963"/>
                        <a:pt x="531210" y="322056"/>
                      </a:cubicBezTo>
                      <a:lnTo>
                        <a:pt x="531210" y="376617"/>
                      </a:lnTo>
                      <a:cubicBezTo>
                        <a:pt x="531210" y="385084"/>
                        <a:pt x="526783" y="392609"/>
                        <a:pt x="520096" y="397031"/>
                      </a:cubicBezTo>
                      <a:lnTo>
                        <a:pt x="520096" y="449711"/>
                      </a:lnTo>
                      <a:cubicBezTo>
                        <a:pt x="520096" y="450558"/>
                        <a:pt x="520661" y="451498"/>
                        <a:pt x="521509" y="451875"/>
                      </a:cubicBezTo>
                      <a:cubicBezTo>
                        <a:pt x="528949" y="455450"/>
                        <a:pt x="565492" y="473888"/>
                        <a:pt x="599209" y="501639"/>
                      </a:cubicBezTo>
                      <a:cubicBezTo>
                        <a:pt x="605425" y="506625"/>
                        <a:pt x="608909" y="514150"/>
                        <a:pt x="608909" y="522052"/>
                      </a:cubicBezTo>
                      <a:lnTo>
                        <a:pt x="608909" y="559493"/>
                      </a:lnTo>
                      <a:lnTo>
                        <a:pt x="483083" y="559493"/>
                      </a:lnTo>
                      <a:lnTo>
                        <a:pt x="483083" y="515561"/>
                      </a:lnTo>
                      <a:cubicBezTo>
                        <a:pt x="483083" y="499475"/>
                        <a:pt x="476019" y="484424"/>
                        <a:pt x="463587" y="474264"/>
                      </a:cubicBezTo>
                      <a:cubicBezTo>
                        <a:pt x="453039" y="465609"/>
                        <a:pt x="442302" y="457707"/>
                        <a:pt x="431848" y="450558"/>
                      </a:cubicBezTo>
                      <a:cubicBezTo>
                        <a:pt x="431848" y="450370"/>
                        <a:pt x="431942" y="450087"/>
                        <a:pt x="431942" y="449711"/>
                      </a:cubicBezTo>
                      <a:lnTo>
                        <a:pt x="431942" y="397031"/>
                      </a:lnTo>
                      <a:cubicBezTo>
                        <a:pt x="425350" y="392609"/>
                        <a:pt x="420923" y="385084"/>
                        <a:pt x="420923" y="376617"/>
                      </a:cubicBezTo>
                      <a:lnTo>
                        <a:pt x="420923" y="322056"/>
                      </a:lnTo>
                      <a:cubicBezTo>
                        <a:pt x="420923" y="294775"/>
                        <a:pt x="443056" y="272856"/>
                        <a:pt x="470180" y="272856"/>
                      </a:cubicBezTo>
                      <a:close/>
                      <a:moveTo>
                        <a:pt x="127004" y="272856"/>
                      </a:moveTo>
                      <a:lnTo>
                        <a:pt x="132940" y="272856"/>
                      </a:lnTo>
                      <a:lnTo>
                        <a:pt x="138781" y="272856"/>
                      </a:lnTo>
                      <a:cubicBezTo>
                        <a:pt x="166104" y="272856"/>
                        <a:pt x="188057" y="294963"/>
                        <a:pt x="188057" y="322056"/>
                      </a:cubicBezTo>
                      <a:lnTo>
                        <a:pt x="188057" y="376617"/>
                      </a:lnTo>
                      <a:cubicBezTo>
                        <a:pt x="188057" y="385084"/>
                        <a:pt x="183629" y="392609"/>
                        <a:pt x="177033" y="397031"/>
                      </a:cubicBezTo>
                      <a:lnTo>
                        <a:pt x="177033" y="449711"/>
                      </a:lnTo>
                      <a:cubicBezTo>
                        <a:pt x="177033" y="449993"/>
                        <a:pt x="177128" y="450370"/>
                        <a:pt x="177128" y="450558"/>
                      </a:cubicBezTo>
                      <a:cubicBezTo>
                        <a:pt x="166670" y="457613"/>
                        <a:pt x="155929" y="465609"/>
                        <a:pt x="145376" y="474264"/>
                      </a:cubicBezTo>
                      <a:cubicBezTo>
                        <a:pt x="133034" y="484424"/>
                        <a:pt x="125874" y="499475"/>
                        <a:pt x="125874" y="515561"/>
                      </a:cubicBezTo>
                      <a:lnTo>
                        <a:pt x="125874" y="559493"/>
                      </a:lnTo>
                      <a:lnTo>
                        <a:pt x="0" y="559493"/>
                      </a:lnTo>
                      <a:lnTo>
                        <a:pt x="0" y="522052"/>
                      </a:lnTo>
                      <a:cubicBezTo>
                        <a:pt x="0" y="514150"/>
                        <a:pt x="3486" y="506625"/>
                        <a:pt x="9704" y="501639"/>
                      </a:cubicBezTo>
                      <a:cubicBezTo>
                        <a:pt x="43434" y="473888"/>
                        <a:pt x="79990" y="455450"/>
                        <a:pt x="87433" y="451875"/>
                      </a:cubicBezTo>
                      <a:cubicBezTo>
                        <a:pt x="88281" y="451498"/>
                        <a:pt x="88846" y="450558"/>
                        <a:pt x="88846" y="449711"/>
                      </a:cubicBezTo>
                      <a:lnTo>
                        <a:pt x="88846" y="397031"/>
                      </a:lnTo>
                      <a:cubicBezTo>
                        <a:pt x="82157" y="392609"/>
                        <a:pt x="77729" y="385084"/>
                        <a:pt x="77729" y="376617"/>
                      </a:cubicBezTo>
                      <a:lnTo>
                        <a:pt x="77729" y="322056"/>
                      </a:lnTo>
                      <a:cubicBezTo>
                        <a:pt x="77729" y="294775"/>
                        <a:pt x="99870" y="272856"/>
                        <a:pt x="127004" y="272856"/>
                      </a:cubicBezTo>
                      <a:close/>
                      <a:moveTo>
                        <a:pt x="297600" y="222543"/>
                      </a:moveTo>
                      <a:lnTo>
                        <a:pt x="304477" y="222543"/>
                      </a:lnTo>
                      <a:lnTo>
                        <a:pt x="311260" y="222543"/>
                      </a:lnTo>
                      <a:cubicBezTo>
                        <a:pt x="343291" y="222543"/>
                        <a:pt x="369198" y="248506"/>
                        <a:pt x="369198" y="280395"/>
                      </a:cubicBezTo>
                      <a:lnTo>
                        <a:pt x="369198" y="344455"/>
                      </a:lnTo>
                      <a:cubicBezTo>
                        <a:pt x="369198" y="354520"/>
                        <a:pt x="364017" y="363456"/>
                        <a:pt x="356198" y="368536"/>
                      </a:cubicBezTo>
                      <a:lnTo>
                        <a:pt x="356198" y="430432"/>
                      </a:lnTo>
                      <a:cubicBezTo>
                        <a:pt x="356198" y="431561"/>
                        <a:pt x="356857" y="432502"/>
                        <a:pt x="357893" y="433066"/>
                      </a:cubicBezTo>
                      <a:cubicBezTo>
                        <a:pt x="366655" y="437299"/>
                        <a:pt x="409520" y="459029"/>
                        <a:pt x="449275" y="491576"/>
                      </a:cubicBezTo>
                      <a:cubicBezTo>
                        <a:pt x="456435" y="497502"/>
                        <a:pt x="460580" y="506251"/>
                        <a:pt x="460580" y="515563"/>
                      </a:cubicBezTo>
                      <a:lnTo>
                        <a:pt x="460580" y="559493"/>
                      </a:lnTo>
                      <a:lnTo>
                        <a:pt x="304477" y="559493"/>
                      </a:lnTo>
                      <a:lnTo>
                        <a:pt x="148187" y="559493"/>
                      </a:lnTo>
                      <a:lnTo>
                        <a:pt x="148187" y="515563"/>
                      </a:lnTo>
                      <a:cubicBezTo>
                        <a:pt x="148187" y="506251"/>
                        <a:pt x="152332" y="497502"/>
                        <a:pt x="159492" y="491576"/>
                      </a:cubicBezTo>
                      <a:cubicBezTo>
                        <a:pt x="199342" y="459029"/>
                        <a:pt x="242206" y="437299"/>
                        <a:pt x="250967" y="433066"/>
                      </a:cubicBezTo>
                      <a:cubicBezTo>
                        <a:pt x="252004" y="432502"/>
                        <a:pt x="252569" y="431561"/>
                        <a:pt x="252569" y="430432"/>
                      </a:cubicBezTo>
                      <a:lnTo>
                        <a:pt x="252569" y="368536"/>
                      </a:lnTo>
                      <a:cubicBezTo>
                        <a:pt x="244844" y="363456"/>
                        <a:pt x="239663" y="354520"/>
                        <a:pt x="239663" y="344455"/>
                      </a:cubicBezTo>
                      <a:lnTo>
                        <a:pt x="239663" y="280395"/>
                      </a:lnTo>
                      <a:cubicBezTo>
                        <a:pt x="239663" y="248412"/>
                        <a:pt x="265664" y="222543"/>
                        <a:pt x="297600" y="222543"/>
                      </a:cubicBezTo>
                      <a:close/>
                      <a:moveTo>
                        <a:pt x="492495" y="40775"/>
                      </a:moveTo>
                      <a:cubicBezTo>
                        <a:pt x="488350" y="40775"/>
                        <a:pt x="487596" y="41528"/>
                        <a:pt x="487502" y="45854"/>
                      </a:cubicBezTo>
                      <a:lnTo>
                        <a:pt x="487502" y="51498"/>
                      </a:lnTo>
                      <a:cubicBezTo>
                        <a:pt x="487502" y="57142"/>
                        <a:pt x="487502" y="56953"/>
                        <a:pt x="482038" y="59023"/>
                      </a:cubicBezTo>
                      <a:cubicBezTo>
                        <a:pt x="469036" y="63726"/>
                        <a:pt x="460934" y="72661"/>
                        <a:pt x="460086" y="86864"/>
                      </a:cubicBezTo>
                      <a:cubicBezTo>
                        <a:pt x="459332" y="99374"/>
                        <a:pt x="465833" y="107934"/>
                        <a:pt x="476196" y="114048"/>
                      </a:cubicBezTo>
                      <a:cubicBezTo>
                        <a:pt x="482414" y="117810"/>
                        <a:pt x="489480" y="120068"/>
                        <a:pt x="496264" y="123078"/>
                      </a:cubicBezTo>
                      <a:cubicBezTo>
                        <a:pt x="498902" y="124206"/>
                        <a:pt x="501445" y="125617"/>
                        <a:pt x="503706" y="127310"/>
                      </a:cubicBezTo>
                      <a:cubicBezTo>
                        <a:pt x="510207" y="132578"/>
                        <a:pt x="508982" y="141513"/>
                        <a:pt x="501257" y="144900"/>
                      </a:cubicBezTo>
                      <a:cubicBezTo>
                        <a:pt x="497112" y="146781"/>
                        <a:pt x="492778" y="147157"/>
                        <a:pt x="488350" y="146687"/>
                      </a:cubicBezTo>
                      <a:cubicBezTo>
                        <a:pt x="481472" y="145746"/>
                        <a:pt x="474783" y="144053"/>
                        <a:pt x="468659" y="140761"/>
                      </a:cubicBezTo>
                      <a:cubicBezTo>
                        <a:pt x="464985" y="138880"/>
                        <a:pt x="463949" y="139350"/>
                        <a:pt x="462724" y="143301"/>
                      </a:cubicBezTo>
                      <a:cubicBezTo>
                        <a:pt x="461593" y="146687"/>
                        <a:pt x="460557" y="150167"/>
                        <a:pt x="459709" y="153553"/>
                      </a:cubicBezTo>
                      <a:cubicBezTo>
                        <a:pt x="458484" y="158162"/>
                        <a:pt x="458861" y="159291"/>
                        <a:pt x="463572" y="161548"/>
                      </a:cubicBezTo>
                      <a:cubicBezTo>
                        <a:pt x="469130" y="164370"/>
                        <a:pt x="475160" y="165687"/>
                        <a:pt x="481284" y="166722"/>
                      </a:cubicBezTo>
                      <a:cubicBezTo>
                        <a:pt x="486089" y="167474"/>
                        <a:pt x="486371" y="167568"/>
                        <a:pt x="486371" y="172647"/>
                      </a:cubicBezTo>
                      <a:lnTo>
                        <a:pt x="486371" y="179420"/>
                      </a:lnTo>
                      <a:cubicBezTo>
                        <a:pt x="486371" y="182147"/>
                        <a:pt x="487690" y="183934"/>
                        <a:pt x="490611" y="183934"/>
                      </a:cubicBezTo>
                      <a:cubicBezTo>
                        <a:pt x="493908" y="184029"/>
                        <a:pt x="497300" y="184029"/>
                        <a:pt x="500503" y="183934"/>
                      </a:cubicBezTo>
                      <a:cubicBezTo>
                        <a:pt x="503330" y="183934"/>
                        <a:pt x="504649" y="182430"/>
                        <a:pt x="504649" y="179608"/>
                      </a:cubicBezTo>
                      <a:cubicBezTo>
                        <a:pt x="504649" y="176504"/>
                        <a:pt x="504837" y="173494"/>
                        <a:pt x="504649" y="170390"/>
                      </a:cubicBezTo>
                      <a:cubicBezTo>
                        <a:pt x="504554" y="167192"/>
                        <a:pt x="505968" y="165687"/>
                        <a:pt x="508982" y="164840"/>
                      </a:cubicBezTo>
                      <a:cubicBezTo>
                        <a:pt x="515860" y="162959"/>
                        <a:pt x="521889" y="159197"/>
                        <a:pt x="526412" y="153647"/>
                      </a:cubicBezTo>
                      <a:cubicBezTo>
                        <a:pt x="538942" y="138221"/>
                        <a:pt x="534231" y="115835"/>
                        <a:pt x="516237" y="105865"/>
                      </a:cubicBezTo>
                      <a:cubicBezTo>
                        <a:pt x="510584" y="102761"/>
                        <a:pt x="504554" y="100503"/>
                        <a:pt x="498619" y="97964"/>
                      </a:cubicBezTo>
                      <a:cubicBezTo>
                        <a:pt x="495227" y="96647"/>
                        <a:pt x="492024" y="94860"/>
                        <a:pt x="489104" y="92602"/>
                      </a:cubicBezTo>
                      <a:cubicBezTo>
                        <a:pt x="483451" y="88087"/>
                        <a:pt x="484581" y="80657"/>
                        <a:pt x="491270" y="77835"/>
                      </a:cubicBezTo>
                      <a:cubicBezTo>
                        <a:pt x="493155" y="76894"/>
                        <a:pt x="495133" y="76706"/>
                        <a:pt x="497112" y="76518"/>
                      </a:cubicBezTo>
                      <a:cubicBezTo>
                        <a:pt x="504931" y="76142"/>
                        <a:pt x="512186" y="77553"/>
                        <a:pt x="519252" y="80939"/>
                      </a:cubicBezTo>
                      <a:cubicBezTo>
                        <a:pt x="522643" y="82538"/>
                        <a:pt x="523868" y="82067"/>
                        <a:pt x="524998" y="78399"/>
                      </a:cubicBezTo>
                      <a:cubicBezTo>
                        <a:pt x="526317" y="74543"/>
                        <a:pt x="527260" y="70686"/>
                        <a:pt x="528390" y="66736"/>
                      </a:cubicBezTo>
                      <a:cubicBezTo>
                        <a:pt x="529144" y="64102"/>
                        <a:pt x="528296" y="62503"/>
                        <a:pt x="525752" y="61374"/>
                      </a:cubicBezTo>
                      <a:cubicBezTo>
                        <a:pt x="521230" y="59399"/>
                        <a:pt x="516708" y="57988"/>
                        <a:pt x="511809" y="57236"/>
                      </a:cubicBezTo>
                      <a:cubicBezTo>
                        <a:pt x="505402" y="56201"/>
                        <a:pt x="505402" y="56201"/>
                        <a:pt x="505402" y="49805"/>
                      </a:cubicBezTo>
                      <a:cubicBezTo>
                        <a:pt x="505402" y="40775"/>
                        <a:pt x="505402" y="40775"/>
                        <a:pt x="496358" y="40775"/>
                      </a:cubicBezTo>
                      <a:close/>
                      <a:moveTo>
                        <a:pt x="496111" y="0"/>
                      </a:moveTo>
                      <a:cubicBezTo>
                        <a:pt x="524951" y="0"/>
                        <a:pt x="553781" y="10958"/>
                        <a:pt x="575779" y="32874"/>
                      </a:cubicBezTo>
                      <a:cubicBezTo>
                        <a:pt x="619776" y="76894"/>
                        <a:pt x="619776" y="148192"/>
                        <a:pt x="575779" y="192024"/>
                      </a:cubicBezTo>
                      <a:cubicBezTo>
                        <a:pt x="538754" y="229083"/>
                        <a:pt x="482226" y="234821"/>
                        <a:pt x="438982" y="209519"/>
                      </a:cubicBezTo>
                      <a:lnTo>
                        <a:pt x="438700" y="209237"/>
                      </a:lnTo>
                      <a:cubicBezTo>
                        <a:pt x="421742" y="222029"/>
                        <a:pt x="403559" y="224286"/>
                        <a:pt x="390840" y="222311"/>
                      </a:cubicBezTo>
                      <a:cubicBezTo>
                        <a:pt x="386600" y="221653"/>
                        <a:pt x="385752" y="215915"/>
                        <a:pt x="389615" y="214034"/>
                      </a:cubicBezTo>
                      <a:cubicBezTo>
                        <a:pt x="401297" y="208202"/>
                        <a:pt x="408552" y="196915"/>
                        <a:pt x="412886" y="187791"/>
                      </a:cubicBezTo>
                      <a:lnTo>
                        <a:pt x="411567" y="187038"/>
                      </a:lnTo>
                      <a:cubicBezTo>
                        <a:pt x="372374" y="142736"/>
                        <a:pt x="374070" y="75201"/>
                        <a:pt x="416371" y="32874"/>
                      </a:cubicBezTo>
                      <a:cubicBezTo>
                        <a:pt x="438417" y="10958"/>
                        <a:pt x="467270" y="0"/>
                        <a:pt x="49611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10000"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íṩ1îḑè"/>
              <p:cNvGrpSpPr/>
              <p:nvPr/>
            </p:nvGrpSpPr>
            <p:grpSpPr>
              <a:xfrm>
                <a:off x="5575676" y="3874083"/>
                <a:ext cx="648000" cy="648000"/>
                <a:chOff x="5575676" y="3874083"/>
                <a:chExt cx="648000" cy="648000"/>
              </a:xfrm>
            </p:grpSpPr>
            <p:sp>
              <p:nvSpPr>
                <p:cNvPr id="48" name="îSliḑè"/>
                <p:cNvSpPr/>
                <p:nvPr/>
              </p:nvSpPr>
              <p:spPr>
                <a:xfrm>
                  <a:off x="5575676" y="3874083"/>
                  <a:ext cx="648000" cy="6480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íṡľide">
                  <a:extLst>
                    <a:ext uri="{FF2B5EF4-FFF2-40B4-BE49-F238E27FC236}">
                      <a16:creationId xmlns="" xmlns:a16="http://schemas.microsoft.com/office/drawing/2014/main" id="{1175A03F-584F-42FA-AAB4-34973BABBF54}"/>
                    </a:ext>
                  </a:extLst>
                </p:cNvPr>
                <p:cNvSpPr/>
                <p:nvPr/>
              </p:nvSpPr>
              <p:spPr bwMode="auto">
                <a:xfrm>
                  <a:off x="5722261" y="4035067"/>
                  <a:ext cx="354830" cy="326032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8909" h="559493">
                      <a:moveTo>
                        <a:pt x="470180" y="272856"/>
                      </a:moveTo>
                      <a:lnTo>
                        <a:pt x="476019" y="272856"/>
                      </a:lnTo>
                      <a:lnTo>
                        <a:pt x="481953" y="272856"/>
                      </a:lnTo>
                      <a:cubicBezTo>
                        <a:pt x="509171" y="272856"/>
                        <a:pt x="531210" y="294963"/>
                        <a:pt x="531210" y="322056"/>
                      </a:cubicBezTo>
                      <a:lnTo>
                        <a:pt x="531210" y="376617"/>
                      </a:lnTo>
                      <a:cubicBezTo>
                        <a:pt x="531210" y="385084"/>
                        <a:pt x="526783" y="392609"/>
                        <a:pt x="520096" y="397031"/>
                      </a:cubicBezTo>
                      <a:lnTo>
                        <a:pt x="520096" y="449711"/>
                      </a:lnTo>
                      <a:cubicBezTo>
                        <a:pt x="520096" y="450558"/>
                        <a:pt x="520661" y="451498"/>
                        <a:pt x="521509" y="451875"/>
                      </a:cubicBezTo>
                      <a:cubicBezTo>
                        <a:pt x="528949" y="455450"/>
                        <a:pt x="565492" y="473888"/>
                        <a:pt x="599209" y="501639"/>
                      </a:cubicBezTo>
                      <a:cubicBezTo>
                        <a:pt x="605425" y="506625"/>
                        <a:pt x="608909" y="514150"/>
                        <a:pt x="608909" y="522052"/>
                      </a:cubicBezTo>
                      <a:lnTo>
                        <a:pt x="608909" y="559493"/>
                      </a:lnTo>
                      <a:lnTo>
                        <a:pt x="483083" y="559493"/>
                      </a:lnTo>
                      <a:lnTo>
                        <a:pt x="483083" y="515561"/>
                      </a:lnTo>
                      <a:cubicBezTo>
                        <a:pt x="483083" y="499475"/>
                        <a:pt x="476019" y="484424"/>
                        <a:pt x="463587" y="474264"/>
                      </a:cubicBezTo>
                      <a:cubicBezTo>
                        <a:pt x="453039" y="465609"/>
                        <a:pt x="442302" y="457707"/>
                        <a:pt x="431848" y="450558"/>
                      </a:cubicBezTo>
                      <a:cubicBezTo>
                        <a:pt x="431848" y="450370"/>
                        <a:pt x="431942" y="450087"/>
                        <a:pt x="431942" y="449711"/>
                      </a:cubicBezTo>
                      <a:lnTo>
                        <a:pt x="431942" y="397031"/>
                      </a:lnTo>
                      <a:cubicBezTo>
                        <a:pt x="425350" y="392609"/>
                        <a:pt x="420923" y="385084"/>
                        <a:pt x="420923" y="376617"/>
                      </a:cubicBezTo>
                      <a:lnTo>
                        <a:pt x="420923" y="322056"/>
                      </a:lnTo>
                      <a:cubicBezTo>
                        <a:pt x="420923" y="294775"/>
                        <a:pt x="443056" y="272856"/>
                        <a:pt x="470180" y="272856"/>
                      </a:cubicBezTo>
                      <a:close/>
                      <a:moveTo>
                        <a:pt x="127004" y="272856"/>
                      </a:moveTo>
                      <a:lnTo>
                        <a:pt x="132940" y="272856"/>
                      </a:lnTo>
                      <a:lnTo>
                        <a:pt x="138781" y="272856"/>
                      </a:lnTo>
                      <a:cubicBezTo>
                        <a:pt x="166104" y="272856"/>
                        <a:pt x="188057" y="294963"/>
                        <a:pt x="188057" y="322056"/>
                      </a:cubicBezTo>
                      <a:lnTo>
                        <a:pt x="188057" y="376617"/>
                      </a:lnTo>
                      <a:cubicBezTo>
                        <a:pt x="188057" y="385084"/>
                        <a:pt x="183629" y="392609"/>
                        <a:pt x="177033" y="397031"/>
                      </a:cubicBezTo>
                      <a:lnTo>
                        <a:pt x="177033" y="449711"/>
                      </a:lnTo>
                      <a:cubicBezTo>
                        <a:pt x="177033" y="449993"/>
                        <a:pt x="177128" y="450370"/>
                        <a:pt x="177128" y="450558"/>
                      </a:cubicBezTo>
                      <a:cubicBezTo>
                        <a:pt x="166670" y="457613"/>
                        <a:pt x="155929" y="465609"/>
                        <a:pt x="145376" y="474264"/>
                      </a:cubicBezTo>
                      <a:cubicBezTo>
                        <a:pt x="133034" y="484424"/>
                        <a:pt x="125874" y="499475"/>
                        <a:pt x="125874" y="515561"/>
                      </a:cubicBezTo>
                      <a:lnTo>
                        <a:pt x="125874" y="559493"/>
                      </a:lnTo>
                      <a:lnTo>
                        <a:pt x="0" y="559493"/>
                      </a:lnTo>
                      <a:lnTo>
                        <a:pt x="0" y="522052"/>
                      </a:lnTo>
                      <a:cubicBezTo>
                        <a:pt x="0" y="514150"/>
                        <a:pt x="3486" y="506625"/>
                        <a:pt x="9704" y="501639"/>
                      </a:cubicBezTo>
                      <a:cubicBezTo>
                        <a:pt x="43434" y="473888"/>
                        <a:pt x="79990" y="455450"/>
                        <a:pt x="87433" y="451875"/>
                      </a:cubicBezTo>
                      <a:cubicBezTo>
                        <a:pt x="88281" y="451498"/>
                        <a:pt x="88846" y="450558"/>
                        <a:pt x="88846" y="449711"/>
                      </a:cubicBezTo>
                      <a:lnTo>
                        <a:pt x="88846" y="397031"/>
                      </a:lnTo>
                      <a:cubicBezTo>
                        <a:pt x="82157" y="392609"/>
                        <a:pt x="77729" y="385084"/>
                        <a:pt x="77729" y="376617"/>
                      </a:cubicBezTo>
                      <a:lnTo>
                        <a:pt x="77729" y="322056"/>
                      </a:lnTo>
                      <a:cubicBezTo>
                        <a:pt x="77729" y="294775"/>
                        <a:pt x="99870" y="272856"/>
                        <a:pt x="127004" y="272856"/>
                      </a:cubicBezTo>
                      <a:close/>
                      <a:moveTo>
                        <a:pt x="297600" y="222543"/>
                      </a:moveTo>
                      <a:lnTo>
                        <a:pt x="304477" y="222543"/>
                      </a:lnTo>
                      <a:lnTo>
                        <a:pt x="311260" y="222543"/>
                      </a:lnTo>
                      <a:cubicBezTo>
                        <a:pt x="343291" y="222543"/>
                        <a:pt x="369198" y="248506"/>
                        <a:pt x="369198" y="280395"/>
                      </a:cubicBezTo>
                      <a:lnTo>
                        <a:pt x="369198" y="344455"/>
                      </a:lnTo>
                      <a:cubicBezTo>
                        <a:pt x="369198" y="354520"/>
                        <a:pt x="364017" y="363456"/>
                        <a:pt x="356198" y="368536"/>
                      </a:cubicBezTo>
                      <a:lnTo>
                        <a:pt x="356198" y="430432"/>
                      </a:lnTo>
                      <a:cubicBezTo>
                        <a:pt x="356198" y="431561"/>
                        <a:pt x="356857" y="432502"/>
                        <a:pt x="357893" y="433066"/>
                      </a:cubicBezTo>
                      <a:cubicBezTo>
                        <a:pt x="366655" y="437299"/>
                        <a:pt x="409520" y="459029"/>
                        <a:pt x="449275" y="491576"/>
                      </a:cubicBezTo>
                      <a:cubicBezTo>
                        <a:pt x="456435" y="497502"/>
                        <a:pt x="460580" y="506251"/>
                        <a:pt x="460580" y="515563"/>
                      </a:cubicBezTo>
                      <a:lnTo>
                        <a:pt x="460580" y="559493"/>
                      </a:lnTo>
                      <a:lnTo>
                        <a:pt x="304477" y="559493"/>
                      </a:lnTo>
                      <a:lnTo>
                        <a:pt x="148187" y="559493"/>
                      </a:lnTo>
                      <a:lnTo>
                        <a:pt x="148187" y="515563"/>
                      </a:lnTo>
                      <a:cubicBezTo>
                        <a:pt x="148187" y="506251"/>
                        <a:pt x="152332" y="497502"/>
                        <a:pt x="159492" y="491576"/>
                      </a:cubicBezTo>
                      <a:cubicBezTo>
                        <a:pt x="199342" y="459029"/>
                        <a:pt x="242206" y="437299"/>
                        <a:pt x="250967" y="433066"/>
                      </a:cubicBezTo>
                      <a:cubicBezTo>
                        <a:pt x="252004" y="432502"/>
                        <a:pt x="252569" y="431561"/>
                        <a:pt x="252569" y="430432"/>
                      </a:cubicBezTo>
                      <a:lnTo>
                        <a:pt x="252569" y="368536"/>
                      </a:lnTo>
                      <a:cubicBezTo>
                        <a:pt x="244844" y="363456"/>
                        <a:pt x="239663" y="354520"/>
                        <a:pt x="239663" y="344455"/>
                      </a:cubicBezTo>
                      <a:lnTo>
                        <a:pt x="239663" y="280395"/>
                      </a:lnTo>
                      <a:cubicBezTo>
                        <a:pt x="239663" y="248412"/>
                        <a:pt x="265664" y="222543"/>
                        <a:pt x="297600" y="222543"/>
                      </a:cubicBezTo>
                      <a:close/>
                      <a:moveTo>
                        <a:pt x="492495" y="40775"/>
                      </a:moveTo>
                      <a:cubicBezTo>
                        <a:pt x="488350" y="40775"/>
                        <a:pt x="487596" y="41528"/>
                        <a:pt x="487502" y="45854"/>
                      </a:cubicBezTo>
                      <a:lnTo>
                        <a:pt x="487502" y="51498"/>
                      </a:lnTo>
                      <a:cubicBezTo>
                        <a:pt x="487502" y="57142"/>
                        <a:pt x="487502" y="56953"/>
                        <a:pt x="482038" y="59023"/>
                      </a:cubicBezTo>
                      <a:cubicBezTo>
                        <a:pt x="469036" y="63726"/>
                        <a:pt x="460934" y="72661"/>
                        <a:pt x="460086" y="86864"/>
                      </a:cubicBezTo>
                      <a:cubicBezTo>
                        <a:pt x="459332" y="99374"/>
                        <a:pt x="465833" y="107934"/>
                        <a:pt x="476196" y="114048"/>
                      </a:cubicBezTo>
                      <a:cubicBezTo>
                        <a:pt x="482414" y="117810"/>
                        <a:pt x="489480" y="120068"/>
                        <a:pt x="496264" y="123078"/>
                      </a:cubicBezTo>
                      <a:cubicBezTo>
                        <a:pt x="498902" y="124206"/>
                        <a:pt x="501445" y="125617"/>
                        <a:pt x="503706" y="127310"/>
                      </a:cubicBezTo>
                      <a:cubicBezTo>
                        <a:pt x="510207" y="132578"/>
                        <a:pt x="508982" y="141513"/>
                        <a:pt x="501257" y="144900"/>
                      </a:cubicBezTo>
                      <a:cubicBezTo>
                        <a:pt x="497112" y="146781"/>
                        <a:pt x="492778" y="147157"/>
                        <a:pt x="488350" y="146687"/>
                      </a:cubicBezTo>
                      <a:cubicBezTo>
                        <a:pt x="481472" y="145746"/>
                        <a:pt x="474783" y="144053"/>
                        <a:pt x="468659" y="140761"/>
                      </a:cubicBezTo>
                      <a:cubicBezTo>
                        <a:pt x="464985" y="138880"/>
                        <a:pt x="463949" y="139350"/>
                        <a:pt x="462724" y="143301"/>
                      </a:cubicBezTo>
                      <a:cubicBezTo>
                        <a:pt x="461593" y="146687"/>
                        <a:pt x="460557" y="150167"/>
                        <a:pt x="459709" y="153553"/>
                      </a:cubicBezTo>
                      <a:cubicBezTo>
                        <a:pt x="458484" y="158162"/>
                        <a:pt x="458861" y="159291"/>
                        <a:pt x="463572" y="161548"/>
                      </a:cubicBezTo>
                      <a:cubicBezTo>
                        <a:pt x="469130" y="164370"/>
                        <a:pt x="475160" y="165687"/>
                        <a:pt x="481284" y="166722"/>
                      </a:cubicBezTo>
                      <a:cubicBezTo>
                        <a:pt x="486089" y="167474"/>
                        <a:pt x="486371" y="167568"/>
                        <a:pt x="486371" y="172647"/>
                      </a:cubicBezTo>
                      <a:lnTo>
                        <a:pt x="486371" y="179420"/>
                      </a:lnTo>
                      <a:cubicBezTo>
                        <a:pt x="486371" y="182147"/>
                        <a:pt x="487690" y="183934"/>
                        <a:pt x="490611" y="183934"/>
                      </a:cubicBezTo>
                      <a:cubicBezTo>
                        <a:pt x="493908" y="184029"/>
                        <a:pt x="497300" y="184029"/>
                        <a:pt x="500503" y="183934"/>
                      </a:cubicBezTo>
                      <a:cubicBezTo>
                        <a:pt x="503330" y="183934"/>
                        <a:pt x="504649" y="182430"/>
                        <a:pt x="504649" y="179608"/>
                      </a:cubicBezTo>
                      <a:cubicBezTo>
                        <a:pt x="504649" y="176504"/>
                        <a:pt x="504837" y="173494"/>
                        <a:pt x="504649" y="170390"/>
                      </a:cubicBezTo>
                      <a:cubicBezTo>
                        <a:pt x="504554" y="167192"/>
                        <a:pt x="505968" y="165687"/>
                        <a:pt x="508982" y="164840"/>
                      </a:cubicBezTo>
                      <a:cubicBezTo>
                        <a:pt x="515860" y="162959"/>
                        <a:pt x="521889" y="159197"/>
                        <a:pt x="526412" y="153647"/>
                      </a:cubicBezTo>
                      <a:cubicBezTo>
                        <a:pt x="538942" y="138221"/>
                        <a:pt x="534231" y="115835"/>
                        <a:pt x="516237" y="105865"/>
                      </a:cubicBezTo>
                      <a:cubicBezTo>
                        <a:pt x="510584" y="102761"/>
                        <a:pt x="504554" y="100503"/>
                        <a:pt x="498619" y="97964"/>
                      </a:cubicBezTo>
                      <a:cubicBezTo>
                        <a:pt x="495227" y="96647"/>
                        <a:pt x="492024" y="94860"/>
                        <a:pt x="489104" y="92602"/>
                      </a:cubicBezTo>
                      <a:cubicBezTo>
                        <a:pt x="483451" y="88087"/>
                        <a:pt x="484581" y="80657"/>
                        <a:pt x="491270" y="77835"/>
                      </a:cubicBezTo>
                      <a:cubicBezTo>
                        <a:pt x="493155" y="76894"/>
                        <a:pt x="495133" y="76706"/>
                        <a:pt x="497112" y="76518"/>
                      </a:cubicBezTo>
                      <a:cubicBezTo>
                        <a:pt x="504931" y="76142"/>
                        <a:pt x="512186" y="77553"/>
                        <a:pt x="519252" y="80939"/>
                      </a:cubicBezTo>
                      <a:cubicBezTo>
                        <a:pt x="522643" y="82538"/>
                        <a:pt x="523868" y="82067"/>
                        <a:pt x="524998" y="78399"/>
                      </a:cubicBezTo>
                      <a:cubicBezTo>
                        <a:pt x="526317" y="74543"/>
                        <a:pt x="527260" y="70686"/>
                        <a:pt x="528390" y="66736"/>
                      </a:cubicBezTo>
                      <a:cubicBezTo>
                        <a:pt x="529144" y="64102"/>
                        <a:pt x="528296" y="62503"/>
                        <a:pt x="525752" y="61374"/>
                      </a:cubicBezTo>
                      <a:cubicBezTo>
                        <a:pt x="521230" y="59399"/>
                        <a:pt x="516708" y="57988"/>
                        <a:pt x="511809" y="57236"/>
                      </a:cubicBezTo>
                      <a:cubicBezTo>
                        <a:pt x="505402" y="56201"/>
                        <a:pt x="505402" y="56201"/>
                        <a:pt x="505402" y="49805"/>
                      </a:cubicBezTo>
                      <a:cubicBezTo>
                        <a:pt x="505402" y="40775"/>
                        <a:pt x="505402" y="40775"/>
                        <a:pt x="496358" y="40775"/>
                      </a:cubicBezTo>
                      <a:close/>
                      <a:moveTo>
                        <a:pt x="496111" y="0"/>
                      </a:moveTo>
                      <a:cubicBezTo>
                        <a:pt x="524951" y="0"/>
                        <a:pt x="553781" y="10958"/>
                        <a:pt x="575779" y="32874"/>
                      </a:cubicBezTo>
                      <a:cubicBezTo>
                        <a:pt x="619776" y="76894"/>
                        <a:pt x="619776" y="148192"/>
                        <a:pt x="575779" y="192024"/>
                      </a:cubicBezTo>
                      <a:cubicBezTo>
                        <a:pt x="538754" y="229083"/>
                        <a:pt x="482226" y="234821"/>
                        <a:pt x="438982" y="209519"/>
                      </a:cubicBezTo>
                      <a:lnTo>
                        <a:pt x="438700" y="209237"/>
                      </a:lnTo>
                      <a:cubicBezTo>
                        <a:pt x="421742" y="222029"/>
                        <a:pt x="403559" y="224286"/>
                        <a:pt x="390840" y="222311"/>
                      </a:cubicBezTo>
                      <a:cubicBezTo>
                        <a:pt x="386600" y="221653"/>
                        <a:pt x="385752" y="215915"/>
                        <a:pt x="389615" y="214034"/>
                      </a:cubicBezTo>
                      <a:cubicBezTo>
                        <a:pt x="401297" y="208202"/>
                        <a:pt x="408552" y="196915"/>
                        <a:pt x="412886" y="187791"/>
                      </a:cubicBezTo>
                      <a:lnTo>
                        <a:pt x="411567" y="187038"/>
                      </a:lnTo>
                      <a:cubicBezTo>
                        <a:pt x="372374" y="142736"/>
                        <a:pt x="374070" y="75201"/>
                        <a:pt x="416371" y="32874"/>
                      </a:cubicBezTo>
                      <a:cubicBezTo>
                        <a:pt x="438417" y="10958"/>
                        <a:pt x="467270" y="0"/>
                        <a:pt x="49611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10000"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" name="íṩļîḑe"/>
              <p:cNvGrpSpPr/>
              <p:nvPr/>
            </p:nvGrpSpPr>
            <p:grpSpPr>
              <a:xfrm>
                <a:off x="5575676" y="4993148"/>
                <a:ext cx="648000" cy="648000"/>
                <a:chOff x="5575676" y="4993148"/>
                <a:chExt cx="648000" cy="648000"/>
              </a:xfrm>
            </p:grpSpPr>
            <p:sp>
              <p:nvSpPr>
                <p:cNvPr id="46" name="ïśḻíḍé"/>
                <p:cNvSpPr/>
                <p:nvPr/>
              </p:nvSpPr>
              <p:spPr>
                <a:xfrm>
                  <a:off x="5575676" y="4993148"/>
                  <a:ext cx="648000" cy="648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" name="íSḻiḑé">
                  <a:extLst>
                    <a:ext uri="{FF2B5EF4-FFF2-40B4-BE49-F238E27FC236}">
                      <a16:creationId xmlns="" xmlns:a16="http://schemas.microsoft.com/office/drawing/2014/main" id="{1175A03F-584F-42FA-AAB4-34973BABBF54}"/>
                    </a:ext>
                  </a:extLst>
                </p:cNvPr>
                <p:cNvSpPr/>
                <p:nvPr/>
              </p:nvSpPr>
              <p:spPr bwMode="auto">
                <a:xfrm>
                  <a:off x="5722261" y="5154132"/>
                  <a:ext cx="354830" cy="326032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8909" h="559493">
                      <a:moveTo>
                        <a:pt x="470180" y="272856"/>
                      </a:moveTo>
                      <a:lnTo>
                        <a:pt x="476019" y="272856"/>
                      </a:lnTo>
                      <a:lnTo>
                        <a:pt x="481953" y="272856"/>
                      </a:lnTo>
                      <a:cubicBezTo>
                        <a:pt x="509171" y="272856"/>
                        <a:pt x="531210" y="294963"/>
                        <a:pt x="531210" y="322056"/>
                      </a:cubicBezTo>
                      <a:lnTo>
                        <a:pt x="531210" y="376617"/>
                      </a:lnTo>
                      <a:cubicBezTo>
                        <a:pt x="531210" y="385084"/>
                        <a:pt x="526783" y="392609"/>
                        <a:pt x="520096" y="397031"/>
                      </a:cubicBezTo>
                      <a:lnTo>
                        <a:pt x="520096" y="449711"/>
                      </a:lnTo>
                      <a:cubicBezTo>
                        <a:pt x="520096" y="450558"/>
                        <a:pt x="520661" y="451498"/>
                        <a:pt x="521509" y="451875"/>
                      </a:cubicBezTo>
                      <a:cubicBezTo>
                        <a:pt x="528949" y="455450"/>
                        <a:pt x="565492" y="473888"/>
                        <a:pt x="599209" y="501639"/>
                      </a:cubicBezTo>
                      <a:cubicBezTo>
                        <a:pt x="605425" y="506625"/>
                        <a:pt x="608909" y="514150"/>
                        <a:pt x="608909" y="522052"/>
                      </a:cubicBezTo>
                      <a:lnTo>
                        <a:pt x="608909" y="559493"/>
                      </a:lnTo>
                      <a:lnTo>
                        <a:pt x="483083" y="559493"/>
                      </a:lnTo>
                      <a:lnTo>
                        <a:pt x="483083" y="515561"/>
                      </a:lnTo>
                      <a:cubicBezTo>
                        <a:pt x="483083" y="499475"/>
                        <a:pt x="476019" y="484424"/>
                        <a:pt x="463587" y="474264"/>
                      </a:cubicBezTo>
                      <a:cubicBezTo>
                        <a:pt x="453039" y="465609"/>
                        <a:pt x="442302" y="457707"/>
                        <a:pt x="431848" y="450558"/>
                      </a:cubicBezTo>
                      <a:cubicBezTo>
                        <a:pt x="431848" y="450370"/>
                        <a:pt x="431942" y="450087"/>
                        <a:pt x="431942" y="449711"/>
                      </a:cubicBezTo>
                      <a:lnTo>
                        <a:pt x="431942" y="397031"/>
                      </a:lnTo>
                      <a:cubicBezTo>
                        <a:pt x="425350" y="392609"/>
                        <a:pt x="420923" y="385084"/>
                        <a:pt x="420923" y="376617"/>
                      </a:cubicBezTo>
                      <a:lnTo>
                        <a:pt x="420923" y="322056"/>
                      </a:lnTo>
                      <a:cubicBezTo>
                        <a:pt x="420923" y="294775"/>
                        <a:pt x="443056" y="272856"/>
                        <a:pt x="470180" y="272856"/>
                      </a:cubicBezTo>
                      <a:close/>
                      <a:moveTo>
                        <a:pt x="127004" y="272856"/>
                      </a:moveTo>
                      <a:lnTo>
                        <a:pt x="132940" y="272856"/>
                      </a:lnTo>
                      <a:lnTo>
                        <a:pt x="138781" y="272856"/>
                      </a:lnTo>
                      <a:cubicBezTo>
                        <a:pt x="166104" y="272856"/>
                        <a:pt x="188057" y="294963"/>
                        <a:pt x="188057" y="322056"/>
                      </a:cubicBezTo>
                      <a:lnTo>
                        <a:pt x="188057" y="376617"/>
                      </a:lnTo>
                      <a:cubicBezTo>
                        <a:pt x="188057" y="385084"/>
                        <a:pt x="183629" y="392609"/>
                        <a:pt x="177033" y="397031"/>
                      </a:cubicBezTo>
                      <a:lnTo>
                        <a:pt x="177033" y="449711"/>
                      </a:lnTo>
                      <a:cubicBezTo>
                        <a:pt x="177033" y="449993"/>
                        <a:pt x="177128" y="450370"/>
                        <a:pt x="177128" y="450558"/>
                      </a:cubicBezTo>
                      <a:cubicBezTo>
                        <a:pt x="166670" y="457613"/>
                        <a:pt x="155929" y="465609"/>
                        <a:pt x="145376" y="474264"/>
                      </a:cubicBezTo>
                      <a:cubicBezTo>
                        <a:pt x="133034" y="484424"/>
                        <a:pt x="125874" y="499475"/>
                        <a:pt x="125874" y="515561"/>
                      </a:cubicBezTo>
                      <a:lnTo>
                        <a:pt x="125874" y="559493"/>
                      </a:lnTo>
                      <a:lnTo>
                        <a:pt x="0" y="559493"/>
                      </a:lnTo>
                      <a:lnTo>
                        <a:pt x="0" y="522052"/>
                      </a:lnTo>
                      <a:cubicBezTo>
                        <a:pt x="0" y="514150"/>
                        <a:pt x="3486" y="506625"/>
                        <a:pt x="9704" y="501639"/>
                      </a:cubicBezTo>
                      <a:cubicBezTo>
                        <a:pt x="43434" y="473888"/>
                        <a:pt x="79990" y="455450"/>
                        <a:pt x="87433" y="451875"/>
                      </a:cubicBezTo>
                      <a:cubicBezTo>
                        <a:pt x="88281" y="451498"/>
                        <a:pt x="88846" y="450558"/>
                        <a:pt x="88846" y="449711"/>
                      </a:cubicBezTo>
                      <a:lnTo>
                        <a:pt x="88846" y="397031"/>
                      </a:lnTo>
                      <a:cubicBezTo>
                        <a:pt x="82157" y="392609"/>
                        <a:pt x="77729" y="385084"/>
                        <a:pt x="77729" y="376617"/>
                      </a:cubicBezTo>
                      <a:lnTo>
                        <a:pt x="77729" y="322056"/>
                      </a:lnTo>
                      <a:cubicBezTo>
                        <a:pt x="77729" y="294775"/>
                        <a:pt x="99870" y="272856"/>
                        <a:pt x="127004" y="272856"/>
                      </a:cubicBezTo>
                      <a:close/>
                      <a:moveTo>
                        <a:pt x="297600" y="222543"/>
                      </a:moveTo>
                      <a:lnTo>
                        <a:pt x="304477" y="222543"/>
                      </a:lnTo>
                      <a:lnTo>
                        <a:pt x="311260" y="222543"/>
                      </a:lnTo>
                      <a:cubicBezTo>
                        <a:pt x="343291" y="222543"/>
                        <a:pt x="369198" y="248506"/>
                        <a:pt x="369198" y="280395"/>
                      </a:cubicBezTo>
                      <a:lnTo>
                        <a:pt x="369198" y="344455"/>
                      </a:lnTo>
                      <a:cubicBezTo>
                        <a:pt x="369198" y="354520"/>
                        <a:pt x="364017" y="363456"/>
                        <a:pt x="356198" y="368536"/>
                      </a:cubicBezTo>
                      <a:lnTo>
                        <a:pt x="356198" y="430432"/>
                      </a:lnTo>
                      <a:cubicBezTo>
                        <a:pt x="356198" y="431561"/>
                        <a:pt x="356857" y="432502"/>
                        <a:pt x="357893" y="433066"/>
                      </a:cubicBezTo>
                      <a:cubicBezTo>
                        <a:pt x="366655" y="437299"/>
                        <a:pt x="409520" y="459029"/>
                        <a:pt x="449275" y="491576"/>
                      </a:cubicBezTo>
                      <a:cubicBezTo>
                        <a:pt x="456435" y="497502"/>
                        <a:pt x="460580" y="506251"/>
                        <a:pt x="460580" y="515563"/>
                      </a:cubicBezTo>
                      <a:lnTo>
                        <a:pt x="460580" y="559493"/>
                      </a:lnTo>
                      <a:lnTo>
                        <a:pt x="304477" y="559493"/>
                      </a:lnTo>
                      <a:lnTo>
                        <a:pt x="148187" y="559493"/>
                      </a:lnTo>
                      <a:lnTo>
                        <a:pt x="148187" y="515563"/>
                      </a:lnTo>
                      <a:cubicBezTo>
                        <a:pt x="148187" y="506251"/>
                        <a:pt x="152332" y="497502"/>
                        <a:pt x="159492" y="491576"/>
                      </a:cubicBezTo>
                      <a:cubicBezTo>
                        <a:pt x="199342" y="459029"/>
                        <a:pt x="242206" y="437299"/>
                        <a:pt x="250967" y="433066"/>
                      </a:cubicBezTo>
                      <a:cubicBezTo>
                        <a:pt x="252004" y="432502"/>
                        <a:pt x="252569" y="431561"/>
                        <a:pt x="252569" y="430432"/>
                      </a:cubicBezTo>
                      <a:lnTo>
                        <a:pt x="252569" y="368536"/>
                      </a:lnTo>
                      <a:cubicBezTo>
                        <a:pt x="244844" y="363456"/>
                        <a:pt x="239663" y="354520"/>
                        <a:pt x="239663" y="344455"/>
                      </a:cubicBezTo>
                      <a:lnTo>
                        <a:pt x="239663" y="280395"/>
                      </a:lnTo>
                      <a:cubicBezTo>
                        <a:pt x="239663" y="248412"/>
                        <a:pt x="265664" y="222543"/>
                        <a:pt x="297600" y="222543"/>
                      </a:cubicBezTo>
                      <a:close/>
                      <a:moveTo>
                        <a:pt x="492495" y="40775"/>
                      </a:moveTo>
                      <a:cubicBezTo>
                        <a:pt x="488350" y="40775"/>
                        <a:pt x="487596" y="41528"/>
                        <a:pt x="487502" y="45854"/>
                      </a:cubicBezTo>
                      <a:lnTo>
                        <a:pt x="487502" y="51498"/>
                      </a:lnTo>
                      <a:cubicBezTo>
                        <a:pt x="487502" y="57142"/>
                        <a:pt x="487502" y="56953"/>
                        <a:pt x="482038" y="59023"/>
                      </a:cubicBezTo>
                      <a:cubicBezTo>
                        <a:pt x="469036" y="63726"/>
                        <a:pt x="460934" y="72661"/>
                        <a:pt x="460086" y="86864"/>
                      </a:cubicBezTo>
                      <a:cubicBezTo>
                        <a:pt x="459332" y="99374"/>
                        <a:pt x="465833" y="107934"/>
                        <a:pt x="476196" y="114048"/>
                      </a:cubicBezTo>
                      <a:cubicBezTo>
                        <a:pt x="482414" y="117810"/>
                        <a:pt x="489480" y="120068"/>
                        <a:pt x="496264" y="123078"/>
                      </a:cubicBezTo>
                      <a:cubicBezTo>
                        <a:pt x="498902" y="124206"/>
                        <a:pt x="501445" y="125617"/>
                        <a:pt x="503706" y="127310"/>
                      </a:cubicBezTo>
                      <a:cubicBezTo>
                        <a:pt x="510207" y="132578"/>
                        <a:pt x="508982" y="141513"/>
                        <a:pt x="501257" y="144900"/>
                      </a:cubicBezTo>
                      <a:cubicBezTo>
                        <a:pt x="497112" y="146781"/>
                        <a:pt x="492778" y="147157"/>
                        <a:pt x="488350" y="146687"/>
                      </a:cubicBezTo>
                      <a:cubicBezTo>
                        <a:pt x="481472" y="145746"/>
                        <a:pt x="474783" y="144053"/>
                        <a:pt x="468659" y="140761"/>
                      </a:cubicBezTo>
                      <a:cubicBezTo>
                        <a:pt x="464985" y="138880"/>
                        <a:pt x="463949" y="139350"/>
                        <a:pt x="462724" y="143301"/>
                      </a:cubicBezTo>
                      <a:cubicBezTo>
                        <a:pt x="461593" y="146687"/>
                        <a:pt x="460557" y="150167"/>
                        <a:pt x="459709" y="153553"/>
                      </a:cubicBezTo>
                      <a:cubicBezTo>
                        <a:pt x="458484" y="158162"/>
                        <a:pt x="458861" y="159291"/>
                        <a:pt x="463572" y="161548"/>
                      </a:cubicBezTo>
                      <a:cubicBezTo>
                        <a:pt x="469130" y="164370"/>
                        <a:pt x="475160" y="165687"/>
                        <a:pt x="481284" y="166722"/>
                      </a:cubicBezTo>
                      <a:cubicBezTo>
                        <a:pt x="486089" y="167474"/>
                        <a:pt x="486371" y="167568"/>
                        <a:pt x="486371" y="172647"/>
                      </a:cubicBezTo>
                      <a:lnTo>
                        <a:pt x="486371" y="179420"/>
                      </a:lnTo>
                      <a:cubicBezTo>
                        <a:pt x="486371" y="182147"/>
                        <a:pt x="487690" y="183934"/>
                        <a:pt x="490611" y="183934"/>
                      </a:cubicBezTo>
                      <a:cubicBezTo>
                        <a:pt x="493908" y="184029"/>
                        <a:pt x="497300" y="184029"/>
                        <a:pt x="500503" y="183934"/>
                      </a:cubicBezTo>
                      <a:cubicBezTo>
                        <a:pt x="503330" y="183934"/>
                        <a:pt x="504649" y="182430"/>
                        <a:pt x="504649" y="179608"/>
                      </a:cubicBezTo>
                      <a:cubicBezTo>
                        <a:pt x="504649" y="176504"/>
                        <a:pt x="504837" y="173494"/>
                        <a:pt x="504649" y="170390"/>
                      </a:cubicBezTo>
                      <a:cubicBezTo>
                        <a:pt x="504554" y="167192"/>
                        <a:pt x="505968" y="165687"/>
                        <a:pt x="508982" y="164840"/>
                      </a:cubicBezTo>
                      <a:cubicBezTo>
                        <a:pt x="515860" y="162959"/>
                        <a:pt x="521889" y="159197"/>
                        <a:pt x="526412" y="153647"/>
                      </a:cubicBezTo>
                      <a:cubicBezTo>
                        <a:pt x="538942" y="138221"/>
                        <a:pt x="534231" y="115835"/>
                        <a:pt x="516237" y="105865"/>
                      </a:cubicBezTo>
                      <a:cubicBezTo>
                        <a:pt x="510584" y="102761"/>
                        <a:pt x="504554" y="100503"/>
                        <a:pt x="498619" y="97964"/>
                      </a:cubicBezTo>
                      <a:cubicBezTo>
                        <a:pt x="495227" y="96647"/>
                        <a:pt x="492024" y="94860"/>
                        <a:pt x="489104" y="92602"/>
                      </a:cubicBezTo>
                      <a:cubicBezTo>
                        <a:pt x="483451" y="88087"/>
                        <a:pt x="484581" y="80657"/>
                        <a:pt x="491270" y="77835"/>
                      </a:cubicBezTo>
                      <a:cubicBezTo>
                        <a:pt x="493155" y="76894"/>
                        <a:pt x="495133" y="76706"/>
                        <a:pt x="497112" y="76518"/>
                      </a:cubicBezTo>
                      <a:cubicBezTo>
                        <a:pt x="504931" y="76142"/>
                        <a:pt x="512186" y="77553"/>
                        <a:pt x="519252" y="80939"/>
                      </a:cubicBezTo>
                      <a:cubicBezTo>
                        <a:pt x="522643" y="82538"/>
                        <a:pt x="523868" y="82067"/>
                        <a:pt x="524998" y="78399"/>
                      </a:cubicBezTo>
                      <a:cubicBezTo>
                        <a:pt x="526317" y="74543"/>
                        <a:pt x="527260" y="70686"/>
                        <a:pt x="528390" y="66736"/>
                      </a:cubicBezTo>
                      <a:cubicBezTo>
                        <a:pt x="529144" y="64102"/>
                        <a:pt x="528296" y="62503"/>
                        <a:pt x="525752" y="61374"/>
                      </a:cubicBezTo>
                      <a:cubicBezTo>
                        <a:pt x="521230" y="59399"/>
                        <a:pt x="516708" y="57988"/>
                        <a:pt x="511809" y="57236"/>
                      </a:cubicBezTo>
                      <a:cubicBezTo>
                        <a:pt x="505402" y="56201"/>
                        <a:pt x="505402" y="56201"/>
                        <a:pt x="505402" y="49805"/>
                      </a:cubicBezTo>
                      <a:cubicBezTo>
                        <a:pt x="505402" y="40775"/>
                        <a:pt x="505402" y="40775"/>
                        <a:pt x="496358" y="40775"/>
                      </a:cubicBezTo>
                      <a:close/>
                      <a:moveTo>
                        <a:pt x="496111" y="0"/>
                      </a:moveTo>
                      <a:cubicBezTo>
                        <a:pt x="524951" y="0"/>
                        <a:pt x="553781" y="10958"/>
                        <a:pt x="575779" y="32874"/>
                      </a:cubicBezTo>
                      <a:cubicBezTo>
                        <a:pt x="619776" y="76894"/>
                        <a:pt x="619776" y="148192"/>
                        <a:pt x="575779" y="192024"/>
                      </a:cubicBezTo>
                      <a:cubicBezTo>
                        <a:pt x="538754" y="229083"/>
                        <a:pt x="482226" y="234821"/>
                        <a:pt x="438982" y="209519"/>
                      </a:cubicBezTo>
                      <a:lnTo>
                        <a:pt x="438700" y="209237"/>
                      </a:lnTo>
                      <a:cubicBezTo>
                        <a:pt x="421742" y="222029"/>
                        <a:pt x="403559" y="224286"/>
                        <a:pt x="390840" y="222311"/>
                      </a:cubicBezTo>
                      <a:cubicBezTo>
                        <a:pt x="386600" y="221653"/>
                        <a:pt x="385752" y="215915"/>
                        <a:pt x="389615" y="214034"/>
                      </a:cubicBezTo>
                      <a:cubicBezTo>
                        <a:pt x="401297" y="208202"/>
                        <a:pt x="408552" y="196915"/>
                        <a:pt x="412886" y="187791"/>
                      </a:cubicBezTo>
                      <a:lnTo>
                        <a:pt x="411567" y="187038"/>
                      </a:lnTo>
                      <a:cubicBezTo>
                        <a:pt x="372374" y="142736"/>
                        <a:pt x="374070" y="75201"/>
                        <a:pt x="416371" y="32874"/>
                      </a:cubicBezTo>
                      <a:cubicBezTo>
                        <a:pt x="438417" y="10958"/>
                        <a:pt x="467270" y="0"/>
                        <a:pt x="49611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10000"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9" name="îsḻíḋé"/>
            <p:cNvGrpSpPr/>
            <p:nvPr/>
          </p:nvGrpSpPr>
          <p:grpSpPr>
            <a:xfrm>
              <a:off x="673100" y="2616761"/>
              <a:ext cx="3820447" cy="2043578"/>
              <a:chOff x="707411" y="2442697"/>
              <a:chExt cx="3792702" cy="2043578"/>
            </a:xfrm>
          </p:grpSpPr>
          <p:sp>
            <p:nvSpPr>
              <p:cNvPr id="40" name="islïdé">
                <a:extLst>
                  <a:ext uri="{FF2B5EF4-FFF2-40B4-BE49-F238E27FC236}">
                    <a16:creationId xmlns="" xmlns:a16="http://schemas.microsoft.com/office/drawing/2014/main" id="{3BF5C5D2-E7C2-4CDE-AA15-9AC767E5F550}"/>
                  </a:ext>
                </a:extLst>
              </p:cNvPr>
              <p:cNvSpPr txBox="1"/>
              <p:nvPr/>
            </p:nvSpPr>
            <p:spPr>
              <a:xfrm>
                <a:off x="707412" y="2442697"/>
                <a:ext cx="3792701" cy="10421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4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400" b="1" dirty="0"/>
                  <a:t>reading more fluent.</a:t>
                </a:r>
              </a:p>
            </p:txBody>
          </p:sp>
          <p:sp>
            <p:nvSpPr>
              <p:cNvPr id="41" name="iSļïdê">
                <a:extLst>
                  <a:ext uri="{FF2B5EF4-FFF2-40B4-BE49-F238E27FC236}">
                    <a16:creationId xmlns="" xmlns:a16="http://schemas.microsoft.com/office/drawing/2014/main" id="{57F2925F-A89D-40EB-8BE4-ABE2DB49951B}"/>
                  </a:ext>
                </a:extLst>
              </p:cNvPr>
              <p:cNvSpPr txBox="1"/>
              <p:nvPr/>
            </p:nvSpPr>
            <p:spPr>
              <a:xfrm>
                <a:off x="707411" y="3484868"/>
                <a:ext cx="3792702" cy="10014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826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74" name="2186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298B213-ED59-4981-87A3-17AFBE47FD3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030914"/>
            <a:ext cx="10845800" cy="3215273"/>
            <a:chOff x="673100" y="2030914"/>
            <a:chExt cx="10845800" cy="3215273"/>
          </a:xfrm>
        </p:grpSpPr>
        <p:sp>
          <p:nvSpPr>
            <p:cNvPr id="75" name="iš1îḑé">
              <a:extLst>
                <a:ext uri="{FF2B5EF4-FFF2-40B4-BE49-F238E27FC236}">
                  <a16:creationId xmlns="" xmlns:a16="http://schemas.microsoft.com/office/drawing/2014/main" id="{5F11CB42-9D26-4714-9A31-248DF6D09516}"/>
                </a:ext>
              </a:extLst>
            </p:cNvPr>
            <p:cNvSpPr/>
            <p:nvPr/>
          </p:nvSpPr>
          <p:spPr>
            <a:xfrm rot="16200000">
              <a:off x="3679047" y="2503695"/>
              <a:ext cx="770980" cy="14549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76" name="î$ļiḋe">
              <a:extLst>
                <a:ext uri="{FF2B5EF4-FFF2-40B4-BE49-F238E27FC236}">
                  <a16:creationId xmlns="" xmlns:a16="http://schemas.microsoft.com/office/drawing/2014/main" id="{C20C0C1A-5301-4923-97CB-07EC7C897397}"/>
                </a:ext>
              </a:extLst>
            </p:cNvPr>
            <p:cNvSpPr/>
            <p:nvPr/>
          </p:nvSpPr>
          <p:spPr>
            <a:xfrm rot="16200000">
              <a:off x="3679047" y="3318459"/>
              <a:ext cx="770980" cy="14549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77" name="ïṩľíde">
              <a:extLst>
                <a:ext uri="{FF2B5EF4-FFF2-40B4-BE49-F238E27FC236}">
                  <a16:creationId xmlns="" xmlns:a16="http://schemas.microsoft.com/office/drawing/2014/main" id="{52B07832-5F66-495F-B5FA-5D6F90EA5543}"/>
                </a:ext>
              </a:extLst>
            </p:cNvPr>
            <p:cNvSpPr/>
            <p:nvPr/>
          </p:nvSpPr>
          <p:spPr>
            <a:xfrm rot="16200000">
              <a:off x="3679047" y="4133223"/>
              <a:ext cx="770980" cy="14549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8" name="ïŝḻíḑe">
              <a:extLst>
                <a:ext uri="{FF2B5EF4-FFF2-40B4-BE49-F238E27FC236}">
                  <a16:creationId xmlns="" xmlns:a16="http://schemas.microsoft.com/office/drawing/2014/main" id="{9BB75446-F5D5-4B8E-9995-A24F3B3D634B}"/>
                </a:ext>
              </a:extLst>
            </p:cNvPr>
            <p:cNvSpPr/>
            <p:nvPr/>
          </p:nvSpPr>
          <p:spPr bwMode="auto">
            <a:xfrm flipH="1">
              <a:off x="5530160" y="3374674"/>
              <a:ext cx="926977" cy="1159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79" name="iṡḻídè">
              <a:extLst>
                <a:ext uri="{FF2B5EF4-FFF2-40B4-BE49-F238E27FC236}">
                  <a16:creationId xmlns="" xmlns:a16="http://schemas.microsoft.com/office/drawing/2014/main" id="{F53D166D-EE53-4A3F-B5EF-FE9420D7261F}"/>
                </a:ext>
              </a:extLst>
            </p:cNvPr>
            <p:cNvSpPr/>
            <p:nvPr/>
          </p:nvSpPr>
          <p:spPr bwMode="auto">
            <a:xfrm flipH="1">
              <a:off x="4792010" y="2030914"/>
              <a:ext cx="738148" cy="1459728"/>
            </a:xfrm>
            <a:custGeom>
              <a:avLst/>
              <a:gdLst>
                <a:gd name="T0" fmla="*/ 0 w 401"/>
                <a:gd name="T1" fmla="*/ 730 h 793"/>
                <a:gd name="T2" fmla="*/ 401 w 401"/>
                <a:gd name="T3" fmla="*/ 0 h 793"/>
                <a:gd name="T4" fmla="*/ 401 w 401"/>
                <a:gd name="T5" fmla="*/ 419 h 793"/>
                <a:gd name="T6" fmla="*/ 0 w 401"/>
                <a:gd name="T7" fmla="*/ 793 h 793"/>
                <a:gd name="T8" fmla="*/ 0 w 401"/>
                <a:gd name="T9" fmla="*/ 73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793">
                  <a:moveTo>
                    <a:pt x="0" y="730"/>
                  </a:moveTo>
                  <a:lnTo>
                    <a:pt x="401" y="0"/>
                  </a:lnTo>
                  <a:lnTo>
                    <a:pt x="401" y="419"/>
                  </a:lnTo>
                  <a:lnTo>
                    <a:pt x="0" y="793"/>
                  </a:lnTo>
                  <a:lnTo>
                    <a:pt x="0" y="7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0" name="ïSľïḑe">
              <a:extLst>
                <a:ext uri="{FF2B5EF4-FFF2-40B4-BE49-F238E27FC236}">
                  <a16:creationId xmlns="" xmlns:a16="http://schemas.microsoft.com/office/drawing/2014/main" id="{1CCA42D0-1040-4D4F-B446-C08E683C9395}"/>
                </a:ext>
              </a:extLst>
            </p:cNvPr>
            <p:cNvSpPr/>
            <p:nvPr/>
          </p:nvSpPr>
          <p:spPr bwMode="auto">
            <a:xfrm flipH="1">
              <a:off x="5530160" y="3510880"/>
              <a:ext cx="926977" cy="1159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81" name="ïṧḻîḓe">
              <a:extLst>
                <a:ext uri="{FF2B5EF4-FFF2-40B4-BE49-F238E27FC236}">
                  <a16:creationId xmlns="" xmlns:a16="http://schemas.microsoft.com/office/drawing/2014/main" id="{7334314F-8655-46A9-A55F-3DE581125B32}"/>
                </a:ext>
              </a:extLst>
            </p:cNvPr>
            <p:cNvSpPr/>
            <p:nvPr/>
          </p:nvSpPr>
          <p:spPr bwMode="auto">
            <a:xfrm flipH="1">
              <a:off x="4792010" y="2846361"/>
              <a:ext cx="738148" cy="780485"/>
            </a:xfrm>
            <a:custGeom>
              <a:avLst/>
              <a:gdLst>
                <a:gd name="T0" fmla="*/ 0 w 401"/>
                <a:gd name="T1" fmla="*/ 361 h 424"/>
                <a:gd name="T2" fmla="*/ 401 w 401"/>
                <a:gd name="T3" fmla="*/ 0 h 424"/>
                <a:gd name="T4" fmla="*/ 401 w 401"/>
                <a:gd name="T5" fmla="*/ 418 h 424"/>
                <a:gd name="T6" fmla="*/ 0 w 401"/>
                <a:gd name="T7" fmla="*/ 424 h 424"/>
                <a:gd name="T8" fmla="*/ 0 w 401"/>
                <a:gd name="T9" fmla="*/ 36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424">
                  <a:moveTo>
                    <a:pt x="0" y="361"/>
                  </a:moveTo>
                  <a:lnTo>
                    <a:pt x="401" y="0"/>
                  </a:lnTo>
                  <a:lnTo>
                    <a:pt x="401" y="418"/>
                  </a:lnTo>
                  <a:lnTo>
                    <a:pt x="0" y="424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2" name="îšľídê">
              <a:extLst>
                <a:ext uri="{FF2B5EF4-FFF2-40B4-BE49-F238E27FC236}">
                  <a16:creationId xmlns="" xmlns:a16="http://schemas.microsoft.com/office/drawing/2014/main" id="{856540A1-BCE5-4D68-A5A1-ADC3A81B18F8}"/>
                </a:ext>
              </a:extLst>
            </p:cNvPr>
            <p:cNvSpPr/>
            <p:nvPr/>
          </p:nvSpPr>
          <p:spPr bwMode="auto">
            <a:xfrm flipH="1">
              <a:off x="5530160" y="3647241"/>
              <a:ext cx="926977" cy="11964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83" name="iṩḷiḓé">
              <a:extLst>
                <a:ext uri="{FF2B5EF4-FFF2-40B4-BE49-F238E27FC236}">
                  <a16:creationId xmlns="" xmlns:a16="http://schemas.microsoft.com/office/drawing/2014/main" id="{701DFFA2-E352-4ACC-88E6-869A5C4A44D9}"/>
                </a:ext>
              </a:extLst>
            </p:cNvPr>
            <p:cNvSpPr/>
            <p:nvPr/>
          </p:nvSpPr>
          <p:spPr bwMode="auto">
            <a:xfrm flipH="1">
              <a:off x="4792010" y="3647241"/>
              <a:ext cx="738148" cy="784167"/>
            </a:xfrm>
            <a:custGeom>
              <a:avLst/>
              <a:gdLst>
                <a:gd name="T0" fmla="*/ 401 w 401"/>
                <a:gd name="T1" fmla="*/ 426 h 426"/>
                <a:gd name="T2" fmla="*/ 0 w 401"/>
                <a:gd name="T3" fmla="*/ 65 h 426"/>
                <a:gd name="T4" fmla="*/ 0 w 401"/>
                <a:gd name="T5" fmla="*/ 0 h 426"/>
                <a:gd name="T6" fmla="*/ 401 w 401"/>
                <a:gd name="T7" fmla="*/ 7 h 426"/>
                <a:gd name="T8" fmla="*/ 401 w 401"/>
                <a:gd name="T9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426">
                  <a:moveTo>
                    <a:pt x="401" y="426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401" y="7"/>
                  </a:lnTo>
                  <a:lnTo>
                    <a:pt x="401" y="4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84" name="íŝliḍe">
              <a:extLst>
                <a:ext uri="{FF2B5EF4-FFF2-40B4-BE49-F238E27FC236}">
                  <a16:creationId xmlns="" xmlns:a16="http://schemas.microsoft.com/office/drawing/2014/main" id="{07497B96-21FF-42D5-8D82-DAE2B3997B5F}"/>
                </a:ext>
              </a:extLst>
            </p:cNvPr>
            <p:cNvSpPr/>
            <p:nvPr/>
          </p:nvSpPr>
          <p:spPr bwMode="auto">
            <a:xfrm flipH="1">
              <a:off x="5530160" y="3790139"/>
              <a:ext cx="926977" cy="1159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85" name="îs1iḋe">
              <a:extLst>
                <a:ext uri="{FF2B5EF4-FFF2-40B4-BE49-F238E27FC236}">
                  <a16:creationId xmlns="" xmlns:a16="http://schemas.microsoft.com/office/drawing/2014/main" id="{E0578462-A174-4044-9672-D4C285684243}"/>
                </a:ext>
              </a:extLst>
            </p:cNvPr>
            <p:cNvSpPr/>
            <p:nvPr/>
          </p:nvSpPr>
          <p:spPr bwMode="auto">
            <a:xfrm flipH="1">
              <a:off x="4792010" y="3790139"/>
              <a:ext cx="738148" cy="1456047"/>
            </a:xfrm>
            <a:custGeom>
              <a:avLst/>
              <a:gdLst>
                <a:gd name="T0" fmla="*/ 401 w 401"/>
                <a:gd name="T1" fmla="*/ 791 h 791"/>
                <a:gd name="T2" fmla="*/ 0 w 401"/>
                <a:gd name="T3" fmla="*/ 63 h 791"/>
                <a:gd name="T4" fmla="*/ 0 w 401"/>
                <a:gd name="T5" fmla="*/ 0 h 791"/>
                <a:gd name="T6" fmla="*/ 401 w 401"/>
                <a:gd name="T7" fmla="*/ 372 h 791"/>
                <a:gd name="T8" fmla="*/ 401 w 401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791">
                  <a:moveTo>
                    <a:pt x="401" y="791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401" y="372"/>
                  </a:lnTo>
                  <a:lnTo>
                    <a:pt x="401" y="7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6" name="îşḻíḍe">
              <a:extLst>
                <a:ext uri="{FF2B5EF4-FFF2-40B4-BE49-F238E27FC236}">
                  <a16:creationId xmlns="" xmlns:a16="http://schemas.microsoft.com/office/drawing/2014/main" id="{21C847D7-BA72-46B9-AEAC-D02136E750D6}"/>
                </a:ext>
              </a:extLst>
            </p:cNvPr>
            <p:cNvSpPr/>
            <p:nvPr/>
          </p:nvSpPr>
          <p:spPr>
            <a:xfrm rot="16200000">
              <a:off x="3679047" y="1688930"/>
              <a:ext cx="770980" cy="14549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7" name="iṡḷiďê">
              <a:extLst>
                <a:ext uri="{FF2B5EF4-FFF2-40B4-BE49-F238E27FC236}">
                  <a16:creationId xmlns="" xmlns:a16="http://schemas.microsoft.com/office/drawing/2014/main" id="{04453028-1EBC-44AF-AE71-C42B8CFC04B6}"/>
                </a:ext>
              </a:extLst>
            </p:cNvPr>
            <p:cNvGrpSpPr/>
            <p:nvPr/>
          </p:nvGrpSpPr>
          <p:grpSpPr>
            <a:xfrm>
              <a:off x="5853941" y="2928146"/>
              <a:ext cx="3000999" cy="1413126"/>
              <a:chOff x="5818383" y="2536432"/>
              <a:chExt cx="3770520" cy="1775483"/>
            </a:xfrm>
          </p:grpSpPr>
          <p:sp>
            <p:nvSpPr>
              <p:cNvPr id="108" name="iṡḻîḑé">
                <a:extLst>
                  <a:ext uri="{FF2B5EF4-FFF2-40B4-BE49-F238E27FC236}">
                    <a16:creationId xmlns="" xmlns:a16="http://schemas.microsoft.com/office/drawing/2014/main" id="{55C09406-6D59-409F-A436-67F5E7CEC6D5}"/>
                  </a:ext>
                </a:extLst>
              </p:cNvPr>
              <p:cNvSpPr/>
              <p:nvPr/>
            </p:nvSpPr>
            <p:spPr bwMode="auto">
              <a:xfrm flipH="1">
                <a:off x="5936010" y="3342934"/>
                <a:ext cx="2084513" cy="170656"/>
              </a:xfrm>
              <a:custGeom>
                <a:avLst/>
                <a:gdLst>
                  <a:gd name="T0" fmla="*/ 1206 w 1206"/>
                  <a:gd name="T1" fmla="*/ 49 h 98"/>
                  <a:gd name="T2" fmla="*/ 1157 w 1206"/>
                  <a:gd name="T3" fmla="*/ 98 h 98"/>
                  <a:gd name="T4" fmla="*/ 49 w 1206"/>
                  <a:gd name="T5" fmla="*/ 98 h 98"/>
                  <a:gd name="T6" fmla="*/ 0 w 1206"/>
                  <a:gd name="T7" fmla="*/ 49 h 98"/>
                  <a:gd name="T8" fmla="*/ 0 w 1206"/>
                  <a:gd name="T9" fmla="*/ 49 h 98"/>
                  <a:gd name="T10" fmla="*/ 49 w 1206"/>
                  <a:gd name="T11" fmla="*/ 0 h 98"/>
                  <a:gd name="T12" fmla="*/ 1157 w 1206"/>
                  <a:gd name="T13" fmla="*/ 0 h 98"/>
                  <a:gd name="T14" fmla="*/ 1206 w 1206"/>
                  <a:gd name="T15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6" h="98">
                    <a:moveTo>
                      <a:pt x="1206" y="49"/>
                    </a:moveTo>
                    <a:cubicBezTo>
                      <a:pt x="1206" y="76"/>
                      <a:pt x="1184" y="98"/>
                      <a:pt x="1157" y="98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22" y="98"/>
                      <a:pt x="0" y="76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1157" y="0"/>
                      <a:pt x="1157" y="0"/>
                      <a:pt x="1157" y="0"/>
                    </a:cubicBezTo>
                    <a:cubicBezTo>
                      <a:pt x="1184" y="0"/>
                      <a:pt x="1206" y="22"/>
                      <a:pt x="1206" y="4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kern="0">
                  <a:solidFill>
                    <a:srgbClr val="9EACB4"/>
                  </a:solidFill>
                </a:endParaRPr>
              </a:p>
            </p:txBody>
          </p:sp>
          <p:sp>
            <p:nvSpPr>
              <p:cNvPr id="109" name="îŝľïḍé">
                <a:extLst>
                  <a:ext uri="{FF2B5EF4-FFF2-40B4-BE49-F238E27FC236}">
                    <a16:creationId xmlns="" xmlns:a16="http://schemas.microsoft.com/office/drawing/2014/main" id="{DFDE61CC-ABCD-467E-BEF6-D8CBEA8E7A13}"/>
                  </a:ext>
                </a:extLst>
              </p:cNvPr>
              <p:cNvSpPr/>
              <p:nvPr/>
            </p:nvSpPr>
            <p:spPr bwMode="auto">
              <a:xfrm flipH="1">
                <a:off x="8697055" y="3396927"/>
                <a:ext cx="891848" cy="62670"/>
              </a:xfrm>
              <a:custGeom>
                <a:avLst/>
                <a:gdLst>
                  <a:gd name="T0" fmla="*/ 104 w 516"/>
                  <a:gd name="T1" fmla="*/ 0 h 36"/>
                  <a:gd name="T2" fmla="*/ 0 w 516"/>
                  <a:gd name="T3" fmla="*/ 18 h 36"/>
                  <a:gd name="T4" fmla="*/ 104 w 516"/>
                  <a:gd name="T5" fmla="*/ 36 h 36"/>
                  <a:gd name="T6" fmla="*/ 516 w 516"/>
                  <a:gd name="T7" fmla="*/ 36 h 36"/>
                  <a:gd name="T8" fmla="*/ 516 w 516"/>
                  <a:gd name="T9" fmla="*/ 0 h 36"/>
                  <a:gd name="T10" fmla="*/ 104 w 516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6" h="36">
                    <a:moveTo>
                      <a:pt x="104" y="0"/>
                    </a:moveTo>
                    <a:cubicBezTo>
                      <a:pt x="104" y="0"/>
                      <a:pt x="0" y="12"/>
                      <a:pt x="0" y="18"/>
                    </a:cubicBezTo>
                    <a:cubicBezTo>
                      <a:pt x="0" y="24"/>
                      <a:pt x="104" y="36"/>
                      <a:pt x="104" y="36"/>
                    </a:cubicBezTo>
                    <a:cubicBezTo>
                      <a:pt x="516" y="36"/>
                      <a:pt x="516" y="36"/>
                      <a:pt x="516" y="36"/>
                    </a:cubicBezTo>
                    <a:cubicBezTo>
                      <a:pt x="516" y="0"/>
                      <a:pt x="516" y="0"/>
                      <a:pt x="516" y="0"/>
                    </a:cubicBezTo>
                    <a:lnTo>
                      <a:pt x="104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0" name="ïšlîḍê">
                <a:extLst>
                  <a:ext uri="{FF2B5EF4-FFF2-40B4-BE49-F238E27FC236}">
                    <a16:creationId xmlns="" xmlns:a16="http://schemas.microsoft.com/office/drawing/2014/main" id="{8E3223E1-D49E-498C-9B7C-9AD4CA47AEA1}"/>
                  </a:ext>
                </a:extLst>
              </p:cNvPr>
              <p:cNvSpPr/>
              <p:nvPr/>
            </p:nvSpPr>
            <p:spPr bwMode="auto">
              <a:xfrm flipH="1">
                <a:off x="8600075" y="3244590"/>
                <a:ext cx="386628" cy="367345"/>
              </a:xfrm>
              <a:custGeom>
                <a:avLst/>
                <a:gdLst>
                  <a:gd name="T0" fmla="*/ 181 w 401"/>
                  <a:gd name="T1" fmla="*/ 0 h 381"/>
                  <a:gd name="T2" fmla="*/ 0 w 401"/>
                  <a:gd name="T3" fmla="*/ 138 h 381"/>
                  <a:gd name="T4" fmla="*/ 0 w 401"/>
                  <a:gd name="T5" fmla="*/ 243 h 381"/>
                  <a:gd name="T6" fmla="*/ 181 w 401"/>
                  <a:gd name="T7" fmla="*/ 381 h 381"/>
                  <a:gd name="T8" fmla="*/ 401 w 401"/>
                  <a:gd name="T9" fmla="*/ 381 h 381"/>
                  <a:gd name="T10" fmla="*/ 401 w 401"/>
                  <a:gd name="T11" fmla="*/ 0 h 381"/>
                  <a:gd name="T12" fmla="*/ 181 w 401"/>
                  <a:gd name="T13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1" h="381">
                    <a:moveTo>
                      <a:pt x="181" y="0"/>
                    </a:moveTo>
                    <a:lnTo>
                      <a:pt x="0" y="138"/>
                    </a:lnTo>
                    <a:lnTo>
                      <a:pt x="0" y="243"/>
                    </a:lnTo>
                    <a:lnTo>
                      <a:pt x="181" y="381"/>
                    </a:lnTo>
                    <a:lnTo>
                      <a:pt x="401" y="381"/>
                    </a:lnTo>
                    <a:lnTo>
                      <a:pt x="401" y="0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1" name="ïṧľîďé">
                <a:extLst>
                  <a:ext uri="{FF2B5EF4-FFF2-40B4-BE49-F238E27FC236}">
                    <a16:creationId xmlns="" xmlns:a16="http://schemas.microsoft.com/office/drawing/2014/main" id="{C798B567-F667-417E-BA99-2EA407798A73}"/>
                  </a:ext>
                </a:extLst>
              </p:cNvPr>
              <p:cNvSpPr/>
              <p:nvPr/>
            </p:nvSpPr>
            <p:spPr bwMode="auto">
              <a:xfrm flipH="1">
                <a:off x="7807536" y="3244590"/>
                <a:ext cx="387593" cy="367345"/>
              </a:xfrm>
              <a:custGeom>
                <a:avLst/>
                <a:gdLst>
                  <a:gd name="T0" fmla="*/ 221 w 402"/>
                  <a:gd name="T1" fmla="*/ 0 h 381"/>
                  <a:gd name="T2" fmla="*/ 402 w 402"/>
                  <a:gd name="T3" fmla="*/ 72 h 381"/>
                  <a:gd name="T4" fmla="*/ 402 w 402"/>
                  <a:gd name="T5" fmla="*/ 307 h 381"/>
                  <a:gd name="T6" fmla="*/ 221 w 402"/>
                  <a:gd name="T7" fmla="*/ 381 h 381"/>
                  <a:gd name="T8" fmla="*/ 0 w 402"/>
                  <a:gd name="T9" fmla="*/ 381 h 381"/>
                  <a:gd name="T10" fmla="*/ 0 w 402"/>
                  <a:gd name="T11" fmla="*/ 0 h 381"/>
                  <a:gd name="T12" fmla="*/ 221 w 402"/>
                  <a:gd name="T13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2" h="381">
                    <a:moveTo>
                      <a:pt x="221" y="0"/>
                    </a:moveTo>
                    <a:lnTo>
                      <a:pt x="402" y="72"/>
                    </a:lnTo>
                    <a:lnTo>
                      <a:pt x="402" y="307"/>
                    </a:lnTo>
                    <a:lnTo>
                      <a:pt x="221" y="381"/>
                    </a:lnTo>
                    <a:lnTo>
                      <a:pt x="0" y="381"/>
                    </a:lnTo>
                    <a:lnTo>
                      <a:pt x="0" y="0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2" name="iṣḷiďe">
                <a:extLst>
                  <a:ext uri="{FF2B5EF4-FFF2-40B4-BE49-F238E27FC236}">
                    <a16:creationId xmlns="" xmlns:a16="http://schemas.microsoft.com/office/drawing/2014/main" id="{4FA37EC0-6A2B-48D6-9C58-1F7E803F0F1A}"/>
                  </a:ext>
                </a:extLst>
              </p:cNvPr>
              <p:cNvSpPr/>
              <p:nvPr/>
            </p:nvSpPr>
            <p:spPr bwMode="auto">
              <a:xfrm flipH="1">
                <a:off x="8053396" y="3229163"/>
                <a:ext cx="722156" cy="39819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3" name="iŝ1íďè">
                <a:extLst>
                  <a:ext uri="{FF2B5EF4-FFF2-40B4-BE49-F238E27FC236}">
                    <a16:creationId xmlns="" xmlns:a16="http://schemas.microsoft.com/office/drawing/2014/main" id="{2DD4A620-A0D8-4568-A5C4-C90D5C769E9B}"/>
                  </a:ext>
                </a:extLst>
              </p:cNvPr>
              <p:cNvSpPr/>
              <p:nvPr/>
            </p:nvSpPr>
            <p:spPr bwMode="auto">
              <a:xfrm flipH="1">
                <a:off x="8691670" y="3229163"/>
                <a:ext cx="30853" cy="39819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4" name="îŝ1íḍé">
                <a:extLst>
                  <a:ext uri="{FF2B5EF4-FFF2-40B4-BE49-F238E27FC236}">
                    <a16:creationId xmlns="" xmlns:a16="http://schemas.microsoft.com/office/drawing/2014/main" id="{38E56543-79AF-419F-A3E0-7951D952A6B8}"/>
                  </a:ext>
                </a:extLst>
              </p:cNvPr>
              <p:cNvSpPr/>
              <p:nvPr/>
            </p:nvSpPr>
            <p:spPr bwMode="auto">
              <a:xfrm flipH="1">
                <a:off x="8556688" y="3229163"/>
                <a:ext cx="61706" cy="39819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5" name="ïŝḷíḋè">
                <a:extLst>
                  <a:ext uri="{FF2B5EF4-FFF2-40B4-BE49-F238E27FC236}">
                    <a16:creationId xmlns="" xmlns:a16="http://schemas.microsoft.com/office/drawing/2014/main" id="{D3DBF19E-A1D8-4264-9049-0A549E7951C8}"/>
                  </a:ext>
                </a:extLst>
              </p:cNvPr>
              <p:cNvSpPr/>
              <p:nvPr/>
            </p:nvSpPr>
            <p:spPr bwMode="auto">
              <a:xfrm flipH="1">
                <a:off x="8151741" y="3229163"/>
                <a:ext cx="62671" cy="39819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6" name="ïšļiḑé">
                <a:extLst>
                  <a:ext uri="{FF2B5EF4-FFF2-40B4-BE49-F238E27FC236}">
                    <a16:creationId xmlns="" xmlns:a16="http://schemas.microsoft.com/office/drawing/2014/main" id="{B0017732-2B85-498C-A5D9-7A2EDC981568}"/>
                  </a:ext>
                </a:extLst>
              </p:cNvPr>
              <p:cNvSpPr/>
              <p:nvPr/>
            </p:nvSpPr>
            <p:spPr bwMode="auto">
              <a:xfrm flipH="1">
                <a:off x="5818383" y="2950056"/>
                <a:ext cx="1097214" cy="440621"/>
              </a:xfrm>
              <a:custGeom>
                <a:avLst/>
                <a:gdLst>
                  <a:gd name="T0" fmla="*/ 505 w 635"/>
                  <a:gd name="T1" fmla="*/ 31 h 254"/>
                  <a:gd name="T2" fmla="*/ 218 w 635"/>
                  <a:gd name="T3" fmla="*/ 67 h 254"/>
                  <a:gd name="T4" fmla="*/ 0 w 635"/>
                  <a:gd name="T5" fmla="*/ 254 h 254"/>
                  <a:gd name="T6" fmla="*/ 487 w 635"/>
                  <a:gd name="T7" fmla="*/ 254 h 254"/>
                  <a:gd name="T8" fmla="*/ 575 w 635"/>
                  <a:gd name="T9" fmla="*/ 178 h 254"/>
                  <a:gd name="T10" fmla="*/ 505 w 635"/>
                  <a:gd name="T11" fmla="*/ 3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5" h="254">
                    <a:moveTo>
                      <a:pt x="505" y="31"/>
                    </a:moveTo>
                    <a:cubicBezTo>
                      <a:pt x="406" y="0"/>
                      <a:pt x="278" y="17"/>
                      <a:pt x="218" y="67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487" y="254"/>
                      <a:pt x="487" y="254"/>
                      <a:pt x="487" y="254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635" y="127"/>
                      <a:pt x="603" y="62"/>
                      <a:pt x="505" y="31"/>
                    </a:cubicBezTo>
                    <a:close/>
                  </a:path>
                </a:pathLst>
              </a:custGeom>
              <a:solidFill>
                <a:srgbClr val="8E0300"/>
              </a:solidFill>
              <a:ln>
                <a:noFill/>
              </a:ln>
              <a:extLst/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kern="0">
                  <a:solidFill>
                    <a:srgbClr val="9EACB4"/>
                  </a:solidFill>
                </a:endParaRPr>
              </a:p>
            </p:txBody>
          </p:sp>
          <p:sp>
            <p:nvSpPr>
              <p:cNvPr id="117" name="ïṩļíḑe">
                <a:extLst>
                  <a:ext uri="{FF2B5EF4-FFF2-40B4-BE49-F238E27FC236}">
                    <a16:creationId xmlns="" xmlns:a16="http://schemas.microsoft.com/office/drawing/2014/main" id="{9AD38AAE-C27D-4828-848F-47AB6B90C44D}"/>
                  </a:ext>
                </a:extLst>
              </p:cNvPr>
              <p:cNvSpPr/>
              <p:nvPr/>
            </p:nvSpPr>
            <p:spPr bwMode="auto">
              <a:xfrm flipH="1">
                <a:off x="5818383" y="3457668"/>
                <a:ext cx="1097214" cy="854247"/>
              </a:xfrm>
              <a:custGeom>
                <a:avLst/>
                <a:gdLst>
                  <a:gd name="T0" fmla="*/ 505 w 635"/>
                  <a:gd name="T1" fmla="*/ 433 h 493"/>
                  <a:gd name="T2" fmla="*/ 218 w 635"/>
                  <a:gd name="T3" fmla="*/ 362 h 493"/>
                  <a:gd name="T4" fmla="*/ 0 w 635"/>
                  <a:gd name="T5" fmla="*/ 0 h 493"/>
                  <a:gd name="T6" fmla="*/ 487 w 635"/>
                  <a:gd name="T7" fmla="*/ 0 h 493"/>
                  <a:gd name="T8" fmla="*/ 575 w 635"/>
                  <a:gd name="T9" fmla="*/ 147 h 493"/>
                  <a:gd name="T10" fmla="*/ 505 w 635"/>
                  <a:gd name="T11" fmla="*/ 43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5" h="493">
                    <a:moveTo>
                      <a:pt x="505" y="433"/>
                    </a:moveTo>
                    <a:cubicBezTo>
                      <a:pt x="406" y="493"/>
                      <a:pt x="278" y="461"/>
                      <a:pt x="218" y="3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87" y="0"/>
                      <a:pt x="487" y="0"/>
                      <a:pt x="487" y="0"/>
                    </a:cubicBezTo>
                    <a:cubicBezTo>
                      <a:pt x="575" y="147"/>
                      <a:pt x="575" y="147"/>
                      <a:pt x="575" y="147"/>
                    </a:cubicBezTo>
                    <a:cubicBezTo>
                      <a:pt x="635" y="246"/>
                      <a:pt x="603" y="374"/>
                      <a:pt x="505" y="433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kern="0">
                  <a:solidFill>
                    <a:srgbClr val="9EACB4"/>
                  </a:solidFill>
                </a:endParaRPr>
              </a:p>
            </p:txBody>
          </p:sp>
          <p:sp>
            <p:nvSpPr>
              <p:cNvPr id="118" name="iṥḷiďé">
                <a:extLst>
                  <a:ext uri="{FF2B5EF4-FFF2-40B4-BE49-F238E27FC236}">
                    <a16:creationId xmlns="" xmlns:a16="http://schemas.microsoft.com/office/drawing/2014/main" id="{7134CCE1-03CE-4D2E-9EAC-05DB40CF6A5E}"/>
                  </a:ext>
                </a:extLst>
              </p:cNvPr>
              <p:cNvSpPr/>
              <p:nvPr/>
            </p:nvSpPr>
            <p:spPr bwMode="auto">
              <a:xfrm flipH="1">
                <a:off x="5840558" y="3457668"/>
                <a:ext cx="1075039" cy="199581"/>
              </a:xfrm>
              <a:custGeom>
                <a:avLst/>
                <a:gdLst>
                  <a:gd name="T0" fmla="*/ 218 w 622"/>
                  <a:gd name="T1" fmla="*/ 58 h 115"/>
                  <a:gd name="T2" fmla="*/ 0 w 622"/>
                  <a:gd name="T3" fmla="*/ 0 h 115"/>
                  <a:gd name="T4" fmla="*/ 487 w 622"/>
                  <a:gd name="T5" fmla="*/ 0 h 115"/>
                  <a:gd name="T6" fmla="*/ 622 w 622"/>
                  <a:gd name="T7" fmla="*/ 62 h 115"/>
                  <a:gd name="T8" fmla="*/ 218 w 622"/>
                  <a:gd name="T9" fmla="*/ 5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2" h="115">
                    <a:moveTo>
                      <a:pt x="218" y="5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87" y="0"/>
                      <a:pt x="487" y="0"/>
                      <a:pt x="487" y="0"/>
                    </a:cubicBezTo>
                    <a:cubicBezTo>
                      <a:pt x="487" y="0"/>
                      <a:pt x="622" y="9"/>
                      <a:pt x="622" y="62"/>
                    </a:cubicBezTo>
                    <a:cubicBezTo>
                      <a:pt x="622" y="115"/>
                      <a:pt x="278" y="73"/>
                      <a:pt x="218" y="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kern="0">
                  <a:solidFill>
                    <a:srgbClr val="9EACB4"/>
                  </a:solidFill>
                </a:endParaRPr>
              </a:p>
            </p:txBody>
          </p:sp>
          <p:sp>
            <p:nvSpPr>
              <p:cNvPr id="119" name="îṡ1ïdé">
                <a:extLst>
                  <a:ext uri="{FF2B5EF4-FFF2-40B4-BE49-F238E27FC236}">
                    <a16:creationId xmlns="" xmlns:a16="http://schemas.microsoft.com/office/drawing/2014/main" id="{EAE08E7C-F111-4EE9-B879-1CA97D0BAB28}"/>
                  </a:ext>
                </a:extLst>
              </p:cNvPr>
              <p:cNvSpPr/>
              <p:nvPr/>
            </p:nvSpPr>
            <p:spPr bwMode="auto">
              <a:xfrm flipH="1">
                <a:off x="5818383" y="2536432"/>
                <a:ext cx="1097214" cy="854247"/>
              </a:xfrm>
              <a:custGeom>
                <a:avLst/>
                <a:gdLst>
                  <a:gd name="T0" fmla="*/ 505 w 635"/>
                  <a:gd name="T1" fmla="*/ 59 h 493"/>
                  <a:gd name="T2" fmla="*/ 218 w 635"/>
                  <a:gd name="T3" fmla="*/ 130 h 493"/>
                  <a:gd name="T4" fmla="*/ 0 w 635"/>
                  <a:gd name="T5" fmla="*/ 493 h 493"/>
                  <a:gd name="T6" fmla="*/ 487 w 635"/>
                  <a:gd name="T7" fmla="*/ 493 h 493"/>
                  <a:gd name="T8" fmla="*/ 575 w 635"/>
                  <a:gd name="T9" fmla="*/ 346 h 493"/>
                  <a:gd name="T10" fmla="*/ 505 w 635"/>
                  <a:gd name="T11" fmla="*/ 59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5" h="493">
                    <a:moveTo>
                      <a:pt x="505" y="59"/>
                    </a:moveTo>
                    <a:cubicBezTo>
                      <a:pt x="406" y="0"/>
                      <a:pt x="278" y="32"/>
                      <a:pt x="218" y="130"/>
                    </a:cubicBezTo>
                    <a:cubicBezTo>
                      <a:pt x="0" y="493"/>
                      <a:pt x="0" y="493"/>
                      <a:pt x="0" y="493"/>
                    </a:cubicBezTo>
                    <a:cubicBezTo>
                      <a:pt x="487" y="493"/>
                      <a:pt x="487" y="493"/>
                      <a:pt x="487" y="493"/>
                    </a:cubicBezTo>
                    <a:cubicBezTo>
                      <a:pt x="575" y="346"/>
                      <a:pt x="575" y="346"/>
                      <a:pt x="575" y="346"/>
                    </a:cubicBezTo>
                    <a:cubicBezTo>
                      <a:pt x="635" y="247"/>
                      <a:pt x="603" y="119"/>
                      <a:pt x="505" y="5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kern="0">
                  <a:solidFill>
                    <a:srgbClr val="9EACB4"/>
                  </a:solidFill>
                </a:endParaRPr>
              </a:p>
            </p:txBody>
          </p:sp>
          <p:sp>
            <p:nvSpPr>
              <p:cNvPr id="120" name="ïṡľîďe">
                <a:extLst>
                  <a:ext uri="{FF2B5EF4-FFF2-40B4-BE49-F238E27FC236}">
                    <a16:creationId xmlns="" xmlns:a16="http://schemas.microsoft.com/office/drawing/2014/main" id="{DD291822-2460-4F08-A82D-F1B44B2FB06B}"/>
                  </a:ext>
                </a:extLst>
              </p:cNvPr>
              <p:cNvSpPr/>
              <p:nvPr/>
            </p:nvSpPr>
            <p:spPr bwMode="auto">
              <a:xfrm flipH="1">
                <a:off x="5899373" y="2950056"/>
                <a:ext cx="1016225" cy="440621"/>
              </a:xfrm>
              <a:custGeom>
                <a:avLst/>
                <a:gdLst>
                  <a:gd name="T0" fmla="*/ 588 w 588"/>
                  <a:gd name="T1" fmla="*/ 81 h 254"/>
                  <a:gd name="T2" fmla="*/ 505 w 588"/>
                  <a:gd name="T3" fmla="*/ 31 h 254"/>
                  <a:gd name="T4" fmla="*/ 218 w 588"/>
                  <a:gd name="T5" fmla="*/ 67 h 254"/>
                  <a:gd name="T6" fmla="*/ 0 w 588"/>
                  <a:gd name="T7" fmla="*/ 254 h 254"/>
                  <a:gd name="T8" fmla="*/ 487 w 588"/>
                  <a:gd name="T9" fmla="*/ 254 h 254"/>
                  <a:gd name="T10" fmla="*/ 575 w 588"/>
                  <a:gd name="T11" fmla="*/ 107 h 254"/>
                  <a:gd name="T12" fmla="*/ 588 w 588"/>
                  <a:gd name="T13" fmla="*/ 8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8" h="254">
                    <a:moveTo>
                      <a:pt x="588" y="81"/>
                    </a:moveTo>
                    <a:cubicBezTo>
                      <a:pt x="572" y="61"/>
                      <a:pt x="543" y="43"/>
                      <a:pt x="505" y="31"/>
                    </a:cubicBezTo>
                    <a:cubicBezTo>
                      <a:pt x="406" y="0"/>
                      <a:pt x="278" y="17"/>
                      <a:pt x="218" y="67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487" y="254"/>
                      <a:pt x="487" y="254"/>
                      <a:pt x="487" y="254"/>
                    </a:cubicBezTo>
                    <a:cubicBezTo>
                      <a:pt x="575" y="107"/>
                      <a:pt x="575" y="107"/>
                      <a:pt x="575" y="107"/>
                    </a:cubicBezTo>
                    <a:cubicBezTo>
                      <a:pt x="580" y="98"/>
                      <a:pt x="585" y="90"/>
                      <a:pt x="588" y="8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88" name="ïṣlíḋê">
              <a:extLst>
                <a:ext uri="{FF2B5EF4-FFF2-40B4-BE49-F238E27FC236}">
                  <a16:creationId xmlns="" xmlns:a16="http://schemas.microsoft.com/office/drawing/2014/main" id="{46096F82-7DE6-4048-9313-EC7F589D03BA}"/>
                </a:ext>
              </a:extLst>
            </p:cNvPr>
            <p:cNvSpPr/>
            <p:nvPr/>
          </p:nvSpPr>
          <p:spPr>
            <a:xfrm>
              <a:off x="5947560" y="3584779"/>
              <a:ext cx="1489568" cy="106369"/>
            </a:xfrm>
            <a:prstGeom prst="rect">
              <a:avLst/>
            </a:prstGeom>
            <a:gradFill>
              <a:gsLst>
                <a:gs pos="50000">
                  <a:sysClr val="window" lastClr="FFFFFF">
                    <a:alpha val="20000"/>
                  </a:sysClr>
                </a:gs>
                <a:gs pos="0">
                  <a:srgbClr val="5B9BD5">
                    <a:lumMod val="5000"/>
                    <a:lumOff val="95000"/>
                    <a:alpha val="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îS1íḑè">
              <a:extLst>
                <a:ext uri="{FF2B5EF4-FFF2-40B4-BE49-F238E27FC236}">
                  <a16:creationId xmlns=""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 flipH="1">
              <a:off x="673100" y="2145308"/>
              <a:ext cx="2577094" cy="54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90" name="ïṩ1iḍê">
              <a:extLst>
                <a:ext uri="{FF2B5EF4-FFF2-40B4-BE49-F238E27FC236}">
                  <a16:creationId xmlns=""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 flipH="1">
              <a:off x="673100" y="2960072"/>
              <a:ext cx="2577094" cy="54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91" name="ïṥḷiḓê">
              <a:extLst>
                <a:ext uri="{FF2B5EF4-FFF2-40B4-BE49-F238E27FC236}">
                  <a16:creationId xmlns=""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 flipH="1">
              <a:off x="673100" y="3774836"/>
              <a:ext cx="2577094" cy="54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92" name="íSḻïḋe">
              <a:extLst>
                <a:ext uri="{FF2B5EF4-FFF2-40B4-BE49-F238E27FC236}">
                  <a16:creationId xmlns=""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 flipH="1">
              <a:off x="673100" y="4589600"/>
              <a:ext cx="2577094" cy="54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93" name="iŝlíḓé">
              <a:extLst>
                <a:ext uri="{FF2B5EF4-FFF2-40B4-BE49-F238E27FC236}">
                  <a16:creationId xmlns="" xmlns:a16="http://schemas.microsoft.com/office/drawing/2014/main" id="{E1970786-47CE-4E80-93C6-F8E3800D2D6E}"/>
                </a:ext>
              </a:extLst>
            </p:cNvPr>
            <p:cNvGrpSpPr/>
            <p:nvPr/>
          </p:nvGrpSpPr>
          <p:grpSpPr>
            <a:xfrm>
              <a:off x="3384186" y="2075874"/>
              <a:ext cx="677037" cy="677035"/>
              <a:chOff x="3384186" y="2075874"/>
              <a:chExt cx="677037" cy="677035"/>
            </a:xfrm>
          </p:grpSpPr>
          <p:sp>
            <p:nvSpPr>
              <p:cNvPr id="106" name="í$ľíḍe">
                <a:extLst>
                  <a:ext uri="{FF2B5EF4-FFF2-40B4-BE49-F238E27FC236}">
                    <a16:creationId xmlns="" xmlns:a16="http://schemas.microsoft.com/office/drawing/2014/main" id="{A8C7FD24-CE5C-44E3-B32B-DDAA1AEC3077}"/>
                  </a:ext>
                </a:extLst>
              </p:cNvPr>
              <p:cNvSpPr/>
              <p:nvPr/>
            </p:nvSpPr>
            <p:spPr>
              <a:xfrm>
                <a:off x="3384186" y="2075874"/>
                <a:ext cx="677037" cy="67703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AU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îŝľïḓê">
                <a:extLst>
                  <a:ext uri="{FF2B5EF4-FFF2-40B4-BE49-F238E27FC236}">
                    <a16:creationId xmlns="" xmlns:a16="http://schemas.microsoft.com/office/drawing/2014/main" id="{43FBB9DA-6D8E-455A-A00A-8889C5E1BD37}"/>
                  </a:ext>
                </a:extLst>
              </p:cNvPr>
              <p:cNvSpPr/>
              <p:nvPr/>
            </p:nvSpPr>
            <p:spPr bwMode="auto">
              <a:xfrm>
                <a:off x="3529132" y="2282836"/>
                <a:ext cx="387144" cy="263110"/>
              </a:xfrm>
              <a:custGeom>
                <a:avLst/>
                <a:gdLst>
                  <a:gd name="connsiteX0" fmla="*/ 437011 w 604816"/>
                  <a:gd name="connsiteY0" fmla="*/ 83550 h 411044"/>
                  <a:gd name="connsiteX1" fmla="*/ 604816 w 604816"/>
                  <a:gd name="connsiteY1" fmla="*/ 214450 h 411044"/>
                  <a:gd name="connsiteX2" fmla="*/ 539177 w 604816"/>
                  <a:gd name="connsiteY2" fmla="*/ 317799 h 411044"/>
                  <a:gd name="connsiteX3" fmla="*/ 523523 w 604816"/>
                  <a:gd name="connsiteY3" fmla="*/ 340690 h 411044"/>
                  <a:gd name="connsiteX4" fmla="*/ 528878 w 604816"/>
                  <a:gd name="connsiteY4" fmla="*/ 400177 h 411044"/>
                  <a:gd name="connsiteX5" fmla="*/ 462004 w 604816"/>
                  <a:gd name="connsiteY5" fmla="*/ 353300 h 411044"/>
                  <a:gd name="connsiteX6" fmla="*/ 440033 w 604816"/>
                  <a:gd name="connsiteY6" fmla="*/ 345213 h 411044"/>
                  <a:gd name="connsiteX7" fmla="*/ 437011 w 604816"/>
                  <a:gd name="connsiteY7" fmla="*/ 345350 h 411044"/>
                  <a:gd name="connsiteX8" fmla="*/ 338279 w 604816"/>
                  <a:gd name="connsiteY8" fmla="*/ 319992 h 411044"/>
                  <a:gd name="connsiteX9" fmla="*/ 269207 w 604816"/>
                  <a:gd name="connsiteY9" fmla="*/ 214450 h 411044"/>
                  <a:gd name="connsiteX10" fmla="*/ 272091 w 604816"/>
                  <a:gd name="connsiteY10" fmla="*/ 190189 h 411044"/>
                  <a:gd name="connsiteX11" fmla="*/ 280467 w 604816"/>
                  <a:gd name="connsiteY11" fmla="*/ 167299 h 411044"/>
                  <a:gd name="connsiteX12" fmla="*/ 342948 w 604816"/>
                  <a:gd name="connsiteY12" fmla="*/ 106166 h 411044"/>
                  <a:gd name="connsiteX13" fmla="*/ 355581 w 604816"/>
                  <a:gd name="connsiteY13" fmla="*/ 100135 h 411044"/>
                  <a:gd name="connsiteX14" fmla="*/ 358602 w 604816"/>
                  <a:gd name="connsiteY14" fmla="*/ 98765 h 411044"/>
                  <a:gd name="connsiteX15" fmla="*/ 417375 w 604816"/>
                  <a:gd name="connsiteY15" fmla="*/ 84509 h 411044"/>
                  <a:gd name="connsiteX16" fmla="*/ 437011 w 604816"/>
                  <a:gd name="connsiteY16" fmla="*/ 83550 h 411044"/>
                  <a:gd name="connsiteX17" fmla="*/ 213353 w 604816"/>
                  <a:gd name="connsiteY17" fmla="*/ 0 h 411044"/>
                  <a:gd name="connsiteX18" fmla="*/ 340760 w 604816"/>
                  <a:gd name="connsiteY18" fmla="*/ 33580 h 411044"/>
                  <a:gd name="connsiteX19" fmla="*/ 331973 w 604816"/>
                  <a:gd name="connsiteY19" fmla="*/ 37143 h 411044"/>
                  <a:gd name="connsiteX20" fmla="*/ 327031 w 604816"/>
                  <a:gd name="connsiteY20" fmla="*/ 39336 h 411044"/>
                  <a:gd name="connsiteX21" fmla="*/ 310418 w 604816"/>
                  <a:gd name="connsiteY21" fmla="*/ 47423 h 411044"/>
                  <a:gd name="connsiteX22" fmla="*/ 306849 w 604816"/>
                  <a:gd name="connsiteY22" fmla="*/ 49479 h 411044"/>
                  <a:gd name="connsiteX23" fmla="*/ 294630 w 604816"/>
                  <a:gd name="connsiteY23" fmla="*/ 56743 h 411044"/>
                  <a:gd name="connsiteX24" fmla="*/ 289413 w 604816"/>
                  <a:gd name="connsiteY24" fmla="*/ 60307 h 411044"/>
                  <a:gd name="connsiteX25" fmla="*/ 279528 w 604816"/>
                  <a:gd name="connsiteY25" fmla="*/ 67297 h 411044"/>
                  <a:gd name="connsiteX26" fmla="*/ 274585 w 604816"/>
                  <a:gd name="connsiteY26" fmla="*/ 71134 h 411044"/>
                  <a:gd name="connsiteX27" fmla="*/ 264425 w 604816"/>
                  <a:gd name="connsiteY27" fmla="*/ 79906 h 411044"/>
                  <a:gd name="connsiteX28" fmla="*/ 261130 w 604816"/>
                  <a:gd name="connsiteY28" fmla="*/ 82784 h 411044"/>
                  <a:gd name="connsiteX29" fmla="*/ 249186 w 604816"/>
                  <a:gd name="connsiteY29" fmla="*/ 95120 h 411044"/>
                  <a:gd name="connsiteX30" fmla="*/ 246165 w 604816"/>
                  <a:gd name="connsiteY30" fmla="*/ 98683 h 411044"/>
                  <a:gd name="connsiteX31" fmla="*/ 238203 w 604816"/>
                  <a:gd name="connsiteY31" fmla="*/ 108552 h 411044"/>
                  <a:gd name="connsiteX32" fmla="*/ 234770 w 604816"/>
                  <a:gd name="connsiteY32" fmla="*/ 113349 h 411044"/>
                  <a:gd name="connsiteX33" fmla="*/ 228317 w 604816"/>
                  <a:gd name="connsiteY33" fmla="*/ 123080 h 411044"/>
                  <a:gd name="connsiteX34" fmla="*/ 225434 w 604816"/>
                  <a:gd name="connsiteY34" fmla="*/ 127877 h 411044"/>
                  <a:gd name="connsiteX35" fmla="*/ 218844 w 604816"/>
                  <a:gd name="connsiteY35" fmla="*/ 140487 h 411044"/>
                  <a:gd name="connsiteX36" fmla="*/ 217609 w 604816"/>
                  <a:gd name="connsiteY36" fmla="*/ 142954 h 411044"/>
                  <a:gd name="connsiteX37" fmla="*/ 211430 w 604816"/>
                  <a:gd name="connsiteY37" fmla="*/ 158442 h 411044"/>
                  <a:gd name="connsiteX38" fmla="*/ 209920 w 604816"/>
                  <a:gd name="connsiteY38" fmla="*/ 163102 h 411044"/>
                  <a:gd name="connsiteX39" fmla="*/ 206763 w 604816"/>
                  <a:gd name="connsiteY39" fmla="*/ 174752 h 411044"/>
                  <a:gd name="connsiteX40" fmla="*/ 205527 w 604816"/>
                  <a:gd name="connsiteY40" fmla="*/ 180371 h 411044"/>
                  <a:gd name="connsiteX41" fmla="*/ 203467 w 604816"/>
                  <a:gd name="connsiteY41" fmla="*/ 192159 h 411044"/>
                  <a:gd name="connsiteX42" fmla="*/ 202781 w 604816"/>
                  <a:gd name="connsiteY42" fmla="*/ 197367 h 411044"/>
                  <a:gd name="connsiteX43" fmla="*/ 201820 w 604816"/>
                  <a:gd name="connsiteY43" fmla="*/ 214499 h 411044"/>
                  <a:gd name="connsiteX44" fmla="*/ 203467 w 604816"/>
                  <a:gd name="connsiteY44" fmla="*/ 236155 h 411044"/>
                  <a:gd name="connsiteX45" fmla="*/ 204154 w 604816"/>
                  <a:gd name="connsiteY45" fmla="*/ 241637 h 411044"/>
                  <a:gd name="connsiteX46" fmla="*/ 208822 w 604816"/>
                  <a:gd name="connsiteY46" fmla="*/ 262608 h 411044"/>
                  <a:gd name="connsiteX47" fmla="*/ 208959 w 604816"/>
                  <a:gd name="connsiteY47" fmla="*/ 263019 h 411044"/>
                  <a:gd name="connsiteX48" fmla="*/ 216373 w 604816"/>
                  <a:gd name="connsiteY48" fmla="*/ 282893 h 411044"/>
                  <a:gd name="connsiteX49" fmla="*/ 218707 w 604816"/>
                  <a:gd name="connsiteY49" fmla="*/ 287827 h 411044"/>
                  <a:gd name="connsiteX50" fmla="*/ 229004 w 604816"/>
                  <a:gd name="connsiteY50" fmla="*/ 307152 h 411044"/>
                  <a:gd name="connsiteX51" fmla="*/ 229416 w 604816"/>
                  <a:gd name="connsiteY51" fmla="*/ 307700 h 411044"/>
                  <a:gd name="connsiteX52" fmla="*/ 242321 w 604816"/>
                  <a:gd name="connsiteY52" fmla="*/ 325381 h 411044"/>
                  <a:gd name="connsiteX53" fmla="*/ 245616 w 604816"/>
                  <a:gd name="connsiteY53" fmla="*/ 329630 h 411044"/>
                  <a:gd name="connsiteX54" fmla="*/ 249186 w 604816"/>
                  <a:gd name="connsiteY54" fmla="*/ 333742 h 411044"/>
                  <a:gd name="connsiteX55" fmla="*/ 213490 w 604816"/>
                  <a:gd name="connsiteY55" fmla="*/ 336209 h 411044"/>
                  <a:gd name="connsiteX56" fmla="*/ 213353 w 604816"/>
                  <a:gd name="connsiteY56" fmla="*/ 336209 h 411044"/>
                  <a:gd name="connsiteX57" fmla="*/ 187679 w 604816"/>
                  <a:gd name="connsiteY57" fmla="*/ 344159 h 411044"/>
                  <a:gd name="connsiteX58" fmla="*/ 87318 w 604816"/>
                  <a:gd name="connsiteY58" fmla="*/ 411044 h 411044"/>
                  <a:gd name="connsiteX59" fmla="*/ 99674 w 604816"/>
                  <a:gd name="connsiteY59" fmla="*/ 324148 h 411044"/>
                  <a:gd name="connsiteX60" fmla="*/ 84023 w 604816"/>
                  <a:gd name="connsiteY60" fmla="*/ 301259 h 411044"/>
                  <a:gd name="connsiteX61" fmla="*/ 0 w 604816"/>
                  <a:gd name="connsiteY61" fmla="*/ 168036 h 411044"/>
                  <a:gd name="connsiteX62" fmla="*/ 213353 w 604816"/>
                  <a:gd name="connsiteY62" fmla="*/ 0 h 41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4816" h="411044">
                    <a:moveTo>
                      <a:pt x="437011" y="83550"/>
                    </a:moveTo>
                    <a:cubicBezTo>
                      <a:pt x="529565" y="83550"/>
                      <a:pt x="604816" y="142215"/>
                      <a:pt x="604816" y="214450"/>
                    </a:cubicBezTo>
                    <a:cubicBezTo>
                      <a:pt x="604816" y="254885"/>
                      <a:pt x="580922" y="292579"/>
                      <a:pt x="539177" y="317799"/>
                    </a:cubicBezTo>
                    <a:cubicBezTo>
                      <a:pt x="530938" y="322871"/>
                      <a:pt x="525308" y="331095"/>
                      <a:pt x="523523" y="340690"/>
                    </a:cubicBezTo>
                    <a:cubicBezTo>
                      <a:pt x="519953" y="360564"/>
                      <a:pt x="522974" y="381125"/>
                      <a:pt x="528878" y="400177"/>
                    </a:cubicBezTo>
                    <a:cubicBezTo>
                      <a:pt x="505122" y="387156"/>
                      <a:pt x="481366" y="370022"/>
                      <a:pt x="462004" y="353300"/>
                    </a:cubicBezTo>
                    <a:cubicBezTo>
                      <a:pt x="455824" y="348091"/>
                      <a:pt x="448134" y="345213"/>
                      <a:pt x="440033" y="345213"/>
                    </a:cubicBezTo>
                    <a:cubicBezTo>
                      <a:pt x="438934" y="345213"/>
                      <a:pt x="437835" y="345350"/>
                      <a:pt x="437011" y="345350"/>
                    </a:cubicBezTo>
                    <a:cubicBezTo>
                      <a:pt x="401308" y="345350"/>
                      <a:pt x="367253" y="336577"/>
                      <a:pt x="338279" y="319992"/>
                    </a:cubicBezTo>
                    <a:cubicBezTo>
                      <a:pt x="295023" y="295183"/>
                      <a:pt x="269207" y="255844"/>
                      <a:pt x="269207" y="214450"/>
                    </a:cubicBezTo>
                    <a:cubicBezTo>
                      <a:pt x="269207" y="206089"/>
                      <a:pt x="270168" y="198002"/>
                      <a:pt x="272091" y="190189"/>
                    </a:cubicBezTo>
                    <a:cubicBezTo>
                      <a:pt x="274013" y="182239"/>
                      <a:pt x="276760" y="174563"/>
                      <a:pt x="280467" y="167299"/>
                    </a:cubicBezTo>
                    <a:cubicBezTo>
                      <a:pt x="292826" y="142352"/>
                      <a:pt x="314797" y="121107"/>
                      <a:pt x="342948" y="106166"/>
                    </a:cubicBezTo>
                    <a:cubicBezTo>
                      <a:pt x="347067" y="103973"/>
                      <a:pt x="351187" y="102054"/>
                      <a:pt x="355581" y="100135"/>
                    </a:cubicBezTo>
                    <a:cubicBezTo>
                      <a:pt x="356542" y="99724"/>
                      <a:pt x="357503" y="99176"/>
                      <a:pt x="358602" y="98765"/>
                    </a:cubicBezTo>
                    <a:cubicBezTo>
                      <a:pt x="376454" y="91363"/>
                      <a:pt x="396228" y="86428"/>
                      <a:pt x="417375" y="84509"/>
                    </a:cubicBezTo>
                    <a:cubicBezTo>
                      <a:pt x="423829" y="83824"/>
                      <a:pt x="430283" y="83550"/>
                      <a:pt x="437011" y="83550"/>
                    </a:cubicBezTo>
                    <a:close/>
                    <a:moveTo>
                      <a:pt x="213353" y="0"/>
                    </a:moveTo>
                    <a:cubicBezTo>
                      <a:pt x="259757" y="0"/>
                      <a:pt x="304377" y="12061"/>
                      <a:pt x="340760" y="33580"/>
                    </a:cubicBezTo>
                    <a:cubicBezTo>
                      <a:pt x="337740" y="34676"/>
                      <a:pt x="334856" y="36047"/>
                      <a:pt x="331973" y="37143"/>
                    </a:cubicBezTo>
                    <a:cubicBezTo>
                      <a:pt x="330326" y="37966"/>
                      <a:pt x="328678" y="38514"/>
                      <a:pt x="327031" y="39336"/>
                    </a:cubicBezTo>
                    <a:cubicBezTo>
                      <a:pt x="321264" y="41803"/>
                      <a:pt x="315773" y="44545"/>
                      <a:pt x="310418" y="47423"/>
                    </a:cubicBezTo>
                    <a:cubicBezTo>
                      <a:pt x="309183" y="48108"/>
                      <a:pt x="308084" y="48793"/>
                      <a:pt x="306849" y="49479"/>
                    </a:cubicBezTo>
                    <a:cubicBezTo>
                      <a:pt x="302730" y="51809"/>
                      <a:pt x="298611" y="54139"/>
                      <a:pt x="294630" y="56743"/>
                    </a:cubicBezTo>
                    <a:cubicBezTo>
                      <a:pt x="292845" y="57839"/>
                      <a:pt x="291060" y="59073"/>
                      <a:pt x="289413" y="60307"/>
                    </a:cubicBezTo>
                    <a:cubicBezTo>
                      <a:pt x="285980" y="62500"/>
                      <a:pt x="282685" y="64830"/>
                      <a:pt x="279528" y="67297"/>
                    </a:cubicBezTo>
                    <a:cubicBezTo>
                      <a:pt x="277880" y="68530"/>
                      <a:pt x="276233" y="69901"/>
                      <a:pt x="274585" y="71134"/>
                    </a:cubicBezTo>
                    <a:cubicBezTo>
                      <a:pt x="271015" y="74013"/>
                      <a:pt x="267720" y="76891"/>
                      <a:pt x="264425" y="79906"/>
                    </a:cubicBezTo>
                    <a:cubicBezTo>
                      <a:pt x="263327" y="80866"/>
                      <a:pt x="262229" y="81825"/>
                      <a:pt x="261130" y="82784"/>
                    </a:cubicBezTo>
                    <a:cubicBezTo>
                      <a:pt x="257012" y="86759"/>
                      <a:pt x="253030" y="90871"/>
                      <a:pt x="249186" y="95120"/>
                    </a:cubicBezTo>
                    <a:cubicBezTo>
                      <a:pt x="248088" y="96216"/>
                      <a:pt x="247264" y="97450"/>
                      <a:pt x="246165" y="98683"/>
                    </a:cubicBezTo>
                    <a:cubicBezTo>
                      <a:pt x="243420" y="101836"/>
                      <a:pt x="240811" y="105125"/>
                      <a:pt x="238203" y="108552"/>
                    </a:cubicBezTo>
                    <a:cubicBezTo>
                      <a:pt x="237104" y="110197"/>
                      <a:pt x="235869" y="111704"/>
                      <a:pt x="234770" y="113349"/>
                    </a:cubicBezTo>
                    <a:cubicBezTo>
                      <a:pt x="232573" y="116501"/>
                      <a:pt x="230377" y="119791"/>
                      <a:pt x="228317" y="123080"/>
                    </a:cubicBezTo>
                    <a:cubicBezTo>
                      <a:pt x="227356" y="124725"/>
                      <a:pt x="226395" y="126233"/>
                      <a:pt x="225434" y="127877"/>
                    </a:cubicBezTo>
                    <a:cubicBezTo>
                      <a:pt x="223100" y="132126"/>
                      <a:pt x="220904" y="136238"/>
                      <a:pt x="218844" y="140487"/>
                    </a:cubicBezTo>
                    <a:cubicBezTo>
                      <a:pt x="218432" y="141309"/>
                      <a:pt x="218021" y="142132"/>
                      <a:pt x="217609" y="142954"/>
                    </a:cubicBezTo>
                    <a:cubicBezTo>
                      <a:pt x="215275" y="148025"/>
                      <a:pt x="213215" y="153233"/>
                      <a:pt x="211430" y="158442"/>
                    </a:cubicBezTo>
                    <a:cubicBezTo>
                      <a:pt x="210881" y="159949"/>
                      <a:pt x="210469" y="161457"/>
                      <a:pt x="209920" y="163102"/>
                    </a:cubicBezTo>
                    <a:cubicBezTo>
                      <a:pt x="208685" y="166940"/>
                      <a:pt x="207724" y="170777"/>
                      <a:pt x="206763" y="174752"/>
                    </a:cubicBezTo>
                    <a:cubicBezTo>
                      <a:pt x="206213" y="176671"/>
                      <a:pt x="205801" y="178453"/>
                      <a:pt x="205527" y="180371"/>
                    </a:cubicBezTo>
                    <a:cubicBezTo>
                      <a:pt x="204703" y="184209"/>
                      <a:pt x="204017" y="188184"/>
                      <a:pt x="203467" y="192159"/>
                    </a:cubicBezTo>
                    <a:cubicBezTo>
                      <a:pt x="203193" y="193940"/>
                      <a:pt x="202918" y="195585"/>
                      <a:pt x="202781" y="197367"/>
                    </a:cubicBezTo>
                    <a:cubicBezTo>
                      <a:pt x="202232" y="203123"/>
                      <a:pt x="201820" y="208743"/>
                      <a:pt x="201820" y="214499"/>
                    </a:cubicBezTo>
                    <a:cubicBezTo>
                      <a:pt x="201820" y="221901"/>
                      <a:pt x="202506" y="229028"/>
                      <a:pt x="203467" y="236155"/>
                    </a:cubicBezTo>
                    <a:cubicBezTo>
                      <a:pt x="203605" y="238074"/>
                      <a:pt x="203879" y="239719"/>
                      <a:pt x="204154" y="241637"/>
                    </a:cubicBezTo>
                    <a:cubicBezTo>
                      <a:pt x="205390" y="248627"/>
                      <a:pt x="206763" y="255755"/>
                      <a:pt x="208822" y="262608"/>
                    </a:cubicBezTo>
                    <a:cubicBezTo>
                      <a:pt x="208822" y="262745"/>
                      <a:pt x="208959" y="262882"/>
                      <a:pt x="208959" y="263019"/>
                    </a:cubicBezTo>
                    <a:cubicBezTo>
                      <a:pt x="211019" y="269735"/>
                      <a:pt x="213627" y="276451"/>
                      <a:pt x="216373" y="282893"/>
                    </a:cubicBezTo>
                    <a:cubicBezTo>
                      <a:pt x="217197" y="284537"/>
                      <a:pt x="217883" y="286182"/>
                      <a:pt x="218707" y="287827"/>
                    </a:cubicBezTo>
                    <a:cubicBezTo>
                      <a:pt x="221727" y="294406"/>
                      <a:pt x="225160" y="300847"/>
                      <a:pt x="229004" y="307152"/>
                    </a:cubicBezTo>
                    <a:cubicBezTo>
                      <a:pt x="229141" y="307289"/>
                      <a:pt x="229278" y="307563"/>
                      <a:pt x="229416" y="307700"/>
                    </a:cubicBezTo>
                    <a:cubicBezTo>
                      <a:pt x="233260" y="313731"/>
                      <a:pt x="237653" y="319625"/>
                      <a:pt x="242321" y="325381"/>
                    </a:cubicBezTo>
                    <a:cubicBezTo>
                      <a:pt x="243420" y="326752"/>
                      <a:pt x="244518" y="328122"/>
                      <a:pt x="245616" y="329630"/>
                    </a:cubicBezTo>
                    <a:cubicBezTo>
                      <a:pt x="246852" y="331001"/>
                      <a:pt x="247950" y="332371"/>
                      <a:pt x="249186" y="333742"/>
                    </a:cubicBezTo>
                    <a:cubicBezTo>
                      <a:pt x="237379" y="335387"/>
                      <a:pt x="225572" y="336209"/>
                      <a:pt x="213490" y="336209"/>
                    </a:cubicBezTo>
                    <a:lnTo>
                      <a:pt x="213353" y="336209"/>
                    </a:lnTo>
                    <a:cubicBezTo>
                      <a:pt x="204154" y="335661"/>
                      <a:pt x="194681" y="337991"/>
                      <a:pt x="187679" y="344159"/>
                    </a:cubicBezTo>
                    <a:cubicBezTo>
                      <a:pt x="158847" y="368692"/>
                      <a:pt x="122602" y="394323"/>
                      <a:pt x="87318" y="411044"/>
                    </a:cubicBezTo>
                    <a:cubicBezTo>
                      <a:pt x="97890" y="384317"/>
                      <a:pt x="105029" y="353479"/>
                      <a:pt x="99674" y="324148"/>
                    </a:cubicBezTo>
                    <a:cubicBezTo>
                      <a:pt x="98027" y="314691"/>
                      <a:pt x="92261" y="306330"/>
                      <a:pt x="84023" y="301259"/>
                    </a:cubicBezTo>
                    <a:cubicBezTo>
                      <a:pt x="30616" y="268912"/>
                      <a:pt x="0" y="220393"/>
                      <a:pt x="0" y="168036"/>
                    </a:cubicBezTo>
                    <a:cubicBezTo>
                      <a:pt x="0" y="75383"/>
                      <a:pt x="95693" y="0"/>
                      <a:pt x="21335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4" name="îṥľíďê">
              <a:extLst>
                <a:ext uri="{FF2B5EF4-FFF2-40B4-BE49-F238E27FC236}">
                  <a16:creationId xmlns="" xmlns:a16="http://schemas.microsoft.com/office/drawing/2014/main" id="{5F3524DB-77C0-4F8C-B3BE-310C956A3915}"/>
                </a:ext>
              </a:extLst>
            </p:cNvPr>
            <p:cNvGrpSpPr/>
            <p:nvPr/>
          </p:nvGrpSpPr>
          <p:grpSpPr>
            <a:xfrm>
              <a:off x="3384186" y="4523600"/>
              <a:ext cx="677037" cy="677035"/>
              <a:chOff x="3384186" y="4523600"/>
              <a:chExt cx="677037" cy="677035"/>
            </a:xfrm>
          </p:grpSpPr>
          <p:sp>
            <p:nvSpPr>
              <p:cNvPr id="104" name="îśḷîdé">
                <a:extLst>
                  <a:ext uri="{FF2B5EF4-FFF2-40B4-BE49-F238E27FC236}">
                    <a16:creationId xmlns="" xmlns:a16="http://schemas.microsoft.com/office/drawing/2014/main" id="{990EE139-D6BE-4AD3-8455-F836217B14E0}"/>
                  </a:ext>
                </a:extLst>
              </p:cNvPr>
              <p:cNvSpPr/>
              <p:nvPr/>
            </p:nvSpPr>
            <p:spPr>
              <a:xfrm>
                <a:off x="3384186" y="4523600"/>
                <a:ext cx="677037" cy="67703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AU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îṧḻíḓè">
                <a:extLst>
                  <a:ext uri="{FF2B5EF4-FFF2-40B4-BE49-F238E27FC236}">
                    <a16:creationId xmlns="" xmlns:a16="http://schemas.microsoft.com/office/drawing/2014/main" id="{D07BA50B-C96D-43CC-A446-AD709CFCF440}"/>
                  </a:ext>
                </a:extLst>
              </p:cNvPr>
              <p:cNvSpPr/>
              <p:nvPr/>
            </p:nvSpPr>
            <p:spPr bwMode="auto">
              <a:xfrm>
                <a:off x="3561471" y="4702665"/>
                <a:ext cx="322466" cy="318904"/>
              </a:xfrm>
              <a:custGeom>
                <a:avLst/>
                <a:gdLst>
                  <a:gd name="connsiteX0" fmla="*/ 466437 w 600511"/>
                  <a:gd name="connsiteY0" fmla="*/ 421770 h 593879"/>
                  <a:gd name="connsiteX1" fmla="*/ 504684 w 600511"/>
                  <a:gd name="connsiteY1" fmla="*/ 459981 h 593879"/>
                  <a:gd name="connsiteX2" fmla="*/ 466437 w 600511"/>
                  <a:gd name="connsiteY2" fmla="*/ 498192 h 593879"/>
                  <a:gd name="connsiteX3" fmla="*/ 428190 w 600511"/>
                  <a:gd name="connsiteY3" fmla="*/ 459981 h 593879"/>
                  <a:gd name="connsiteX4" fmla="*/ 466437 w 600511"/>
                  <a:gd name="connsiteY4" fmla="*/ 421770 h 593879"/>
                  <a:gd name="connsiteX5" fmla="*/ 453390 w 600511"/>
                  <a:gd name="connsiteY5" fmla="*/ 375066 h 593879"/>
                  <a:gd name="connsiteX6" fmla="*/ 421127 w 600511"/>
                  <a:gd name="connsiteY6" fmla="*/ 386990 h 593879"/>
                  <a:gd name="connsiteX7" fmla="*/ 418868 w 600511"/>
                  <a:gd name="connsiteY7" fmla="*/ 392146 h 593879"/>
                  <a:gd name="connsiteX8" fmla="*/ 424031 w 600511"/>
                  <a:gd name="connsiteY8" fmla="*/ 406325 h 593879"/>
                  <a:gd name="connsiteX9" fmla="*/ 423385 w 600511"/>
                  <a:gd name="connsiteY9" fmla="*/ 411481 h 593879"/>
                  <a:gd name="connsiteX10" fmla="*/ 416287 w 600511"/>
                  <a:gd name="connsiteY10" fmla="*/ 413737 h 593879"/>
                  <a:gd name="connsiteX11" fmla="*/ 402414 w 600511"/>
                  <a:gd name="connsiteY11" fmla="*/ 407292 h 593879"/>
                  <a:gd name="connsiteX12" fmla="*/ 397252 w 600511"/>
                  <a:gd name="connsiteY12" fmla="*/ 409226 h 593879"/>
                  <a:gd name="connsiteX13" fmla="*/ 383056 w 600511"/>
                  <a:gd name="connsiteY13" fmla="*/ 440485 h 593879"/>
                  <a:gd name="connsiteX14" fmla="*/ 384669 w 600511"/>
                  <a:gd name="connsiteY14" fmla="*/ 445318 h 593879"/>
                  <a:gd name="connsiteX15" fmla="*/ 398542 w 600511"/>
                  <a:gd name="connsiteY15" fmla="*/ 451764 h 593879"/>
                  <a:gd name="connsiteX16" fmla="*/ 401769 w 600511"/>
                  <a:gd name="connsiteY16" fmla="*/ 455953 h 593879"/>
                  <a:gd name="connsiteX17" fmla="*/ 398220 w 600511"/>
                  <a:gd name="connsiteY17" fmla="*/ 462720 h 593879"/>
                  <a:gd name="connsiteX18" fmla="*/ 384024 w 600511"/>
                  <a:gd name="connsiteY18" fmla="*/ 467876 h 593879"/>
                  <a:gd name="connsiteX19" fmla="*/ 381766 w 600511"/>
                  <a:gd name="connsiteY19" fmla="*/ 472710 h 593879"/>
                  <a:gd name="connsiteX20" fmla="*/ 393380 w 600511"/>
                  <a:gd name="connsiteY20" fmla="*/ 504936 h 593879"/>
                  <a:gd name="connsiteX21" fmla="*/ 398542 w 600511"/>
                  <a:gd name="connsiteY21" fmla="*/ 507192 h 593879"/>
                  <a:gd name="connsiteX22" fmla="*/ 412738 w 600511"/>
                  <a:gd name="connsiteY22" fmla="*/ 502036 h 593879"/>
                  <a:gd name="connsiteX23" fmla="*/ 417900 w 600511"/>
                  <a:gd name="connsiteY23" fmla="*/ 502680 h 593879"/>
                  <a:gd name="connsiteX24" fmla="*/ 420159 w 600511"/>
                  <a:gd name="connsiteY24" fmla="*/ 510092 h 593879"/>
                  <a:gd name="connsiteX25" fmla="*/ 413706 w 600511"/>
                  <a:gd name="connsiteY25" fmla="*/ 523949 h 593879"/>
                  <a:gd name="connsiteX26" fmla="*/ 415642 w 600511"/>
                  <a:gd name="connsiteY26" fmla="*/ 528783 h 593879"/>
                  <a:gd name="connsiteX27" fmla="*/ 446937 w 600511"/>
                  <a:gd name="connsiteY27" fmla="*/ 543285 h 593879"/>
                  <a:gd name="connsiteX28" fmla="*/ 451777 w 600511"/>
                  <a:gd name="connsiteY28" fmla="*/ 541351 h 593879"/>
                  <a:gd name="connsiteX29" fmla="*/ 458230 w 600511"/>
                  <a:gd name="connsiteY29" fmla="*/ 527494 h 593879"/>
                  <a:gd name="connsiteX30" fmla="*/ 462424 w 600511"/>
                  <a:gd name="connsiteY30" fmla="*/ 524272 h 593879"/>
                  <a:gd name="connsiteX31" fmla="*/ 469199 w 600511"/>
                  <a:gd name="connsiteY31" fmla="*/ 528139 h 593879"/>
                  <a:gd name="connsiteX32" fmla="*/ 474361 w 600511"/>
                  <a:gd name="connsiteY32" fmla="*/ 542318 h 593879"/>
                  <a:gd name="connsiteX33" fmla="*/ 479201 w 600511"/>
                  <a:gd name="connsiteY33" fmla="*/ 544574 h 593879"/>
                  <a:gd name="connsiteX34" fmla="*/ 511464 w 600511"/>
                  <a:gd name="connsiteY34" fmla="*/ 532650 h 593879"/>
                  <a:gd name="connsiteX35" fmla="*/ 513723 w 600511"/>
                  <a:gd name="connsiteY35" fmla="*/ 527816 h 593879"/>
                  <a:gd name="connsiteX36" fmla="*/ 508560 w 600511"/>
                  <a:gd name="connsiteY36" fmla="*/ 513315 h 593879"/>
                  <a:gd name="connsiteX37" fmla="*/ 509206 w 600511"/>
                  <a:gd name="connsiteY37" fmla="*/ 508159 h 593879"/>
                  <a:gd name="connsiteX38" fmla="*/ 516626 w 600511"/>
                  <a:gd name="connsiteY38" fmla="*/ 506225 h 593879"/>
                  <a:gd name="connsiteX39" fmla="*/ 530500 w 600511"/>
                  <a:gd name="connsiteY39" fmla="*/ 512348 h 593879"/>
                  <a:gd name="connsiteX40" fmla="*/ 535339 w 600511"/>
                  <a:gd name="connsiteY40" fmla="*/ 510737 h 593879"/>
                  <a:gd name="connsiteX41" fmla="*/ 549858 w 600511"/>
                  <a:gd name="connsiteY41" fmla="*/ 479478 h 593879"/>
                  <a:gd name="connsiteX42" fmla="*/ 547922 w 600511"/>
                  <a:gd name="connsiteY42" fmla="*/ 474322 h 593879"/>
                  <a:gd name="connsiteX43" fmla="*/ 534049 w 600511"/>
                  <a:gd name="connsiteY43" fmla="*/ 467876 h 593879"/>
                  <a:gd name="connsiteX44" fmla="*/ 531145 w 600511"/>
                  <a:gd name="connsiteY44" fmla="*/ 461109 h 593879"/>
                  <a:gd name="connsiteX45" fmla="*/ 534694 w 600511"/>
                  <a:gd name="connsiteY45" fmla="*/ 457242 h 593879"/>
                  <a:gd name="connsiteX46" fmla="*/ 548890 w 600511"/>
                  <a:gd name="connsiteY46" fmla="*/ 451764 h 593879"/>
                  <a:gd name="connsiteX47" fmla="*/ 551148 w 600511"/>
                  <a:gd name="connsiteY47" fmla="*/ 446930 h 593879"/>
                  <a:gd name="connsiteX48" fmla="*/ 539211 w 600511"/>
                  <a:gd name="connsiteY48" fmla="*/ 414704 h 593879"/>
                  <a:gd name="connsiteX49" fmla="*/ 534371 w 600511"/>
                  <a:gd name="connsiteY49" fmla="*/ 412448 h 593879"/>
                  <a:gd name="connsiteX50" fmla="*/ 520175 w 600511"/>
                  <a:gd name="connsiteY50" fmla="*/ 417604 h 593879"/>
                  <a:gd name="connsiteX51" fmla="*/ 514691 w 600511"/>
                  <a:gd name="connsiteY51" fmla="*/ 416960 h 593879"/>
                  <a:gd name="connsiteX52" fmla="*/ 512755 w 600511"/>
                  <a:gd name="connsiteY52" fmla="*/ 409548 h 593879"/>
                  <a:gd name="connsiteX53" fmla="*/ 518885 w 600511"/>
                  <a:gd name="connsiteY53" fmla="*/ 396013 h 593879"/>
                  <a:gd name="connsiteX54" fmla="*/ 516949 w 600511"/>
                  <a:gd name="connsiteY54" fmla="*/ 390857 h 593879"/>
                  <a:gd name="connsiteX55" fmla="*/ 485976 w 600511"/>
                  <a:gd name="connsiteY55" fmla="*/ 376355 h 593879"/>
                  <a:gd name="connsiteX56" fmla="*/ 480814 w 600511"/>
                  <a:gd name="connsiteY56" fmla="*/ 378289 h 593879"/>
                  <a:gd name="connsiteX57" fmla="*/ 474361 w 600511"/>
                  <a:gd name="connsiteY57" fmla="*/ 392146 h 593879"/>
                  <a:gd name="connsiteX58" fmla="*/ 470167 w 600511"/>
                  <a:gd name="connsiteY58" fmla="*/ 395368 h 593879"/>
                  <a:gd name="connsiteX59" fmla="*/ 463714 w 600511"/>
                  <a:gd name="connsiteY59" fmla="*/ 391824 h 593879"/>
                  <a:gd name="connsiteX60" fmla="*/ 458230 w 600511"/>
                  <a:gd name="connsiteY60" fmla="*/ 377322 h 593879"/>
                  <a:gd name="connsiteX61" fmla="*/ 453390 w 600511"/>
                  <a:gd name="connsiteY61" fmla="*/ 375066 h 593879"/>
                  <a:gd name="connsiteX62" fmla="*/ 0 w 600511"/>
                  <a:gd name="connsiteY62" fmla="*/ 372515 h 593879"/>
                  <a:gd name="connsiteX63" fmla="*/ 233292 w 600511"/>
                  <a:gd name="connsiteY63" fmla="*/ 465626 h 593879"/>
                  <a:gd name="connsiteX64" fmla="*/ 305248 w 600511"/>
                  <a:gd name="connsiteY64" fmla="*/ 461116 h 593879"/>
                  <a:gd name="connsiteX65" fmla="*/ 332998 w 600511"/>
                  <a:gd name="connsiteY65" fmla="*/ 549716 h 593879"/>
                  <a:gd name="connsiteX66" fmla="*/ 233292 w 600511"/>
                  <a:gd name="connsiteY66" fmla="*/ 558737 h 593879"/>
                  <a:gd name="connsiteX67" fmla="*/ 0 w 600511"/>
                  <a:gd name="connsiteY67" fmla="*/ 465626 h 593879"/>
                  <a:gd name="connsiteX68" fmla="*/ 466295 w 600511"/>
                  <a:gd name="connsiteY68" fmla="*/ 326083 h 593879"/>
                  <a:gd name="connsiteX69" fmla="*/ 600511 w 600511"/>
                  <a:gd name="connsiteY69" fmla="*/ 459820 h 593879"/>
                  <a:gd name="connsiteX70" fmla="*/ 466295 w 600511"/>
                  <a:gd name="connsiteY70" fmla="*/ 593879 h 593879"/>
                  <a:gd name="connsiteX71" fmla="*/ 332080 w 600511"/>
                  <a:gd name="connsiteY71" fmla="*/ 459820 h 593879"/>
                  <a:gd name="connsiteX72" fmla="*/ 466295 w 600511"/>
                  <a:gd name="connsiteY72" fmla="*/ 326083 h 593879"/>
                  <a:gd name="connsiteX73" fmla="*/ 0 w 600511"/>
                  <a:gd name="connsiteY73" fmla="*/ 232654 h 593879"/>
                  <a:gd name="connsiteX74" fmla="*/ 233309 w 600511"/>
                  <a:gd name="connsiteY74" fmla="*/ 326103 h 593879"/>
                  <a:gd name="connsiteX75" fmla="*/ 466296 w 600511"/>
                  <a:gd name="connsiteY75" fmla="*/ 232654 h 593879"/>
                  <a:gd name="connsiteX76" fmla="*/ 466296 w 600511"/>
                  <a:gd name="connsiteY76" fmla="*/ 299035 h 593879"/>
                  <a:gd name="connsiteX77" fmla="*/ 312370 w 600511"/>
                  <a:gd name="connsiteY77" fmla="*/ 413429 h 593879"/>
                  <a:gd name="connsiteX78" fmla="*/ 233309 w 600511"/>
                  <a:gd name="connsiteY78" fmla="*/ 419229 h 593879"/>
                  <a:gd name="connsiteX79" fmla="*/ 0 w 600511"/>
                  <a:gd name="connsiteY79" fmla="*/ 326103 h 593879"/>
                  <a:gd name="connsiteX80" fmla="*/ 233309 w 600511"/>
                  <a:gd name="connsiteY80" fmla="*/ 23200 h 593879"/>
                  <a:gd name="connsiteX81" fmla="*/ 23234 w 600511"/>
                  <a:gd name="connsiteY81" fmla="*/ 93123 h 593879"/>
                  <a:gd name="connsiteX82" fmla="*/ 233309 w 600511"/>
                  <a:gd name="connsiteY82" fmla="*/ 163046 h 593879"/>
                  <a:gd name="connsiteX83" fmla="*/ 443062 w 600511"/>
                  <a:gd name="connsiteY83" fmla="*/ 93123 h 593879"/>
                  <a:gd name="connsiteX84" fmla="*/ 233309 w 600511"/>
                  <a:gd name="connsiteY84" fmla="*/ 23200 h 593879"/>
                  <a:gd name="connsiteX85" fmla="*/ 233309 w 600511"/>
                  <a:gd name="connsiteY85" fmla="*/ 0 h 593879"/>
                  <a:gd name="connsiteX86" fmla="*/ 466296 w 600511"/>
                  <a:gd name="connsiteY86" fmla="*/ 93123 h 593879"/>
                  <a:gd name="connsiteX87" fmla="*/ 466296 w 600511"/>
                  <a:gd name="connsiteY87" fmla="*/ 186246 h 593879"/>
                  <a:gd name="connsiteX88" fmla="*/ 233309 w 600511"/>
                  <a:gd name="connsiteY88" fmla="*/ 279369 h 593879"/>
                  <a:gd name="connsiteX89" fmla="*/ 0 w 600511"/>
                  <a:gd name="connsiteY89" fmla="*/ 186246 h 593879"/>
                  <a:gd name="connsiteX90" fmla="*/ 0 w 600511"/>
                  <a:gd name="connsiteY90" fmla="*/ 93123 h 593879"/>
                  <a:gd name="connsiteX91" fmla="*/ 233309 w 600511"/>
                  <a:gd name="connsiteY91" fmla="*/ 0 h 593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600511" h="593879">
                    <a:moveTo>
                      <a:pt x="466437" y="421770"/>
                    </a:moveTo>
                    <a:cubicBezTo>
                      <a:pt x="487560" y="421770"/>
                      <a:pt x="504684" y="438878"/>
                      <a:pt x="504684" y="459981"/>
                    </a:cubicBezTo>
                    <a:cubicBezTo>
                      <a:pt x="504684" y="481084"/>
                      <a:pt x="487560" y="498192"/>
                      <a:pt x="466437" y="498192"/>
                    </a:cubicBezTo>
                    <a:cubicBezTo>
                      <a:pt x="445314" y="498192"/>
                      <a:pt x="428190" y="481084"/>
                      <a:pt x="428190" y="459981"/>
                    </a:cubicBezTo>
                    <a:cubicBezTo>
                      <a:pt x="428190" y="438878"/>
                      <a:pt x="445314" y="421770"/>
                      <a:pt x="466437" y="421770"/>
                    </a:cubicBezTo>
                    <a:close/>
                    <a:moveTo>
                      <a:pt x="453390" y="375066"/>
                    </a:moveTo>
                    <a:lnTo>
                      <a:pt x="421127" y="386990"/>
                    </a:lnTo>
                    <a:cubicBezTo>
                      <a:pt x="419191" y="387957"/>
                      <a:pt x="418223" y="389890"/>
                      <a:pt x="418868" y="392146"/>
                    </a:cubicBezTo>
                    <a:lnTo>
                      <a:pt x="424031" y="406325"/>
                    </a:lnTo>
                    <a:cubicBezTo>
                      <a:pt x="424998" y="408259"/>
                      <a:pt x="424676" y="410515"/>
                      <a:pt x="423385" y="411481"/>
                    </a:cubicBezTo>
                    <a:cubicBezTo>
                      <a:pt x="422417" y="412448"/>
                      <a:pt x="418223" y="414382"/>
                      <a:pt x="416287" y="413737"/>
                    </a:cubicBezTo>
                    <a:lnTo>
                      <a:pt x="402414" y="407292"/>
                    </a:lnTo>
                    <a:cubicBezTo>
                      <a:pt x="400478" y="406325"/>
                      <a:pt x="398220" y="407292"/>
                      <a:pt x="397252" y="409226"/>
                    </a:cubicBezTo>
                    <a:lnTo>
                      <a:pt x="383056" y="440485"/>
                    </a:lnTo>
                    <a:cubicBezTo>
                      <a:pt x="382088" y="442096"/>
                      <a:pt x="383056" y="444674"/>
                      <a:pt x="384669" y="445318"/>
                    </a:cubicBezTo>
                    <a:lnTo>
                      <a:pt x="398542" y="451764"/>
                    </a:lnTo>
                    <a:cubicBezTo>
                      <a:pt x="400478" y="452730"/>
                      <a:pt x="402091" y="454664"/>
                      <a:pt x="401769" y="455953"/>
                    </a:cubicBezTo>
                    <a:cubicBezTo>
                      <a:pt x="401769" y="457564"/>
                      <a:pt x="400156" y="462076"/>
                      <a:pt x="398220" y="462720"/>
                    </a:cubicBezTo>
                    <a:lnTo>
                      <a:pt x="384024" y="467876"/>
                    </a:lnTo>
                    <a:cubicBezTo>
                      <a:pt x="382088" y="468521"/>
                      <a:pt x="381120" y="470777"/>
                      <a:pt x="381766" y="472710"/>
                    </a:cubicBezTo>
                    <a:lnTo>
                      <a:pt x="393380" y="504936"/>
                    </a:lnTo>
                    <a:cubicBezTo>
                      <a:pt x="394348" y="506870"/>
                      <a:pt x="396607" y="507836"/>
                      <a:pt x="398542" y="507192"/>
                    </a:cubicBezTo>
                    <a:lnTo>
                      <a:pt x="412738" y="502036"/>
                    </a:lnTo>
                    <a:cubicBezTo>
                      <a:pt x="414674" y="501391"/>
                      <a:pt x="417255" y="501713"/>
                      <a:pt x="417900" y="502680"/>
                    </a:cubicBezTo>
                    <a:cubicBezTo>
                      <a:pt x="418868" y="503969"/>
                      <a:pt x="421127" y="508159"/>
                      <a:pt x="420159" y="510092"/>
                    </a:cubicBezTo>
                    <a:lnTo>
                      <a:pt x="413706" y="523949"/>
                    </a:lnTo>
                    <a:cubicBezTo>
                      <a:pt x="412738" y="525561"/>
                      <a:pt x="413706" y="527816"/>
                      <a:pt x="415642" y="528783"/>
                    </a:cubicBezTo>
                    <a:lnTo>
                      <a:pt x="446937" y="543285"/>
                    </a:lnTo>
                    <a:cubicBezTo>
                      <a:pt x="448873" y="544251"/>
                      <a:pt x="451132" y="543285"/>
                      <a:pt x="451777" y="541351"/>
                    </a:cubicBezTo>
                    <a:lnTo>
                      <a:pt x="458230" y="527494"/>
                    </a:lnTo>
                    <a:cubicBezTo>
                      <a:pt x="459198" y="525561"/>
                      <a:pt x="461133" y="524272"/>
                      <a:pt x="462424" y="524272"/>
                    </a:cubicBezTo>
                    <a:cubicBezTo>
                      <a:pt x="464037" y="524272"/>
                      <a:pt x="468554" y="525883"/>
                      <a:pt x="469199" y="528139"/>
                    </a:cubicBezTo>
                    <a:lnTo>
                      <a:pt x="474361" y="542318"/>
                    </a:lnTo>
                    <a:cubicBezTo>
                      <a:pt x="475007" y="544251"/>
                      <a:pt x="477265" y="545218"/>
                      <a:pt x="479201" y="544574"/>
                    </a:cubicBezTo>
                    <a:lnTo>
                      <a:pt x="511464" y="532650"/>
                    </a:lnTo>
                    <a:cubicBezTo>
                      <a:pt x="513400" y="532006"/>
                      <a:pt x="514368" y="529750"/>
                      <a:pt x="513723" y="527816"/>
                    </a:cubicBezTo>
                    <a:lnTo>
                      <a:pt x="508560" y="513315"/>
                    </a:lnTo>
                    <a:cubicBezTo>
                      <a:pt x="507915" y="511381"/>
                      <a:pt x="508238" y="509125"/>
                      <a:pt x="509206" y="508159"/>
                    </a:cubicBezTo>
                    <a:cubicBezTo>
                      <a:pt x="510496" y="507192"/>
                      <a:pt x="514691" y="505258"/>
                      <a:pt x="516626" y="506225"/>
                    </a:cubicBezTo>
                    <a:lnTo>
                      <a:pt x="530500" y="512348"/>
                    </a:lnTo>
                    <a:cubicBezTo>
                      <a:pt x="532435" y="513315"/>
                      <a:pt x="534694" y="512348"/>
                      <a:pt x="535339" y="510737"/>
                    </a:cubicBezTo>
                    <a:lnTo>
                      <a:pt x="549858" y="479478"/>
                    </a:lnTo>
                    <a:cubicBezTo>
                      <a:pt x="550825" y="477544"/>
                      <a:pt x="549858" y="475288"/>
                      <a:pt x="547922" y="474322"/>
                    </a:cubicBezTo>
                    <a:lnTo>
                      <a:pt x="534049" y="467876"/>
                    </a:lnTo>
                    <a:cubicBezTo>
                      <a:pt x="532113" y="467232"/>
                      <a:pt x="531145" y="462398"/>
                      <a:pt x="531145" y="461109"/>
                    </a:cubicBezTo>
                    <a:cubicBezTo>
                      <a:pt x="531145" y="459498"/>
                      <a:pt x="532435" y="457886"/>
                      <a:pt x="534694" y="457242"/>
                    </a:cubicBezTo>
                    <a:lnTo>
                      <a:pt x="548890" y="451764"/>
                    </a:lnTo>
                    <a:cubicBezTo>
                      <a:pt x="550825" y="451119"/>
                      <a:pt x="551793" y="448863"/>
                      <a:pt x="551148" y="446930"/>
                    </a:cubicBezTo>
                    <a:lnTo>
                      <a:pt x="539211" y="414704"/>
                    </a:lnTo>
                    <a:cubicBezTo>
                      <a:pt x="538565" y="412770"/>
                      <a:pt x="536307" y="411804"/>
                      <a:pt x="534371" y="412448"/>
                    </a:cubicBezTo>
                    <a:lnTo>
                      <a:pt x="520175" y="417604"/>
                    </a:lnTo>
                    <a:cubicBezTo>
                      <a:pt x="517917" y="418571"/>
                      <a:pt x="515658" y="418249"/>
                      <a:pt x="514691" y="416960"/>
                    </a:cubicBezTo>
                    <a:cubicBezTo>
                      <a:pt x="513723" y="415993"/>
                      <a:pt x="511787" y="411481"/>
                      <a:pt x="512755" y="409548"/>
                    </a:cubicBezTo>
                    <a:lnTo>
                      <a:pt x="518885" y="396013"/>
                    </a:lnTo>
                    <a:cubicBezTo>
                      <a:pt x="519853" y="394079"/>
                      <a:pt x="518885" y="391824"/>
                      <a:pt x="516949" y="390857"/>
                    </a:cubicBezTo>
                    <a:lnTo>
                      <a:pt x="485976" y="376355"/>
                    </a:lnTo>
                    <a:cubicBezTo>
                      <a:pt x="484040" y="375711"/>
                      <a:pt x="481782" y="376355"/>
                      <a:pt x="480814" y="378289"/>
                    </a:cubicBezTo>
                    <a:lnTo>
                      <a:pt x="474361" y="392146"/>
                    </a:lnTo>
                    <a:cubicBezTo>
                      <a:pt x="473716" y="394079"/>
                      <a:pt x="471780" y="395691"/>
                      <a:pt x="470167" y="395368"/>
                    </a:cubicBezTo>
                    <a:cubicBezTo>
                      <a:pt x="468877" y="395368"/>
                      <a:pt x="464360" y="393757"/>
                      <a:pt x="463714" y="391824"/>
                    </a:cubicBezTo>
                    <a:lnTo>
                      <a:pt x="458230" y="377322"/>
                    </a:lnTo>
                    <a:cubicBezTo>
                      <a:pt x="457584" y="375389"/>
                      <a:pt x="455326" y="374422"/>
                      <a:pt x="453390" y="375066"/>
                    </a:cubicBezTo>
                    <a:close/>
                    <a:moveTo>
                      <a:pt x="0" y="372515"/>
                    </a:moveTo>
                    <a:cubicBezTo>
                      <a:pt x="0" y="424064"/>
                      <a:pt x="104223" y="465626"/>
                      <a:pt x="233292" y="465626"/>
                    </a:cubicBezTo>
                    <a:cubicBezTo>
                      <a:pt x="258461" y="465626"/>
                      <a:pt x="282661" y="464015"/>
                      <a:pt x="305248" y="461116"/>
                    </a:cubicBezTo>
                    <a:cubicBezTo>
                      <a:pt x="305571" y="493978"/>
                      <a:pt x="315574" y="524264"/>
                      <a:pt x="332998" y="549716"/>
                    </a:cubicBezTo>
                    <a:cubicBezTo>
                      <a:pt x="302667" y="555515"/>
                      <a:pt x="268786" y="558737"/>
                      <a:pt x="233292" y="558737"/>
                    </a:cubicBezTo>
                    <a:cubicBezTo>
                      <a:pt x="104546" y="558737"/>
                      <a:pt x="0" y="517175"/>
                      <a:pt x="0" y="465626"/>
                    </a:cubicBezTo>
                    <a:close/>
                    <a:moveTo>
                      <a:pt x="466295" y="326083"/>
                    </a:moveTo>
                    <a:cubicBezTo>
                      <a:pt x="540501" y="326083"/>
                      <a:pt x="600511" y="386023"/>
                      <a:pt x="600511" y="459820"/>
                    </a:cubicBezTo>
                    <a:cubicBezTo>
                      <a:pt x="600511" y="533939"/>
                      <a:pt x="540501" y="593879"/>
                      <a:pt x="466295" y="593879"/>
                    </a:cubicBezTo>
                    <a:cubicBezTo>
                      <a:pt x="392412" y="593879"/>
                      <a:pt x="332080" y="533939"/>
                      <a:pt x="332080" y="459820"/>
                    </a:cubicBezTo>
                    <a:cubicBezTo>
                      <a:pt x="332080" y="386023"/>
                      <a:pt x="392412" y="326083"/>
                      <a:pt x="466295" y="326083"/>
                    </a:cubicBezTo>
                    <a:close/>
                    <a:moveTo>
                      <a:pt x="0" y="232654"/>
                    </a:moveTo>
                    <a:cubicBezTo>
                      <a:pt x="0" y="284212"/>
                      <a:pt x="104554" y="326103"/>
                      <a:pt x="233309" y="326103"/>
                    </a:cubicBezTo>
                    <a:cubicBezTo>
                      <a:pt x="362065" y="326103"/>
                      <a:pt x="466296" y="284212"/>
                      <a:pt x="466296" y="232654"/>
                    </a:cubicBezTo>
                    <a:lnTo>
                      <a:pt x="466296" y="299035"/>
                    </a:lnTo>
                    <a:cubicBezTo>
                      <a:pt x="393689" y="299035"/>
                      <a:pt x="332377" y="347370"/>
                      <a:pt x="312370" y="413429"/>
                    </a:cubicBezTo>
                    <a:cubicBezTo>
                      <a:pt x="287522" y="416973"/>
                      <a:pt x="261061" y="419229"/>
                      <a:pt x="233309" y="419229"/>
                    </a:cubicBezTo>
                    <a:cubicBezTo>
                      <a:pt x="104231" y="419229"/>
                      <a:pt x="0" y="377338"/>
                      <a:pt x="0" y="326103"/>
                    </a:cubicBezTo>
                    <a:close/>
                    <a:moveTo>
                      <a:pt x="233309" y="23200"/>
                    </a:moveTo>
                    <a:cubicBezTo>
                      <a:pt x="105199" y="23200"/>
                      <a:pt x="23234" y="64445"/>
                      <a:pt x="23234" y="93123"/>
                    </a:cubicBezTo>
                    <a:cubicBezTo>
                      <a:pt x="23234" y="121479"/>
                      <a:pt x="105199" y="163046"/>
                      <a:pt x="233309" y="163046"/>
                    </a:cubicBezTo>
                    <a:cubicBezTo>
                      <a:pt x="361420" y="163046"/>
                      <a:pt x="443062" y="121479"/>
                      <a:pt x="443062" y="93123"/>
                    </a:cubicBezTo>
                    <a:cubicBezTo>
                      <a:pt x="443062" y="64445"/>
                      <a:pt x="361420" y="23200"/>
                      <a:pt x="233309" y="23200"/>
                    </a:cubicBezTo>
                    <a:close/>
                    <a:moveTo>
                      <a:pt x="233309" y="0"/>
                    </a:moveTo>
                    <a:cubicBezTo>
                      <a:pt x="362065" y="0"/>
                      <a:pt x="466296" y="41567"/>
                      <a:pt x="466296" y="93123"/>
                    </a:cubicBezTo>
                    <a:lnTo>
                      <a:pt x="466296" y="186246"/>
                    </a:lnTo>
                    <a:cubicBezTo>
                      <a:pt x="466296" y="237802"/>
                      <a:pt x="362065" y="279369"/>
                      <a:pt x="233309" y="279369"/>
                    </a:cubicBezTo>
                    <a:cubicBezTo>
                      <a:pt x="104231" y="279369"/>
                      <a:pt x="0" y="237802"/>
                      <a:pt x="0" y="186246"/>
                    </a:cubicBezTo>
                    <a:lnTo>
                      <a:pt x="0" y="93123"/>
                    </a:lnTo>
                    <a:cubicBezTo>
                      <a:pt x="0" y="41567"/>
                      <a:pt x="104554" y="0"/>
                      <a:pt x="233309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5" name="íṥlídè">
              <a:extLst>
                <a:ext uri="{FF2B5EF4-FFF2-40B4-BE49-F238E27FC236}">
                  <a16:creationId xmlns="" xmlns:a16="http://schemas.microsoft.com/office/drawing/2014/main" id="{56E4692C-38EA-431D-B5E3-FA253E7AD317}"/>
                </a:ext>
              </a:extLst>
            </p:cNvPr>
            <p:cNvGrpSpPr/>
            <p:nvPr/>
          </p:nvGrpSpPr>
          <p:grpSpPr>
            <a:xfrm>
              <a:off x="3384186" y="3705355"/>
              <a:ext cx="677037" cy="677035"/>
              <a:chOff x="3384186" y="3705355"/>
              <a:chExt cx="677037" cy="677035"/>
            </a:xfrm>
          </p:grpSpPr>
          <p:sp>
            <p:nvSpPr>
              <p:cNvPr id="102" name="íṧḻíďe">
                <a:extLst>
                  <a:ext uri="{FF2B5EF4-FFF2-40B4-BE49-F238E27FC236}">
                    <a16:creationId xmlns="" xmlns:a16="http://schemas.microsoft.com/office/drawing/2014/main" id="{A59076FA-4EF4-4522-8F59-3B1667A752B1}"/>
                  </a:ext>
                </a:extLst>
              </p:cNvPr>
              <p:cNvSpPr/>
              <p:nvPr/>
            </p:nvSpPr>
            <p:spPr>
              <a:xfrm>
                <a:off x="3384186" y="3705355"/>
                <a:ext cx="677037" cy="67703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AU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iŝḻïdè">
                <a:extLst>
                  <a:ext uri="{FF2B5EF4-FFF2-40B4-BE49-F238E27FC236}">
                    <a16:creationId xmlns="" xmlns:a16="http://schemas.microsoft.com/office/drawing/2014/main" id="{C55187C1-D9AD-4384-8830-79346D55FE1D}"/>
                  </a:ext>
                </a:extLst>
              </p:cNvPr>
              <p:cNvSpPr/>
              <p:nvPr/>
            </p:nvSpPr>
            <p:spPr bwMode="auto">
              <a:xfrm>
                <a:off x="3574242" y="3902387"/>
                <a:ext cx="296924" cy="282970"/>
              </a:xfrm>
              <a:custGeom>
                <a:avLst/>
                <a:gdLst>
                  <a:gd name="connsiteX0" fmla="*/ 59674 w 608133"/>
                  <a:gd name="connsiteY0" fmla="*/ 311674 h 579554"/>
                  <a:gd name="connsiteX1" fmla="*/ 59674 w 608133"/>
                  <a:gd name="connsiteY1" fmla="*/ 362306 h 579554"/>
                  <a:gd name="connsiteX2" fmla="*/ 210911 w 608133"/>
                  <a:gd name="connsiteY2" fmla="*/ 362306 h 579554"/>
                  <a:gd name="connsiteX3" fmla="*/ 210911 w 608133"/>
                  <a:gd name="connsiteY3" fmla="*/ 311674 h 579554"/>
                  <a:gd name="connsiteX4" fmla="*/ 425746 w 608133"/>
                  <a:gd name="connsiteY4" fmla="*/ 278028 h 579554"/>
                  <a:gd name="connsiteX5" fmla="*/ 512144 w 608133"/>
                  <a:gd name="connsiteY5" fmla="*/ 364287 h 579554"/>
                  <a:gd name="connsiteX6" fmla="*/ 483294 w 608133"/>
                  <a:gd name="connsiteY6" fmla="*/ 428564 h 579554"/>
                  <a:gd name="connsiteX7" fmla="*/ 531428 w 608133"/>
                  <a:gd name="connsiteY7" fmla="*/ 525434 h 579554"/>
                  <a:gd name="connsiteX8" fmla="*/ 518521 w 608133"/>
                  <a:gd name="connsiteY8" fmla="*/ 579554 h 579554"/>
                  <a:gd name="connsiteX9" fmla="*/ 467502 w 608133"/>
                  <a:gd name="connsiteY9" fmla="*/ 556966 h 579554"/>
                  <a:gd name="connsiteX10" fmla="*/ 425898 w 608133"/>
                  <a:gd name="connsiteY10" fmla="*/ 472830 h 579554"/>
                  <a:gd name="connsiteX11" fmla="*/ 384141 w 608133"/>
                  <a:gd name="connsiteY11" fmla="*/ 556966 h 579554"/>
                  <a:gd name="connsiteX12" fmla="*/ 333274 w 608133"/>
                  <a:gd name="connsiteY12" fmla="*/ 579554 h 579554"/>
                  <a:gd name="connsiteX13" fmla="*/ 320367 w 608133"/>
                  <a:gd name="connsiteY13" fmla="*/ 525434 h 579554"/>
                  <a:gd name="connsiteX14" fmla="*/ 368349 w 608133"/>
                  <a:gd name="connsiteY14" fmla="*/ 428715 h 579554"/>
                  <a:gd name="connsiteX15" fmla="*/ 339347 w 608133"/>
                  <a:gd name="connsiteY15" fmla="*/ 364287 h 579554"/>
                  <a:gd name="connsiteX16" fmla="*/ 425746 w 608133"/>
                  <a:gd name="connsiteY16" fmla="*/ 278028 h 579554"/>
                  <a:gd name="connsiteX17" fmla="*/ 59674 w 608133"/>
                  <a:gd name="connsiteY17" fmla="*/ 189490 h 579554"/>
                  <a:gd name="connsiteX18" fmla="*/ 59674 w 608133"/>
                  <a:gd name="connsiteY18" fmla="*/ 239971 h 579554"/>
                  <a:gd name="connsiteX19" fmla="*/ 279088 w 608133"/>
                  <a:gd name="connsiteY19" fmla="*/ 239971 h 579554"/>
                  <a:gd name="connsiteX20" fmla="*/ 279088 w 608133"/>
                  <a:gd name="connsiteY20" fmla="*/ 189490 h 579554"/>
                  <a:gd name="connsiteX21" fmla="*/ 59674 w 608133"/>
                  <a:gd name="connsiteY21" fmla="*/ 67155 h 579554"/>
                  <a:gd name="connsiteX22" fmla="*/ 59674 w 608133"/>
                  <a:gd name="connsiteY22" fmla="*/ 117636 h 579554"/>
                  <a:gd name="connsiteX23" fmla="*/ 489543 w 608133"/>
                  <a:gd name="connsiteY23" fmla="*/ 117636 h 579554"/>
                  <a:gd name="connsiteX24" fmla="*/ 489543 w 608133"/>
                  <a:gd name="connsiteY24" fmla="*/ 67155 h 579554"/>
                  <a:gd name="connsiteX25" fmla="*/ 0 w 608133"/>
                  <a:gd name="connsiteY25" fmla="*/ 0 h 579554"/>
                  <a:gd name="connsiteX26" fmla="*/ 608133 w 608133"/>
                  <a:gd name="connsiteY26" fmla="*/ 0 h 579554"/>
                  <a:gd name="connsiteX27" fmla="*/ 608133 w 608133"/>
                  <a:gd name="connsiteY27" fmla="*/ 429461 h 579554"/>
                  <a:gd name="connsiteX28" fmla="*/ 546181 w 608133"/>
                  <a:gd name="connsiteY28" fmla="*/ 429461 h 579554"/>
                  <a:gd name="connsiteX29" fmla="*/ 562732 w 608133"/>
                  <a:gd name="connsiteY29" fmla="*/ 364276 h 579554"/>
                  <a:gd name="connsiteX30" fmla="*/ 425769 w 608133"/>
                  <a:gd name="connsiteY30" fmla="*/ 227540 h 579554"/>
                  <a:gd name="connsiteX31" fmla="*/ 288806 w 608133"/>
                  <a:gd name="connsiteY31" fmla="*/ 364276 h 579554"/>
                  <a:gd name="connsiteX32" fmla="*/ 305357 w 608133"/>
                  <a:gd name="connsiteY32" fmla="*/ 429461 h 579554"/>
                  <a:gd name="connsiteX33" fmla="*/ 0 w 608133"/>
                  <a:gd name="connsiteY33" fmla="*/ 429461 h 579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08133" h="579554">
                    <a:moveTo>
                      <a:pt x="59674" y="311674"/>
                    </a:moveTo>
                    <a:lnTo>
                      <a:pt x="59674" y="362306"/>
                    </a:lnTo>
                    <a:lnTo>
                      <a:pt x="210911" y="362306"/>
                    </a:lnTo>
                    <a:lnTo>
                      <a:pt x="210911" y="311674"/>
                    </a:lnTo>
                    <a:close/>
                    <a:moveTo>
                      <a:pt x="425746" y="278028"/>
                    </a:moveTo>
                    <a:cubicBezTo>
                      <a:pt x="473424" y="278028"/>
                      <a:pt x="512144" y="316685"/>
                      <a:pt x="512144" y="364287"/>
                    </a:cubicBezTo>
                    <a:cubicBezTo>
                      <a:pt x="512144" y="389906"/>
                      <a:pt x="501060" y="412798"/>
                      <a:pt x="483294" y="428564"/>
                    </a:cubicBezTo>
                    <a:lnTo>
                      <a:pt x="531428" y="525434"/>
                    </a:lnTo>
                    <a:lnTo>
                      <a:pt x="518521" y="579554"/>
                    </a:lnTo>
                    <a:lnTo>
                      <a:pt x="467502" y="556966"/>
                    </a:lnTo>
                    <a:lnTo>
                      <a:pt x="425898" y="472830"/>
                    </a:lnTo>
                    <a:lnTo>
                      <a:pt x="384141" y="556966"/>
                    </a:lnTo>
                    <a:lnTo>
                      <a:pt x="333274" y="579554"/>
                    </a:lnTo>
                    <a:lnTo>
                      <a:pt x="320367" y="525434"/>
                    </a:lnTo>
                    <a:lnTo>
                      <a:pt x="368349" y="428715"/>
                    </a:lnTo>
                    <a:cubicBezTo>
                      <a:pt x="350584" y="412949"/>
                      <a:pt x="339347" y="389906"/>
                      <a:pt x="339347" y="364287"/>
                    </a:cubicBezTo>
                    <a:cubicBezTo>
                      <a:pt x="339347" y="316685"/>
                      <a:pt x="378067" y="278028"/>
                      <a:pt x="425746" y="278028"/>
                    </a:cubicBezTo>
                    <a:close/>
                    <a:moveTo>
                      <a:pt x="59674" y="189490"/>
                    </a:moveTo>
                    <a:lnTo>
                      <a:pt x="59674" y="239971"/>
                    </a:lnTo>
                    <a:lnTo>
                      <a:pt x="279088" y="239971"/>
                    </a:lnTo>
                    <a:lnTo>
                      <a:pt x="279088" y="189490"/>
                    </a:lnTo>
                    <a:close/>
                    <a:moveTo>
                      <a:pt x="59674" y="67155"/>
                    </a:moveTo>
                    <a:lnTo>
                      <a:pt x="59674" y="117636"/>
                    </a:lnTo>
                    <a:lnTo>
                      <a:pt x="489543" y="117636"/>
                    </a:lnTo>
                    <a:lnTo>
                      <a:pt x="489543" y="67155"/>
                    </a:lnTo>
                    <a:close/>
                    <a:moveTo>
                      <a:pt x="0" y="0"/>
                    </a:moveTo>
                    <a:lnTo>
                      <a:pt x="608133" y="0"/>
                    </a:lnTo>
                    <a:lnTo>
                      <a:pt x="608133" y="429461"/>
                    </a:lnTo>
                    <a:lnTo>
                      <a:pt x="546181" y="429461"/>
                    </a:lnTo>
                    <a:cubicBezTo>
                      <a:pt x="556962" y="409602"/>
                      <a:pt x="562732" y="387318"/>
                      <a:pt x="562732" y="364276"/>
                    </a:cubicBezTo>
                    <a:cubicBezTo>
                      <a:pt x="562732" y="288935"/>
                      <a:pt x="501387" y="227540"/>
                      <a:pt x="425769" y="227540"/>
                    </a:cubicBezTo>
                    <a:cubicBezTo>
                      <a:pt x="349695" y="227540"/>
                      <a:pt x="288806" y="289390"/>
                      <a:pt x="288806" y="364276"/>
                    </a:cubicBezTo>
                    <a:cubicBezTo>
                      <a:pt x="288806" y="387318"/>
                      <a:pt x="294576" y="409602"/>
                      <a:pt x="305357" y="429461"/>
                    </a:cubicBezTo>
                    <a:lnTo>
                      <a:pt x="0" y="42946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6" name="íŝļíḑe">
              <a:extLst>
                <a:ext uri="{FF2B5EF4-FFF2-40B4-BE49-F238E27FC236}">
                  <a16:creationId xmlns="" xmlns:a16="http://schemas.microsoft.com/office/drawing/2014/main" id="{1BBD0578-0532-4A7D-BC00-D921DA5758EB}"/>
                </a:ext>
              </a:extLst>
            </p:cNvPr>
            <p:cNvGrpSpPr/>
            <p:nvPr/>
          </p:nvGrpSpPr>
          <p:grpSpPr>
            <a:xfrm>
              <a:off x="3384186" y="2891109"/>
              <a:ext cx="677037" cy="677035"/>
              <a:chOff x="3384186" y="2891109"/>
              <a:chExt cx="677037" cy="677035"/>
            </a:xfrm>
          </p:grpSpPr>
          <p:sp>
            <p:nvSpPr>
              <p:cNvPr id="100" name="ïṡ1iḋé">
                <a:extLst>
                  <a:ext uri="{FF2B5EF4-FFF2-40B4-BE49-F238E27FC236}">
                    <a16:creationId xmlns="" xmlns:a16="http://schemas.microsoft.com/office/drawing/2014/main" id="{2EC226BA-727D-4DE3-A764-915F67ACCB4E}"/>
                  </a:ext>
                </a:extLst>
              </p:cNvPr>
              <p:cNvSpPr/>
              <p:nvPr/>
            </p:nvSpPr>
            <p:spPr>
              <a:xfrm>
                <a:off x="3384186" y="2891109"/>
                <a:ext cx="677037" cy="67703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AU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îşḻïḍé">
                <a:extLst>
                  <a:ext uri="{FF2B5EF4-FFF2-40B4-BE49-F238E27FC236}">
                    <a16:creationId xmlns="" xmlns:a16="http://schemas.microsoft.com/office/drawing/2014/main" id="{83F48298-D080-457B-8C2E-7817E8B41E83}"/>
                  </a:ext>
                </a:extLst>
              </p:cNvPr>
              <p:cNvSpPr/>
              <p:nvPr/>
            </p:nvSpPr>
            <p:spPr bwMode="auto">
              <a:xfrm>
                <a:off x="3541601" y="3048796"/>
                <a:ext cx="362208" cy="361660"/>
              </a:xfrm>
              <a:custGeom>
                <a:avLst/>
                <a:gdLst>
                  <a:gd name="connsiteX0" fmla="*/ 459822 w 607639"/>
                  <a:gd name="connsiteY0" fmla="*/ 403211 h 606722"/>
                  <a:gd name="connsiteX1" fmla="*/ 607639 w 607639"/>
                  <a:gd name="connsiteY1" fmla="*/ 550734 h 606722"/>
                  <a:gd name="connsiteX2" fmla="*/ 551574 w 607639"/>
                  <a:gd name="connsiteY2" fmla="*/ 606722 h 606722"/>
                  <a:gd name="connsiteX3" fmla="*/ 403846 w 607639"/>
                  <a:gd name="connsiteY3" fmla="*/ 459110 h 606722"/>
                  <a:gd name="connsiteX4" fmla="*/ 459822 w 607639"/>
                  <a:gd name="connsiteY4" fmla="*/ 403211 h 606722"/>
                  <a:gd name="connsiteX5" fmla="*/ 158522 w 607639"/>
                  <a:gd name="connsiteY5" fmla="*/ 217647 h 606722"/>
                  <a:gd name="connsiteX6" fmla="*/ 158522 w 607639"/>
                  <a:gd name="connsiteY6" fmla="*/ 257189 h 606722"/>
                  <a:gd name="connsiteX7" fmla="*/ 317019 w 607639"/>
                  <a:gd name="connsiteY7" fmla="*/ 257189 h 606722"/>
                  <a:gd name="connsiteX8" fmla="*/ 317019 w 607639"/>
                  <a:gd name="connsiteY8" fmla="*/ 217647 h 606722"/>
                  <a:gd name="connsiteX9" fmla="*/ 237726 w 607639"/>
                  <a:gd name="connsiteY9" fmla="*/ 98933 h 606722"/>
                  <a:gd name="connsiteX10" fmla="*/ 376467 w 607639"/>
                  <a:gd name="connsiteY10" fmla="*/ 237374 h 606722"/>
                  <a:gd name="connsiteX11" fmla="*/ 237726 w 607639"/>
                  <a:gd name="connsiteY11" fmla="*/ 375903 h 606722"/>
                  <a:gd name="connsiteX12" fmla="*/ 99074 w 607639"/>
                  <a:gd name="connsiteY12" fmla="*/ 237374 h 606722"/>
                  <a:gd name="connsiteX13" fmla="*/ 237726 w 607639"/>
                  <a:gd name="connsiteY13" fmla="*/ 98933 h 606722"/>
                  <a:gd name="connsiteX14" fmla="*/ 237726 w 607639"/>
                  <a:gd name="connsiteY14" fmla="*/ 59365 h 606722"/>
                  <a:gd name="connsiteX15" fmla="*/ 59454 w 607639"/>
                  <a:gd name="connsiteY15" fmla="*/ 237373 h 606722"/>
                  <a:gd name="connsiteX16" fmla="*/ 237726 w 607639"/>
                  <a:gd name="connsiteY16" fmla="*/ 415470 h 606722"/>
                  <a:gd name="connsiteX17" fmla="*/ 416086 w 607639"/>
                  <a:gd name="connsiteY17" fmla="*/ 237373 h 606722"/>
                  <a:gd name="connsiteX18" fmla="*/ 237726 w 607639"/>
                  <a:gd name="connsiteY18" fmla="*/ 59365 h 606722"/>
                  <a:gd name="connsiteX19" fmla="*/ 237726 w 607639"/>
                  <a:gd name="connsiteY19" fmla="*/ 0 h 606722"/>
                  <a:gd name="connsiteX20" fmla="*/ 475540 w 607639"/>
                  <a:gd name="connsiteY20" fmla="*/ 237373 h 606722"/>
                  <a:gd name="connsiteX21" fmla="*/ 237726 w 607639"/>
                  <a:gd name="connsiteY21" fmla="*/ 474835 h 606722"/>
                  <a:gd name="connsiteX22" fmla="*/ 0 w 607639"/>
                  <a:gd name="connsiteY22" fmla="*/ 237373 h 606722"/>
                  <a:gd name="connsiteX23" fmla="*/ 237726 w 607639"/>
                  <a:gd name="connsiteY2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7639" h="606722">
                    <a:moveTo>
                      <a:pt x="459822" y="403211"/>
                    </a:moveTo>
                    <a:lnTo>
                      <a:pt x="607639" y="550734"/>
                    </a:lnTo>
                    <a:lnTo>
                      <a:pt x="551574" y="606722"/>
                    </a:lnTo>
                    <a:lnTo>
                      <a:pt x="403846" y="459110"/>
                    </a:lnTo>
                    <a:cubicBezTo>
                      <a:pt x="425026" y="443291"/>
                      <a:pt x="443982" y="424362"/>
                      <a:pt x="459822" y="403211"/>
                    </a:cubicBezTo>
                    <a:close/>
                    <a:moveTo>
                      <a:pt x="158522" y="217647"/>
                    </a:moveTo>
                    <a:lnTo>
                      <a:pt x="158522" y="257189"/>
                    </a:lnTo>
                    <a:lnTo>
                      <a:pt x="317019" y="257189"/>
                    </a:lnTo>
                    <a:lnTo>
                      <a:pt x="317019" y="217647"/>
                    </a:lnTo>
                    <a:close/>
                    <a:moveTo>
                      <a:pt x="237726" y="98933"/>
                    </a:moveTo>
                    <a:cubicBezTo>
                      <a:pt x="314260" y="98933"/>
                      <a:pt x="376467" y="161045"/>
                      <a:pt x="376467" y="237374"/>
                    </a:cubicBezTo>
                    <a:cubicBezTo>
                      <a:pt x="376467" y="313791"/>
                      <a:pt x="314260" y="375903"/>
                      <a:pt x="237726" y="375903"/>
                    </a:cubicBezTo>
                    <a:cubicBezTo>
                      <a:pt x="161281" y="375903"/>
                      <a:pt x="99074" y="313791"/>
                      <a:pt x="99074" y="237374"/>
                    </a:cubicBezTo>
                    <a:cubicBezTo>
                      <a:pt x="99074" y="161045"/>
                      <a:pt x="161281" y="98933"/>
                      <a:pt x="237726" y="98933"/>
                    </a:cubicBezTo>
                    <a:close/>
                    <a:moveTo>
                      <a:pt x="237726" y="59365"/>
                    </a:moveTo>
                    <a:cubicBezTo>
                      <a:pt x="139467" y="59365"/>
                      <a:pt x="59454" y="139260"/>
                      <a:pt x="59454" y="237373"/>
                    </a:cubicBezTo>
                    <a:cubicBezTo>
                      <a:pt x="59454" y="335575"/>
                      <a:pt x="139467" y="415470"/>
                      <a:pt x="237726" y="415470"/>
                    </a:cubicBezTo>
                    <a:cubicBezTo>
                      <a:pt x="336073" y="415470"/>
                      <a:pt x="416086" y="335575"/>
                      <a:pt x="416086" y="237373"/>
                    </a:cubicBezTo>
                    <a:cubicBezTo>
                      <a:pt x="416086" y="139260"/>
                      <a:pt x="336073" y="59365"/>
                      <a:pt x="237726" y="59365"/>
                    </a:cubicBezTo>
                    <a:close/>
                    <a:moveTo>
                      <a:pt x="237726" y="0"/>
                    </a:moveTo>
                    <a:cubicBezTo>
                      <a:pt x="368826" y="0"/>
                      <a:pt x="475540" y="106467"/>
                      <a:pt x="475540" y="237373"/>
                    </a:cubicBezTo>
                    <a:cubicBezTo>
                      <a:pt x="475540" y="368279"/>
                      <a:pt x="368826" y="474835"/>
                      <a:pt x="237726" y="474835"/>
                    </a:cubicBezTo>
                    <a:cubicBezTo>
                      <a:pt x="106625" y="474835"/>
                      <a:pt x="0" y="368279"/>
                      <a:pt x="0" y="237373"/>
                    </a:cubicBezTo>
                    <a:cubicBezTo>
                      <a:pt x="0" y="106467"/>
                      <a:pt x="106625" y="0"/>
                      <a:pt x="237726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7" name="ïšľíďê">
              <a:extLst>
                <a:ext uri="{FF2B5EF4-FFF2-40B4-BE49-F238E27FC236}">
                  <a16:creationId xmlns="" xmlns:a16="http://schemas.microsoft.com/office/drawing/2014/main" id="{B48A5CEB-EF0D-45E2-A1CE-2DF33CFA50C2}"/>
                </a:ext>
              </a:extLst>
            </p:cNvPr>
            <p:cNvGrpSpPr/>
            <p:nvPr/>
          </p:nvGrpSpPr>
          <p:grpSpPr>
            <a:xfrm>
              <a:off x="8926697" y="3226186"/>
              <a:ext cx="2592203" cy="929789"/>
              <a:chOff x="673100" y="2512320"/>
              <a:chExt cx="3255170" cy="929789"/>
            </a:xfrm>
          </p:grpSpPr>
          <p:sp>
            <p:nvSpPr>
              <p:cNvPr id="98" name="iŝḻíḋè">
                <a:extLst>
                  <a:ext uri="{FF2B5EF4-FFF2-40B4-BE49-F238E27FC236}">
                    <a16:creationId xmlns=""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2899917"/>
                <a:ext cx="3255170" cy="542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99" name="íṧľidé">
                <a:extLst>
                  <a:ext uri="{FF2B5EF4-FFF2-40B4-BE49-F238E27FC236}">
                    <a16:creationId xmlns=""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2512320"/>
                <a:ext cx="325517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995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100" name="2186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168195"/>
            <a:ext cx="10845800" cy="3951948"/>
            <a:chOff x="673100" y="2168195"/>
            <a:chExt cx="10845800" cy="3951948"/>
          </a:xfrm>
        </p:grpSpPr>
        <p:cxnSp>
          <p:nvCxnSpPr>
            <p:cNvPr id="101" name="直接连接符 100"/>
            <p:cNvCxnSpPr>
              <a:stCxn id="110" idx="22"/>
              <a:endCxn id="117" idx="6"/>
            </p:cNvCxnSpPr>
            <p:nvPr/>
          </p:nvCxnSpPr>
          <p:spPr>
            <a:xfrm flipV="1">
              <a:off x="5845381" y="2674480"/>
              <a:ext cx="2698072" cy="38654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111" idx="31"/>
              <a:endCxn id="114" idx="6"/>
            </p:cNvCxnSpPr>
            <p:nvPr/>
          </p:nvCxnSpPr>
          <p:spPr>
            <a:xfrm>
              <a:off x="7737554" y="4207608"/>
              <a:ext cx="805899" cy="31049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>
              <a:stCxn id="109" idx="35"/>
              <a:endCxn id="120" idx="7"/>
            </p:cNvCxnSpPr>
            <p:nvPr/>
          </p:nvCxnSpPr>
          <p:spPr>
            <a:xfrm flipH="1">
              <a:off x="3625965" y="3555998"/>
              <a:ext cx="1372009" cy="151923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4" name="ïSľidê"/>
            <p:cNvGrpSpPr>
              <a:grpSpLocks/>
            </p:cNvGrpSpPr>
            <p:nvPr/>
          </p:nvGrpSpPr>
          <p:grpSpPr>
            <a:xfrm>
              <a:off x="3768376" y="2168195"/>
              <a:ext cx="4655251" cy="3951948"/>
              <a:chOff x="3736974" y="2141538"/>
              <a:chExt cx="4718051" cy="4005262"/>
            </a:xfrm>
            <a:solidFill>
              <a:schemeClr val="bg1">
                <a:lumMod val="95000"/>
              </a:schemeClr>
            </a:solidFill>
          </p:grpSpPr>
          <p:sp>
            <p:nvSpPr>
              <p:cNvPr id="121" name="íṧľiḓè"/>
              <p:cNvSpPr/>
              <p:nvPr/>
            </p:nvSpPr>
            <p:spPr bwMode="auto">
              <a:xfrm>
                <a:off x="4187824" y="2460625"/>
                <a:ext cx="1422400" cy="784225"/>
              </a:xfrm>
              <a:custGeom>
                <a:avLst/>
                <a:gdLst>
                  <a:gd name="T0" fmla="*/ 60 w 896"/>
                  <a:gd name="T1" fmla="*/ 404 h 494"/>
                  <a:gd name="T2" fmla="*/ 49 w 896"/>
                  <a:gd name="T3" fmla="*/ 412 h 494"/>
                  <a:gd name="T4" fmla="*/ 44 w 896"/>
                  <a:gd name="T5" fmla="*/ 426 h 494"/>
                  <a:gd name="T6" fmla="*/ 49 w 896"/>
                  <a:gd name="T7" fmla="*/ 439 h 494"/>
                  <a:gd name="T8" fmla="*/ 60 w 896"/>
                  <a:gd name="T9" fmla="*/ 446 h 494"/>
                  <a:gd name="T10" fmla="*/ 76 w 896"/>
                  <a:gd name="T11" fmla="*/ 446 h 494"/>
                  <a:gd name="T12" fmla="*/ 87 w 896"/>
                  <a:gd name="T13" fmla="*/ 439 h 494"/>
                  <a:gd name="T14" fmla="*/ 90 w 896"/>
                  <a:gd name="T15" fmla="*/ 426 h 494"/>
                  <a:gd name="T16" fmla="*/ 87 w 896"/>
                  <a:gd name="T17" fmla="*/ 412 h 494"/>
                  <a:gd name="T18" fmla="*/ 76 w 896"/>
                  <a:gd name="T19" fmla="*/ 404 h 494"/>
                  <a:gd name="T20" fmla="*/ 828 w 896"/>
                  <a:gd name="T21" fmla="*/ 46 h 494"/>
                  <a:gd name="T22" fmla="*/ 814 w 896"/>
                  <a:gd name="T23" fmla="*/ 51 h 494"/>
                  <a:gd name="T24" fmla="*/ 806 w 896"/>
                  <a:gd name="T25" fmla="*/ 62 h 494"/>
                  <a:gd name="T26" fmla="*/ 806 w 896"/>
                  <a:gd name="T27" fmla="*/ 76 h 494"/>
                  <a:gd name="T28" fmla="*/ 814 w 896"/>
                  <a:gd name="T29" fmla="*/ 87 h 494"/>
                  <a:gd name="T30" fmla="*/ 828 w 896"/>
                  <a:gd name="T31" fmla="*/ 91 h 494"/>
                  <a:gd name="T32" fmla="*/ 841 w 896"/>
                  <a:gd name="T33" fmla="*/ 87 h 494"/>
                  <a:gd name="T34" fmla="*/ 849 w 896"/>
                  <a:gd name="T35" fmla="*/ 76 h 494"/>
                  <a:gd name="T36" fmla="*/ 849 w 896"/>
                  <a:gd name="T37" fmla="*/ 62 h 494"/>
                  <a:gd name="T38" fmla="*/ 841 w 896"/>
                  <a:gd name="T39" fmla="*/ 51 h 494"/>
                  <a:gd name="T40" fmla="*/ 828 w 896"/>
                  <a:gd name="T41" fmla="*/ 46 h 494"/>
                  <a:gd name="T42" fmla="*/ 849 w 896"/>
                  <a:gd name="T43" fmla="*/ 3 h 494"/>
                  <a:gd name="T44" fmla="*/ 883 w 896"/>
                  <a:gd name="T45" fmla="*/ 29 h 494"/>
                  <a:gd name="T46" fmla="*/ 896 w 896"/>
                  <a:gd name="T47" fmla="*/ 68 h 494"/>
                  <a:gd name="T48" fmla="*/ 883 w 896"/>
                  <a:gd name="T49" fmla="*/ 109 h 494"/>
                  <a:gd name="T50" fmla="*/ 849 w 896"/>
                  <a:gd name="T51" fmla="*/ 134 h 494"/>
                  <a:gd name="T52" fmla="*/ 805 w 896"/>
                  <a:gd name="T53" fmla="*/ 132 h 494"/>
                  <a:gd name="T54" fmla="*/ 770 w 896"/>
                  <a:gd name="T55" fmla="*/ 104 h 494"/>
                  <a:gd name="T56" fmla="*/ 129 w 896"/>
                  <a:gd name="T57" fmla="*/ 398 h 494"/>
                  <a:gd name="T58" fmla="*/ 135 w 896"/>
                  <a:gd name="T59" fmla="*/ 426 h 494"/>
                  <a:gd name="T60" fmla="*/ 123 w 896"/>
                  <a:gd name="T61" fmla="*/ 465 h 494"/>
                  <a:gd name="T62" fmla="*/ 90 w 896"/>
                  <a:gd name="T63" fmla="*/ 490 h 494"/>
                  <a:gd name="T64" fmla="*/ 46 w 896"/>
                  <a:gd name="T65" fmla="*/ 490 h 494"/>
                  <a:gd name="T66" fmla="*/ 13 w 896"/>
                  <a:gd name="T67" fmla="*/ 465 h 494"/>
                  <a:gd name="T68" fmla="*/ 0 w 896"/>
                  <a:gd name="T69" fmla="*/ 426 h 494"/>
                  <a:gd name="T70" fmla="*/ 13 w 896"/>
                  <a:gd name="T71" fmla="*/ 385 h 494"/>
                  <a:gd name="T72" fmla="*/ 46 w 896"/>
                  <a:gd name="T73" fmla="*/ 362 h 494"/>
                  <a:gd name="T74" fmla="*/ 84 w 896"/>
                  <a:gd name="T75" fmla="*/ 360 h 494"/>
                  <a:gd name="T76" fmla="*/ 310 w 896"/>
                  <a:gd name="T77" fmla="*/ 146 h 494"/>
                  <a:gd name="T78" fmla="*/ 767 w 896"/>
                  <a:gd name="T79" fmla="*/ 36 h 494"/>
                  <a:gd name="T80" fmla="*/ 803 w 896"/>
                  <a:gd name="T81" fmla="*/ 5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96" h="494">
                    <a:moveTo>
                      <a:pt x="68" y="402"/>
                    </a:moveTo>
                    <a:lnTo>
                      <a:pt x="60" y="404"/>
                    </a:lnTo>
                    <a:lnTo>
                      <a:pt x="54" y="407"/>
                    </a:lnTo>
                    <a:lnTo>
                      <a:pt x="49" y="412"/>
                    </a:lnTo>
                    <a:lnTo>
                      <a:pt x="46" y="418"/>
                    </a:lnTo>
                    <a:lnTo>
                      <a:pt x="44" y="426"/>
                    </a:lnTo>
                    <a:lnTo>
                      <a:pt x="46" y="432"/>
                    </a:lnTo>
                    <a:lnTo>
                      <a:pt x="49" y="439"/>
                    </a:lnTo>
                    <a:lnTo>
                      <a:pt x="54" y="443"/>
                    </a:lnTo>
                    <a:lnTo>
                      <a:pt x="60" y="446"/>
                    </a:lnTo>
                    <a:lnTo>
                      <a:pt x="68" y="448"/>
                    </a:lnTo>
                    <a:lnTo>
                      <a:pt x="76" y="446"/>
                    </a:lnTo>
                    <a:lnTo>
                      <a:pt x="82" y="443"/>
                    </a:lnTo>
                    <a:lnTo>
                      <a:pt x="87" y="439"/>
                    </a:lnTo>
                    <a:lnTo>
                      <a:pt x="90" y="432"/>
                    </a:lnTo>
                    <a:lnTo>
                      <a:pt x="90" y="426"/>
                    </a:lnTo>
                    <a:lnTo>
                      <a:pt x="90" y="418"/>
                    </a:lnTo>
                    <a:lnTo>
                      <a:pt x="87" y="412"/>
                    </a:lnTo>
                    <a:lnTo>
                      <a:pt x="82" y="407"/>
                    </a:lnTo>
                    <a:lnTo>
                      <a:pt x="76" y="404"/>
                    </a:lnTo>
                    <a:lnTo>
                      <a:pt x="68" y="402"/>
                    </a:lnTo>
                    <a:close/>
                    <a:moveTo>
                      <a:pt x="828" y="46"/>
                    </a:moveTo>
                    <a:lnTo>
                      <a:pt x="820" y="47"/>
                    </a:lnTo>
                    <a:lnTo>
                      <a:pt x="814" y="51"/>
                    </a:lnTo>
                    <a:lnTo>
                      <a:pt x="809" y="55"/>
                    </a:lnTo>
                    <a:lnTo>
                      <a:pt x="806" y="62"/>
                    </a:lnTo>
                    <a:lnTo>
                      <a:pt x="805" y="68"/>
                    </a:lnTo>
                    <a:lnTo>
                      <a:pt x="806" y="76"/>
                    </a:lnTo>
                    <a:lnTo>
                      <a:pt x="809" y="82"/>
                    </a:lnTo>
                    <a:lnTo>
                      <a:pt x="814" y="87"/>
                    </a:lnTo>
                    <a:lnTo>
                      <a:pt x="820" y="90"/>
                    </a:lnTo>
                    <a:lnTo>
                      <a:pt x="828" y="91"/>
                    </a:lnTo>
                    <a:lnTo>
                      <a:pt x="834" y="90"/>
                    </a:lnTo>
                    <a:lnTo>
                      <a:pt x="841" y="87"/>
                    </a:lnTo>
                    <a:lnTo>
                      <a:pt x="845" y="82"/>
                    </a:lnTo>
                    <a:lnTo>
                      <a:pt x="849" y="76"/>
                    </a:lnTo>
                    <a:lnTo>
                      <a:pt x="850" y="68"/>
                    </a:lnTo>
                    <a:lnTo>
                      <a:pt x="849" y="62"/>
                    </a:lnTo>
                    <a:lnTo>
                      <a:pt x="845" y="55"/>
                    </a:lnTo>
                    <a:lnTo>
                      <a:pt x="841" y="51"/>
                    </a:lnTo>
                    <a:lnTo>
                      <a:pt x="834" y="47"/>
                    </a:lnTo>
                    <a:lnTo>
                      <a:pt x="828" y="46"/>
                    </a:lnTo>
                    <a:close/>
                    <a:moveTo>
                      <a:pt x="828" y="0"/>
                    </a:moveTo>
                    <a:lnTo>
                      <a:pt x="849" y="3"/>
                    </a:lnTo>
                    <a:lnTo>
                      <a:pt x="867" y="13"/>
                    </a:lnTo>
                    <a:lnTo>
                      <a:pt x="883" y="29"/>
                    </a:lnTo>
                    <a:lnTo>
                      <a:pt x="893" y="47"/>
                    </a:lnTo>
                    <a:lnTo>
                      <a:pt x="896" y="68"/>
                    </a:lnTo>
                    <a:lnTo>
                      <a:pt x="893" y="90"/>
                    </a:lnTo>
                    <a:lnTo>
                      <a:pt x="883" y="109"/>
                    </a:lnTo>
                    <a:lnTo>
                      <a:pt x="867" y="123"/>
                    </a:lnTo>
                    <a:lnTo>
                      <a:pt x="849" y="134"/>
                    </a:lnTo>
                    <a:lnTo>
                      <a:pt x="828" y="137"/>
                    </a:lnTo>
                    <a:lnTo>
                      <a:pt x="805" y="132"/>
                    </a:lnTo>
                    <a:lnTo>
                      <a:pt x="784" y="121"/>
                    </a:lnTo>
                    <a:lnTo>
                      <a:pt x="770" y="104"/>
                    </a:lnTo>
                    <a:lnTo>
                      <a:pt x="332" y="189"/>
                    </a:lnTo>
                    <a:lnTo>
                      <a:pt x="129" y="398"/>
                    </a:lnTo>
                    <a:lnTo>
                      <a:pt x="134" y="410"/>
                    </a:lnTo>
                    <a:lnTo>
                      <a:pt x="135" y="426"/>
                    </a:lnTo>
                    <a:lnTo>
                      <a:pt x="132" y="446"/>
                    </a:lnTo>
                    <a:lnTo>
                      <a:pt x="123" y="465"/>
                    </a:lnTo>
                    <a:lnTo>
                      <a:pt x="109" y="481"/>
                    </a:lnTo>
                    <a:lnTo>
                      <a:pt x="90" y="490"/>
                    </a:lnTo>
                    <a:lnTo>
                      <a:pt x="68" y="494"/>
                    </a:lnTo>
                    <a:lnTo>
                      <a:pt x="46" y="490"/>
                    </a:lnTo>
                    <a:lnTo>
                      <a:pt x="27" y="481"/>
                    </a:lnTo>
                    <a:lnTo>
                      <a:pt x="13" y="465"/>
                    </a:lnTo>
                    <a:lnTo>
                      <a:pt x="3" y="446"/>
                    </a:lnTo>
                    <a:lnTo>
                      <a:pt x="0" y="426"/>
                    </a:lnTo>
                    <a:lnTo>
                      <a:pt x="3" y="404"/>
                    </a:lnTo>
                    <a:lnTo>
                      <a:pt x="13" y="385"/>
                    </a:lnTo>
                    <a:lnTo>
                      <a:pt x="27" y="371"/>
                    </a:lnTo>
                    <a:lnTo>
                      <a:pt x="46" y="362"/>
                    </a:lnTo>
                    <a:lnTo>
                      <a:pt x="68" y="357"/>
                    </a:lnTo>
                    <a:lnTo>
                      <a:pt x="84" y="360"/>
                    </a:lnTo>
                    <a:lnTo>
                      <a:pt x="98" y="365"/>
                    </a:lnTo>
                    <a:lnTo>
                      <a:pt x="310" y="146"/>
                    </a:lnTo>
                    <a:lnTo>
                      <a:pt x="761" y="60"/>
                    </a:lnTo>
                    <a:lnTo>
                      <a:pt x="767" y="36"/>
                    </a:lnTo>
                    <a:lnTo>
                      <a:pt x="783" y="18"/>
                    </a:lnTo>
                    <a:lnTo>
                      <a:pt x="803" y="5"/>
                    </a:lnTo>
                    <a:lnTo>
                      <a:pt x="8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22" name="íṧ1ïdê"/>
              <p:cNvSpPr/>
              <p:nvPr/>
            </p:nvSpPr>
            <p:spPr bwMode="auto">
              <a:xfrm>
                <a:off x="7904162" y="3198813"/>
                <a:ext cx="550863" cy="1344613"/>
              </a:xfrm>
              <a:custGeom>
                <a:avLst/>
                <a:gdLst>
                  <a:gd name="T0" fmla="*/ 184 w 347"/>
                  <a:gd name="T1" fmla="*/ 757 h 847"/>
                  <a:gd name="T2" fmla="*/ 173 w 347"/>
                  <a:gd name="T3" fmla="*/ 765 h 847"/>
                  <a:gd name="T4" fmla="*/ 170 w 347"/>
                  <a:gd name="T5" fmla="*/ 779 h 847"/>
                  <a:gd name="T6" fmla="*/ 173 w 347"/>
                  <a:gd name="T7" fmla="*/ 792 h 847"/>
                  <a:gd name="T8" fmla="*/ 184 w 347"/>
                  <a:gd name="T9" fmla="*/ 800 h 847"/>
                  <a:gd name="T10" fmla="*/ 199 w 347"/>
                  <a:gd name="T11" fmla="*/ 800 h 847"/>
                  <a:gd name="T12" fmla="*/ 210 w 347"/>
                  <a:gd name="T13" fmla="*/ 792 h 847"/>
                  <a:gd name="T14" fmla="*/ 214 w 347"/>
                  <a:gd name="T15" fmla="*/ 779 h 847"/>
                  <a:gd name="T16" fmla="*/ 210 w 347"/>
                  <a:gd name="T17" fmla="*/ 765 h 847"/>
                  <a:gd name="T18" fmla="*/ 199 w 347"/>
                  <a:gd name="T19" fmla="*/ 757 h 847"/>
                  <a:gd name="T20" fmla="*/ 67 w 347"/>
                  <a:gd name="T21" fmla="*/ 44 h 847"/>
                  <a:gd name="T22" fmla="*/ 55 w 347"/>
                  <a:gd name="T23" fmla="*/ 49 h 847"/>
                  <a:gd name="T24" fmla="*/ 47 w 347"/>
                  <a:gd name="T25" fmla="*/ 60 h 847"/>
                  <a:gd name="T26" fmla="*/ 47 w 347"/>
                  <a:gd name="T27" fmla="*/ 76 h 847"/>
                  <a:gd name="T28" fmla="*/ 55 w 347"/>
                  <a:gd name="T29" fmla="*/ 87 h 847"/>
                  <a:gd name="T30" fmla="*/ 67 w 347"/>
                  <a:gd name="T31" fmla="*/ 90 h 847"/>
                  <a:gd name="T32" fmla="*/ 82 w 347"/>
                  <a:gd name="T33" fmla="*/ 87 h 847"/>
                  <a:gd name="T34" fmla="*/ 89 w 347"/>
                  <a:gd name="T35" fmla="*/ 76 h 847"/>
                  <a:gd name="T36" fmla="*/ 89 w 347"/>
                  <a:gd name="T37" fmla="*/ 60 h 847"/>
                  <a:gd name="T38" fmla="*/ 82 w 347"/>
                  <a:gd name="T39" fmla="*/ 49 h 847"/>
                  <a:gd name="T40" fmla="*/ 67 w 347"/>
                  <a:gd name="T41" fmla="*/ 44 h 847"/>
                  <a:gd name="T42" fmla="*/ 89 w 347"/>
                  <a:gd name="T43" fmla="*/ 3 h 847"/>
                  <a:gd name="T44" fmla="*/ 122 w 347"/>
                  <a:gd name="T45" fmla="*/ 27 h 847"/>
                  <a:gd name="T46" fmla="*/ 137 w 347"/>
                  <a:gd name="T47" fmla="*/ 68 h 847"/>
                  <a:gd name="T48" fmla="*/ 127 w 347"/>
                  <a:gd name="T49" fmla="*/ 102 h 847"/>
                  <a:gd name="T50" fmla="*/ 347 w 347"/>
                  <a:gd name="T51" fmla="*/ 572 h 847"/>
                  <a:gd name="T52" fmla="*/ 256 w 347"/>
                  <a:gd name="T53" fmla="*/ 757 h 847"/>
                  <a:gd name="T54" fmla="*/ 256 w 347"/>
                  <a:gd name="T55" fmla="*/ 800 h 847"/>
                  <a:gd name="T56" fmla="*/ 232 w 347"/>
                  <a:gd name="T57" fmla="*/ 834 h 847"/>
                  <a:gd name="T58" fmla="*/ 192 w 347"/>
                  <a:gd name="T59" fmla="*/ 847 h 847"/>
                  <a:gd name="T60" fmla="*/ 151 w 347"/>
                  <a:gd name="T61" fmla="*/ 834 h 847"/>
                  <a:gd name="T62" fmla="*/ 127 w 347"/>
                  <a:gd name="T63" fmla="*/ 800 h 847"/>
                  <a:gd name="T64" fmla="*/ 127 w 347"/>
                  <a:gd name="T65" fmla="*/ 757 h 847"/>
                  <a:gd name="T66" fmla="*/ 151 w 347"/>
                  <a:gd name="T67" fmla="*/ 724 h 847"/>
                  <a:gd name="T68" fmla="*/ 192 w 347"/>
                  <a:gd name="T69" fmla="*/ 710 h 847"/>
                  <a:gd name="T70" fmla="*/ 207 w 347"/>
                  <a:gd name="T71" fmla="*/ 713 h 847"/>
                  <a:gd name="T72" fmla="*/ 77 w 347"/>
                  <a:gd name="T73" fmla="*/ 135 h 847"/>
                  <a:gd name="T74" fmla="*/ 47 w 347"/>
                  <a:gd name="T75" fmla="*/ 132 h 847"/>
                  <a:gd name="T76" fmla="*/ 12 w 347"/>
                  <a:gd name="T77" fmla="*/ 109 h 847"/>
                  <a:gd name="T78" fmla="*/ 0 w 347"/>
                  <a:gd name="T79" fmla="*/ 68 h 847"/>
                  <a:gd name="T80" fmla="*/ 12 w 347"/>
                  <a:gd name="T81" fmla="*/ 27 h 847"/>
                  <a:gd name="T82" fmla="*/ 47 w 347"/>
                  <a:gd name="T83" fmla="*/ 3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47" h="847">
                    <a:moveTo>
                      <a:pt x="192" y="756"/>
                    </a:moveTo>
                    <a:lnTo>
                      <a:pt x="184" y="757"/>
                    </a:lnTo>
                    <a:lnTo>
                      <a:pt x="177" y="761"/>
                    </a:lnTo>
                    <a:lnTo>
                      <a:pt x="173" y="765"/>
                    </a:lnTo>
                    <a:lnTo>
                      <a:pt x="170" y="772"/>
                    </a:lnTo>
                    <a:lnTo>
                      <a:pt x="170" y="779"/>
                    </a:lnTo>
                    <a:lnTo>
                      <a:pt x="170" y="786"/>
                    </a:lnTo>
                    <a:lnTo>
                      <a:pt x="173" y="792"/>
                    </a:lnTo>
                    <a:lnTo>
                      <a:pt x="177" y="797"/>
                    </a:lnTo>
                    <a:lnTo>
                      <a:pt x="184" y="800"/>
                    </a:lnTo>
                    <a:lnTo>
                      <a:pt x="192" y="801"/>
                    </a:lnTo>
                    <a:lnTo>
                      <a:pt x="199" y="800"/>
                    </a:lnTo>
                    <a:lnTo>
                      <a:pt x="206" y="797"/>
                    </a:lnTo>
                    <a:lnTo>
                      <a:pt x="210" y="792"/>
                    </a:lnTo>
                    <a:lnTo>
                      <a:pt x="214" y="786"/>
                    </a:lnTo>
                    <a:lnTo>
                      <a:pt x="214" y="779"/>
                    </a:lnTo>
                    <a:lnTo>
                      <a:pt x="214" y="772"/>
                    </a:lnTo>
                    <a:lnTo>
                      <a:pt x="210" y="765"/>
                    </a:lnTo>
                    <a:lnTo>
                      <a:pt x="206" y="761"/>
                    </a:lnTo>
                    <a:lnTo>
                      <a:pt x="199" y="757"/>
                    </a:lnTo>
                    <a:lnTo>
                      <a:pt x="192" y="756"/>
                    </a:lnTo>
                    <a:close/>
                    <a:moveTo>
                      <a:pt x="67" y="44"/>
                    </a:moveTo>
                    <a:lnTo>
                      <a:pt x="61" y="46"/>
                    </a:lnTo>
                    <a:lnTo>
                      <a:pt x="55" y="49"/>
                    </a:lnTo>
                    <a:lnTo>
                      <a:pt x="50" y="54"/>
                    </a:lnTo>
                    <a:lnTo>
                      <a:pt x="47" y="60"/>
                    </a:lnTo>
                    <a:lnTo>
                      <a:pt x="45" y="68"/>
                    </a:lnTo>
                    <a:lnTo>
                      <a:pt x="47" y="76"/>
                    </a:lnTo>
                    <a:lnTo>
                      <a:pt x="50" y="80"/>
                    </a:lnTo>
                    <a:lnTo>
                      <a:pt x="55" y="87"/>
                    </a:lnTo>
                    <a:lnTo>
                      <a:pt x="61" y="90"/>
                    </a:lnTo>
                    <a:lnTo>
                      <a:pt x="67" y="90"/>
                    </a:lnTo>
                    <a:lnTo>
                      <a:pt x="75" y="90"/>
                    </a:lnTo>
                    <a:lnTo>
                      <a:pt x="82" y="87"/>
                    </a:lnTo>
                    <a:lnTo>
                      <a:pt x="86" y="80"/>
                    </a:lnTo>
                    <a:lnTo>
                      <a:pt x="89" y="76"/>
                    </a:lnTo>
                    <a:lnTo>
                      <a:pt x="91" y="68"/>
                    </a:lnTo>
                    <a:lnTo>
                      <a:pt x="89" y="60"/>
                    </a:lnTo>
                    <a:lnTo>
                      <a:pt x="86" y="54"/>
                    </a:lnTo>
                    <a:lnTo>
                      <a:pt x="82" y="49"/>
                    </a:lnTo>
                    <a:lnTo>
                      <a:pt x="75" y="46"/>
                    </a:lnTo>
                    <a:lnTo>
                      <a:pt x="67" y="44"/>
                    </a:lnTo>
                    <a:close/>
                    <a:moveTo>
                      <a:pt x="67" y="0"/>
                    </a:moveTo>
                    <a:lnTo>
                      <a:pt x="89" y="3"/>
                    </a:lnTo>
                    <a:lnTo>
                      <a:pt x="108" y="13"/>
                    </a:lnTo>
                    <a:lnTo>
                      <a:pt x="122" y="27"/>
                    </a:lnTo>
                    <a:lnTo>
                      <a:pt x="133" y="46"/>
                    </a:lnTo>
                    <a:lnTo>
                      <a:pt x="137" y="68"/>
                    </a:lnTo>
                    <a:lnTo>
                      <a:pt x="133" y="85"/>
                    </a:lnTo>
                    <a:lnTo>
                      <a:pt x="127" y="102"/>
                    </a:lnTo>
                    <a:lnTo>
                      <a:pt x="116" y="115"/>
                    </a:lnTo>
                    <a:lnTo>
                      <a:pt x="347" y="572"/>
                    </a:lnTo>
                    <a:lnTo>
                      <a:pt x="247" y="739"/>
                    </a:lnTo>
                    <a:lnTo>
                      <a:pt x="256" y="757"/>
                    </a:lnTo>
                    <a:lnTo>
                      <a:pt x="259" y="779"/>
                    </a:lnTo>
                    <a:lnTo>
                      <a:pt x="256" y="800"/>
                    </a:lnTo>
                    <a:lnTo>
                      <a:pt x="247" y="819"/>
                    </a:lnTo>
                    <a:lnTo>
                      <a:pt x="232" y="834"/>
                    </a:lnTo>
                    <a:lnTo>
                      <a:pt x="214" y="844"/>
                    </a:lnTo>
                    <a:lnTo>
                      <a:pt x="192" y="847"/>
                    </a:lnTo>
                    <a:lnTo>
                      <a:pt x="170" y="844"/>
                    </a:lnTo>
                    <a:lnTo>
                      <a:pt x="151" y="834"/>
                    </a:lnTo>
                    <a:lnTo>
                      <a:pt x="137" y="819"/>
                    </a:lnTo>
                    <a:lnTo>
                      <a:pt x="127" y="800"/>
                    </a:lnTo>
                    <a:lnTo>
                      <a:pt x="124" y="779"/>
                    </a:lnTo>
                    <a:lnTo>
                      <a:pt x="127" y="757"/>
                    </a:lnTo>
                    <a:lnTo>
                      <a:pt x="137" y="739"/>
                    </a:lnTo>
                    <a:lnTo>
                      <a:pt x="151" y="724"/>
                    </a:lnTo>
                    <a:lnTo>
                      <a:pt x="170" y="713"/>
                    </a:lnTo>
                    <a:lnTo>
                      <a:pt x="192" y="710"/>
                    </a:lnTo>
                    <a:lnTo>
                      <a:pt x="199" y="712"/>
                    </a:lnTo>
                    <a:lnTo>
                      <a:pt x="207" y="713"/>
                    </a:lnTo>
                    <a:lnTo>
                      <a:pt x="295" y="570"/>
                    </a:lnTo>
                    <a:lnTo>
                      <a:pt x="77" y="135"/>
                    </a:lnTo>
                    <a:lnTo>
                      <a:pt x="67" y="135"/>
                    </a:lnTo>
                    <a:lnTo>
                      <a:pt x="47" y="132"/>
                    </a:lnTo>
                    <a:lnTo>
                      <a:pt x="28" y="123"/>
                    </a:lnTo>
                    <a:lnTo>
                      <a:pt x="12" y="109"/>
                    </a:lnTo>
                    <a:lnTo>
                      <a:pt x="3" y="90"/>
                    </a:lnTo>
                    <a:lnTo>
                      <a:pt x="0" y="68"/>
                    </a:lnTo>
                    <a:lnTo>
                      <a:pt x="3" y="46"/>
                    </a:lnTo>
                    <a:lnTo>
                      <a:pt x="12" y="27"/>
                    </a:lnTo>
                    <a:lnTo>
                      <a:pt x="28" y="13"/>
                    </a:lnTo>
                    <a:lnTo>
                      <a:pt x="47" y="3"/>
                    </a:lnTo>
                    <a:lnTo>
                      <a:pt x="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23" name="ïṡļîḓé"/>
              <p:cNvSpPr/>
              <p:nvPr/>
            </p:nvSpPr>
            <p:spPr bwMode="auto">
              <a:xfrm>
                <a:off x="4397374" y="2765425"/>
                <a:ext cx="1236663" cy="700088"/>
              </a:xfrm>
              <a:custGeom>
                <a:avLst/>
                <a:gdLst>
                  <a:gd name="T0" fmla="*/ 61 w 779"/>
                  <a:gd name="T1" fmla="*/ 352 h 441"/>
                  <a:gd name="T2" fmla="*/ 50 w 779"/>
                  <a:gd name="T3" fmla="*/ 360 h 441"/>
                  <a:gd name="T4" fmla="*/ 46 w 779"/>
                  <a:gd name="T5" fmla="*/ 374 h 441"/>
                  <a:gd name="T6" fmla="*/ 50 w 779"/>
                  <a:gd name="T7" fmla="*/ 386 h 441"/>
                  <a:gd name="T8" fmla="*/ 61 w 779"/>
                  <a:gd name="T9" fmla="*/ 394 h 441"/>
                  <a:gd name="T10" fmla="*/ 76 w 779"/>
                  <a:gd name="T11" fmla="*/ 394 h 441"/>
                  <a:gd name="T12" fmla="*/ 87 w 779"/>
                  <a:gd name="T13" fmla="*/ 386 h 441"/>
                  <a:gd name="T14" fmla="*/ 91 w 779"/>
                  <a:gd name="T15" fmla="*/ 374 h 441"/>
                  <a:gd name="T16" fmla="*/ 87 w 779"/>
                  <a:gd name="T17" fmla="*/ 360 h 441"/>
                  <a:gd name="T18" fmla="*/ 76 w 779"/>
                  <a:gd name="T19" fmla="*/ 352 h 441"/>
                  <a:gd name="T20" fmla="*/ 712 w 779"/>
                  <a:gd name="T21" fmla="*/ 45 h 441"/>
                  <a:gd name="T22" fmla="*/ 698 w 779"/>
                  <a:gd name="T23" fmla="*/ 50 h 441"/>
                  <a:gd name="T24" fmla="*/ 690 w 779"/>
                  <a:gd name="T25" fmla="*/ 61 h 441"/>
                  <a:gd name="T26" fmla="*/ 690 w 779"/>
                  <a:gd name="T27" fmla="*/ 75 h 441"/>
                  <a:gd name="T28" fmla="*/ 698 w 779"/>
                  <a:gd name="T29" fmla="*/ 86 h 441"/>
                  <a:gd name="T30" fmla="*/ 712 w 779"/>
                  <a:gd name="T31" fmla="*/ 91 h 441"/>
                  <a:gd name="T32" fmla="*/ 726 w 779"/>
                  <a:gd name="T33" fmla="*/ 86 h 441"/>
                  <a:gd name="T34" fmla="*/ 734 w 779"/>
                  <a:gd name="T35" fmla="*/ 75 h 441"/>
                  <a:gd name="T36" fmla="*/ 734 w 779"/>
                  <a:gd name="T37" fmla="*/ 61 h 441"/>
                  <a:gd name="T38" fmla="*/ 726 w 779"/>
                  <a:gd name="T39" fmla="*/ 50 h 441"/>
                  <a:gd name="T40" fmla="*/ 712 w 779"/>
                  <a:gd name="T41" fmla="*/ 45 h 441"/>
                  <a:gd name="T42" fmla="*/ 734 w 779"/>
                  <a:gd name="T43" fmla="*/ 3 h 441"/>
                  <a:gd name="T44" fmla="*/ 767 w 779"/>
                  <a:gd name="T45" fmla="*/ 28 h 441"/>
                  <a:gd name="T46" fmla="*/ 779 w 779"/>
                  <a:gd name="T47" fmla="*/ 67 h 441"/>
                  <a:gd name="T48" fmla="*/ 767 w 779"/>
                  <a:gd name="T49" fmla="*/ 108 h 441"/>
                  <a:gd name="T50" fmla="*/ 734 w 779"/>
                  <a:gd name="T51" fmla="*/ 133 h 441"/>
                  <a:gd name="T52" fmla="*/ 688 w 779"/>
                  <a:gd name="T53" fmla="*/ 132 h 441"/>
                  <a:gd name="T54" fmla="*/ 654 w 779"/>
                  <a:gd name="T55" fmla="*/ 104 h 441"/>
                  <a:gd name="T56" fmla="*/ 131 w 779"/>
                  <a:gd name="T57" fmla="*/ 342 h 441"/>
                  <a:gd name="T58" fmla="*/ 137 w 779"/>
                  <a:gd name="T59" fmla="*/ 374 h 441"/>
                  <a:gd name="T60" fmla="*/ 124 w 779"/>
                  <a:gd name="T61" fmla="*/ 413 h 441"/>
                  <a:gd name="T62" fmla="*/ 90 w 779"/>
                  <a:gd name="T63" fmla="*/ 438 h 441"/>
                  <a:gd name="T64" fmla="*/ 47 w 779"/>
                  <a:gd name="T65" fmla="*/ 438 h 441"/>
                  <a:gd name="T66" fmla="*/ 14 w 779"/>
                  <a:gd name="T67" fmla="*/ 413 h 441"/>
                  <a:gd name="T68" fmla="*/ 0 w 779"/>
                  <a:gd name="T69" fmla="*/ 374 h 441"/>
                  <a:gd name="T70" fmla="*/ 14 w 779"/>
                  <a:gd name="T71" fmla="*/ 333 h 441"/>
                  <a:gd name="T72" fmla="*/ 47 w 779"/>
                  <a:gd name="T73" fmla="*/ 308 h 441"/>
                  <a:gd name="T74" fmla="*/ 83 w 779"/>
                  <a:gd name="T75" fmla="*/ 306 h 441"/>
                  <a:gd name="T76" fmla="*/ 258 w 779"/>
                  <a:gd name="T77" fmla="*/ 138 h 441"/>
                  <a:gd name="T78" fmla="*/ 652 w 779"/>
                  <a:gd name="T79" fmla="*/ 34 h 441"/>
                  <a:gd name="T80" fmla="*/ 688 w 779"/>
                  <a:gd name="T81" fmla="*/ 5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9" h="441">
                    <a:moveTo>
                      <a:pt x="69" y="350"/>
                    </a:moveTo>
                    <a:lnTo>
                      <a:pt x="61" y="352"/>
                    </a:lnTo>
                    <a:lnTo>
                      <a:pt x="55" y="355"/>
                    </a:lnTo>
                    <a:lnTo>
                      <a:pt x="50" y="360"/>
                    </a:lnTo>
                    <a:lnTo>
                      <a:pt x="47" y="366"/>
                    </a:lnTo>
                    <a:lnTo>
                      <a:pt x="46" y="374"/>
                    </a:lnTo>
                    <a:lnTo>
                      <a:pt x="47" y="380"/>
                    </a:lnTo>
                    <a:lnTo>
                      <a:pt x="50" y="386"/>
                    </a:lnTo>
                    <a:lnTo>
                      <a:pt x="55" y="391"/>
                    </a:lnTo>
                    <a:lnTo>
                      <a:pt x="61" y="394"/>
                    </a:lnTo>
                    <a:lnTo>
                      <a:pt x="69" y="396"/>
                    </a:lnTo>
                    <a:lnTo>
                      <a:pt x="76" y="394"/>
                    </a:lnTo>
                    <a:lnTo>
                      <a:pt x="82" y="391"/>
                    </a:lnTo>
                    <a:lnTo>
                      <a:pt x="87" y="386"/>
                    </a:lnTo>
                    <a:lnTo>
                      <a:pt x="90" y="380"/>
                    </a:lnTo>
                    <a:lnTo>
                      <a:pt x="91" y="374"/>
                    </a:lnTo>
                    <a:lnTo>
                      <a:pt x="90" y="366"/>
                    </a:lnTo>
                    <a:lnTo>
                      <a:pt x="87" y="360"/>
                    </a:lnTo>
                    <a:lnTo>
                      <a:pt x="82" y="355"/>
                    </a:lnTo>
                    <a:lnTo>
                      <a:pt x="76" y="352"/>
                    </a:lnTo>
                    <a:lnTo>
                      <a:pt x="69" y="350"/>
                    </a:lnTo>
                    <a:close/>
                    <a:moveTo>
                      <a:pt x="712" y="45"/>
                    </a:moveTo>
                    <a:lnTo>
                      <a:pt x="704" y="47"/>
                    </a:lnTo>
                    <a:lnTo>
                      <a:pt x="698" y="50"/>
                    </a:lnTo>
                    <a:lnTo>
                      <a:pt x="693" y="55"/>
                    </a:lnTo>
                    <a:lnTo>
                      <a:pt x="690" y="61"/>
                    </a:lnTo>
                    <a:lnTo>
                      <a:pt x="690" y="67"/>
                    </a:lnTo>
                    <a:lnTo>
                      <a:pt x="690" y="75"/>
                    </a:lnTo>
                    <a:lnTo>
                      <a:pt x="693" y="82"/>
                    </a:lnTo>
                    <a:lnTo>
                      <a:pt x="698" y="86"/>
                    </a:lnTo>
                    <a:lnTo>
                      <a:pt x="704" y="89"/>
                    </a:lnTo>
                    <a:lnTo>
                      <a:pt x="712" y="91"/>
                    </a:lnTo>
                    <a:lnTo>
                      <a:pt x="720" y="89"/>
                    </a:lnTo>
                    <a:lnTo>
                      <a:pt x="726" y="86"/>
                    </a:lnTo>
                    <a:lnTo>
                      <a:pt x="731" y="82"/>
                    </a:lnTo>
                    <a:lnTo>
                      <a:pt x="734" y="75"/>
                    </a:lnTo>
                    <a:lnTo>
                      <a:pt x="735" y="67"/>
                    </a:lnTo>
                    <a:lnTo>
                      <a:pt x="734" y="61"/>
                    </a:lnTo>
                    <a:lnTo>
                      <a:pt x="731" y="55"/>
                    </a:lnTo>
                    <a:lnTo>
                      <a:pt x="726" y="50"/>
                    </a:lnTo>
                    <a:lnTo>
                      <a:pt x="720" y="47"/>
                    </a:lnTo>
                    <a:lnTo>
                      <a:pt x="712" y="45"/>
                    </a:lnTo>
                    <a:close/>
                    <a:moveTo>
                      <a:pt x="712" y="0"/>
                    </a:moveTo>
                    <a:lnTo>
                      <a:pt x="734" y="3"/>
                    </a:lnTo>
                    <a:lnTo>
                      <a:pt x="753" y="12"/>
                    </a:lnTo>
                    <a:lnTo>
                      <a:pt x="767" y="28"/>
                    </a:lnTo>
                    <a:lnTo>
                      <a:pt x="776" y="47"/>
                    </a:lnTo>
                    <a:lnTo>
                      <a:pt x="779" y="67"/>
                    </a:lnTo>
                    <a:lnTo>
                      <a:pt x="776" y="89"/>
                    </a:lnTo>
                    <a:lnTo>
                      <a:pt x="767" y="108"/>
                    </a:lnTo>
                    <a:lnTo>
                      <a:pt x="753" y="122"/>
                    </a:lnTo>
                    <a:lnTo>
                      <a:pt x="734" y="133"/>
                    </a:lnTo>
                    <a:lnTo>
                      <a:pt x="712" y="137"/>
                    </a:lnTo>
                    <a:lnTo>
                      <a:pt x="688" y="132"/>
                    </a:lnTo>
                    <a:lnTo>
                      <a:pt x="668" y="121"/>
                    </a:lnTo>
                    <a:lnTo>
                      <a:pt x="654" y="104"/>
                    </a:lnTo>
                    <a:lnTo>
                      <a:pt x="281" y="179"/>
                    </a:lnTo>
                    <a:lnTo>
                      <a:pt x="131" y="342"/>
                    </a:lnTo>
                    <a:lnTo>
                      <a:pt x="135" y="358"/>
                    </a:lnTo>
                    <a:lnTo>
                      <a:pt x="137" y="374"/>
                    </a:lnTo>
                    <a:lnTo>
                      <a:pt x="134" y="394"/>
                    </a:lnTo>
                    <a:lnTo>
                      <a:pt x="124" y="413"/>
                    </a:lnTo>
                    <a:lnTo>
                      <a:pt x="109" y="429"/>
                    </a:lnTo>
                    <a:lnTo>
                      <a:pt x="90" y="438"/>
                    </a:lnTo>
                    <a:lnTo>
                      <a:pt x="69" y="441"/>
                    </a:lnTo>
                    <a:lnTo>
                      <a:pt x="47" y="438"/>
                    </a:lnTo>
                    <a:lnTo>
                      <a:pt x="28" y="429"/>
                    </a:lnTo>
                    <a:lnTo>
                      <a:pt x="14" y="413"/>
                    </a:lnTo>
                    <a:lnTo>
                      <a:pt x="5" y="394"/>
                    </a:lnTo>
                    <a:lnTo>
                      <a:pt x="0" y="374"/>
                    </a:lnTo>
                    <a:lnTo>
                      <a:pt x="5" y="352"/>
                    </a:lnTo>
                    <a:lnTo>
                      <a:pt x="14" y="333"/>
                    </a:lnTo>
                    <a:lnTo>
                      <a:pt x="28" y="319"/>
                    </a:lnTo>
                    <a:lnTo>
                      <a:pt x="47" y="308"/>
                    </a:lnTo>
                    <a:lnTo>
                      <a:pt x="69" y="305"/>
                    </a:lnTo>
                    <a:lnTo>
                      <a:pt x="83" y="306"/>
                    </a:lnTo>
                    <a:lnTo>
                      <a:pt x="98" y="311"/>
                    </a:lnTo>
                    <a:lnTo>
                      <a:pt x="258" y="138"/>
                    </a:lnTo>
                    <a:lnTo>
                      <a:pt x="644" y="58"/>
                    </a:lnTo>
                    <a:lnTo>
                      <a:pt x="652" y="34"/>
                    </a:lnTo>
                    <a:lnTo>
                      <a:pt x="668" y="17"/>
                    </a:lnTo>
                    <a:lnTo>
                      <a:pt x="688" y="5"/>
                    </a:lnTo>
                    <a:lnTo>
                      <a:pt x="7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24" name="iṩļïḍe"/>
              <p:cNvSpPr/>
              <p:nvPr/>
            </p:nvSpPr>
            <p:spPr bwMode="auto">
              <a:xfrm>
                <a:off x="3911599" y="2552700"/>
                <a:ext cx="658813" cy="1878013"/>
              </a:xfrm>
              <a:custGeom>
                <a:avLst/>
                <a:gdLst>
                  <a:gd name="T0" fmla="*/ 88 w 415"/>
                  <a:gd name="T1" fmla="*/ 1092 h 1183"/>
                  <a:gd name="T2" fmla="*/ 77 w 415"/>
                  <a:gd name="T3" fmla="*/ 1102 h 1183"/>
                  <a:gd name="T4" fmla="*/ 72 w 415"/>
                  <a:gd name="T5" fmla="*/ 1114 h 1183"/>
                  <a:gd name="T6" fmla="*/ 77 w 415"/>
                  <a:gd name="T7" fmla="*/ 1128 h 1183"/>
                  <a:gd name="T8" fmla="*/ 88 w 415"/>
                  <a:gd name="T9" fmla="*/ 1136 h 1183"/>
                  <a:gd name="T10" fmla="*/ 104 w 415"/>
                  <a:gd name="T11" fmla="*/ 1136 h 1183"/>
                  <a:gd name="T12" fmla="*/ 115 w 415"/>
                  <a:gd name="T13" fmla="*/ 1128 h 1183"/>
                  <a:gd name="T14" fmla="*/ 118 w 415"/>
                  <a:gd name="T15" fmla="*/ 1114 h 1183"/>
                  <a:gd name="T16" fmla="*/ 115 w 415"/>
                  <a:gd name="T17" fmla="*/ 1102 h 1183"/>
                  <a:gd name="T18" fmla="*/ 104 w 415"/>
                  <a:gd name="T19" fmla="*/ 1092 h 1183"/>
                  <a:gd name="T20" fmla="*/ 287 w 415"/>
                  <a:gd name="T21" fmla="*/ 46 h 1183"/>
                  <a:gd name="T22" fmla="*/ 273 w 415"/>
                  <a:gd name="T23" fmla="*/ 51 h 1183"/>
                  <a:gd name="T24" fmla="*/ 265 w 415"/>
                  <a:gd name="T25" fmla="*/ 62 h 1183"/>
                  <a:gd name="T26" fmla="*/ 265 w 415"/>
                  <a:gd name="T27" fmla="*/ 76 h 1183"/>
                  <a:gd name="T28" fmla="*/ 273 w 415"/>
                  <a:gd name="T29" fmla="*/ 87 h 1183"/>
                  <a:gd name="T30" fmla="*/ 287 w 415"/>
                  <a:gd name="T31" fmla="*/ 91 h 1183"/>
                  <a:gd name="T32" fmla="*/ 300 w 415"/>
                  <a:gd name="T33" fmla="*/ 87 h 1183"/>
                  <a:gd name="T34" fmla="*/ 309 w 415"/>
                  <a:gd name="T35" fmla="*/ 76 h 1183"/>
                  <a:gd name="T36" fmla="*/ 309 w 415"/>
                  <a:gd name="T37" fmla="*/ 62 h 1183"/>
                  <a:gd name="T38" fmla="*/ 300 w 415"/>
                  <a:gd name="T39" fmla="*/ 51 h 1183"/>
                  <a:gd name="T40" fmla="*/ 287 w 415"/>
                  <a:gd name="T41" fmla="*/ 46 h 1183"/>
                  <a:gd name="T42" fmla="*/ 309 w 415"/>
                  <a:gd name="T43" fmla="*/ 4 h 1183"/>
                  <a:gd name="T44" fmla="*/ 342 w 415"/>
                  <a:gd name="T45" fmla="*/ 29 h 1183"/>
                  <a:gd name="T46" fmla="*/ 355 w 415"/>
                  <a:gd name="T47" fmla="*/ 69 h 1183"/>
                  <a:gd name="T48" fmla="*/ 342 w 415"/>
                  <a:gd name="T49" fmla="*/ 109 h 1183"/>
                  <a:gd name="T50" fmla="*/ 309 w 415"/>
                  <a:gd name="T51" fmla="*/ 134 h 1183"/>
                  <a:gd name="T52" fmla="*/ 272 w 415"/>
                  <a:gd name="T53" fmla="*/ 135 h 1183"/>
                  <a:gd name="T54" fmla="*/ 61 w 415"/>
                  <a:gd name="T55" fmla="*/ 352 h 1183"/>
                  <a:gd name="T56" fmla="*/ 152 w 415"/>
                  <a:gd name="T57" fmla="*/ 1076 h 1183"/>
                  <a:gd name="T58" fmla="*/ 163 w 415"/>
                  <a:gd name="T59" fmla="*/ 1114 h 1183"/>
                  <a:gd name="T60" fmla="*/ 151 w 415"/>
                  <a:gd name="T61" fmla="*/ 1155 h 1183"/>
                  <a:gd name="T62" fmla="*/ 118 w 415"/>
                  <a:gd name="T63" fmla="*/ 1179 h 1183"/>
                  <a:gd name="T64" fmla="*/ 74 w 415"/>
                  <a:gd name="T65" fmla="*/ 1179 h 1183"/>
                  <a:gd name="T66" fmla="*/ 41 w 415"/>
                  <a:gd name="T67" fmla="*/ 1155 h 1183"/>
                  <a:gd name="T68" fmla="*/ 28 w 415"/>
                  <a:gd name="T69" fmla="*/ 1114 h 1183"/>
                  <a:gd name="T70" fmla="*/ 41 w 415"/>
                  <a:gd name="T71" fmla="*/ 1075 h 1183"/>
                  <a:gd name="T72" fmla="*/ 74 w 415"/>
                  <a:gd name="T73" fmla="*/ 1050 h 1183"/>
                  <a:gd name="T74" fmla="*/ 107 w 415"/>
                  <a:gd name="T75" fmla="*/ 1047 h 1183"/>
                  <a:gd name="T76" fmla="*/ 355 w 415"/>
                  <a:gd name="T77" fmla="*/ 751 h 1183"/>
                  <a:gd name="T78" fmla="*/ 226 w 415"/>
                  <a:gd name="T79" fmla="*/ 98 h 1183"/>
                  <a:gd name="T80" fmla="*/ 218 w 415"/>
                  <a:gd name="T81" fmla="*/ 69 h 1183"/>
                  <a:gd name="T82" fmla="*/ 232 w 415"/>
                  <a:gd name="T83" fmla="*/ 29 h 1183"/>
                  <a:gd name="T84" fmla="*/ 265 w 415"/>
                  <a:gd name="T85" fmla="*/ 4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5" h="1183">
                    <a:moveTo>
                      <a:pt x="96" y="1092"/>
                    </a:moveTo>
                    <a:lnTo>
                      <a:pt x="88" y="1092"/>
                    </a:lnTo>
                    <a:lnTo>
                      <a:pt x="82" y="1097"/>
                    </a:lnTo>
                    <a:lnTo>
                      <a:pt x="77" y="1102"/>
                    </a:lnTo>
                    <a:lnTo>
                      <a:pt x="74" y="1108"/>
                    </a:lnTo>
                    <a:lnTo>
                      <a:pt x="72" y="1114"/>
                    </a:lnTo>
                    <a:lnTo>
                      <a:pt x="74" y="1122"/>
                    </a:lnTo>
                    <a:lnTo>
                      <a:pt x="77" y="1128"/>
                    </a:lnTo>
                    <a:lnTo>
                      <a:pt x="82" y="1133"/>
                    </a:lnTo>
                    <a:lnTo>
                      <a:pt x="88" y="1136"/>
                    </a:lnTo>
                    <a:lnTo>
                      <a:pt x="96" y="1138"/>
                    </a:lnTo>
                    <a:lnTo>
                      <a:pt x="104" y="1136"/>
                    </a:lnTo>
                    <a:lnTo>
                      <a:pt x="108" y="1133"/>
                    </a:lnTo>
                    <a:lnTo>
                      <a:pt x="115" y="1128"/>
                    </a:lnTo>
                    <a:lnTo>
                      <a:pt x="118" y="1122"/>
                    </a:lnTo>
                    <a:lnTo>
                      <a:pt x="118" y="1114"/>
                    </a:lnTo>
                    <a:lnTo>
                      <a:pt x="118" y="1108"/>
                    </a:lnTo>
                    <a:lnTo>
                      <a:pt x="115" y="1102"/>
                    </a:lnTo>
                    <a:lnTo>
                      <a:pt x="108" y="1097"/>
                    </a:lnTo>
                    <a:lnTo>
                      <a:pt x="104" y="1092"/>
                    </a:lnTo>
                    <a:lnTo>
                      <a:pt x="96" y="1092"/>
                    </a:lnTo>
                    <a:close/>
                    <a:moveTo>
                      <a:pt x="287" y="46"/>
                    </a:moveTo>
                    <a:lnTo>
                      <a:pt x="280" y="47"/>
                    </a:lnTo>
                    <a:lnTo>
                      <a:pt x="273" y="51"/>
                    </a:lnTo>
                    <a:lnTo>
                      <a:pt x="269" y="55"/>
                    </a:lnTo>
                    <a:lnTo>
                      <a:pt x="265" y="62"/>
                    </a:lnTo>
                    <a:lnTo>
                      <a:pt x="264" y="69"/>
                    </a:lnTo>
                    <a:lnTo>
                      <a:pt x="265" y="76"/>
                    </a:lnTo>
                    <a:lnTo>
                      <a:pt x="269" y="82"/>
                    </a:lnTo>
                    <a:lnTo>
                      <a:pt x="273" y="87"/>
                    </a:lnTo>
                    <a:lnTo>
                      <a:pt x="280" y="90"/>
                    </a:lnTo>
                    <a:lnTo>
                      <a:pt x="287" y="91"/>
                    </a:lnTo>
                    <a:lnTo>
                      <a:pt x="294" y="90"/>
                    </a:lnTo>
                    <a:lnTo>
                      <a:pt x="300" y="87"/>
                    </a:lnTo>
                    <a:lnTo>
                      <a:pt x="306" y="82"/>
                    </a:lnTo>
                    <a:lnTo>
                      <a:pt x="309" y="76"/>
                    </a:lnTo>
                    <a:lnTo>
                      <a:pt x="309" y="69"/>
                    </a:lnTo>
                    <a:lnTo>
                      <a:pt x="309" y="62"/>
                    </a:lnTo>
                    <a:lnTo>
                      <a:pt x="306" y="55"/>
                    </a:lnTo>
                    <a:lnTo>
                      <a:pt x="300" y="51"/>
                    </a:lnTo>
                    <a:lnTo>
                      <a:pt x="294" y="47"/>
                    </a:lnTo>
                    <a:lnTo>
                      <a:pt x="287" y="46"/>
                    </a:lnTo>
                    <a:close/>
                    <a:moveTo>
                      <a:pt x="287" y="0"/>
                    </a:moveTo>
                    <a:lnTo>
                      <a:pt x="309" y="4"/>
                    </a:lnTo>
                    <a:lnTo>
                      <a:pt x="328" y="15"/>
                    </a:lnTo>
                    <a:lnTo>
                      <a:pt x="342" y="29"/>
                    </a:lnTo>
                    <a:lnTo>
                      <a:pt x="352" y="47"/>
                    </a:lnTo>
                    <a:lnTo>
                      <a:pt x="355" y="69"/>
                    </a:lnTo>
                    <a:lnTo>
                      <a:pt x="352" y="90"/>
                    </a:lnTo>
                    <a:lnTo>
                      <a:pt x="342" y="109"/>
                    </a:lnTo>
                    <a:lnTo>
                      <a:pt x="328" y="124"/>
                    </a:lnTo>
                    <a:lnTo>
                      <a:pt x="309" y="134"/>
                    </a:lnTo>
                    <a:lnTo>
                      <a:pt x="287" y="137"/>
                    </a:lnTo>
                    <a:lnTo>
                      <a:pt x="272" y="135"/>
                    </a:lnTo>
                    <a:lnTo>
                      <a:pt x="258" y="131"/>
                    </a:lnTo>
                    <a:lnTo>
                      <a:pt x="61" y="352"/>
                    </a:lnTo>
                    <a:lnTo>
                      <a:pt x="415" y="750"/>
                    </a:lnTo>
                    <a:lnTo>
                      <a:pt x="152" y="1076"/>
                    </a:lnTo>
                    <a:lnTo>
                      <a:pt x="160" y="1095"/>
                    </a:lnTo>
                    <a:lnTo>
                      <a:pt x="163" y="1114"/>
                    </a:lnTo>
                    <a:lnTo>
                      <a:pt x="160" y="1136"/>
                    </a:lnTo>
                    <a:lnTo>
                      <a:pt x="151" y="1155"/>
                    </a:lnTo>
                    <a:lnTo>
                      <a:pt x="137" y="1169"/>
                    </a:lnTo>
                    <a:lnTo>
                      <a:pt x="118" y="1179"/>
                    </a:lnTo>
                    <a:lnTo>
                      <a:pt x="96" y="1183"/>
                    </a:lnTo>
                    <a:lnTo>
                      <a:pt x="74" y="1179"/>
                    </a:lnTo>
                    <a:lnTo>
                      <a:pt x="55" y="1169"/>
                    </a:lnTo>
                    <a:lnTo>
                      <a:pt x="41" y="1155"/>
                    </a:lnTo>
                    <a:lnTo>
                      <a:pt x="31" y="1136"/>
                    </a:lnTo>
                    <a:lnTo>
                      <a:pt x="28" y="1114"/>
                    </a:lnTo>
                    <a:lnTo>
                      <a:pt x="31" y="1092"/>
                    </a:lnTo>
                    <a:lnTo>
                      <a:pt x="41" y="1075"/>
                    </a:lnTo>
                    <a:lnTo>
                      <a:pt x="55" y="1059"/>
                    </a:lnTo>
                    <a:lnTo>
                      <a:pt x="74" y="1050"/>
                    </a:lnTo>
                    <a:lnTo>
                      <a:pt x="96" y="1047"/>
                    </a:lnTo>
                    <a:lnTo>
                      <a:pt x="107" y="1047"/>
                    </a:lnTo>
                    <a:lnTo>
                      <a:pt x="116" y="1050"/>
                    </a:lnTo>
                    <a:lnTo>
                      <a:pt x="355" y="751"/>
                    </a:lnTo>
                    <a:lnTo>
                      <a:pt x="0" y="352"/>
                    </a:lnTo>
                    <a:lnTo>
                      <a:pt x="226" y="98"/>
                    </a:lnTo>
                    <a:lnTo>
                      <a:pt x="221" y="84"/>
                    </a:lnTo>
                    <a:lnTo>
                      <a:pt x="218" y="69"/>
                    </a:lnTo>
                    <a:lnTo>
                      <a:pt x="223" y="47"/>
                    </a:lnTo>
                    <a:lnTo>
                      <a:pt x="232" y="29"/>
                    </a:lnTo>
                    <a:lnTo>
                      <a:pt x="247" y="15"/>
                    </a:lnTo>
                    <a:lnTo>
                      <a:pt x="265" y="4"/>
                    </a:lnTo>
                    <a:lnTo>
                      <a:pt x="2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25" name="iṣḻíḑe"/>
              <p:cNvSpPr/>
              <p:nvPr/>
            </p:nvSpPr>
            <p:spPr bwMode="auto">
              <a:xfrm>
                <a:off x="4295774" y="3460750"/>
                <a:ext cx="693738" cy="1087438"/>
              </a:xfrm>
              <a:custGeom>
                <a:avLst/>
                <a:gdLst>
                  <a:gd name="T0" fmla="*/ 61 w 437"/>
                  <a:gd name="T1" fmla="*/ 596 h 685"/>
                  <a:gd name="T2" fmla="*/ 50 w 437"/>
                  <a:gd name="T3" fmla="*/ 603 h 685"/>
                  <a:gd name="T4" fmla="*/ 45 w 437"/>
                  <a:gd name="T5" fmla="*/ 618 h 685"/>
                  <a:gd name="T6" fmla="*/ 50 w 437"/>
                  <a:gd name="T7" fmla="*/ 630 h 685"/>
                  <a:gd name="T8" fmla="*/ 61 w 437"/>
                  <a:gd name="T9" fmla="*/ 638 h 685"/>
                  <a:gd name="T10" fmla="*/ 75 w 437"/>
                  <a:gd name="T11" fmla="*/ 638 h 685"/>
                  <a:gd name="T12" fmla="*/ 86 w 437"/>
                  <a:gd name="T13" fmla="*/ 630 h 685"/>
                  <a:gd name="T14" fmla="*/ 91 w 437"/>
                  <a:gd name="T15" fmla="*/ 618 h 685"/>
                  <a:gd name="T16" fmla="*/ 86 w 437"/>
                  <a:gd name="T17" fmla="*/ 603 h 685"/>
                  <a:gd name="T18" fmla="*/ 75 w 437"/>
                  <a:gd name="T19" fmla="*/ 596 h 685"/>
                  <a:gd name="T20" fmla="*/ 276 w 437"/>
                  <a:gd name="T21" fmla="*/ 46 h 685"/>
                  <a:gd name="T22" fmla="*/ 262 w 437"/>
                  <a:gd name="T23" fmla="*/ 50 h 685"/>
                  <a:gd name="T24" fmla="*/ 254 w 437"/>
                  <a:gd name="T25" fmla="*/ 61 h 685"/>
                  <a:gd name="T26" fmla="*/ 254 w 437"/>
                  <a:gd name="T27" fmla="*/ 76 h 685"/>
                  <a:gd name="T28" fmla="*/ 262 w 437"/>
                  <a:gd name="T29" fmla="*/ 87 h 685"/>
                  <a:gd name="T30" fmla="*/ 276 w 437"/>
                  <a:gd name="T31" fmla="*/ 91 h 685"/>
                  <a:gd name="T32" fmla="*/ 289 w 437"/>
                  <a:gd name="T33" fmla="*/ 87 h 685"/>
                  <a:gd name="T34" fmla="*/ 297 w 437"/>
                  <a:gd name="T35" fmla="*/ 76 h 685"/>
                  <a:gd name="T36" fmla="*/ 297 w 437"/>
                  <a:gd name="T37" fmla="*/ 61 h 685"/>
                  <a:gd name="T38" fmla="*/ 289 w 437"/>
                  <a:gd name="T39" fmla="*/ 50 h 685"/>
                  <a:gd name="T40" fmla="*/ 276 w 437"/>
                  <a:gd name="T41" fmla="*/ 46 h 685"/>
                  <a:gd name="T42" fmla="*/ 297 w 437"/>
                  <a:gd name="T43" fmla="*/ 3 h 685"/>
                  <a:gd name="T44" fmla="*/ 331 w 437"/>
                  <a:gd name="T45" fmla="*/ 28 h 685"/>
                  <a:gd name="T46" fmla="*/ 344 w 437"/>
                  <a:gd name="T47" fmla="*/ 68 h 685"/>
                  <a:gd name="T48" fmla="*/ 334 w 437"/>
                  <a:gd name="T49" fmla="*/ 102 h 685"/>
                  <a:gd name="T50" fmla="*/ 125 w 437"/>
                  <a:gd name="T51" fmla="*/ 581 h 685"/>
                  <a:gd name="T52" fmla="*/ 136 w 437"/>
                  <a:gd name="T53" fmla="*/ 618 h 685"/>
                  <a:gd name="T54" fmla="*/ 122 w 437"/>
                  <a:gd name="T55" fmla="*/ 657 h 685"/>
                  <a:gd name="T56" fmla="*/ 89 w 437"/>
                  <a:gd name="T57" fmla="*/ 682 h 685"/>
                  <a:gd name="T58" fmla="*/ 47 w 437"/>
                  <a:gd name="T59" fmla="*/ 682 h 685"/>
                  <a:gd name="T60" fmla="*/ 12 w 437"/>
                  <a:gd name="T61" fmla="*/ 657 h 685"/>
                  <a:gd name="T62" fmla="*/ 0 w 437"/>
                  <a:gd name="T63" fmla="*/ 618 h 685"/>
                  <a:gd name="T64" fmla="*/ 12 w 437"/>
                  <a:gd name="T65" fmla="*/ 577 h 685"/>
                  <a:gd name="T66" fmla="*/ 47 w 437"/>
                  <a:gd name="T67" fmla="*/ 553 h 685"/>
                  <a:gd name="T68" fmla="*/ 80 w 437"/>
                  <a:gd name="T69" fmla="*/ 550 h 685"/>
                  <a:gd name="T70" fmla="*/ 375 w 437"/>
                  <a:gd name="T71" fmla="*/ 212 h 685"/>
                  <a:gd name="T72" fmla="*/ 292 w 437"/>
                  <a:gd name="T73" fmla="*/ 134 h 685"/>
                  <a:gd name="T74" fmla="*/ 276 w 437"/>
                  <a:gd name="T75" fmla="*/ 137 h 685"/>
                  <a:gd name="T76" fmla="*/ 235 w 437"/>
                  <a:gd name="T77" fmla="*/ 123 h 685"/>
                  <a:gd name="T78" fmla="*/ 210 w 437"/>
                  <a:gd name="T79" fmla="*/ 90 h 685"/>
                  <a:gd name="T80" fmla="*/ 210 w 437"/>
                  <a:gd name="T81" fmla="*/ 47 h 685"/>
                  <a:gd name="T82" fmla="*/ 235 w 437"/>
                  <a:gd name="T83" fmla="*/ 13 h 685"/>
                  <a:gd name="T84" fmla="*/ 276 w 437"/>
                  <a:gd name="T85" fmla="*/ 0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7" h="685">
                    <a:moveTo>
                      <a:pt x="67" y="594"/>
                    </a:moveTo>
                    <a:lnTo>
                      <a:pt x="61" y="596"/>
                    </a:lnTo>
                    <a:lnTo>
                      <a:pt x="55" y="599"/>
                    </a:lnTo>
                    <a:lnTo>
                      <a:pt x="50" y="603"/>
                    </a:lnTo>
                    <a:lnTo>
                      <a:pt x="47" y="610"/>
                    </a:lnTo>
                    <a:lnTo>
                      <a:pt x="45" y="618"/>
                    </a:lnTo>
                    <a:lnTo>
                      <a:pt x="47" y="624"/>
                    </a:lnTo>
                    <a:lnTo>
                      <a:pt x="50" y="630"/>
                    </a:lnTo>
                    <a:lnTo>
                      <a:pt x="55" y="635"/>
                    </a:lnTo>
                    <a:lnTo>
                      <a:pt x="61" y="638"/>
                    </a:lnTo>
                    <a:lnTo>
                      <a:pt x="67" y="640"/>
                    </a:lnTo>
                    <a:lnTo>
                      <a:pt x="75" y="638"/>
                    </a:lnTo>
                    <a:lnTo>
                      <a:pt x="81" y="635"/>
                    </a:lnTo>
                    <a:lnTo>
                      <a:pt x="86" y="630"/>
                    </a:lnTo>
                    <a:lnTo>
                      <a:pt x="89" y="624"/>
                    </a:lnTo>
                    <a:lnTo>
                      <a:pt x="91" y="618"/>
                    </a:lnTo>
                    <a:lnTo>
                      <a:pt x="89" y="610"/>
                    </a:lnTo>
                    <a:lnTo>
                      <a:pt x="86" y="603"/>
                    </a:lnTo>
                    <a:lnTo>
                      <a:pt x="81" y="599"/>
                    </a:lnTo>
                    <a:lnTo>
                      <a:pt x="75" y="596"/>
                    </a:lnTo>
                    <a:lnTo>
                      <a:pt x="67" y="594"/>
                    </a:lnTo>
                    <a:close/>
                    <a:moveTo>
                      <a:pt x="276" y="46"/>
                    </a:moveTo>
                    <a:lnTo>
                      <a:pt x="268" y="47"/>
                    </a:lnTo>
                    <a:lnTo>
                      <a:pt x="262" y="50"/>
                    </a:lnTo>
                    <a:lnTo>
                      <a:pt x="257" y="55"/>
                    </a:lnTo>
                    <a:lnTo>
                      <a:pt x="254" y="61"/>
                    </a:lnTo>
                    <a:lnTo>
                      <a:pt x="253" y="68"/>
                    </a:lnTo>
                    <a:lnTo>
                      <a:pt x="254" y="76"/>
                    </a:lnTo>
                    <a:lnTo>
                      <a:pt x="257" y="82"/>
                    </a:lnTo>
                    <a:lnTo>
                      <a:pt x="262" y="87"/>
                    </a:lnTo>
                    <a:lnTo>
                      <a:pt x="268" y="90"/>
                    </a:lnTo>
                    <a:lnTo>
                      <a:pt x="276" y="91"/>
                    </a:lnTo>
                    <a:lnTo>
                      <a:pt x="283" y="90"/>
                    </a:lnTo>
                    <a:lnTo>
                      <a:pt x="289" y="87"/>
                    </a:lnTo>
                    <a:lnTo>
                      <a:pt x="294" y="82"/>
                    </a:lnTo>
                    <a:lnTo>
                      <a:pt x="297" y="76"/>
                    </a:lnTo>
                    <a:lnTo>
                      <a:pt x="298" y="68"/>
                    </a:lnTo>
                    <a:lnTo>
                      <a:pt x="297" y="61"/>
                    </a:lnTo>
                    <a:lnTo>
                      <a:pt x="294" y="55"/>
                    </a:lnTo>
                    <a:lnTo>
                      <a:pt x="289" y="50"/>
                    </a:lnTo>
                    <a:lnTo>
                      <a:pt x="283" y="47"/>
                    </a:lnTo>
                    <a:lnTo>
                      <a:pt x="276" y="46"/>
                    </a:lnTo>
                    <a:close/>
                    <a:moveTo>
                      <a:pt x="276" y="0"/>
                    </a:moveTo>
                    <a:lnTo>
                      <a:pt x="297" y="3"/>
                    </a:lnTo>
                    <a:lnTo>
                      <a:pt x="316" y="13"/>
                    </a:lnTo>
                    <a:lnTo>
                      <a:pt x="331" y="28"/>
                    </a:lnTo>
                    <a:lnTo>
                      <a:pt x="341" y="47"/>
                    </a:lnTo>
                    <a:lnTo>
                      <a:pt x="344" y="68"/>
                    </a:lnTo>
                    <a:lnTo>
                      <a:pt x="342" y="87"/>
                    </a:lnTo>
                    <a:lnTo>
                      <a:pt x="334" y="102"/>
                    </a:lnTo>
                    <a:lnTo>
                      <a:pt x="437" y="211"/>
                    </a:lnTo>
                    <a:lnTo>
                      <a:pt x="125" y="581"/>
                    </a:lnTo>
                    <a:lnTo>
                      <a:pt x="133" y="599"/>
                    </a:lnTo>
                    <a:lnTo>
                      <a:pt x="136" y="618"/>
                    </a:lnTo>
                    <a:lnTo>
                      <a:pt x="133" y="638"/>
                    </a:lnTo>
                    <a:lnTo>
                      <a:pt x="122" y="657"/>
                    </a:lnTo>
                    <a:lnTo>
                      <a:pt x="108" y="673"/>
                    </a:lnTo>
                    <a:lnTo>
                      <a:pt x="89" y="682"/>
                    </a:lnTo>
                    <a:lnTo>
                      <a:pt x="67" y="685"/>
                    </a:lnTo>
                    <a:lnTo>
                      <a:pt x="47" y="682"/>
                    </a:lnTo>
                    <a:lnTo>
                      <a:pt x="28" y="673"/>
                    </a:lnTo>
                    <a:lnTo>
                      <a:pt x="12" y="657"/>
                    </a:lnTo>
                    <a:lnTo>
                      <a:pt x="3" y="638"/>
                    </a:lnTo>
                    <a:lnTo>
                      <a:pt x="0" y="618"/>
                    </a:lnTo>
                    <a:lnTo>
                      <a:pt x="3" y="596"/>
                    </a:lnTo>
                    <a:lnTo>
                      <a:pt x="12" y="577"/>
                    </a:lnTo>
                    <a:lnTo>
                      <a:pt x="28" y="563"/>
                    </a:lnTo>
                    <a:lnTo>
                      <a:pt x="47" y="553"/>
                    </a:lnTo>
                    <a:lnTo>
                      <a:pt x="67" y="548"/>
                    </a:lnTo>
                    <a:lnTo>
                      <a:pt x="80" y="550"/>
                    </a:lnTo>
                    <a:lnTo>
                      <a:pt x="91" y="553"/>
                    </a:lnTo>
                    <a:lnTo>
                      <a:pt x="375" y="212"/>
                    </a:lnTo>
                    <a:lnTo>
                      <a:pt x="300" y="132"/>
                    </a:lnTo>
                    <a:lnTo>
                      <a:pt x="292" y="134"/>
                    </a:lnTo>
                    <a:lnTo>
                      <a:pt x="284" y="135"/>
                    </a:lnTo>
                    <a:lnTo>
                      <a:pt x="276" y="137"/>
                    </a:lnTo>
                    <a:lnTo>
                      <a:pt x="254" y="134"/>
                    </a:lnTo>
                    <a:lnTo>
                      <a:pt x="235" y="123"/>
                    </a:lnTo>
                    <a:lnTo>
                      <a:pt x="221" y="109"/>
                    </a:lnTo>
                    <a:lnTo>
                      <a:pt x="210" y="90"/>
                    </a:lnTo>
                    <a:lnTo>
                      <a:pt x="207" y="68"/>
                    </a:lnTo>
                    <a:lnTo>
                      <a:pt x="210" y="47"/>
                    </a:lnTo>
                    <a:lnTo>
                      <a:pt x="221" y="28"/>
                    </a:lnTo>
                    <a:lnTo>
                      <a:pt x="235" y="13"/>
                    </a:lnTo>
                    <a:lnTo>
                      <a:pt x="254" y="3"/>
                    </a:lnTo>
                    <a:lnTo>
                      <a:pt x="2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26" name="ïşḷíḓê"/>
              <p:cNvSpPr/>
              <p:nvPr/>
            </p:nvSpPr>
            <p:spPr bwMode="auto">
              <a:xfrm>
                <a:off x="4598987" y="4233863"/>
                <a:ext cx="2139950" cy="850900"/>
              </a:xfrm>
              <a:custGeom>
                <a:avLst/>
                <a:gdLst>
                  <a:gd name="T0" fmla="*/ 1273 w 1348"/>
                  <a:gd name="T1" fmla="*/ 200 h 536"/>
                  <a:gd name="T2" fmla="*/ 1262 w 1348"/>
                  <a:gd name="T3" fmla="*/ 208 h 536"/>
                  <a:gd name="T4" fmla="*/ 1257 w 1348"/>
                  <a:gd name="T5" fmla="*/ 222 h 536"/>
                  <a:gd name="T6" fmla="*/ 1262 w 1348"/>
                  <a:gd name="T7" fmla="*/ 234 h 536"/>
                  <a:gd name="T8" fmla="*/ 1273 w 1348"/>
                  <a:gd name="T9" fmla="*/ 242 h 536"/>
                  <a:gd name="T10" fmla="*/ 1287 w 1348"/>
                  <a:gd name="T11" fmla="*/ 242 h 536"/>
                  <a:gd name="T12" fmla="*/ 1298 w 1348"/>
                  <a:gd name="T13" fmla="*/ 234 h 536"/>
                  <a:gd name="T14" fmla="*/ 1303 w 1348"/>
                  <a:gd name="T15" fmla="*/ 222 h 536"/>
                  <a:gd name="T16" fmla="*/ 1298 w 1348"/>
                  <a:gd name="T17" fmla="*/ 208 h 536"/>
                  <a:gd name="T18" fmla="*/ 1287 w 1348"/>
                  <a:gd name="T19" fmla="*/ 200 h 536"/>
                  <a:gd name="T20" fmla="*/ 68 w 1348"/>
                  <a:gd name="T21" fmla="*/ 46 h 536"/>
                  <a:gd name="T22" fmla="*/ 55 w 1348"/>
                  <a:gd name="T23" fmla="*/ 50 h 536"/>
                  <a:gd name="T24" fmla="*/ 48 w 1348"/>
                  <a:gd name="T25" fmla="*/ 61 h 536"/>
                  <a:gd name="T26" fmla="*/ 48 w 1348"/>
                  <a:gd name="T27" fmla="*/ 76 h 536"/>
                  <a:gd name="T28" fmla="*/ 55 w 1348"/>
                  <a:gd name="T29" fmla="*/ 87 h 536"/>
                  <a:gd name="T30" fmla="*/ 68 w 1348"/>
                  <a:gd name="T31" fmla="*/ 91 h 536"/>
                  <a:gd name="T32" fmla="*/ 82 w 1348"/>
                  <a:gd name="T33" fmla="*/ 87 h 536"/>
                  <a:gd name="T34" fmla="*/ 90 w 1348"/>
                  <a:gd name="T35" fmla="*/ 76 h 536"/>
                  <a:gd name="T36" fmla="*/ 90 w 1348"/>
                  <a:gd name="T37" fmla="*/ 61 h 536"/>
                  <a:gd name="T38" fmla="*/ 82 w 1348"/>
                  <a:gd name="T39" fmla="*/ 50 h 536"/>
                  <a:gd name="T40" fmla="*/ 68 w 1348"/>
                  <a:gd name="T41" fmla="*/ 46 h 536"/>
                  <a:gd name="T42" fmla="*/ 90 w 1348"/>
                  <a:gd name="T43" fmla="*/ 3 h 536"/>
                  <a:gd name="T44" fmla="*/ 123 w 1348"/>
                  <a:gd name="T45" fmla="*/ 28 h 536"/>
                  <a:gd name="T46" fmla="*/ 137 w 1348"/>
                  <a:gd name="T47" fmla="*/ 68 h 536"/>
                  <a:gd name="T48" fmla="*/ 134 w 1348"/>
                  <a:gd name="T49" fmla="*/ 88 h 536"/>
                  <a:gd name="T50" fmla="*/ 1212 w 1348"/>
                  <a:gd name="T51" fmla="*/ 226 h 536"/>
                  <a:gd name="T52" fmla="*/ 1215 w 1348"/>
                  <a:gd name="T53" fmla="*/ 200 h 536"/>
                  <a:gd name="T54" fmla="*/ 1240 w 1348"/>
                  <a:gd name="T55" fmla="*/ 167 h 536"/>
                  <a:gd name="T56" fmla="*/ 1279 w 1348"/>
                  <a:gd name="T57" fmla="*/ 153 h 536"/>
                  <a:gd name="T58" fmla="*/ 1320 w 1348"/>
                  <a:gd name="T59" fmla="*/ 167 h 536"/>
                  <a:gd name="T60" fmla="*/ 1345 w 1348"/>
                  <a:gd name="T61" fmla="*/ 200 h 536"/>
                  <a:gd name="T62" fmla="*/ 1345 w 1348"/>
                  <a:gd name="T63" fmla="*/ 242 h 536"/>
                  <a:gd name="T64" fmla="*/ 1320 w 1348"/>
                  <a:gd name="T65" fmla="*/ 277 h 536"/>
                  <a:gd name="T66" fmla="*/ 1279 w 1348"/>
                  <a:gd name="T67" fmla="*/ 289 h 536"/>
                  <a:gd name="T68" fmla="*/ 1245 w 1348"/>
                  <a:gd name="T69" fmla="*/ 280 h 536"/>
                  <a:gd name="T70" fmla="*/ 538 w 1348"/>
                  <a:gd name="T71" fmla="*/ 536 h 536"/>
                  <a:gd name="T72" fmla="*/ 88 w 1348"/>
                  <a:gd name="T73" fmla="*/ 134 h 536"/>
                  <a:gd name="T74" fmla="*/ 48 w 1348"/>
                  <a:gd name="T75" fmla="*/ 134 h 536"/>
                  <a:gd name="T76" fmla="*/ 13 w 1348"/>
                  <a:gd name="T77" fmla="*/ 109 h 536"/>
                  <a:gd name="T78" fmla="*/ 0 w 1348"/>
                  <a:gd name="T79" fmla="*/ 68 h 536"/>
                  <a:gd name="T80" fmla="*/ 13 w 1348"/>
                  <a:gd name="T81" fmla="*/ 28 h 536"/>
                  <a:gd name="T82" fmla="*/ 48 w 1348"/>
                  <a:gd name="T83" fmla="*/ 3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8" h="536">
                    <a:moveTo>
                      <a:pt x="1279" y="198"/>
                    </a:moveTo>
                    <a:lnTo>
                      <a:pt x="1273" y="200"/>
                    </a:lnTo>
                    <a:lnTo>
                      <a:pt x="1267" y="203"/>
                    </a:lnTo>
                    <a:lnTo>
                      <a:pt x="1262" y="208"/>
                    </a:lnTo>
                    <a:lnTo>
                      <a:pt x="1259" y="214"/>
                    </a:lnTo>
                    <a:lnTo>
                      <a:pt x="1257" y="222"/>
                    </a:lnTo>
                    <a:lnTo>
                      <a:pt x="1259" y="228"/>
                    </a:lnTo>
                    <a:lnTo>
                      <a:pt x="1262" y="234"/>
                    </a:lnTo>
                    <a:lnTo>
                      <a:pt x="1267" y="239"/>
                    </a:lnTo>
                    <a:lnTo>
                      <a:pt x="1273" y="242"/>
                    </a:lnTo>
                    <a:lnTo>
                      <a:pt x="1279" y="244"/>
                    </a:lnTo>
                    <a:lnTo>
                      <a:pt x="1287" y="242"/>
                    </a:lnTo>
                    <a:lnTo>
                      <a:pt x="1293" y="239"/>
                    </a:lnTo>
                    <a:lnTo>
                      <a:pt x="1298" y="234"/>
                    </a:lnTo>
                    <a:lnTo>
                      <a:pt x="1301" y="228"/>
                    </a:lnTo>
                    <a:lnTo>
                      <a:pt x="1303" y="222"/>
                    </a:lnTo>
                    <a:lnTo>
                      <a:pt x="1301" y="214"/>
                    </a:lnTo>
                    <a:lnTo>
                      <a:pt x="1298" y="208"/>
                    </a:lnTo>
                    <a:lnTo>
                      <a:pt x="1293" y="203"/>
                    </a:lnTo>
                    <a:lnTo>
                      <a:pt x="1287" y="200"/>
                    </a:lnTo>
                    <a:lnTo>
                      <a:pt x="1279" y="198"/>
                    </a:lnTo>
                    <a:close/>
                    <a:moveTo>
                      <a:pt x="68" y="46"/>
                    </a:moveTo>
                    <a:lnTo>
                      <a:pt x="62" y="47"/>
                    </a:lnTo>
                    <a:lnTo>
                      <a:pt x="55" y="50"/>
                    </a:lnTo>
                    <a:lnTo>
                      <a:pt x="51" y="55"/>
                    </a:lnTo>
                    <a:lnTo>
                      <a:pt x="48" y="61"/>
                    </a:lnTo>
                    <a:lnTo>
                      <a:pt x="46" y="68"/>
                    </a:lnTo>
                    <a:lnTo>
                      <a:pt x="48" y="76"/>
                    </a:lnTo>
                    <a:lnTo>
                      <a:pt x="51" y="82"/>
                    </a:lnTo>
                    <a:lnTo>
                      <a:pt x="55" y="87"/>
                    </a:lnTo>
                    <a:lnTo>
                      <a:pt x="62" y="90"/>
                    </a:lnTo>
                    <a:lnTo>
                      <a:pt x="68" y="91"/>
                    </a:lnTo>
                    <a:lnTo>
                      <a:pt x="76" y="90"/>
                    </a:lnTo>
                    <a:lnTo>
                      <a:pt x="82" y="87"/>
                    </a:lnTo>
                    <a:lnTo>
                      <a:pt x="87" y="82"/>
                    </a:lnTo>
                    <a:lnTo>
                      <a:pt x="90" y="76"/>
                    </a:lnTo>
                    <a:lnTo>
                      <a:pt x="92" y="68"/>
                    </a:lnTo>
                    <a:lnTo>
                      <a:pt x="90" y="61"/>
                    </a:lnTo>
                    <a:lnTo>
                      <a:pt x="87" y="55"/>
                    </a:lnTo>
                    <a:lnTo>
                      <a:pt x="82" y="50"/>
                    </a:lnTo>
                    <a:lnTo>
                      <a:pt x="76" y="47"/>
                    </a:lnTo>
                    <a:lnTo>
                      <a:pt x="68" y="46"/>
                    </a:lnTo>
                    <a:close/>
                    <a:moveTo>
                      <a:pt x="68" y="0"/>
                    </a:moveTo>
                    <a:lnTo>
                      <a:pt x="90" y="3"/>
                    </a:lnTo>
                    <a:lnTo>
                      <a:pt x="109" y="13"/>
                    </a:lnTo>
                    <a:lnTo>
                      <a:pt x="123" y="28"/>
                    </a:lnTo>
                    <a:lnTo>
                      <a:pt x="134" y="47"/>
                    </a:lnTo>
                    <a:lnTo>
                      <a:pt x="137" y="68"/>
                    </a:lnTo>
                    <a:lnTo>
                      <a:pt x="136" y="79"/>
                    </a:lnTo>
                    <a:lnTo>
                      <a:pt x="134" y="88"/>
                    </a:lnTo>
                    <a:lnTo>
                      <a:pt x="549" y="484"/>
                    </a:lnTo>
                    <a:lnTo>
                      <a:pt x="1212" y="226"/>
                    </a:lnTo>
                    <a:lnTo>
                      <a:pt x="1212" y="222"/>
                    </a:lnTo>
                    <a:lnTo>
                      <a:pt x="1215" y="200"/>
                    </a:lnTo>
                    <a:lnTo>
                      <a:pt x="1224" y="181"/>
                    </a:lnTo>
                    <a:lnTo>
                      <a:pt x="1240" y="167"/>
                    </a:lnTo>
                    <a:lnTo>
                      <a:pt x="1259" y="156"/>
                    </a:lnTo>
                    <a:lnTo>
                      <a:pt x="1279" y="153"/>
                    </a:lnTo>
                    <a:lnTo>
                      <a:pt x="1301" y="156"/>
                    </a:lnTo>
                    <a:lnTo>
                      <a:pt x="1320" y="167"/>
                    </a:lnTo>
                    <a:lnTo>
                      <a:pt x="1334" y="181"/>
                    </a:lnTo>
                    <a:lnTo>
                      <a:pt x="1345" y="200"/>
                    </a:lnTo>
                    <a:lnTo>
                      <a:pt x="1348" y="222"/>
                    </a:lnTo>
                    <a:lnTo>
                      <a:pt x="1345" y="242"/>
                    </a:lnTo>
                    <a:lnTo>
                      <a:pt x="1334" y="261"/>
                    </a:lnTo>
                    <a:lnTo>
                      <a:pt x="1320" y="277"/>
                    </a:lnTo>
                    <a:lnTo>
                      <a:pt x="1301" y="286"/>
                    </a:lnTo>
                    <a:lnTo>
                      <a:pt x="1279" y="289"/>
                    </a:lnTo>
                    <a:lnTo>
                      <a:pt x="1260" y="286"/>
                    </a:lnTo>
                    <a:lnTo>
                      <a:pt x="1245" y="280"/>
                    </a:lnTo>
                    <a:lnTo>
                      <a:pt x="1230" y="267"/>
                    </a:lnTo>
                    <a:lnTo>
                      <a:pt x="538" y="536"/>
                    </a:lnTo>
                    <a:lnTo>
                      <a:pt x="106" y="126"/>
                    </a:lnTo>
                    <a:lnTo>
                      <a:pt x="88" y="134"/>
                    </a:lnTo>
                    <a:lnTo>
                      <a:pt x="68" y="137"/>
                    </a:lnTo>
                    <a:lnTo>
                      <a:pt x="48" y="134"/>
                    </a:lnTo>
                    <a:lnTo>
                      <a:pt x="29" y="124"/>
                    </a:lnTo>
                    <a:lnTo>
                      <a:pt x="13" y="109"/>
                    </a:lnTo>
                    <a:lnTo>
                      <a:pt x="4" y="90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3" y="28"/>
                    </a:lnTo>
                    <a:lnTo>
                      <a:pt x="29" y="13"/>
                    </a:lnTo>
                    <a:lnTo>
                      <a:pt x="48" y="3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27" name="í$ļîďe"/>
              <p:cNvSpPr/>
              <p:nvPr/>
            </p:nvSpPr>
            <p:spPr bwMode="auto">
              <a:xfrm>
                <a:off x="6883399" y="5499100"/>
                <a:ext cx="484188" cy="482600"/>
              </a:xfrm>
              <a:custGeom>
                <a:avLst/>
                <a:gdLst>
                  <a:gd name="T0" fmla="*/ 230 w 305"/>
                  <a:gd name="T1" fmla="*/ 215 h 304"/>
                  <a:gd name="T2" fmla="*/ 219 w 305"/>
                  <a:gd name="T3" fmla="*/ 223 h 304"/>
                  <a:gd name="T4" fmla="*/ 214 w 305"/>
                  <a:gd name="T5" fmla="*/ 235 h 304"/>
                  <a:gd name="T6" fmla="*/ 219 w 305"/>
                  <a:gd name="T7" fmla="*/ 249 h 304"/>
                  <a:gd name="T8" fmla="*/ 230 w 305"/>
                  <a:gd name="T9" fmla="*/ 257 h 304"/>
                  <a:gd name="T10" fmla="*/ 244 w 305"/>
                  <a:gd name="T11" fmla="*/ 257 h 304"/>
                  <a:gd name="T12" fmla="*/ 255 w 305"/>
                  <a:gd name="T13" fmla="*/ 249 h 304"/>
                  <a:gd name="T14" fmla="*/ 260 w 305"/>
                  <a:gd name="T15" fmla="*/ 235 h 304"/>
                  <a:gd name="T16" fmla="*/ 255 w 305"/>
                  <a:gd name="T17" fmla="*/ 223 h 304"/>
                  <a:gd name="T18" fmla="*/ 244 w 305"/>
                  <a:gd name="T19" fmla="*/ 215 h 304"/>
                  <a:gd name="T20" fmla="*/ 68 w 305"/>
                  <a:gd name="T21" fmla="*/ 44 h 304"/>
                  <a:gd name="T22" fmla="*/ 55 w 305"/>
                  <a:gd name="T23" fmla="*/ 48 h 304"/>
                  <a:gd name="T24" fmla="*/ 46 w 305"/>
                  <a:gd name="T25" fmla="*/ 59 h 304"/>
                  <a:gd name="T26" fmla="*/ 46 w 305"/>
                  <a:gd name="T27" fmla="*/ 75 h 304"/>
                  <a:gd name="T28" fmla="*/ 55 w 305"/>
                  <a:gd name="T29" fmla="*/ 86 h 304"/>
                  <a:gd name="T30" fmla="*/ 68 w 305"/>
                  <a:gd name="T31" fmla="*/ 89 h 304"/>
                  <a:gd name="T32" fmla="*/ 82 w 305"/>
                  <a:gd name="T33" fmla="*/ 86 h 304"/>
                  <a:gd name="T34" fmla="*/ 90 w 305"/>
                  <a:gd name="T35" fmla="*/ 75 h 304"/>
                  <a:gd name="T36" fmla="*/ 90 w 305"/>
                  <a:gd name="T37" fmla="*/ 59 h 304"/>
                  <a:gd name="T38" fmla="*/ 82 w 305"/>
                  <a:gd name="T39" fmla="*/ 48 h 304"/>
                  <a:gd name="T40" fmla="*/ 68 w 305"/>
                  <a:gd name="T41" fmla="*/ 44 h 304"/>
                  <a:gd name="T42" fmla="*/ 90 w 305"/>
                  <a:gd name="T43" fmla="*/ 3 h 304"/>
                  <a:gd name="T44" fmla="*/ 123 w 305"/>
                  <a:gd name="T45" fmla="*/ 26 h 304"/>
                  <a:gd name="T46" fmla="*/ 137 w 305"/>
                  <a:gd name="T47" fmla="*/ 67 h 304"/>
                  <a:gd name="T48" fmla="*/ 128 w 305"/>
                  <a:gd name="T49" fmla="*/ 100 h 304"/>
                  <a:gd name="T50" fmla="*/ 219 w 305"/>
                  <a:gd name="T51" fmla="*/ 171 h 304"/>
                  <a:gd name="T52" fmla="*/ 258 w 305"/>
                  <a:gd name="T53" fmla="*/ 171 h 304"/>
                  <a:gd name="T54" fmla="*/ 293 w 305"/>
                  <a:gd name="T55" fmla="*/ 196 h 304"/>
                  <a:gd name="T56" fmla="*/ 305 w 305"/>
                  <a:gd name="T57" fmla="*/ 235 h 304"/>
                  <a:gd name="T58" fmla="*/ 293 w 305"/>
                  <a:gd name="T59" fmla="*/ 276 h 304"/>
                  <a:gd name="T60" fmla="*/ 258 w 305"/>
                  <a:gd name="T61" fmla="*/ 301 h 304"/>
                  <a:gd name="T62" fmla="*/ 216 w 305"/>
                  <a:gd name="T63" fmla="*/ 301 h 304"/>
                  <a:gd name="T64" fmla="*/ 183 w 305"/>
                  <a:gd name="T65" fmla="*/ 276 h 304"/>
                  <a:gd name="T66" fmla="*/ 168 w 305"/>
                  <a:gd name="T67" fmla="*/ 235 h 304"/>
                  <a:gd name="T68" fmla="*/ 172 w 305"/>
                  <a:gd name="T69" fmla="*/ 220 h 304"/>
                  <a:gd name="T70" fmla="*/ 93 w 305"/>
                  <a:gd name="T71" fmla="*/ 130 h 304"/>
                  <a:gd name="T72" fmla="*/ 68 w 305"/>
                  <a:gd name="T73" fmla="*/ 135 h 304"/>
                  <a:gd name="T74" fmla="*/ 29 w 305"/>
                  <a:gd name="T75" fmla="*/ 122 h 304"/>
                  <a:gd name="T76" fmla="*/ 4 w 305"/>
                  <a:gd name="T77" fmla="*/ 89 h 304"/>
                  <a:gd name="T78" fmla="*/ 4 w 305"/>
                  <a:gd name="T79" fmla="*/ 45 h 304"/>
                  <a:gd name="T80" fmla="*/ 29 w 305"/>
                  <a:gd name="T81" fmla="*/ 12 h 304"/>
                  <a:gd name="T82" fmla="*/ 68 w 305"/>
                  <a:gd name="T83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05" h="304">
                    <a:moveTo>
                      <a:pt x="238" y="213"/>
                    </a:moveTo>
                    <a:lnTo>
                      <a:pt x="230" y="215"/>
                    </a:lnTo>
                    <a:lnTo>
                      <a:pt x="223" y="218"/>
                    </a:lnTo>
                    <a:lnTo>
                      <a:pt x="219" y="223"/>
                    </a:lnTo>
                    <a:lnTo>
                      <a:pt x="216" y="229"/>
                    </a:lnTo>
                    <a:lnTo>
                      <a:pt x="214" y="235"/>
                    </a:lnTo>
                    <a:lnTo>
                      <a:pt x="216" y="243"/>
                    </a:lnTo>
                    <a:lnTo>
                      <a:pt x="219" y="249"/>
                    </a:lnTo>
                    <a:lnTo>
                      <a:pt x="223" y="254"/>
                    </a:lnTo>
                    <a:lnTo>
                      <a:pt x="230" y="257"/>
                    </a:lnTo>
                    <a:lnTo>
                      <a:pt x="238" y="259"/>
                    </a:lnTo>
                    <a:lnTo>
                      <a:pt x="244" y="257"/>
                    </a:lnTo>
                    <a:lnTo>
                      <a:pt x="250" y="254"/>
                    </a:lnTo>
                    <a:lnTo>
                      <a:pt x="255" y="249"/>
                    </a:lnTo>
                    <a:lnTo>
                      <a:pt x="258" y="243"/>
                    </a:lnTo>
                    <a:lnTo>
                      <a:pt x="260" y="235"/>
                    </a:lnTo>
                    <a:lnTo>
                      <a:pt x="258" y="229"/>
                    </a:lnTo>
                    <a:lnTo>
                      <a:pt x="255" y="223"/>
                    </a:lnTo>
                    <a:lnTo>
                      <a:pt x="250" y="218"/>
                    </a:lnTo>
                    <a:lnTo>
                      <a:pt x="244" y="215"/>
                    </a:lnTo>
                    <a:lnTo>
                      <a:pt x="238" y="213"/>
                    </a:lnTo>
                    <a:close/>
                    <a:moveTo>
                      <a:pt x="68" y="44"/>
                    </a:moveTo>
                    <a:lnTo>
                      <a:pt x="62" y="45"/>
                    </a:lnTo>
                    <a:lnTo>
                      <a:pt x="55" y="48"/>
                    </a:lnTo>
                    <a:lnTo>
                      <a:pt x="49" y="53"/>
                    </a:lnTo>
                    <a:lnTo>
                      <a:pt x="46" y="59"/>
                    </a:lnTo>
                    <a:lnTo>
                      <a:pt x="46" y="67"/>
                    </a:lnTo>
                    <a:lnTo>
                      <a:pt x="46" y="75"/>
                    </a:lnTo>
                    <a:lnTo>
                      <a:pt x="49" y="80"/>
                    </a:lnTo>
                    <a:lnTo>
                      <a:pt x="55" y="86"/>
                    </a:lnTo>
                    <a:lnTo>
                      <a:pt x="62" y="89"/>
                    </a:lnTo>
                    <a:lnTo>
                      <a:pt x="68" y="89"/>
                    </a:lnTo>
                    <a:lnTo>
                      <a:pt x="76" y="89"/>
                    </a:lnTo>
                    <a:lnTo>
                      <a:pt x="82" y="86"/>
                    </a:lnTo>
                    <a:lnTo>
                      <a:pt x="87" y="80"/>
                    </a:lnTo>
                    <a:lnTo>
                      <a:pt x="90" y="75"/>
                    </a:lnTo>
                    <a:lnTo>
                      <a:pt x="92" y="67"/>
                    </a:lnTo>
                    <a:lnTo>
                      <a:pt x="90" y="59"/>
                    </a:lnTo>
                    <a:lnTo>
                      <a:pt x="87" y="53"/>
                    </a:lnTo>
                    <a:lnTo>
                      <a:pt x="82" y="48"/>
                    </a:lnTo>
                    <a:lnTo>
                      <a:pt x="76" y="45"/>
                    </a:lnTo>
                    <a:lnTo>
                      <a:pt x="68" y="44"/>
                    </a:lnTo>
                    <a:close/>
                    <a:moveTo>
                      <a:pt x="68" y="0"/>
                    </a:moveTo>
                    <a:lnTo>
                      <a:pt x="90" y="3"/>
                    </a:lnTo>
                    <a:lnTo>
                      <a:pt x="109" y="12"/>
                    </a:lnTo>
                    <a:lnTo>
                      <a:pt x="123" y="26"/>
                    </a:lnTo>
                    <a:lnTo>
                      <a:pt x="132" y="45"/>
                    </a:lnTo>
                    <a:lnTo>
                      <a:pt x="137" y="67"/>
                    </a:lnTo>
                    <a:lnTo>
                      <a:pt x="134" y="84"/>
                    </a:lnTo>
                    <a:lnTo>
                      <a:pt x="128" y="100"/>
                    </a:lnTo>
                    <a:lnTo>
                      <a:pt x="203" y="177"/>
                    </a:lnTo>
                    <a:lnTo>
                      <a:pt x="219" y="171"/>
                    </a:lnTo>
                    <a:lnTo>
                      <a:pt x="238" y="168"/>
                    </a:lnTo>
                    <a:lnTo>
                      <a:pt x="258" y="171"/>
                    </a:lnTo>
                    <a:lnTo>
                      <a:pt x="277" y="180"/>
                    </a:lnTo>
                    <a:lnTo>
                      <a:pt x="293" y="196"/>
                    </a:lnTo>
                    <a:lnTo>
                      <a:pt x="302" y="215"/>
                    </a:lnTo>
                    <a:lnTo>
                      <a:pt x="305" y="235"/>
                    </a:lnTo>
                    <a:lnTo>
                      <a:pt x="302" y="257"/>
                    </a:lnTo>
                    <a:lnTo>
                      <a:pt x="293" y="276"/>
                    </a:lnTo>
                    <a:lnTo>
                      <a:pt x="277" y="290"/>
                    </a:lnTo>
                    <a:lnTo>
                      <a:pt x="258" y="301"/>
                    </a:lnTo>
                    <a:lnTo>
                      <a:pt x="238" y="304"/>
                    </a:lnTo>
                    <a:lnTo>
                      <a:pt x="216" y="301"/>
                    </a:lnTo>
                    <a:lnTo>
                      <a:pt x="197" y="290"/>
                    </a:lnTo>
                    <a:lnTo>
                      <a:pt x="183" y="276"/>
                    </a:lnTo>
                    <a:lnTo>
                      <a:pt x="172" y="257"/>
                    </a:lnTo>
                    <a:lnTo>
                      <a:pt x="168" y="235"/>
                    </a:lnTo>
                    <a:lnTo>
                      <a:pt x="170" y="227"/>
                    </a:lnTo>
                    <a:lnTo>
                      <a:pt x="172" y="220"/>
                    </a:lnTo>
                    <a:lnTo>
                      <a:pt x="173" y="212"/>
                    </a:lnTo>
                    <a:lnTo>
                      <a:pt x="93" y="130"/>
                    </a:lnTo>
                    <a:lnTo>
                      <a:pt x="82" y="135"/>
                    </a:lnTo>
                    <a:lnTo>
                      <a:pt x="68" y="135"/>
                    </a:lnTo>
                    <a:lnTo>
                      <a:pt x="46" y="132"/>
                    </a:lnTo>
                    <a:lnTo>
                      <a:pt x="29" y="122"/>
                    </a:lnTo>
                    <a:lnTo>
                      <a:pt x="13" y="108"/>
                    </a:lnTo>
                    <a:lnTo>
                      <a:pt x="4" y="89"/>
                    </a:lnTo>
                    <a:lnTo>
                      <a:pt x="0" y="67"/>
                    </a:lnTo>
                    <a:lnTo>
                      <a:pt x="4" y="45"/>
                    </a:lnTo>
                    <a:lnTo>
                      <a:pt x="13" y="26"/>
                    </a:lnTo>
                    <a:lnTo>
                      <a:pt x="29" y="12"/>
                    </a:lnTo>
                    <a:lnTo>
                      <a:pt x="46" y="3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28" name="îśḻîḓe"/>
              <p:cNvSpPr/>
              <p:nvPr/>
            </p:nvSpPr>
            <p:spPr bwMode="auto">
              <a:xfrm>
                <a:off x="6000749" y="2954338"/>
                <a:ext cx="1284288" cy="417513"/>
              </a:xfrm>
              <a:custGeom>
                <a:avLst/>
                <a:gdLst>
                  <a:gd name="T0" fmla="*/ 734 w 809"/>
                  <a:gd name="T1" fmla="*/ 74 h 263"/>
                  <a:gd name="T2" fmla="*/ 723 w 809"/>
                  <a:gd name="T3" fmla="*/ 82 h 263"/>
                  <a:gd name="T4" fmla="*/ 718 w 809"/>
                  <a:gd name="T5" fmla="*/ 95 h 263"/>
                  <a:gd name="T6" fmla="*/ 720 w 809"/>
                  <a:gd name="T7" fmla="*/ 102 h 263"/>
                  <a:gd name="T8" fmla="*/ 728 w 809"/>
                  <a:gd name="T9" fmla="*/ 113 h 263"/>
                  <a:gd name="T10" fmla="*/ 742 w 809"/>
                  <a:gd name="T11" fmla="*/ 118 h 263"/>
                  <a:gd name="T12" fmla="*/ 754 w 809"/>
                  <a:gd name="T13" fmla="*/ 113 h 263"/>
                  <a:gd name="T14" fmla="*/ 762 w 809"/>
                  <a:gd name="T15" fmla="*/ 102 h 263"/>
                  <a:gd name="T16" fmla="*/ 762 w 809"/>
                  <a:gd name="T17" fmla="*/ 88 h 263"/>
                  <a:gd name="T18" fmla="*/ 754 w 809"/>
                  <a:gd name="T19" fmla="*/ 77 h 263"/>
                  <a:gd name="T20" fmla="*/ 742 w 809"/>
                  <a:gd name="T21" fmla="*/ 73 h 263"/>
                  <a:gd name="T22" fmla="*/ 62 w 809"/>
                  <a:gd name="T23" fmla="*/ 47 h 263"/>
                  <a:gd name="T24" fmla="*/ 51 w 809"/>
                  <a:gd name="T25" fmla="*/ 55 h 263"/>
                  <a:gd name="T26" fmla="*/ 46 w 809"/>
                  <a:gd name="T27" fmla="*/ 69 h 263"/>
                  <a:gd name="T28" fmla="*/ 51 w 809"/>
                  <a:gd name="T29" fmla="*/ 82 h 263"/>
                  <a:gd name="T30" fmla="*/ 62 w 809"/>
                  <a:gd name="T31" fmla="*/ 91 h 263"/>
                  <a:gd name="T32" fmla="*/ 76 w 809"/>
                  <a:gd name="T33" fmla="*/ 91 h 263"/>
                  <a:gd name="T34" fmla="*/ 87 w 809"/>
                  <a:gd name="T35" fmla="*/ 82 h 263"/>
                  <a:gd name="T36" fmla="*/ 91 w 809"/>
                  <a:gd name="T37" fmla="*/ 69 h 263"/>
                  <a:gd name="T38" fmla="*/ 87 w 809"/>
                  <a:gd name="T39" fmla="*/ 55 h 263"/>
                  <a:gd name="T40" fmla="*/ 76 w 809"/>
                  <a:gd name="T41" fmla="*/ 47 h 263"/>
                  <a:gd name="T42" fmla="*/ 69 w 809"/>
                  <a:gd name="T43" fmla="*/ 0 h 263"/>
                  <a:gd name="T44" fmla="*/ 109 w 809"/>
                  <a:gd name="T45" fmla="*/ 14 h 263"/>
                  <a:gd name="T46" fmla="*/ 134 w 809"/>
                  <a:gd name="T47" fmla="*/ 47 h 263"/>
                  <a:gd name="T48" fmla="*/ 135 w 809"/>
                  <a:gd name="T49" fmla="*/ 82 h 263"/>
                  <a:gd name="T50" fmla="*/ 266 w 809"/>
                  <a:gd name="T51" fmla="*/ 212 h 263"/>
                  <a:gd name="T52" fmla="*/ 681 w 809"/>
                  <a:gd name="T53" fmla="*/ 65 h 263"/>
                  <a:gd name="T54" fmla="*/ 717 w 809"/>
                  <a:gd name="T55" fmla="*/ 32 h 263"/>
                  <a:gd name="T56" fmla="*/ 762 w 809"/>
                  <a:gd name="T57" fmla="*/ 30 h 263"/>
                  <a:gd name="T58" fmla="*/ 797 w 809"/>
                  <a:gd name="T59" fmla="*/ 55 h 263"/>
                  <a:gd name="T60" fmla="*/ 809 w 809"/>
                  <a:gd name="T61" fmla="*/ 95 h 263"/>
                  <a:gd name="T62" fmla="*/ 797 w 809"/>
                  <a:gd name="T63" fmla="*/ 135 h 263"/>
                  <a:gd name="T64" fmla="*/ 762 w 809"/>
                  <a:gd name="T65" fmla="*/ 161 h 263"/>
                  <a:gd name="T66" fmla="*/ 718 w 809"/>
                  <a:gd name="T67" fmla="*/ 159 h 263"/>
                  <a:gd name="T68" fmla="*/ 684 w 809"/>
                  <a:gd name="T69" fmla="*/ 132 h 263"/>
                  <a:gd name="T70" fmla="*/ 101 w 809"/>
                  <a:gd name="T71" fmla="*/ 129 h 263"/>
                  <a:gd name="T72" fmla="*/ 69 w 809"/>
                  <a:gd name="T73" fmla="*/ 137 h 263"/>
                  <a:gd name="T74" fmla="*/ 29 w 809"/>
                  <a:gd name="T75" fmla="*/ 124 h 263"/>
                  <a:gd name="T76" fmla="*/ 3 w 809"/>
                  <a:gd name="T77" fmla="*/ 91 h 263"/>
                  <a:gd name="T78" fmla="*/ 3 w 809"/>
                  <a:gd name="T79" fmla="*/ 47 h 263"/>
                  <a:gd name="T80" fmla="*/ 29 w 809"/>
                  <a:gd name="T81" fmla="*/ 14 h 263"/>
                  <a:gd name="T82" fmla="*/ 69 w 809"/>
                  <a:gd name="T8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9" h="263">
                    <a:moveTo>
                      <a:pt x="742" y="73"/>
                    </a:moveTo>
                    <a:lnTo>
                      <a:pt x="734" y="74"/>
                    </a:lnTo>
                    <a:lnTo>
                      <a:pt x="728" y="77"/>
                    </a:lnTo>
                    <a:lnTo>
                      <a:pt x="723" y="82"/>
                    </a:lnTo>
                    <a:lnTo>
                      <a:pt x="720" y="88"/>
                    </a:lnTo>
                    <a:lnTo>
                      <a:pt x="718" y="95"/>
                    </a:lnTo>
                    <a:lnTo>
                      <a:pt x="720" y="101"/>
                    </a:lnTo>
                    <a:lnTo>
                      <a:pt x="720" y="102"/>
                    </a:lnTo>
                    <a:lnTo>
                      <a:pt x="723" y="109"/>
                    </a:lnTo>
                    <a:lnTo>
                      <a:pt x="728" y="113"/>
                    </a:lnTo>
                    <a:lnTo>
                      <a:pt x="734" y="117"/>
                    </a:lnTo>
                    <a:lnTo>
                      <a:pt x="742" y="118"/>
                    </a:lnTo>
                    <a:lnTo>
                      <a:pt x="748" y="117"/>
                    </a:lnTo>
                    <a:lnTo>
                      <a:pt x="754" y="113"/>
                    </a:lnTo>
                    <a:lnTo>
                      <a:pt x="759" y="109"/>
                    </a:lnTo>
                    <a:lnTo>
                      <a:pt x="762" y="102"/>
                    </a:lnTo>
                    <a:lnTo>
                      <a:pt x="764" y="95"/>
                    </a:lnTo>
                    <a:lnTo>
                      <a:pt x="762" y="88"/>
                    </a:lnTo>
                    <a:lnTo>
                      <a:pt x="759" y="82"/>
                    </a:lnTo>
                    <a:lnTo>
                      <a:pt x="754" y="77"/>
                    </a:lnTo>
                    <a:lnTo>
                      <a:pt x="748" y="74"/>
                    </a:lnTo>
                    <a:lnTo>
                      <a:pt x="742" y="73"/>
                    </a:lnTo>
                    <a:close/>
                    <a:moveTo>
                      <a:pt x="69" y="46"/>
                    </a:moveTo>
                    <a:lnTo>
                      <a:pt x="62" y="47"/>
                    </a:lnTo>
                    <a:lnTo>
                      <a:pt x="55" y="51"/>
                    </a:lnTo>
                    <a:lnTo>
                      <a:pt x="51" y="55"/>
                    </a:lnTo>
                    <a:lnTo>
                      <a:pt x="47" y="62"/>
                    </a:lnTo>
                    <a:lnTo>
                      <a:pt x="46" y="69"/>
                    </a:lnTo>
                    <a:lnTo>
                      <a:pt x="47" y="76"/>
                    </a:lnTo>
                    <a:lnTo>
                      <a:pt x="51" y="82"/>
                    </a:lnTo>
                    <a:lnTo>
                      <a:pt x="55" y="87"/>
                    </a:lnTo>
                    <a:lnTo>
                      <a:pt x="62" y="91"/>
                    </a:lnTo>
                    <a:lnTo>
                      <a:pt x="69" y="91"/>
                    </a:lnTo>
                    <a:lnTo>
                      <a:pt x="76" y="91"/>
                    </a:lnTo>
                    <a:lnTo>
                      <a:pt x="82" y="87"/>
                    </a:lnTo>
                    <a:lnTo>
                      <a:pt x="87" y="82"/>
                    </a:lnTo>
                    <a:lnTo>
                      <a:pt x="90" y="76"/>
                    </a:lnTo>
                    <a:lnTo>
                      <a:pt x="91" y="69"/>
                    </a:lnTo>
                    <a:lnTo>
                      <a:pt x="90" y="62"/>
                    </a:lnTo>
                    <a:lnTo>
                      <a:pt x="87" y="55"/>
                    </a:lnTo>
                    <a:lnTo>
                      <a:pt x="82" y="51"/>
                    </a:lnTo>
                    <a:lnTo>
                      <a:pt x="76" y="47"/>
                    </a:lnTo>
                    <a:lnTo>
                      <a:pt x="69" y="46"/>
                    </a:lnTo>
                    <a:close/>
                    <a:moveTo>
                      <a:pt x="69" y="0"/>
                    </a:moveTo>
                    <a:lnTo>
                      <a:pt x="90" y="5"/>
                    </a:lnTo>
                    <a:lnTo>
                      <a:pt x="109" y="14"/>
                    </a:lnTo>
                    <a:lnTo>
                      <a:pt x="124" y="29"/>
                    </a:lnTo>
                    <a:lnTo>
                      <a:pt x="134" y="47"/>
                    </a:lnTo>
                    <a:lnTo>
                      <a:pt x="137" y="69"/>
                    </a:lnTo>
                    <a:lnTo>
                      <a:pt x="135" y="82"/>
                    </a:lnTo>
                    <a:lnTo>
                      <a:pt x="132" y="96"/>
                    </a:lnTo>
                    <a:lnTo>
                      <a:pt x="266" y="212"/>
                    </a:lnTo>
                    <a:lnTo>
                      <a:pt x="673" y="88"/>
                    </a:lnTo>
                    <a:lnTo>
                      <a:pt x="681" y="65"/>
                    </a:lnTo>
                    <a:lnTo>
                      <a:pt x="695" y="44"/>
                    </a:lnTo>
                    <a:lnTo>
                      <a:pt x="717" y="32"/>
                    </a:lnTo>
                    <a:lnTo>
                      <a:pt x="742" y="27"/>
                    </a:lnTo>
                    <a:lnTo>
                      <a:pt x="762" y="30"/>
                    </a:lnTo>
                    <a:lnTo>
                      <a:pt x="781" y="40"/>
                    </a:lnTo>
                    <a:lnTo>
                      <a:pt x="797" y="55"/>
                    </a:lnTo>
                    <a:lnTo>
                      <a:pt x="806" y="74"/>
                    </a:lnTo>
                    <a:lnTo>
                      <a:pt x="809" y="95"/>
                    </a:lnTo>
                    <a:lnTo>
                      <a:pt x="806" y="117"/>
                    </a:lnTo>
                    <a:lnTo>
                      <a:pt x="797" y="135"/>
                    </a:lnTo>
                    <a:lnTo>
                      <a:pt x="781" y="150"/>
                    </a:lnTo>
                    <a:lnTo>
                      <a:pt x="762" y="161"/>
                    </a:lnTo>
                    <a:lnTo>
                      <a:pt x="742" y="164"/>
                    </a:lnTo>
                    <a:lnTo>
                      <a:pt x="718" y="159"/>
                    </a:lnTo>
                    <a:lnTo>
                      <a:pt x="699" y="148"/>
                    </a:lnTo>
                    <a:lnTo>
                      <a:pt x="684" y="132"/>
                    </a:lnTo>
                    <a:lnTo>
                      <a:pt x="255" y="263"/>
                    </a:lnTo>
                    <a:lnTo>
                      <a:pt x="101" y="129"/>
                    </a:lnTo>
                    <a:lnTo>
                      <a:pt x="85" y="135"/>
                    </a:lnTo>
                    <a:lnTo>
                      <a:pt x="69" y="137"/>
                    </a:lnTo>
                    <a:lnTo>
                      <a:pt x="47" y="134"/>
                    </a:lnTo>
                    <a:lnTo>
                      <a:pt x="29" y="124"/>
                    </a:lnTo>
                    <a:lnTo>
                      <a:pt x="14" y="109"/>
                    </a:lnTo>
                    <a:lnTo>
                      <a:pt x="3" y="91"/>
                    </a:lnTo>
                    <a:lnTo>
                      <a:pt x="0" y="69"/>
                    </a:lnTo>
                    <a:lnTo>
                      <a:pt x="3" y="47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7" y="5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29" name="íṥļíḍè"/>
              <p:cNvSpPr/>
              <p:nvPr/>
            </p:nvSpPr>
            <p:spPr bwMode="auto">
              <a:xfrm>
                <a:off x="6145212" y="4730750"/>
                <a:ext cx="1960563" cy="725488"/>
              </a:xfrm>
              <a:custGeom>
                <a:avLst/>
                <a:gdLst>
                  <a:gd name="T0" fmla="*/ 62 w 1235"/>
                  <a:gd name="T1" fmla="*/ 118 h 457"/>
                  <a:gd name="T2" fmla="*/ 51 w 1235"/>
                  <a:gd name="T3" fmla="*/ 125 h 457"/>
                  <a:gd name="T4" fmla="*/ 46 w 1235"/>
                  <a:gd name="T5" fmla="*/ 138 h 457"/>
                  <a:gd name="T6" fmla="*/ 51 w 1235"/>
                  <a:gd name="T7" fmla="*/ 152 h 457"/>
                  <a:gd name="T8" fmla="*/ 62 w 1235"/>
                  <a:gd name="T9" fmla="*/ 160 h 457"/>
                  <a:gd name="T10" fmla="*/ 76 w 1235"/>
                  <a:gd name="T11" fmla="*/ 160 h 457"/>
                  <a:gd name="T12" fmla="*/ 87 w 1235"/>
                  <a:gd name="T13" fmla="*/ 152 h 457"/>
                  <a:gd name="T14" fmla="*/ 92 w 1235"/>
                  <a:gd name="T15" fmla="*/ 138 h 457"/>
                  <a:gd name="T16" fmla="*/ 87 w 1235"/>
                  <a:gd name="T17" fmla="*/ 125 h 457"/>
                  <a:gd name="T18" fmla="*/ 76 w 1235"/>
                  <a:gd name="T19" fmla="*/ 118 h 457"/>
                  <a:gd name="T20" fmla="*/ 1166 w 1235"/>
                  <a:gd name="T21" fmla="*/ 44 h 457"/>
                  <a:gd name="T22" fmla="*/ 1153 w 1235"/>
                  <a:gd name="T23" fmla="*/ 48 h 457"/>
                  <a:gd name="T24" fmla="*/ 1146 w 1235"/>
                  <a:gd name="T25" fmla="*/ 59 h 457"/>
                  <a:gd name="T26" fmla="*/ 1146 w 1235"/>
                  <a:gd name="T27" fmla="*/ 74 h 457"/>
                  <a:gd name="T28" fmla="*/ 1153 w 1235"/>
                  <a:gd name="T29" fmla="*/ 86 h 457"/>
                  <a:gd name="T30" fmla="*/ 1166 w 1235"/>
                  <a:gd name="T31" fmla="*/ 89 h 457"/>
                  <a:gd name="T32" fmla="*/ 1180 w 1235"/>
                  <a:gd name="T33" fmla="*/ 86 h 457"/>
                  <a:gd name="T34" fmla="*/ 1188 w 1235"/>
                  <a:gd name="T35" fmla="*/ 74 h 457"/>
                  <a:gd name="T36" fmla="*/ 1188 w 1235"/>
                  <a:gd name="T37" fmla="*/ 59 h 457"/>
                  <a:gd name="T38" fmla="*/ 1180 w 1235"/>
                  <a:gd name="T39" fmla="*/ 48 h 457"/>
                  <a:gd name="T40" fmla="*/ 1166 w 1235"/>
                  <a:gd name="T41" fmla="*/ 44 h 457"/>
                  <a:gd name="T42" fmla="*/ 1188 w 1235"/>
                  <a:gd name="T43" fmla="*/ 3 h 457"/>
                  <a:gd name="T44" fmla="*/ 1221 w 1235"/>
                  <a:gd name="T45" fmla="*/ 26 h 457"/>
                  <a:gd name="T46" fmla="*/ 1235 w 1235"/>
                  <a:gd name="T47" fmla="*/ 67 h 457"/>
                  <a:gd name="T48" fmla="*/ 1221 w 1235"/>
                  <a:gd name="T49" fmla="*/ 108 h 457"/>
                  <a:gd name="T50" fmla="*/ 1188 w 1235"/>
                  <a:gd name="T51" fmla="*/ 132 h 457"/>
                  <a:gd name="T52" fmla="*/ 1149 w 1235"/>
                  <a:gd name="T53" fmla="*/ 133 h 457"/>
                  <a:gd name="T54" fmla="*/ 765 w 1235"/>
                  <a:gd name="T55" fmla="*/ 433 h 457"/>
                  <a:gd name="T56" fmla="*/ 95 w 1235"/>
                  <a:gd name="T57" fmla="*/ 202 h 457"/>
                  <a:gd name="T58" fmla="*/ 70 w 1235"/>
                  <a:gd name="T59" fmla="*/ 207 h 457"/>
                  <a:gd name="T60" fmla="*/ 29 w 1235"/>
                  <a:gd name="T61" fmla="*/ 193 h 457"/>
                  <a:gd name="T62" fmla="*/ 4 w 1235"/>
                  <a:gd name="T63" fmla="*/ 160 h 457"/>
                  <a:gd name="T64" fmla="*/ 4 w 1235"/>
                  <a:gd name="T65" fmla="*/ 118 h 457"/>
                  <a:gd name="T66" fmla="*/ 29 w 1235"/>
                  <a:gd name="T67" fmla="*/ 83 h 457"/>
                  <a:gd name="T68" fmla="*/ 70 w 1235"/>
                  <a:gd name="T69" fmla="*/ 70 h 457"/>
                  <a:gd name="T70" fmla="*/ 109 w 1235"/>
                  <a:gd name="T71" fmla="*/ 83 h 457"/>
                  <a:gd name="T72" fmla="*/ 134 w 1235"/>
                  <a:gd name="T73" fmla="*/ 118 h 457"/>
                  <a:gd name="T74" fmla="*/ 136 w 1235"/>
                  <a:gd name="T75" fmla="*/ 155 h 457"/>
                  <a:gd name="T76" fmla="*/ 370 w 1235"/>
                  <a:gd name="T77" fmla="*/ 411 h 457"/>
                  <a:gd name="T78" fmla="*/ 1103 w 1235"/>
                  <a:gd name="T79" fmla="*/ 91 h 457"/>
                  <a:gd name="T80" fmla="*/ 1098 w 1235"/>
                  <a:gd name="T81" fmla="*/ 67 h 457"/>
                  <a:gd name="T82" fmla="*/ 1111 w 1235"/>
                  <a:gd name="T83" fmla="*/ 26 h 457"/>
                  <a:gd name="T84" fmla="*/ 1146 w 1235"/>
                  <a:gd name="T85" fmla="*/ 3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35" h="457">
                    <a:moveTo>
                      <a:pt x="70" y="116"/>
                    </a:moveTo>
                    <a:lnTo>
                      <a:pt x="62" y="118"/>
                    </a:lnTo>
                    <a:lnTo>
                      <a:pt x="55" y="121"/>
                    </a:lnTo>
                    <a:lnTo>
                      <a:pt x="51" y="125"/>
                    </a:lnTo>
                    <a:lnTo>
                      <a:pt x="48" y="132"/>
                    </a:lnTo>
                    <a:lnTo>
                      <a:pt x="46" y="138"/>
                    </a:lnTo>
                    <a:lnTo>
                      <a:pt x="48" y="146"/>
                    </a:lnTo>
                    <a:lnTo>
                      <a:pt x="51" y="152"/>
                    </a:lnTo>
                    <a:lnTo>
                      <a:pt x="55" y="157"/>
                    </a:lnTo>
                    <a:lnTo>
                      <a:pt x="62" y="160"/>
                    </a:lnTo>
                    <a:lnTo>
                      <a:pt x="70" y="162"/>
                    </a:lnTo>
                    <a:lnTo>
                      <a:pt x="76" y="160"/>
                    </a:lnTo>
                    <a:lnTo>
                      <a:pt x="82" y="157"/>
                    </a:lnTo>
                    <a:lnTo>
                      <a:pt x="87" y="152"/>
                    </a:lnTo>
                    <a:lnTo>
                      <a:pt x="90" y="146"/>
                    </a:lnTo>
                    <a:lnTo>
                      <a:pt x="92" y="138"/>
                    </a:lnTo>
                    <a:lnTo>
                      <a:pt x="90" y="132"/>
                    </a:lnTo>
                    <a:lnTo>
                      <a:pt x="87" y="125"/>
                    </a:lnTo>
                    <a:lnTo>
                      <a:pt x="82" y="121"/>
                    </a:lnTo>
                    <a:lnTo>
                      <a:pt x="76" y="118"/>
                    </a:lnTo>
                    <a:lnTo>
                      <a:pt x="70" y="116"/>
                    </a:lnTo>
                    <a:close/>
                    <a:moveTo>
                      <a:pt x="1166" y="44"/>
                    </a:moveTo>
                    <a:lnTo>
                      <a:pt x="1160" y="45"/>
                    </a:lnTo>
                    <a:lnTo>
                      <a:pt x="1153" y="48"/>
                    </a:lnTo>
                    <a:lnTo>
                      <a:pt x="1149" y="53"/>
                    </a:lnTo>
                    <a:lnTo>
                      <a:pt x="1146" y="59"/>
                    </a:lnTo>
                    <a:lnTo>
                      <a:pt x="1144" y="67"/>
                    </a:lnTo>
                    <a:lnTo>
                      <a:pt x="1146" y="74"/>
                    </a:lnTo>
                    <a:lnTo>
                      <a:pt x="1149" y="80"/>
                    </a:lnTo>
                    <a:lnTo>
                      <a:pt x="1153" y="86"/>
                    </a:lnTo>
                    <a:lnTo>
                      <a:pt x="1160" y="89"/>
                    </a:lnTo>
                    <a:lnTo>
                      <a:pt x="1166" y="89"/>
                    </a:lnTo>
                    <a:lnTo>
                      <a:pt x="1174" y="89"/>
                    </a:lnTo>
                    <a:lnTo>
                      <a:pt x="1180" y="86"/>
                    </a:lnTo>
                    <a:lnTo>
                      <a:pt x="1185" y="80"/>
                    </a:lnTo>
                    <a:lnTo>
                      <a:pt x="1188" y="74"/>
                    </a:lnTo>
                    <a:lnTo>
                      <a:pt x="1190" y="67"/>
                    </a:lnTo>
                    <a:lnTo>
                      <a:pt x="1188" y="59"/>
                    </a:lnTo>
                    <a:lnTo>
                      <a:pt x="1185" y="53"/>
                    </a:lnTo>
                    <a:lnTo>
                      <a:pt x="1180" y="48"/>
                    </a:lnTo>
                    <a:lnTo>
                      <a:pt x="1174" y="45"/>
                    </a:lnTo>
                    <a:lnTo>
                      <a:pt x="1166" y="44"/>
                    </a:lnTo>
                    <a:close/>
                    <a:moveTo>
                      <a:pt x="1166" y="0"/>
                    </a:moveTo>
                    <a:lnTo>
                      <a:pt x="1188" y="3"/>
                    </a:lnTo>
                    <a:lnTo>
                      <a:pt x="1207" y="12"/>
                    </a:lnTo>
                    <a:lnTo>
                      <a:pt x="1221" y="26"/>
                    </a:lnTo>
                    <a:lnTo>
                      <a:pt x="1230" y="45"/>
                    </a:lnTo>
                    <a:lnTo>
                      <a:pt x="1235" y="67"/>
                    </a:lnTo>
                    <a:lnTo>
                      <a:pt x="1230" y="89"/>
                    </a:lnTo>
                    <a:lnTo>
                      <a:pt x="1221" y="108"/>
                    </a:lnTo>
                    <a:lnTo>
                      <a:pt x="1207" y="122"/>
                    </a:lnTo>
                    <a:lnTo>
                      <a:pt x="1188" y="132"/>
                    </a:lnTo>
                    <a:lnTo>
                      <a:pt x="1166" y="135"/>
                    </a:lnTo>
                    <a:lnTo>
                      <a:pt x="1149" y="133"/>
                    </a:lnTo>
                    <a:lnTo>
                      <a:pt x="1131" y="125"/>
                    </a:lnTo>
                    <a:lnTo>
                      <a:pt x="765" y="433"/>
                    </a:lnTo>
                    <a:lnTo>
                      <a:pt x="352" y="457"/>
                    </a:lnTo>
                    <a:lnTo>
                      <a:pt x="95" y="202"/>
                    </a:lnTo>
                    <a:lnTo>
                      <a:pt x="82" y="206"/>
                    </a:lnTo>
                    <a:lnTo>
                      <a:pt x="70" y="207"/>
                    </a:lnTo>
                    <a:lnTo>
                      <a:pt x="48" y="204"/>
                    </a:lnTo>
                    <a:lnTo>
                      <a:pt x="29" y="193"/>
                    </a:lnTo>
                    <a:lnTo>
                      <a:pt x="13" y="179"/>
                    </a:lnTo>
                    <a:lnTo>
                      <a:pt x="4" y="160"/>
                    </a:lnTo>
                    <a:lnTo>
                      <a:pt x="0" y="138"/>
                    </a:lnTo>
                    <a:lnTo>
                      <a:pt x="4" y="118"/>
                    </a:lnTo>
                    <a:lnTo>
                      <a:pt x="13" y="99"/>
                    </a:lnTo>
                    <a:lnTo>
                      <a:pt x="29" y="83"/>
                    </a:lnTo>
                    <a:lnTo>
                      <a:pt x="48" y="74"/>
                    </a:lnTo>
                    <a:lnTo>
                      <a:pt x="70" y="70"/>
                    </a:lnTo>
                    <a:lnTo>
                      <a:pt x="90" y="74"/>
                    </a:lnTo>
                    <a:lnTo>
                      <a:pt x="109" y="83"/>
                    </a:lnTo>
                    <a:lnTo>
                      <a:pt x="125" y="99"/>
                    </a:lnTo>
                    <a:lnTo>
                      <a:pt x="134" y="118"/>
                    </a:lnTo>
                    <a:lnTo>
                      <a:pt x="137" y="138"/>
                    </a:lnTo>
                    <a:lnTo>
                      <a:pt x="136" y="155"/>
                    </a:lnTo>
                    <a:lnTo>
                      <a:pt x="129" y="171"/>
                    </a:lnTo>
                    <a:lnTo>
                      <a:pt x="370" y="411"/>
                    </a:lnTo>
                    <a:lnTo>
                      <a:pt x="748" y="389"/>
                    </a:lnTo>
                    <a:lnTo>
                      <a:pt x="1103" y="91"/>
                    </a:lnTo>
                    <a:lnTo>
                      <a:pt x="1100" y="80"/>
                    </a:lnTo>
                    <a:lnTo>
                      <a:pt x="1098" y="67"/>
                    </a:lnTo>
                    <a:lnTo>
                      <a:pt x="1102" y="45"/>
                    </a:lnTo>
                    <a:lnTo>
                      <a:pt x="1111" y="26"/>
                    </a:lnTo>
                    <a:lnTo>
                      <a:pt x="1127" y="12"/>
                    </a:lnTo>
                    <a:lnTo>
                      <a:pt x="1146" y="3"/>
                    </a:lnTo>
                    <a:lnTo>
                      <a:pt x="11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30" name="îśľíde"/>
              <p:cNvSpPr/>
              <p:nvPr/>
            </p:nvSpPr>
            <p:spPr bwMode="auto">
              <a:xfrm>
                <a:off x="6846887" y="4321175"/>
                <a:ext cx="1201738" cy="336550"/>
              </a:xfrm>
              <a:custGeom>
                <a:avLst/>
                <a:gdLst>
                  <a:gd name="T0" fmla="*/ 682 w 757"/>
                  <a:gd name="T1" fmla="*/ 121 h 212"/>
                  <a:gd name="T2" fmla="*/ 671 w 757"/>
                  <a:gd name="T3" fmla="*/ 131 h 212"/>
                  <a:gd name="T4" fmla="*/ 666 w 757"/>
                  <a:gd name="T5" fmla="*/ 143 h 212"/>
                  <a:gd name="T6" fmla="*/ 671 w 757"/>
                  <a:gd name="T7" fmla="*/ 157 h 212"/>
                  <a:gd name="T8" fmla="*/ 682 w 757"/>
                  <a:gd name="T9" fmla="*/ 165 h 212"/>
                  <a:gd name="T10" fmla="*/ 696 w 757"/>
                  <a:gd name="T11" fmla="*/ 165 h 212"/>
                  <a:gd name="T12" fmla="*/ 707 w 757"/>
                  <a:gd name="T13" fmla="*/ 157 h 212"/>
                  <a:gd name="T14" fmla="*/ 711 w 757"/>
                  <a:gd name="T15" fmla="*/ 143 h 212"/>
                  <a:gd name="T16" fmla="*/ 707 w 757"/>
                  <a:gd name="T17" fmla="*/ 131 h 212"/>
                  <a:gd name="T18" fmla="*/ 696 w 757"/>
                  <a:gd name="T19" fmla="*/ 121 h 212"/>
                  <a:gd name="T20" fmla="*/ 69 w 757"/>
                  <a:gd name="T21" fmla="*/ 72 h 212"/>
                  <a:gd name="T22" fmla="*/ 55 w 757"/>
                  <a:gd name="T23" fmla="*/ 76 h 212"/>
                  <a:gd name="T24" fmla="*/ 47 w 757"/>
                  <a:gd name="T25" fmla="*/ 88 h 212"/>
                  <a:gd name="T26" fmla="*/ 47 w 757"/>
                  <a:gd name="T27" fmla="*/ 102 h 212"/>
                  <a:gd name="T28" fmla="*/ 55 w 757"/>
                  <a:gd name="T29" fmla="*/ 113 h 212"/>
                  <a:gd name="T30" fmla="*/ 69 w 757"/>
                  <a:gd name="T31" fmla="*/ 118 h 212"/>
                  <a:gd name="T32" fmla="*/ 82 w 757"/>
                  <a:gd name="T33" fmla="*/ 113 h 212"/>
                  <a:gd name="T34" fmla="*/ 89 w 757"/>
                  <a:gd name="T35" fmla="*/ 102 h 212"/>
                  <a:gd name="T36" fmla="*/ 89 w 757"/>
                  <a:gd name="T37" fmla="*/ 88 h 212"/>
                  <a:gd name="T38" fmla="*/ 82 w 757"/>
                  <a:gd name="T39" fmla="*/ 76 h 212"/>
                  <a:gd name="T40" fmla="*/ 69 w 757"/>
                  <a:gd name="T41" fmla="*/ 72 h 212"/>
                  <a:gd name="T42" fmla="*/ 634 w 757"/>
                  <a:gd name="T43" fmla="*/ 102 h 212"/>
                  <a:gd name="T44" fmla="*/ 667 w 757"/>
                  <a:gd name="T45" fmla="*/ 79 h 212"/>
                  <a:gd name="T46" fmla="*/ 710 w 757"/>
                  <a:gd name="T47" fmla="*/ 79 h 212"/>
                  <a:gd name="T48" fmla="*/ 744 w 757"/>
                  <a:gd name="T49" fmla="*/ 104 h 212"/>
                  <a:gd name="T50" fmla="*/ 757 w 757"/>
                  <a:gd name="T51" fmla="*/ 143 h 212"/>
                  <a:gd name="T52" fmla="*/ 744 w 757"/>
                  <a:gd name="T53" fmla="*/ 184 h 212"/>
                  <a:gd name="T54" fmla="*/ 710 w 757"/>
                  <a:gd name="T55" fmla="*/ 207 h 212"/>
                  <a:gd name="T56" fmla="*/ 667 w 757"/>
                  <a:gd name="T57" fmla="*/ 207 h 212"/>
                  <a:gd name="T58" fmla="*/ 634 w 757"/>
                  <a:gd name="T59" fmla="*/ 186 h 212"/>
                  <a:gd name="T60" fmla="*/ 620 w 757"/>
                  <a:gd name="T61" fmla="*/ 146 h 212"/>
                  <a:gd name="T62" fmla="*/ 137 w 757"/>
                  <a:gd name="T63" fmla="*/ 91 h 212"/>
                  <a:gd name="T64" fmla="*/ 133 w 757"/>
                  <a:gd name="T65" fmla="*/ 116 h 212"/>
                  <a:gd name="T66" fmla="*/ 108 w 757"/>
                  <a:gd name="T67" fmla="*/ 149 h 212"/>
                  <a:gd name="T68" fmla="*/ 69 w 757"/>
                  <a:gd name="T69" fmla="*/ 164 h 212"/>
                  <a:gd name="T70" fmla="*/ 28 w 757"/>
                  <a:gd name="T71" fmla="*/ 149 h 212"/>
                  <a:gd name="T72" fmla="*/ 3 w 757"/>
                  <a:gd name="T73" fmla="*/ 116 h 212"/>
                  <a:gd name="T74" fmla="*/ 3 w 757"/>
                  <a:gd name="T75" fmla="*/ 72 h 212"/>
                  <a:gd name="T76" fmla="*/ 28 w 757"/>
                  <a:gd name="T77" fmla="*/ 39 h 212"/>
                  <a:gd name="T78" fmla="*/ 69 w 757"/>
                  <a:gd name="T79" fmla="*/ 27 h 212"/>
                  <a:gd name="T80" fmla="*/ 105 w 757"/>
                  <a:gd name="T81" fmla="*/ 36 h 212"/>
                  <a:gd name="T82" fmla="*/ 281 w 757"/>
                  <a:gd name="T8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57" h="212">
                    <a:moveTo>
                      <a:pt x="689" y="121"/>
                    </a:moveTo>
                    <a:lnTo>
                      <a:pt x="682" y="121"/>
                    </a:lnTo>
                    <a:lnTo>
                      <a:pt x="675" y="124"/>
                    </a:lnTo>
                    <a:lnTo>
                      <a:pt x="671" y="131"/>
                    </a:lnTo>
                    <a:lnTo>
                      <a:pt x="667" y="137"/>
                    </a:lnTo>
                    <a:lnTo>
                      <a:pt x="666" y="143"/>
                    </a:lnTo>
                    <a:lnTo>
                      <a:pt x="667" y="151"/>
                    </a:lnTo>
                    <a:lnTo>
                      <a:pt x="671" y="157"/>
                    </a:lnTo>
                    <a:lnTo>
                      <a:pt x="675" y="162"/>
                    </a:lnTo>
                    <a:lnTo>
                      <a:pt x="682" y="165"/>
                    </a:lnTo>
                    <a:lnTo>
                      <a:pt x="689" y="167"/>
                    </a:lnTo>
                    <a:lnTo>
                      <a:pt x="696" y="165"/>
                    </a:lnTo>
                    <a:lnTo>
                      <a:pt x="702" y="162"/>
                    </a:lnTo>
                    <a:lnTo>
                      <a:pt x="707" y="157"/>
                    </a:lnTo>
                    <a:lnTo>
                      <a:pt x="710" y="151"/>
                    </a:lnTo>
                    <a:lnTo>
                      <a:pt x="711" y="143"/>
                    </a:lnTo>
                    <a:lnTo>
                      <a:pt x="710" y="137"/>
                    </a:lnTo>
                    <a:lnTo>
                      <a:pt x="707" y="131"/>
                    </a:lnTo>
                    <a:lnTo>
                      <a:pt x="702" y="124"/>
                    </a:lnTo>
                    <a:lnTo>
                      <a:pt x="696" y="121"/>
                    </a:lnTo>
                    <a:lnTo>
                      <a:pt x="689" y="121"/>
                    </a:lnTo>
                    <a:close/>
                    <a:moveTo>
                      <a:pt x="69" y="72"/>
                    </a:moveTo>
                    <a:lnTo>
                      <a:pt x="61" y="72"/>
                    </a:lnTo>
                    <a:lnTo>
                      <a:pt x="55" y="76"/>
                    </a:lnTo>
                    <a:lnTo>
                      <a:pt x="50" y="82"/>
                    </a:lnTo>
                    <a:lnTo>
                      <a:pt x="47" y="88"/>
                    </a:lnTo>
                    <a:lnTo>
                      <a:pt x="45" y="94"/>
                    </a:lnTo>
                    <a:lnTo>
                      <a:pt x="47" y="102"/>
                    </a:lnTo>
                    <a:lnTo>
                      <a:pt x="50" y="109"/>
                    </a:lnTo>
                    <a:lnTo>
                      <a:pt x="55" y="113"/>
                    </a:lnTo>
                    <a:lnTo>
                      <a:pt x="61" y="116"/>
                    </a:lnTo>
                    <a:lnTo>
                      <a:pt x="69" y="118"/>
                    </a:lnTo>
                    <a:lnTo>
                      <a:pt x="75" y="116"/>
                    </a:lnTo>
                    <a:lnTo>
                      <a:pt x="82" y="113"/>
                    </a:lnTo>
                    <a:lnTo>
                      <a:pt x="86" y="109"/>
                    </a:lnTo>
                    <a:lnTo>
                      <a:pt x="89" y="102"/>
                    </a:lnTo>
                    <a:lnTo>
                      <a:pt x="91" y="94"/>
                    </a:lnTo>
                    <a:lnTo>
                      <a:pt x="89" y="88"/>
                    </a:lnTo>
                    <a:lnTo>
                      <a:pt x="86" y="82"/>
                    </a:lnTo>
                    <a:lnTo>
                      <a:pt x="82" y="76"/>
                    </a:lnTo>
                    <a:lnTo>
                      <a:pt x="75" y="72"/>
                    </a:lnTo>
                    <a:lnTo>
                      <a:pt x="69" y="72"/>
                    </a:lnTo>
                    <a:close/>
                    <a:moveTo>
                      <a:pt x="281" y="0"/>
                    </a:moveTo>
                    <a:lnTo>
                      <a:pt x="634" y="102"/>
                    </a:lnTo>
                    <a:lnTo>
                      <a:pt x="649" y="88"/>
                    </a:lnTo>
                    <a:lnTo>
                      <a:pt x="667" y="79"/>
                    </a:lnTo>
                    <a:lnTo>
                      <a:pt x="689" y="76"/>
                    </a:lnTo>
                    <a:lnTo>
                      <a:pt x="710" y="79"/>
                    </a:lnTo>
                    <a:lnTo>
                      <a:pt x="729" y="88"/>
                    </a:lnTo>
                    <a:lnTo>
                      <a:pt x="744" y="104"/>
                    </a:lnTo>
                    <a:lnTo>
                      <a:pt x="754" y="121"/>
                    </a:lnTo>
                    <a:lnTo>
                      <a:pt x="757" y="143"/>
                    </a:lnTo>
                    <a:lnTo>
                      <a:pt x="754" y="165"/>
                    </a:lnTo>
                    <a:lnTo>
                      <a:pt x="744" y="184"/>
                    </a:lnTo>
                    <a:lnTo>
                      <a:pt x="729" y="198"/>
                    </a:lnTo>
                    <a:lnTo>
                      <a:pt x="710" y="207"/>
                    </a:lnTo>
                    <a:lnTo>
                      <a:pt x="689" y="212"/>
                    </a:lnTo>
                    <a:lnTo>
                      <a:pt x="667" y="207"/>
                    </a:lnTo>
                    <a:lnTo>
                      <a:pt x="649" y="200"/>
                    </a:lnTo>
                    <a:lnTo>
                      <a:pt x="634" y="186"/>
                    </a:lnTo>
                    <a:lnTo>
                      <a:pt x="625" y="167"/>
                    </a:lnTo>
                    <a:lnTo>
                      <a:pt x="620" y="146"/>
                    </a:lnTo>
                    <a:lnTo>
                      <a:pt x="281" y="47"/>
                    </a:lnTo>
                    <a:lnTo>
                      <a:pt x="137" y="91"/>
                    </a:lnTo>
                    <a:lnTo>
                      <a:pt x="137" y="94"/>
                    </a:lnTo>
                    <a:lnTo>
                      <a:pt x="133" y="116"/>
                    </a:lnTo>
                    <a:lnTo>
                      <a:pt x="124" y="135"/>
                    </a:lnTo>
                    <a:lnTo>
                      <a:pt x="108" y="149"/>
                    </a:lnTo>
                    <a:lnTo>
                      <a:pt x="89" y="159"/>
                    </a:lnTo>
                    <a:lnTo>
                      <a:pt x="69" y="164"/>
                    </a:lnTo>
                    <a:lnTo>
                      <a:pt x="47" y="159"/>
                    </a:lnTo>
                    <a:lnTo>
                      <a:pt x="28" y="149"/>
                    </a:lnTo>
                    <a:lnTo>
                      <a:pt x="14" y="135"/>
                    </a:lnTo>
                    <a:lnTo>
                      <a:pt x="3" y="116"/>
                    </a:lnTo>
                    <a:lnTo>
                      <a:pt x="0" y="94"/>
                    </a:lnTo>
                    <a:lnTo>
                      <a:pt x="3" y="72"/>
                    </a:lnTo>
                    <a:lnTo>
                      <a:pt x="14" y="55"/>
                    </a:lnTo>
                    <a:lnTo>
                      <a:pt x="28" y="39"/>
                    </a:lnTo>
                    <a:lnTo>
                      <a:pt x="47" y="30"/>
                    </a:lnTo>
                    <a:lnTo>
                      <a:pt x="69" y="27"/>
                    </a:lnTo>
                    <a:lnTo>
                      <a:pt x="88" y="30"/>
                    </a:lnTo>
                    <a:lnTo>
                      <a:pt x="105" y="36"/>
                    </a:lnTo>
                    <a:lnTo>
                      <a:pt x="119" y="49"/>
                    </a:lnTo>
                    <a:lnTo>
                      <a:pt x="2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550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31" name="í$lïďe"/>
              <p:cNvSpPr/>
              <p:nvPr/>
            </p:nvSpPr>
            <p:spPr bwMode="auto">
              <a:xfrm>
                <a:off x="5899149" y="4914900"/>
                <a:ext cx="1257300" cy="1231900"/>
              </a:xfrm>
              <a:custGeom>
                <a:avLst/>
                <a:gdLst>
                  <a:gd name="T0" fmla="*/ 716 w 792"/>
                  <a:gd name="T1" fmla="*/ 687 h 776"/>
                  <a:gd name="T2" fmla="*/ 705 w 792"/>
                  <a:gd name="T3" fmla="*/ 694 h 776"/>
                  <a:gd name="T4" fmla="*/ 701 w 792"/>
                  <a:gd name="T5" fmla="*/ 708 h 776"/>
                  <a:gd name="T6" fmla="*/ 705 w 792"/>
                  <a:gd name="T7" fmla="*/ 721 h 776"/>
                  <a:gd name="T8" fmla="*/ 716 w 792"/>
                  <a:gd name="T9" fmla="*/ 729 h 776"/>
                  <a:gd name="T10" fmla="*/ 730 w 792"/>
                  <a:gd name="T11" fmla="*/ 729 h 776"/>
                  <a:gd name="T12" fmla="*/ 743 w 792"/>
                  <a:gd name="T13" fmla="*/ 721 h 776"/>
                  <a:gd name="T14" fmla="*/ 746 w 792"/>
                  <a:gd name="T15" fmla="*/ 708 h 776"/>
                  <a:gd name="T16" fmla="*/ 743 w 792"/>
                  <a:gd name="T17" fmla="*/ 694 h 776"/>
                  <a:gd name="T18" fmla="*/ 730 w 792"/>
                  <a:gd name="T19" fmla="*/ 687 h 776"/>
                  <a:gd name="T20" fmla="*/ 67 w 792"/>
                  <a:gd name="T21" fmla="*/ 46 h 776"/>
                  <a:gd name="T22" fmla="*/ 55 w 792"/>
                  <a:gd name="T23" fmla="*/ 50 h 776"/>
                  <a:gd name="T24" fmla="*/ 47 w 792"/>
                  <a:gd name="T25" fmla="*/ 61 h 776"/>
                  <a:gd name="T26" fmla="*/ 47 w 792"/>
                  <a:gd name="T27" fmla="*/ 75 h 776"/>
                  <a:gd name="T28" fmla="*/ 55 w 792"/>
                  <a:gd name="T29" fmla="*/ 86 h 776"/>
                  <a:gd name="T30" fmla="*/ 67 w 792"/>
                  <a:gd name="T31" fmla="*/ 91 h 776"/>
                  <a:gd name="T32" fmla="*/ 82 w 792"/>
                  <a:gd name="T33" fmla="*/ 86 h 776"/>
                  <a:gd name="T34" fmla="*/ 89 w 792"/>
                  <a:gd name="T35" fmla="*/ 75 h 776"/>
                  <a:gd name="T36" fmla="*/ 89 w 792"/>
                  <a:gd name="T37" fmla="*/ 61 h 776"/>
                  <a:gd name="T38" fmla="*/ 82 w 792"/>
                  <a:gd name="T39" fmla="*/ 50 h 776"/>
                  <a:gd name="T40" fmla="*/ 67 w 792"/>
                  <a:gd name="T41" fmla="*/ 46 h 776"/>
                  <a:gd name="T42" fmla="*/ 89 w 792"/>
                  <a:gd name="T43" fmla="*/ 3 h 776"/>
                  <a:gd name="T44" fmla="*/ 122 w 792"/>
                  <a:gd name="T45" fmla="*/ 28 h 776"/>
                  <a:gd name="T46" fmla="*/ 137 w 792"/>
                  <a:gd name="T47" fmla="*/ 68 h 776"/>
                  <a:gd name="T48" fmla="*/ 129 w 792"/>
                  <a:gd name="T49" fmla="*/ 97 h 776"/>
                  <a:gd name="T50" fmla="*/ 708 w 792"/>
                  <a:gd name="T51" fmla="*/ 641 h 776"/>
                  <a:gd name="T52" fmla="*/ 746 w 792"/>
                  <a:gd name="T53" fmla="*/ 643 h 776"/>
                  <a:gd name="T54" fmla="*/ 779 w 792"/>
                  <a:gd name="T55" fmla="*/ 668 h 776"/>
                  <a:gd name="T56" fmla="*/ 792 w 792"/>
                  <a:gd name="T57" fmla="*/ 708 h 776"/>
                  <a:gd name="T58" fmla="*/ 779 w 792"/>
                  <a:gd name="T59" fmla="*/ 748 h 776"/>
                  <a:gd name="T60" fmla="*/ 746 w 792"/>
                  <a:gd name="T61" fmla="*/ 773 h 776"/>
                  <a:gd name="T62" fmla="*/ 702 w 792"/>
                  <a:gd name="T63" fmla="*/ 773 h 776"/>
                  <a:gd name="T64" fmla="*/ 669 w 792"/>
                  <a:gd name="T65" fmla="*/ 748 h 776"/>
                  <a:gd name="T66" fmla="*/ 655 w 792"/>
                  <a:gd name="T67" fmla="*/ 708 h 776"/>
                  <a:gd name="T68" fmla="*/ 663 w 792"/>
                  <a:gd name="T69" fmla="*/ 679 h 776"/>
                  <a:gd name="T70" fmla="*/ 83 w 792"/>
                  <a:gd name="T71" fmla="*/ 135 h 776"/>
                  <a:gd name="T72" fmla="*/ 47 w 792"/>
                  <a:gd name="T73" fmla="*/ 134 h 776"/>
                  <a:gd name="T74" fmla="*/ 12 w 792"/>
                  <a:gd name="T75" fmla="*/ 108 h 776"/>
                  <a:gd name="T76" fmla="*/ 0 w 792"/>
                  <a:gd name="T77" fmla="*/ 68 h 776"/>
                  <a:gd name="T78" fmla="*/ 12 w 792"/>
                  <a:gd name="T79" fmla="*/ 28 h 776"/>
                  <a:gd name="T80" fmla="*/ 47 w 792"/>
                  <a:gd name="T81" fmla="*/ 3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2" h="776">
                    <a:moveTo>
                      <a:pt x="724" y="685"/>
                    </a:moveTo>
                    <a:lnTo>
                      <a:pt x="716" y="687"/>
                    </a:lnTo>
                    <a:lnTo>
                      <a:pt x="710" y="690"/>
                    </a:lnTo>
                    <a:lnTo>
                      <a:pt x="705" y="694"/>
                    </a:lnTo>
                    <a:lnTo>
                      <a:pt x="702" y="701"/>
                    </a:lnTo>
                    <a:lnTo>
                      <a:pt x="701" y="708"/>
                    </a:lnTo>
                    <a:lnTo>
                      <a:pt x="702" y="715"/>
                    </a:lnTo>
                    <a:lnTo>
                      <a:pt x="705" y="721"/>
                    </a:lnTo>
                    <a:lnTo>
                      <a:pt x="710" y="726"/>
                    </a:lnTo>
                    <a:lnTo>
                      <a:pt x="716" y="729"/>
                    </a:lnTo>
                    <a:lnTo>
                      <a:pt x="724" y="730"/>
                    </a:lnTo>
                    <a:lnTo>
                      <a:pt x="730" y="729"/>
                    </a:lnTo>
                    <a:lnTo>
                      <a:pt x="737" y="726"/>
                    </a:lnTo>
                    <a:lnTo>
                      <a:pt x="743" y="721"/>
                    </a:lnTo>
                    <a:lnTo>
                      <a:pt x="746" y="715"/>
                    </a:lnTo>
                    <a:lnTo>
                      <a:pt x="746" y="708"/>
                    </a:lnTo>
                    <a:lnTo>
                      <a:pt x="746" y="701"/>
                    </a:lnTo>
                    <a:lnTo>
                      <a:pt x="743" y="694"/>
                    </a:lnTo>
                    <a:lnTo>
                      <a:pt x="737" y="690"/>
                    </a:lnTo>
                    <a:lnTo>
                      <a:pt x="730" y="687"/>
                    </a:lnTo>
                    <a:lnTo>
                      <a:pt x="724" y="685"/>
                    </a:lnTo>
                    <a:close/>
                    <a:moveTo>
                      <a:pt x="67" y="46"/>
                    </a:moveTo>
                    <a:lnTo>
                      <a:pt x="61" y="47"/>
                    </a:lnTo>
                    <a:lnTo>
                      <a:pt x="55" y="50"/>
                    </a:lnTo>
                    <a:lnTo>
                      <a:pt x="50" y="55"/>
                    </a:lnTo>
                    <a:lnTo>
                      <a:pt x="47" y="61"/>
                    </a:lnTo>
                    <a:lnTo>
                      <a:pt x="45" y="68"/>
                    </a:lnTo>
                    <a:lnTo>
                      <a:pt x="47" y="75"/>
                    </a:lnTo>
                    <a:lnTo>
                      <a:pt x="50" y="82"/>
                    </a:lnTo>
                    <a:lnTo>
                      <a:pt x="55" y="86"/>
                    </a:lnTo>
                    <a:lnTo>
                      <a:pt x="61" y="90"/>
                    </a:lnTo>
                    <a:lnTo>
                      <a:pt x="67" y="91"/>
                    </a:lnTo>
                    <a:lnTo>
                      <a:pt x="75" y="90"/>
                    </a:lnTo>
                    <a:lnTo>
                      <a:pt x="82" y="86"/>
                    </a:lnTo>
                    <a:lnTo>
                      <a:pt x="86" y="82"/>
                    </a:lnTo>
                    <a:lnTo>
                      <a:pt x="89" y="75"/>
                    </a:lnTo>
                    <a:lnTo>
                      <a:pt x="91" y="68"/>
                    </a:lnTo>
                    <a:lnTo>
                      <a:pt x="89" y="61"/>
                    </a:lnTo>
                    <a:lnTo>
                      <a:pt x="86" y="55"/>
                    </a:lnTo>
                    <a:lnTo>
                      <a:pt x="82" y="50"/>
                    </a:lnTo>
                    <a:lnTo>
                      <a:pt x="75" y="47"/>
                    </a:lnTo>
                    <a:lnTo>
                      <a:pt x="67" y="46"/>
                    </a:lnTo>
                    <a:close/>
                    <a:moveTo>
                      <a:pt x="67" y="0"/>
                    </a:moveTo>
                    <a:lnTo>
                      <a:pt x="89" y="3"/>
                    </a:lnTo>
                    <a:lnTo>
                      <a:pt x="108" y="13"/>
                    </a:lnTo>
                    <a:lnTo>
                      <a:pt x="122" y="28"/>
                    </a:lnTo>
                    <a:lnTo>
                      <a:pt x="132" y="47"/>
                    </a:lnTo>
                    <a:lnTo>
                      <a:pt x="137" y="68"/>
                    </a:lnTo>
                    <a:lnTo>
                      <a:pt x="135" y="83"/>
                    </a:lnTo>
                    <a:lnTo>
                      <a:pt x="129" y="97"/>
                    </a:lnTo>
                    <a:lnTo>
                      <a:pt x="694" y="647"/>
                    </a:lnTo>
                    <a:lnTo>
                      <a:pt x="708" y="641"/>
                    </a:lnTo>
                    <a:lnTo>
                      <a:pt x="724" y="639"/>
                    </a:lnTo>
                    <a:lnTo>
                      <a:pt x="746" y="643"/>
                    </a:lnTo>
                    <a:lnTo>
                      <a:pt x="763" y="654"/>
                    </a:lnTo>
                    <a:lnTo>
                      <a:pt x="779" y="668"/>
                    </a:lnTo>
                    <a:lnTo>
                      <a:pt x="788" y="687"/>
                    </a:lnTo>
                    <a:lnTo>
                      <a:pt x="792" y="708"/>
                    </a:lnTo>
                    <a:lnTo>
                      <a:pt x="788" y="729"/>
                    </a:lnTo>
                    <a:lnTo>
                      <a:pt x="779" y="748"/>
                    </a:lnTo>
                    <a:lnTo>
                      <a:pt x="763" y="763"/>
                    </a:lnTo>
                    <a:lnTo>
                      <a:pt x="746" y="773"/>
                    </a:lnTo>
                    <a:lnTo>
                      <a:pt x="724" y="776"/>
                    </a:lnTo>
                    <a:lnTo>
                      <a:pt x="702" y="773"/>
                    </a:lnTo>
                    <a:lnTo>
                      <a:pt x="683" y="763"/>
                    </a:lnTo>
                    <a:lnTo>
                      <a:pt x="669" y="748"/>
                    </a:lnTo>
                    <a:lnTo>
                      <a:pt x="660" y="729"/>
                    </a:lnTo>
                    <a:lnTo>
                      <a:pt x="655" y="708"/>
                    </a:lnTo>
                    <a:lnTo>
                      <a:pt x="658" y="693"/>
                    </a:lnTo>
                    <a:lnTo>
                      <a:pt x="663" y="679"/>
                    </a:lnTo>
                    <a:lnTo>
                      <a:pt x="97" y="129"/>
                    </a:lnTo>
                    <a:lnTo>
                      <a:pt x="83" y="135"/>
                    </a:lnTo>
                    <a:lnTo>
                      <a:pt x="67" y="137"/>
                    </a:lnTo>
                    <a:lnTo>
                      <a:pt x="47" y="134"/>
                    </a:lnTo>
                    <a:lnTo>
                      <a:pt x="28" y="123"/>
                    </a:lnTo>
                    <a:lnTo>
                      <a:pt x="12" y="108"/>
                    </a:lnTo>
                    <a:lnTo>
                      <a:pt x="3" y="90"/>
                    </a:lnTo>
                    <a:lnTo>
                      <a:pt x="0" y="68"/>
                    </a:lnTo>
                    <a:lnTo>
                      <a:pt x="3" y="47"/>
                    </a:lnTo>
                    <a:lnTo>
                      <a:pt x="12" y="28"/>
                    </a:lnTo>
                    <a:lnTo>
                      <a:pt x="28" y="13"/>
                    </a:lnTo>
                    <a:lnTo>
                      <a:pt x="47" y="3"/>
                    </a:lnTo>
                    <a:lnTo>
                      <a:pt x="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32" name="iṩļîḍé"/>
              <p:cNvSpPr/>
              <p:nvPr/>
            </p:nvSpPr>
            <p:spPr bwMode="auto">
              <a:xfrm>
                <a:off x="5078412" y="3657600"/>
                <a:ext cx="782638" cy="788988"/>
              </a:xfrm>
              <a:custGeom>
                <a:avLst/>
                <a:gdLst>
                  <a:gd name="T0" fmla="*/ 418 w 493"/>
                  <a:gd name="T1" fmla="*/ 407 h 497"/>
                  <a:gd name="T2" fmla="*/ 407 w 493"/>
                  <a:gd name="T3" fmla="*/ 415 h 497"/>
                  <a:gd name="T4" fmla="*/ 404 w 493"/>
                  <a:gd name="T5" fmla="*/ 428 h 497"/>
                  <a:gd name="T6" fmla="*/ 407 w 493"/>
                  <a:gd name="T7" fmla="*/ 442 h 497"/>
                  <a:gd name="T8" fmla="*/ 418 w 493"/>
                  <a:gd name="T9" fmla="*/ 450 h 497"/>
                  <a:gd name="T10" fmla="*/ 434 w 493"/>
                  <a:gd name="T11" fmla="*/ 450 h 497"/>
                  <a:gd name="T12" fmla="*/ 445 w 493"/>
                  <a:gd name="T13" fmla="*/ 442 h 497"/>
                  <a:gd name="T14" fmla="*/ 448 w 493"/>
                  <a:gd name="T15" fmla="*/ 428 h 497"/>
                  <a:gd name="T16" fmla="*/ 445 w 493"/>
                  <a:gd name="T17" fmla="*/ 415 h 497"/>
                  <a:gd name="T18" fmla="*/ 434 w 493"/>
                  <a:gd name="T19" fmla="*/ 407 h 497"/>
                  <a:gd name="T20" fmla="*/ 69 w 493"/>
                  <a:gd name="T21" fmla="*/ 44 h 497"/>
                  <a:gd name="T22" fmla="*/ 55 w 493"/>
                  <a:gd name="T23" fmla="*/ 49 h 497"/>
                  <a:gd name="T24" fmla="*/ 47 w 493"/>
                  <a:gd name="T25" fmla="*/ 60 h 497"/>
                  <a:gd name="T26" fmla="*/ 47 w 493"/>
                  <a:gd name="T27" fmla="*/ 76 h 497"/>
                  <a:gd name="T28" fmla="*/ 55 w 493"/>
                  <a:gd name="T29" fmla="*/ 87 h 497"/>
                  <a:gd name="T30" fmla="*/ 69 w 493"/>
                  <a:gd name="T31" fmla="*/ 90 h 497"/>
                  <a:gd name="T32" fmla="*/ 82 w 493"/>
                  <a:gd name="T33" fmla="*/ 87 h 497"/>
                  <a:gd name="T34" fmla="*/ 90 w 493"/>
                  <a:gd name="T35" fmla="*/ 76 h 497"/>
                  <a:gd name="T36" fmla="*/ 90 w 493"/>
                  <a:gd name="T37" fmla="*/ 60 h 497"/>
                  <a:gd name="T38" fmla="*/ 82 w 493"/>
                  <a:gd name="T39" fmla="*/ 49 h 497"/>
                  <a:gd name="T40" fmla="*/ 69 w 493"/>
                  <a:gd name="T41" fmla="*/ 44 h 497"/>
                  <a:gd name="T42" fmla="*/ 90 w 493"/>
                  <a:gd name="T43" fmla="*/ 3 h 497"/>
                  <a:gd name="T44" fmla="*/ 124 w 493"/>
                  <a:gd name="T45" fmla="*/ 27 h 497"/>
                  <a:gd name="T46" fmla="*/ 137 w 493"/>
                  <a:gd name="T47" fmla="*/ 68 h 497"/>
                  <a:gd name="T48" fmla="*/ 129 w 493"/>
                  <a:gd name="T49" fmla="*/ 98 h 497"/>
                  <a:gd name="T50" fmla="*/ 393 w 493"/>
                  <a:gd name="T51" fmla="*/ 369 h 497"/>
                  <a:gd name="T52" fmla="*/ 426 w 493"/>
                  <a:gd name="T53" fmla="*/ 360 h 497"/>
                  <a:gd name="T54" fmla="*/ 467 w 493"/>
                  <a:gd name="T55" fmla="*/ 373 h 497"/>
                  <a:gd name="T56" fmla="*/ 490 w 493"/>
                  <a:gd name="T57" fmla="*/ 407 h 497"/>
                  <a:gd name="T58" fmla="*/ 490 w 493"/>
                  <a:gd name="T59" fmla="*/ 450 h 497"/>
                  <a:gd name="T60" fmla="*/ 467 w 493"/>
                  <a:gd name="T61" fmla="*/ 483 h 497"/>
                  <a:gd name="T62" fmla="*/ 426 w 493"/>
                  <a:gd name="T63" fmla="*/ 497 h 497"/>
                  <a:gd name="T64" fmla="*/ 385 w 493"/>
                  <a:gd name="T65" fmla="*/ 483 h 497"/>
                  <a:gd name="T66" fmla="*/ 361 w 493"/>
                  <a:gd name="T67" fmla="*/ 450 h 497"/>
                  <a:gd name="T68" fmla="*/ 358 w 493"/>
                  <a:gd name="T69" fmla="*/ 415 h 497"/>
                  <a:gd name="T70" fmla="*/ 97 w 493"/>
                  <a:gd name="T71" fmla="*/ 129 h 497"/>
                  <a:gd name="T72" fmla="*/ 69 w 493"/>
                  <a:gd name="T73" fmla="*/ 135 h 497"/>
                  <a:gd name="T74" fmla="*/ 28 w 493"/>
                  <a:gd name="T75" fmla="*/ 123 h 497"/>
                  <a:gd name="T76" fmla="*/ 3 w 493"/>
                  <a:gd name="T77" fmla="*/ 90 h 497"/>
                  <a:gd name="T78" fmla="*/ 3 w 493"/>
                  <a:gd name="T79" fmla="*/ 46 h 497"/>
                  <a:gd name="T80" fmla="*/ 28 w 493"/>
                  <a:gd name="T81" fmla="*/ 13 h 497"/>
                  <a:gd name="T82" fmla="*/ 69 w 493"/>
                  <a:gd name="T83" fmla="*/ 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93" h="497">
                    <a:moveTo>
                      <a:pt x="426" y="406"/>
                    </a:moveTo>
                    <a:lnTo>
                      <a:pt x="418" y="407"/>
                    </a:lnTo>
                    <a:lnTo>
                      <a:pt x="412" y="410"/>
                    </a:lnTo>
                    <a:lnTo>
                      <a:pt x="407" y="415"/>
                    </a:lnTo>
                    <a:lnTo>
                      <a:pt x="404" y="421"/>
                    </a:lnTo>
                    <a:lnTo>
                      <a:pt x="404" y="428"/>
                    </a:lnTo>
                    <a:lnTo>
                      <a:pt x="404" y="435"/>
                    </a:lnTo>
                    <a:lnTo>
                      <a:pt x="407" y="442"/>
                    </a:lnTo>
                    <a:lnTo>
                      <a:pt x="412" y="446"/>
                    </a:lnTo>
                    <a:lnTo>
                      <a:pt x="418" y="450"/>
                    </a:lnTo>
                    <a:lnTo>
                      <a:pt x="426" y="451"/>
                    </a:lnTo>
                    <a:lnTo>
                      <a:pt x="434" y="450"/>
                    </a:lnTo>
                    <a:lnTo>
                      <a:pt x="440" y="446"/>
                    </a:lnTo>
                    <a:lnTo>
                      <a:pt x="445" y="442"/>
                    </a:lnTo>
                    <a:lnTo>
                      <a:pt x="448" y="435"/>
                    </a:lnTo>
                    <a:lnTo>
                      <a:pt x="448" y="428"/>
                    </a:lnTo>
                    <a:lnTo>
                      <a:pt x="448" y="421"/>
                    </a:lnTo>
                    <a:lnTo>
                      <a:pt x="445" y="415"/>
                    </a:lnTo>
                    <a:lnTo>
                      <a:pt x="440" y="410"/>
                    </a:lnTo>
                    <a:lnTo>
                      <a:pt x="434" y="407"/>
                    </a:lnTo>
                    <a:lnTo>
                      <a:pt x="426" y="406"/>
                    </a:lnTo>
                    <a:close/>
                    <a:moveTo>
                      <a:pt x="69" y="44"/>
                    </a:moveTo>
                    <a:lnTo>
                      <a:pt x="61" y="46"/>
                    </a:lnTo>
                    <a:lnTo>
                      <a:pt x="55" y="49"/>
                    </a:lnTo>
                    <a:lnTo>
                      <a:pt x="50" y="54"/>
                    </a:lnTo>
                    <a:lnTo>
                      <a:pt x="47" y="60"/>
                    </a:lnTo>
                    <a:lnTo>
                      <a:pt x="46" y="68"/>
                    </a:lnTo>
                    <a:lnTo>
                      <a:pt x="47" y="76"/>
                    </a:lnTo>
                    <a:lnTo>
                      <a:pt x="50" y="80"/>
                    </a:lnTo>
                    <a:lnTo>
                      <a:pt x="55" y="87"/>
                    </a:lnTo>
                    <a:lnTo>
                      <a:pt x="61" y="90"/>
                    </a:lnTo>
                    <a:lnTo>
                      <a:pt x="69" y="90"/>
                    </a:lnTo>
                    <a:lnTo>
                      <a:pt x="75" y="90"/>
                    </a:lnTo>
                    <a:lnTo>
                      <a:pt x="82" y="87"/>
                    </a:lnTo>
                    <a:lnTo>
                      <a:pt x="86" y="80"/>
                    </a:lnTo>
                    <a:lnTo>
                      <a:pt x="90" y="76"/>
                    </a:lnTo>
                    <a:lnTo>
                      <a:pt x="91" y="68"/>
                    </a:lnTo>
                    <a:lnTo>
                      <a:pt x="90" y="60"/>
                    </a:lnTo>
                    <a:lnTo>
                      <a:pt x="86" y="54"/>
                    </a:lnTo>
                    <a:lnTo>
                      <a:pt x="82" y="49"/>
                    </a:lnTo>
                    <a:lnTo>
                      <a:pt x="75" y="46"/>
                    </a:lnTo>
                    <a:lnTo>
                      <a:pt x="69" y="44"/>
                    </a:lnTo>
                    <a:close/>
                    <a:moveTo>
                      <a:pt x="69" y="0"/>
                    </a:moveTo>
                    <a:lnTo>
                      <a:pt x="90" y="3"/>
                    </a:lnTo>
                    <a:lnTo>
                      <a:pt x="108" y="13"/>
                    </a:lnTo>
                    <a:lnTo>
                      <a:pt x="124" y="27"/>
                    </a:lnTo>
                    <a:lnTo>
                      <a:pt x="134" y="46"/>
                    </a:lnTo>
                    <a:lnTo>
                      <a:pt x="137" y="68"/>
                    </a:lnTo>
                    <a:lnTo>
                      <a:pt x="135" y="84"/>
                    </a:lnTo>
                    <a:lnTo>
                      <a:pt x="129" y="98"/>
                    </a:lnTo>
                    <a:lnTo>
                      <a:pt x="130" y="98"/>
                    </a:lnTo>
                    <a:lnTo>
                      <a:pt x="393" y="369"/>
                    </a:lnTo>
                    <a:lnTo>
                      <a:pt x="409" y="362"/>
                    </a:lnTo>
                    <a:lnTo>
                      <a:pt x="426" y="360"/>
                    </a:lnTo>
                    <a:lnTo>
                      <a:pt x="448" y="363"/>
                    </a:lnTo>
                    <a:lnTo>
                      <a:pt x="467" y="373"/>
                    </a:lnTo>
                    <a:lnTo>
                      <a:pt x="481" y="388"/>
                    </a:lnTo>
                    <a:lnTo>
                      <a:pt x="490" y="407"/>
                    </a:lnTo>
                    <a:lnTo>
                      <a:pt x="493" y="428"/>
                    </a:lnTo>
                    <a:lnTo>
                      <a:pt x="490" y="450"/>
                    </a:lnTo>
                    <a:lnTo>
                      <a:pt x="481" y="468"/>
                    </a:lnTo>
                    <a:lnTo>
                      <a:pt x="467" y="483"/>
                    </a:lnTo>
                    <a:lnTo>
                      <a:pt x="448" y="494"/>
                    </a:lnTo>
                    <a:lnTo>
                      <a:pt x="426" y="497"/>
                    </a:lnTo>
                    <a:lnTo>
                      <a:pt x="404" y="494"/>
                    </a:lnTo>
                    <a:lnTo>
                      <a:pt x="385" y="483"/>
                    </a:lnTo>
                    <a:lnTo>
                      <a:pt x="371" y="468"/>
                    </a:lnTo>
                    <a:lnTo>
                      <a:pt x="361" y="450"/>
                    </a:lnTo>
                    <a:lnTo>
                      <a:pt x="358" y="428"/>
                    </a:lnTo>
                    <a:lnTo>
                      <a:pt x="358" y="415"/>
                    </a:lnTo>
                    <a:lnTo>
                      <a:pt x="363" y="402"/>
                    </a:lnTo>
                    <a:lnTo>
                      <a:pt x="97" y="129"/>
                    </a:lnTo>
                    <a:lnTo>
                      <a:pt x="83" y="134"/>
                    </a:lnTo>
                    <a:lnTo>
                      <a:pt x="69" y="135"/>
                    </a:lnTo>
                    <a:lnTo>
                      <a:pt x="47" y="132"/>
                    </a:lnTo>
                    <a:lnTo>
                      <a:pt x="28" y="123"/>
                    </a:lnTo>
                    <a:lnTo>
                      <a:pt x="14" y="109"/>
                    </a:lnTo>
                    <a:lnTo>
                      <a:pt x="3" y="90"/>
                    </a:lnTo>
                    <a:lnTo>
                      <a:pt x="0" y="68"/>
                    </a:lnTo>
                    <a:lnTo>
                      <a:pt x="3" y="46"/>
                    </a:lnTo>
                    <a:lnTo>
                      <a:pt x="14" y="27"/>
                    </a:lnTo>
                    <a:lnTo>
                      <a:pt x="28" y="13"/>
                    </a:lnTo>
                    <a:lnTo>
                      <a:pt x="47" y="3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33" name="ïṩļîḋe"/>
              <p:cNvSpPr/>
              <p:nvPr/>
            </p:nvSpPr>
            <p:spPr bwMode="auto">
              <a:xfrm>
                <a:off x="4929187" y="4064000"/>
                <a:ext cx="2057400" cy="671513"/>
              </a:xfrm>
              <a:custGeom>
                <a:avLst/>
                <a:gdLst>
                  <a:gd name="T0" fmla="*/ 1220 w 1296"/>
                  <a:gd name="T1" fmla="*/ 60 h 423"/>
                  <a:gd name="T2" fmla="*/ 1209 w 1296"/>
                  <a:gd name="T3" fmla="*/ 68 h 423"/>
                  <a:gd name="T4" fmla="*/ 1205 w 1296"/>
                  <a:gd name="T5" fmla="*/ 82 h 423"/>
                  <a:gd name="T6" fmla="*/ 1209 w 1296"/>
                  <a:gd name="T7" fmla="*/ 95 h 423"/>
                  <a:gd name="T8" fmla="*/ 1220 w 1296"/>
                  <a:gd name="T9" fmla="*/ 102 h 423"/>
                  <a:gd name="T10" fmla="*/ 1235 w 1296"/>
                  <a:gd name="T11" fmla="*/ 102 h 423"/>
                  <a:gd name="T12" fmla="*/ 1246 w 1296"/>
                  <a:gd name="T13" fmla="*/ 95 h 423"/>
                  <a:gd name="T14" fmla="*/ 1250 w 1296"/>
                  <a:gd name="T15" fmla="*/ 82 h 423"/>
                  <a:gd name="T16" fmla="*/ 1246 w 1296"/>
                  <a:gd name="T17" fmla="*/ 68 h 423"/>
                  <a:gd name="T18" fmla="*/ 1235 w 1296"/>
                  <a:gd name="T19" fmla="*/ 60 h 423"/>
                  <a:gd name="T20" fmla="*/ 69 w 1296"/>
                  <a:gd name="T21" fmla="*/ 46 h 423"/>
                  <a:gd name="T22" fmla="*/ 55 w 1296"/>
                  <a:gd name="T23" fmla="*/ 51 h 423"/>
                  <a:gd name="T24" fmla="*/ 47 w 1296"/>
                  <a:gd name="T25" fmla="*/ 62 h 423"/>
                  <a:gd name="T26" fmla="*/ 47 w 1296"/>
                  <a:gd name="T27" fmla="*/ 76 h 423"/>
                  <a:gd name="T28" fmla="*/ 55 w 1296"/>
                  <a:gd name="T29" fmla="*/ 87 h 423"/>
                  <a:gd name="T30" fmla="*/ 69 w 1296"/>
                  <a:gd name="T31" fmla="*/ 91 h 423"/>
                  <a:gd name="T32" fmla="*/ 82 w 1296"/>
                  <a:gd name="T33" fmla="*/ 87 h 423"/>
                  <a:gd name="T34" fmla="*/ 89 w 1296"/>
                  <a:gd name="T35" fmla="*/ 76 h 423"/>
                  <a:gd name="T36" fmla="*/ 89 w 1296"/>
                  <a:gd name="T37" fmla="*/ 62 h 423"/>
                  <a:gd name="T38" fmla="*/ 82 w 1296"/>
                  <a:gd name="T39" fmla="*/ 51 h 423"/>
                  <a:gd name="T40" fmla="*/ 69 w 1296"/>
                  <a:gd name="T41" fmla="*/ 46 h 423"/>
                  <a:gd name="T42" fmla="*/ 89 w 1296"/>
                  <a:gd name="T43" fmla="*/ 3 h 423"/>
                  <a:gd name="T44" fmla="*/ 124 w 1296"/>
                  <a:gd name="T45" fmla="*/ 29 h 423"/>
                  <a:gd name="T46" fmla="*/ 136 w 1296"/>
                  <a:gd name="T47" fmla="*/ 68 h 423"/>
                  <a:gd name="T48" fmla="*/ 135 w 1296"/>
                  <a:gd name="T49" fmla="*/ 85 h 423"/>
                  <a:gd name="T50" fmla="*/ 399 w 1296"/>
                  <a:gd name="T51" fmla="*/ 369 h 423"/>
                  <a:gd name="T52" fmla="*/ 1164 w 1296"/>
                  <a:gd name="T53" fmla="*/ 58 h 423"/>
                  <a:gd name="T54" fmla="*/ 1187 w 1296"/>
                  <a:gd name="T55" fmla="*/ 25 h 423"/>
                  <a:gd name="T56" fmla="*/ 1228 w 1296"/>
                  <a:gd name="T57" fmla="*/ 13 h 423"/>
                  <a:gd name="T58" fmla="*/ 1268 w 1296"/>
                  <a:gd name="T59" fmla="*/ 25 h 423"/>
                  <a:gd name="T60" fmla="*/ 1293 w 1296"/>
                  <a:gd name="T61" fmla="*/ 60 h 423"/>
                  <a:gd name="T62" fmla="*/ 1293 w 1296"/>
                  <a:gd name="T63" fmla="*/ 102 h 423"/>
                  <a:gd name="T64" fmla="*/ 1268 w 1296"/>
                  <a:gd name="T65" fmla="*/ 137 h 423"/>
                  <a:gd name="T66" fmla="*/ 1228 w 1296"/>
                  <a:gd name="T67" fmla="*/ 150 h 423"/>
                  <a:gd name="T68" fmla="*/ 1189 w 1296"/>
                  <a:gd name="T69" fmla="*/ 137 h 423"/>
                  <a:gd name="T70" fmla="*/ 388 w 1296"/>
                  <a:gd name="T71" fmla="*/ 423 h 423"/>
                  <a:gd name="T72" fmla="*/ 86 w 1296"/>
                  <a:gd name="T73" fmla="*/ 134 h 423"/>
                  <a:gd name="T74" fmla="*/ 47 w 1296"/>
                  <a:gd name="T75" fmla="*/ 132 h 423"/>
                  <a:gd name="T76" fmla="*/ 14 w 1296"/>
                  <a:gd name="T77" fmla="*/ 109 h 423"/>
                  <a:gd name="T78" fmla="*/ 0 w 1296"/>
                  <a:gd name="T79" fmla="*/ 68 h 423"/>
                  <a:gd name="T80" fmla="*/ 14 w 1296"/>
                  <a:gd name="T81" fmla="*/ 29 h 423"/>
                  <a:gd name="T82" fmla="*/ 47 w 1296"/>
                  <a:gd name="T83" fmla="*/ 3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6" h="423">
                    <a:moveTo>
                      <a:pt x="1228" y="58"/>
                    </a:moveTo>
                    <a:lnTo>
                      <a:pt x="1220" y="60"/>
                    </a:lnTo>
                    <a:lnTo>
                      <a:pt x="1214" y="63"/>
                    </a:lnTo>
                    <a:lnTo>
                      <a:pt x="1209" y="68"/>
                    </a:lnTo>
                    <a:lnTo>
                      <a:pt x="1206" y="74"/>
                    </a:lnTo>
                    <a:lnTo>
                      <a:pt x="1205" y="82"/>
                    </a:lnTo>
                    <a:lnTo>
                      <a:pt x="1206" y="88"/>
                    </a:lnTo>
                    <a:lnTo>
                      <a:pt x="1209" y="95"/>
                    </a:lnTo>
                    <a:lnTo>
                      <a:pt x="1214" y="99"/>
                    </a:lnTo>
                    <a:lnTo>
                      <a:pt x="1220" y="102"/>
                    </a:lnTo>
                    <a:lnTo>
                      <a:pt x="1228" y="104"/>
                    </a:lnTo>
                    <a:lnTo>
                      <a:pt x="1235" y="102"/>
                    </a:lnTo>
                    <a:lnTo>
                      <a:pt x="1241" y="99"/>
                    </a:lnTo>
                    <a:lnTo>
                      <a:pt x="1246" y="95"/>
                    </a:lnTo>
                    <a:lnTo>
                      <a:pt x="1249" y="88"/>
                    </a:lnTo>
                    <a:lnTo>
                      <a:pt x="1250" y="82"/>
                    </a:lnTo>
                    <a:lnTo>
                      <a:pt x="1249" y="74"/>
                    </a:lnTo>
                    <a:lnTo>
                      <a:pt x="1246" y="68"/>
                    </a:lnTo>
                    <a:lnTo>
                      <a:pt x="1241" y="63"/>
                    </a:lnTo>
                    <a:lnTo>
                      <a:pt x="1235" y="60"/>
                    </a:lnTo>
                    <a:lnTo>
                      <a:pt x="1228" y="58"/>
                    </a:lnTo>
                    <a:close/>
                    <a:moveTo>
                      <a:pt x="69" y="46"/>
                    </a:moveTo>
                    <a:lnTo>
                      <a:pt x="61" y="47"/>
                    </a:lnTo>
                    <a:lnTo>
                      <a:pt x="55" y="51"/>
                    </a:lnTo>
                    <a:lnTo>
                      <a:pt x="50" y="55"/>
                    </a:lnTo>
                    <a:lnTo>
                      <a:pt x="47" y="62"/>
                    </a:lnTo>
                    <a:lnTo>
                      <a:pt x="45" y="68"/>
                    </a:lnTo>
                    <a:lnTo>
                      <a:pt x="47" y="76"/>
                    </a:lnTo>
                    <a:lnTo>
                      <a:pt x="50" y="82"/>
                    </a:lnTo>
                    <a:lnTo>
                      <a:pt x="55" y="87"/>
                    </a:lnTo>
                    <a:lnTo>
                      <a:pt x="61" y="90"/>
                    </a:lnTo>
                    <a:lnTo>
                      <a:pt x="69" y="91"/>
                    </a:lnTo>
                    <a:lnTo>
                      <a:pt x="75" y="90"/>
                    </a:lnTo>
                    <a:lnTo>
                      <a:pt x="82" y="87"/>
                    </a:lnTo>
                    <a:lnTo>
                      <a:pt x="86" y="82"/>
                    </a:lnTo>
                    <a:lnTo>
                      <a:pt x="89" y="76"/>
                    </a:lnTo>
                    <a:lnTo>
                      <a:pt x="91" y="68"/>
                    </a:lnTo>
                    <a:lnTo>
                      <a:pt x="89" y="62"/>
                    </a:lnTo>
                    <a:lnTo>
                      <a:pt x="86" y="55"/>
                    </a:lnTo>
                    <a:lnTo>
                      <a:pt x="82" y="51"/>
                    </a:lnTo>
                    <a:lnTo>
                      <a:pt x="75" y="47"/>
                    </a:lnTo>
                    <a:lnTo>
                      <a:pt x="69" y="46"/>
                    </a:lnTo>
                    <a:close/>
                    <a:moveTo>
                      <a:pt x="69" y="0"/>
                    </a:moveTo>
                    <a:lnTo>
                      <a:pt x="89" y="3"/>
                    </a:lnTo>
                    <a:lnTo>
                      <a:pt x="108" y="13"/>
                    </a:lnTo>
                    <a:lnTo>
                      <a:pt x="124" y="29"/>
                    </a:lnTo>
                    <a:lnTo>
                      <a:pt x="133" y="47"/>
                    </a:lnTo>
                    <a:lnTo>
                      <a:pt x="136" y="68"/>
                    </a:lnTo>
                    <a:lnTo>
                      <a:pt x="136" y="77"/>
                    </a:lnTo>
                    <a:lnTo>
                      <a:pt x="135" y="85"/>
                    </a:lnTo>
                    <a:lnTo>
                      <a:pt x="132" y="93"/>
                    </a:lnTo>
                    <a:lnTo>
                      <a:pt x="399" y="369"/>
                    </a:lnTo>
                    <a:lnTo>
                      <a:pt x="1159" y="80"/>
                    </a:lnTo>
                    <a:lnTo>
                      <a:pt x="1164" y="58"/>
                    </a:lnTo>
                    <a:lnTo>
                      <a:pt x="1173" y="41"/>
                    </a:lnTo>
                    <a:lnTo>
                      <a:pt x="1187" y="25"/>
                    </a:lnTo>
                    <a:lnTo>
                      <a:pt x="1206" y="16"/>
                    </a:lnTo>
                    <a:lnTo>
                      <a:pt x="1228" y="13"/>
                    </a:lnTo>
                    <a:lnTo>
                      <a:pt x="1249" y="16"/>
                    </a:lnTo>
                    <a:lnTo>
                      <a:pt x="1268" y="25"/>
                    </a:lnTo>
                    <a:lnTo>
                      <a:pt x="1283" y="41"/>
                    </a:lnTo>
                    <a:lnTo>
                      <a:pt x="1293" y="60"/>
                    </a:lnTo>
                    <a:lnTo>
                      <a:pt x="1296" y="82"/>
                    </a:lnTo>
                    <a:lnTo>
                      <a:pt x="1293" y="102"/>
                    </a:lnTo>
                    <a:lnTo>
                      <a:pt x="1283" y="121"/>
                    </a:lnTo>
                    <a:lnTo>
                      <a:pt x="1268" y="137"/>
                    </a:lnTo>
                    <a:lnTo>
                      <a:pt x="1249" y="146"/>
                    </a:lnTo>
                    <a:lnTo>
                      <a:pt x="1228" y="150"/>
                    </a:lnTo>
                    <a:lnTo>
                      <a:pt x="1206" y="146"/>
                    </a:lnTo>
                    <a:lnTo>
                      <a:pt x="1189" y="137"/>
                    </a:lnTo>
                    <a:lnTo>
                      <a:pt x="1173" y="123"/>
                    </a:lnTo>
                    <a:lnTo>
                      <a:pt x="388" y="423"/>
                    </a:lnTo>
                    <a:lnTo>
                      <a:pt x="102" y="128"/>
                    </a:lnTo>
                    <a:lnTo>
                      <a:pt x="86" y="134"/>
                    </a:lnTo>
                    <a:lnTo>
                      <a:pt x="69" y="137"/>
                    </a:lnTo>
                    <a:lnTo>
                      <a:pt x="47" y="132"/>
                    </a:lnTo>
                    <a:lnTo>
                      <a:pt x="28" y="123"/>
                    </a:lnTo>
                    <a:lnTo>
                      <a:pt x="14" y="109"/>
                    </a:lnTo>
                    <a:lnTo>
                      <a:pt x="3" y="90"/>
                    </a:lnTo>
                    <a:lnTo>
                      <a:pt x="0" y="68"/>
                    </a:lnTo>
                    <a:lnTo>
                      <a:pt x="3" y="47"/>
                    </a:lnTo>
                    <a:lnTo>
                      <a:pt x="14" y="29"/>
                    </a:lnTo>
                    <a:lnTo>
                      <a:pt x="28" y="13"/>
                    </a:lnTo>
                    <a:lnTo>
                      <a:pt x="47" y="3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34" name="iṩḻîďe"/>
              <p:cNvSpPr/>
              <p:nvPr/>
            </p:nvSpPr>
            <p:spPr bwMode="auto">
              <a:xfrm>
                <a:off x="3736974" y="3268663"/>
                <a:ext cx="346075" cy="841375"/>
              </a:xfrm>
              <a:custGeom>
                <a:avLst/>
                <a:gdLst>
                  <a:gd name="T0" fmla="*/ 143 w 218"/>
                  <a:gd name="T1" fmla="*/ 440 h 530"/>
                  <a:gd name="T2" fmla="*/ 132 w 218"/>
                  <a:gd name="T3" fmla="*/ 448 h 530"/>
                  <a:gd name="T4" fmla="*/ 127 w 218"/>
                  <a:gd name="T5" fmla="*/ 462 h 530"/>
                  <a:gd name="T6" fmla="*/ 132 w 218"/>
                  <a:gd name="T7" fmla="*/ 476 h 530"/>
                  <a:gd name="T8" fmla="*/ 143 w 218"/>
                  <a:gd name="T9" fmla="*/ 484 h 530"/>
                  <a:gd name="T10" fmla="*/ 157 w 218"/>
                  <a:gd name="T11" fmla="*/ 484 h 530"/>
                  <a:gd name="T12" fmla="*/ 168 w 218"/>
                  <a:gd name="T13" fmla="*/ 476 h 530"/>
                  <a:gd name="T14" fmla="*/ 173 w 218"/>
                  <a:gd name="T15" fmla="*/ 462 h 530"/>
                  <a:gd name="T16" fmla="*/ 168 w 218"/>
                  <a:gd name="T17" fmla="*/ 448 h 530"/>
                  <a:gd name="T18" fmla="*/ 157 w 218"/>
                  <a:gd name="T19" fmla="*/ 440 h 530"/>
                  <a:gd name="T20" fmla="*/ 69 w 218"/>
                  <a:gd name="T21" fmla="*/ 46 h 530"/>
                  <a:gd name="T22" fmla="*/ 56 w 218"/>
                  <a:gd name="T23" fmla="*/ 50 h 530"/>
                  <a:gd name="T24" fmla="*/ 47 w 218"/>
                  <a:gd name="T25" fmla="*/ 61 h 530"/>
                  <a:gd name="T26" fmla="*/ 47 w 218"/>
                  <a:gd name="T27" fmla="*/ 76 h 530"/>
                  <a:gd name="T28" fmla="*/ 56 w 218"/>
                  <a:gd name="T29" fmla="*/ 88 h 530"/>
                  <a:gd name="T30" fmla="*/ 69 w 218"/>
                  <a:gd name="T31" fmla="*/ 91 h 530"/>
                  <a:gd name="T32" fmla="*/ 83 w 218"/>
                  <a:gd name="T33" fmla="*/ 88 h 530"/>
                  <a:gd name="T34" fmla="*/ 91 w 218"/>
                  <a:gd name="T35" fmla="*/ 76 h 530"/>
                  <a:gd name="T36" fmla="*/ 91 w 218"/>
                  <a:gd name="T37" fmla="*/ 61 h 530"/>
                  <a:gd name="T38" fmla="*/ 83 w 218"/>
                  <a:gd name="T39" fmla="*/ 50 h 530"/>
                  <a:gd name="T40" fmla="*/ 69 w 218"/>
                  <a:gd name="T41" fmla="*/ 46 h 530"/>
                  <a:gd name="T42" fmla="*/ 91 w 218"/>
                  <a:gd name="T43" fmla="*/ 5 h 530"/>
                  <a:gd name="T44" fmla="*/ 124 w 218"/>
                  <a:gd name="T45" fmla="*/ 28 h 530"/>
                  <a:gd name="T46" fmla="*/ 138 w 218"/>
                  <a:gd name="T47" fmla="*/ 69 h 530"/>
                  <a:gd name="T48" fmla="*/ 119 w 218"/>
                  <a:gd name="T49" fmla="*/ 115 h 530"/>
                  <a:gd name="T50" fmla="*/ 77 w 218"/>
                  <a:gd name="T51" fmla="*/ 137 h 530"/>
                  <a:gd name="T52" fmla="*/ 127 w 218"/>
                  <a:gd name="T53" fmla="*/ 398 h 530"/>
                  <a:gd name="T54" fmla="*/ 151 w 218"/>
                  <a:gd name="T55" fmla="*/ 395 h 530"/>
                  <a:gd name="T56" fmla="*/ 190 w 218"/>
                  <a:gd name="T57" fmla="*/ 407 h 530"/>
                  <a:gd name="T58" fmla="*/ 215 w 218"/>
                  <a:gd name="T59" fmla="*/ 440 h 530"/>
                  <a:gd name="T60" fmla="*/ 215 w 218"/>
                  <a:gd name="T61" fmla="*/ 484 h 530"/>
                  <a:gd name="T62" fmla="*/ 190 w 218"/>
                  <a:gd name="T63" fmla="*/ 517 h 530"/>
                  <a:gd name="T64" fmla="*/ 151 w 218"/>
                  <a:gd name="T65" fmla="*/ 530 h 530"/>
                  <a:gd name="T66" fmla="*/ 110 w 218"/>
                  <a:gd name="T67" fmla="*/ 517 h 530"/>
                  <a:gd name="T68" fmla="*/ 86 w 218"/>
                  <a:gd name="T69" fmla="*/ 484 h 530"/>
                  <a:gd name="T70" fmla="*/ 85 w 218"/>
                  <a:gd name="T71" fmla="*/ 443 h 530"/>
                  <a:gd name="T72" fmla="*/ 0 w 218"/>
                  <a:gd name="T73" fmla="*/ 322 h 530"/>
                  <a:gd name="T74" fmla="*/ 16 w 218"/>
                  <a:gd name="T75" fmla="*/ 112 h 530"/>
                  <a:gd name="T76" fmla="*/ 1 w 218"/>
                  <a:gd name="T77" fmla="*/ 69 h 530"/>
                  <a:gd name="T78" fmla="*/ 14 w 218"/>
                  <a:gd name="T79" fmla="*/ 28 h 530"/>
                  <a:gd name="T80" fmla="*/ 47 w 218"/>
                  <a:gd name="T81" fmla="*/ 5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18" h="530">
                    <a:moveTo>
                      <a:pt x="151" y="440"/>
                    </a:moveTo>
                    <a:lnTo>
                      <a:pt x="143" y="440"/>
                    </a:lnTo>
                    <a:lnTo>
                      <a:pt x="137" y="443"/>
                    </a:lnTo>
                    <a:lnTo>
                      <a:pt x="132" y="448"/>
                    </a:lnTo>
                    <a:lnTo>
                      <a:pt x="129" y="454"/>
                    </a:lnTo>
                    <a:lnTo>
                      <a:pt x="127" y="462"/>
                    </a:lnTo>
                    <a:lnTo>
                      <a:pt x="129" y="470"/>
                    </a:lnTo>
                    <a:lnTo>
                      <a:pt x="132" y="476"/>
                    </a:lnTo>
                    <a:lnTo>
                      <a:pt x="137" y="481"/>
                    </a:lnTo>
                    <a:lnTo>
                      <a:pt x="143" y="484"/>
                    </a:lnTo>
                    <a:lnTo>
                      <a:pt x="151" y="486"/>
                    </a:lnTo>
                    <a:lnTo>
                      <a:pt x="157" y="484"/>
                    </a:lnTo>
                    <a:lnTo>
                      <a:pt x="163" y="481"/>
                    </a:lnTo>
                    <a:lnTo>
                      <a:pt x="168" y="476"/>
                    </a:lnTo>
                    <a:lnTo>
                      <a:pt x="173" y="470"/>
                    </a:lnTo>
                    <a:lnTo>
                      <a:pt x="173" y="462"/>
                    </a:lnTo>
                    <a:lnTo>
                      <a:pt x="173" y="454"/>
                    </a:lnTo>
                    <a:lnTo>
                      <a:pt x="168" y="448"/>
                    </a:lnTo>
                    <a:lnTo>
                      <a:pt x="163" y="443"/>
                    </a:lnTo>
                    <a:lnTo>
                      <a:pt x="157" y="440"/>
                    </a:lnTo>
                    <a:lnTo>
                      <a:pt x="151" y="440"/>
                    </a:lnTo>
                    <a:close/>
                    <a:moveTo>
                      <a:pt x="69" y="46"/>
                    </a:moveTo>
                    <a:lnTo>
                      <a:pt x="63" y="47"/>
                    </a:lnTo>
                    <a:lnTo>
                      <a:pt x="56" y="50"/>
                    </a:lnTo>
                    <a:lnTo>
                      <a:pt x="50" y="55"/>
                    </a:lnTo>
                    <a:lnTo>
                      <a:pt x="47" y="61"/>
                    </a:lnTo>
                    <a:lnTo>
                      <a:pt x="47" y="69"/>
                    </a:lnTo>
                    <a:lnTo>
                      <a:pt x="47" y="76"/>
                    </a:lnTo>
                    <a:lnTo>
                      <a:pt x="50" y="82"/>
                    </a:lnTo>
                    <a:lnTo>
                      <a:pt x="56" y="88"/>
                    </a:lnTo>
                    <a:lnTo>
                      <a:pt x="63" y="91"/>
                    </a:lnTo>
                    <a:lnTo>
                      <a:pt x="69" y="91"/>
                    </a:lnTo>
                    <a:lnTo>
                      <a:pt x="77" y="91"/>
                    </a:lnTo>
                    <a:lnTo>
                      <a:pt x="83" y="88"/>
                    </a:lnTo>
                    <a:lnTo>
                      <a:pt x="88" y="82"/>
                    </a:lnTo>
                    <a:lnTo>
                      <a:pt x="91" y="76"/>
                    </a:lnTo>
                    <a:lnTo>
                      <a:pt x="93" y="69"/>
                    </a:lnTo>
                    <a:lnTo>
                      <a:pt x="91" y="61"/>
                    </a:lnTo>
                    <a:lnTo>
                      <a:pt x="88" y="55"/>
                    </a:lnTo>
                    <a:lnTo>
                      <a:pt x="83" y="50"/>
                    </a:lnTo>
                    <a:lnTo>
                      <a:pt x="77" y="47"/>
                    </a:lnTo>
                    <a:lnTo>
                      <a:pt x="69" y="46"/>
                    </a:lnTo>
                    <a:close/>
                    <a:moveTo>
                      <a:pt x="69" y="0"/>
                    </a:moveTo>
                    <a:lnTo>
                      <a:pt x="91" y="5"/>
                    </a:lnTo>
                    <a:lnTo>
                      <a:pt x="110" y="14"/>
                    </a:lnTo>
                    <a:lnTo>
                      <a:pt x="124" y="28"/>
                    </a:lnTo>
                    <a:lnTo>
                      <a:pt x="133" y="47"/>
                    </a:lnTo>
                    <a:lnTo>
                      <a:pt x="138" y="69"/>
                    </a:lnTo>
                    <a:lnTo>
                      <a:pt x="133" y="94"/>
                    </a:lnTo>
                    <a:lnTo>
                      <a:pt x="119" y="115"/>
                    </a:lnTo>
                    <a:lnTo>
                      <a:pt x="100" y="129"/>
                    </a:lnTo>
                    <a:lnTo>
                      <a:pt x="77" y="137"/>
                    </a:lnTo>
                    <a:lnTo>
                      <a:pt x="49" y="310"/>
                    </a:lnTo>
                    <a:lnTo>
                      <a:pt x="127" y="398"/>
                    </a:lnTo>
                    <a:lnTo>
                      <a:pt x="138" y="395"/>
                    </a:lnTo>
                    <a:lnTo>
                      <a:pt x="151" y="395"/>
                    </a:lnTo>
                    <a:lnTo>
                      <a:pt x="173" y="398"/>
                    </a:lnTo>
                    <a:lnTo>
                      <a:pt x="190" y="407"/>
                    </a:lnTo>
                    <a:lnTo>
                      <a:pt x="206" y="421"/>
                    </a:lnTo>
                    <a:lnTo>
                      <a:pt x="215" y="440"/>
                    </a:lnTo>
                    <a:lnTo>
                      <a:pt x="218" y="462"/>
                    </a:lnTo>
                    <a:lnTo>
                      <a:pt x="215" y="484"/>
                    </a:lnTo>
                    <a:lnTo>
                      <a:pt x="206" y="503"/>
                    </a:lnTo>
                    <a:lnTo>
                      <a:pt x="190" y="517"/>
                    </a:lnTo>
                    <a:lnTo>
                      <a:pt x="173" y="526"/>
                    </a:lnTo>
                    <a:lnTo>
                      <a:pt x="151" y="530"/>
                    </a:lnTo>
                    <a:lnTo>
                      <a:pt x="129" y="526"/>
                    </a:lnTo>
                    <a:lnTo>
                      <a:pt x="110" y="517"/>
                    </a:lnTo>
                    <a:lnTo>
                      <a:pt x="96" y="503"/>
                    </a:lnTo>
                    <a:lnTo>
                      <a:pt x="86" y="484"/>
                    </a:lnTo>
                    <a:lnTo>
                      <a:pt x="82" y="462"/>
                    </a:lnTo>
                    <a:lnTo>
                      <a:pt x="85" y="443"/>
                    </a:lnTo>
                    <a:lnTo>
                      <a:pt x="91" y="428"/>
                    </a:lnTo>
                    <a:lnTo>
                      <a:pt x="0" y="322"/>
                    </a:lnTo>
                    <a:lnTo>
                      <a:pt x="33" y="126"/>
                    </a:lnTo>
                    <a:lnTo>
                      <a:pt x="16" y="112"/>
                    </a:lnTo>
                    <a:lnTo>
                      <a:pt x="5" y="91"/>
                    </a:lnTo>
                    <a:lnTo>
                      <a:pt x="1" y="69"/>
                    </a:lnTo>
                    <a:lnTo>
                      <a:pt x="5" y="47"/>
                    </a:lnTo>
                    <a:lnTo>
                      <a:pt x="14" y="28"/>
                    </a:lnTo>
                    <a:lnTo>
                      <a:pt x="28" y="14"/>
                    </a:lnTo>
                    <a:lnTo>
                      <a:pt x="47" y="5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35" name="îṥļíḑé"/>
              <p:cNvSpPr/>
              <p:nvPr/>
            </p:nvSpPr>
            <p:spPr bwMode="auto">
              <a:xfrm>
                <a:off x="5667374" y="2141538"/>
                <a:ext cx="1193800" cy="793750"/>
              </a:xfrm>
              <a:custGeom>
                <a:avLst/>
                <a:gdLst>
                  <a:gd name="T0" fmla="*/ 61 w 752"/>
                  <a:gd name="T1" fmla="*/ 203 h 500"/>
                  <a:gd name="T2" fmla="*/ 50 w 752"/>
                  <a:gd name="T3" fmla="*/ 211 h 500"/>
                  <a:gd name="T4" fmla="*/ 45 w 752"/>
                  <a:gd name="T5" fmla="*/ 223 h 500"/>
                  <a:gd name="T6" fmla="*/ 50 w 752"/>
                  <a:gd name="T7" fmla="*/ 237 h 500"/>
                  <a:gd name="T8" fmla="*/ 61 w 752"/>
                  <a:gd name="T9" fmla="*/ 245 h 500"/>
                  <a:gd name="T10" fmla="*/ 75 w 752"/>
                  <a:gd name="T11" fmla="*/ 245 h 500"/>
                  <a:gd name="T12" fmla="*/ 86 w 752"/>
                  <a:gd name="T13" fmla="*/ 237 h 500"/>
                  <a:gd name="T14" fmla="*/ 91 w 752"/>
                  <a:gd name="T15" fmla="*/ 223 h 500"/>
                  <a:gd name="T16" fmla="*/ 86 w 752"/>
                  <a:gd name="T17" fmla="*/ 211 h 500"/>
                  <a:gd name="T18" fmla="*/ 75 w 752"/>
                  <a:gd name="T19" fmla="*/ 203 h 500"/>
                  <a:gd name="T20" fmla="*/ 609 w 752"/>
                  <a:gd name="T21" fmla="*/ 46 h 500"/>
                  <a:gd name="T22" fmla="*/ 597 w 752"/>
                  <a:gd name="T23" fmla="*/ 50 h 500"/>
                  <a:gd name="T24" fmla="*/ 589 w 752"/>
                  <a:gd name="T25" fmla="*/ 61 h 500"/>
                  <a:gd name="T26" fmla="*/ 589 w 752"/>
                  <a:gd name="T27" fmla="*/ 76 h 500"/>
                  <a:gd name="T28" fmla="*/ 597 w 752"/>
                  <a:gd name="T29" fmla="*/ 87 h 500"/>
                  <a:gd name="T30" fmla="*/ 609 w 752"/>
                  <a:gd name="T31" fmla="*/ 91 h 500"/>
                  <a:gd name="T32" fmla="*/ 623 w 752"/>
                  <a:gd name="T33" fmla="*/ 87 h 500"/>
                  <a:gd name="T34" fmla="*/ 631 w 752"/>
                  <a:gd name="T35" fmla="*/ 76 h 500"/>
                  <a:gd name="T36" fmla="*/ 631 w 752"/>
                  <a:gd name="T37" fmla="*/ 61 h 500"/>
                  <a:gd name="T38" fmla="*/ 623 w 752"/>
                  <a:gd name="T39" fmla="*/ 50 h 500"/>
                  <a:gd name="T40" fmla="*/ 609 w 752"/>
                  <a:gd name="T41" fmla="*/ 46 h 500"/>
                  <a:gd name="T42" fmla="*/ 631 w 752"/>
                  <a:gd name="T43" fmla="*/ 3 h 500"/>
                  <a:gd name="T44" fmla="*/ 666 w 752"/>
                  <a:gd name="T45" fmla="*/ 28 h 500"/>
                  <a:gd name="T46" fmla="*/ 678 w 752"/>
                  <a:gd name="T47" fmla="*/ 68 h 500"/>
                  <a:gd name="T48" fmla="*/ 661 w 752"/>
                  <a:gd name="T49" fmla="*/ 113 h 500"/>
                  <a:gd name="T50" fmla="*/ 165 w 752"/>
                  <a:gd name="T51" fmla="*/ 500 h 500"/>
                  <a:gd name="T52" fmla="*/ 67 w 752"/>
                  <a:gd name="T53" fmla="*/ 292 h 500"/>
                  <a:gd name="T54" fmla="*/ 28 w 752"/>
                  <a:gd name="T55" fmla="*/ 278 h 500"/>
                  <a:gd name="T56" fmla="*/ 3 w 752"/>
                  <a:gd name="T57" fmla="*/ 245 h 500"/>
                  <a:gd name="T58" fmla="*/ 3 w 752"/>
                  <a:gd name="T59" fmla="*/ 203 h 500"/>
                  <a:gd name="T60" fmla="*/ 28 w 752"/>
                  <a:gd name="T61" fmla="*/ 168 h 500"/>
                  <a:gd name="T62" fmla="*/ 67 w 752"/>
                  <a:gd name="T63" fmla="*/ 156 h 500"/>
                  <a:gd name="T64" fmla="*/ 108 w 752"/>
                  <a:gd name="T65" fmla="*/ 168 h 500"/>
                  <a:gd name="T66" fmla="*/ 132 w 752"/>
                  <a:gd name="T67" fmla="*/ 203 h 500"/>
                  <a:gd name="T68" fmla="*/ 133 w 752"/>
                  <a:gd name="T69" fmla="*/ 242 h 500"/>
                  <a:gd name="T70" fmla="*/ 116 w 752"/>
                  <a:gd name="T71" fmla="*/ 272 h 500"/>
                  <a:gd name="T72" fmla="*/ 689 w 752"/>
                  <a:gd name="T73" fmla="*/ 288 h 500"/>
                  <a:gd name="T74" fmla="*/ 609 w 752"/>
                  <a:gd name="T75" fmla="*/ 137 h 500"/>
                  <a:gd name="T76" fmla="*/ 570 w 752"/>
                  <a:gd name="T77" fmla="*/ 123 h 500"/>
                  <a:gd name="T78" fmla="*/ 545 w 752"/>
                  <a:gd name="T79" fmla="*/ 90 h 500"/>
                  <a:gd name="T80" fmla="*/ 545 w 752"/>
                  <a:gd name="T81" fmla="*/ 46 h 500"/>
                  <a:gd name="T82" fmla="*/ 570 w 752"/>
                  <a:gd name="T83" fmla="*/ 13 h 500"/>
                  <a:gd name="T84" fmla="*/ 609 w 752"/>
                  <a:gd name="T85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52" h="500">
                    <a:moveTo>
                      <a:pt x="67" y="201"/>
                    </a:moveTo>
                    <a:lnTo>
                      <a:pt x="61" y="203"/>
                    </a:lnTo>
                    <a:lnTo>
                      <a:pt x="55" y="206"/>
                    </a:lnTo>
                    <a:lnTo>
                      <a:pt x="50" y="211"/>
                    </a:lnTo>
                    <a:lnTo>
                      <a:pt x="47" y="217"/>
                    </a:lnTo>
                    <a:lnTo>
                      <a:pt x="45" y="223"/>
                    </a:lnTo>
                    <a:lnTo>
                      <a:pt x="47" y="231"/>
                    </a:lnTo>
                    <a:lnTo>
                      <a:pt x="50" y="237"/>
                    </a:lnTo>
                    <a:lnTo>
                      <a:pt x="55" y="242"/>
                    </a:lnTo>
                    <a:lnTo>
                      <a:pt x="61" y="245"/>
                    </a:lnTo>
                    <a:lnTo>
                      <a:pt x="67" y="247"/>
                    </a:lnTo>
                    <a:lnTo>
                      <a:pt x="75" y="245"/>
                    </a:lnTo>
                    <a:lnTo>
                      <a:pt x="81" y="242"/>
                    </a:lnTo>
                    <a:lnTo>
                      <a:pt x="86" y="237"/>
                    </a:lnTo>
                    <a:lnTo>
                      <a:pt x="89" y="231"/>
                    </a:lnTo>
                    <a:lnTo>
                      <a:pt x="91" y="223"/>
                    </a:lnTo>
                    <a:lnTo>
                      <a:pt x="89" y="217"/>
                    </a:lnTo>
                    <a:lnTo>
                      <a:pt x="86" y="211"/>
                    </a:lnTo>
                    <a:lnTo>
                      <a:pt x="81" y="206"/>
                    </a:lnTo>
                    <a:lnTo>
                      <a:pt x="75" y="203"/>
                    </a:lnTo>
                    <a:lnTo>
                      <a:pt x="67" y="201"/>
                    </a:lnTo>
                    <a:close/>
                    <a:moveTo>
                      <a:pt x="609" y="46"/>
                    </a:moveTo>
                    <a:lnTo>
                      <a:pt x="603" y="46"/>
                    </a:lnTo>
                    <a:lnTo>
                      <a:pt x="597" y="50"/>
                    </a:lnTo>
                    <a:lnTo>
                      <a:pt x="592" y="55"/>
                    </a:lnTo>
                    <a:lnTo>
                      <a:pt x="589" y="61"/>
                    </a:lnTo>
                    <a:lnTo>
                      <a:pt x="587" y="68"/>
                    </a:lnTo>
                    <a:lnTo>
                      <a:pt x="589" y="76"/>
                    </a:lnTo>
                    <a:lnTo>
                      <a:pt x="592" y="82"/>
                    </a:lnTo>
                    <a:lnTo>
                      <a:pt x="597" y="87"/>
                    </a:lnTo>
                    <a:lnTo>
                      <a:pt x="603" y="90"/>
                    </a:lnTo>
                    <a:lnTo>
                      <a:pt x="609" y="91"/>
                    </a:lnTo>
                    <a:lnTo>
                      <a:pt x="617" y="90"/>
                    </a:lnTo>
                    <a:lnTo>
                      <a:pt x="623" y="87"/>
                    </a:lnTo>
                    <a:lnTo>
                      <a:pt x="628" y="82"/>
                    </a:lnTo>
                    <a:lnTo>
                      <a:pt x="631" y="76"/>
                    </a:lnTo>
                    <a:lnTo>
                      <a:pt x="633" y="68"/>
                    </a:lnTo>
                    <a:lnTo>
                      <a:pt x="631" y="61"/>
                    </a:lnTo>
                    <a:lnTo>
                      <a:pt x="628" y="55"/>
                    </a:lnTo>
                    <a:lnTo>
                      <a:pt x="623" y="50"/>
                    </a:lnTo>
                    <a:lnTo>
                      <a:pt x="617" y="46"/>
                    </a:lnTo>
                    <a:lnTo>
                      <a:pt x="609" y="46"/>
                    </a:lnTo>
                    <a:close/>
                    <a:moveTo>
                      <a:pt x="609" y="0"/>
                    </a:moveTo>
                    <a:lnTo>
                      <a:pt x="631" y="3"/>
                    </a:lnTo>
                    <a:lnTo>
                      <a:pt x="650" y="13"/>
                    </a:lnTo>
                    <a:lnTo>
                      <a:pt x="666" y="28"/>
                    </a:lnTo>
                    <a:lnTo>
                      <a:pt x="675" y="46"/>
                    </a:lnTo>
                    <a:lnTo>
                      <a:pt x="678" y="68"/>
                    </a:lnTo>
                    <a:lnTo>
                      <a:pt x="674" y="93"/>
                    </a:lnTo>
                    <a:lnTo>
                      <a:pt x="661" y="113"/>
                    </a:lnTo>
                    <a:lnTo>
                      <a:pt x="752" y="316"/>
                    </a:lnTo>
                    <a:lnTo>
                      <a:pt x="165" y="500"/>
                    </a:lnTo>
                    <a:lnTo>
                      <a:pt x="75" y="292"/>
                    </a:lnTo>
                    <a:lnTo>
                      <a:pt x="67" y="292"/>
                    </a:lnTo>
                    <a:lnTo>
                      <a:pt x="47" y="289"/>
                    </a:lnTo>
                    <a:lnTo>
                      <a:pt x="28" y="278"/>
                    </a:lnTo>
                    <a:lnTo>
                      <a:pt x="12" y="264"/>
                    </a:lnTo>
                    <a:lnTo>
                      <a:pt x="3" y="245"/>
                    </a:lnTo>
                    <a:lnTo>
                      <a:pt x="0" y="223"/>
                    </a:lnTo>
                    <a:lnTo>
                      <a:pt x="3" y="203"/>
                    </a:lnTo>
                    <a:lnTo>
                      <a:pt x="12" y="184"/>
                    </a:lnTo>
                    <a:lnTo>
                      <a:pt x="28" y="168"/>
                    </a:lnTo>
                    <a:lnTo>
                      <a:pt x="47" y="159"/>
                    </a:lnTo>
                    <a:lnTo>
                      <a:pt x="67" y="156"/>
                    </a:lnTo>
                    <a:lnTo>
                      <a:pt x="89" y="159"/>
                    </a:lnTo>
                    <a:lnTo>
                      <a:pt x="108" y="168"/>
                    </a:lnTo>
                    <a:lnTo>
                      <a:pt x="122" y="184"/>
                    </a:lnTo>
                    <a:lnTo>
                      <a:pt x="132" y="203"/>
                    </a:lnTo>
                    <a:lnTo>
                      <a:pt x="136" y="223"/>
                    </a:lnTo>
                    <a:lnTo>
                      <a:pt x="133" y="242"/>
                    </a:lnTo>
                    <a:lnTo>
                      <a:pt x="127" y="258"/>
                    </a:lnTo>
                    <a:lnTo>
                      <a:pt x="116" y="272"/>
                    </a:lnTo>
                    <a:lnTo>
                      <a:pt x="190" y="445"/>
                    </a:lnTo>
                    <a:lnTo>
                      <a:pt x="689" y="288"/>
                    </a:lnTo>
                    <a:lnTo>
                      <a:pt x="622" y="135"/>
                    </a:lnTo>
                    <a:lnTo>
                      <a:pt x="609" y="137"/>
                    </a:lnTo>
                    <a:lnTo>
                      <a:pt x="589" y="132"/>
                    </a:lnTo>
                    <a:lnTo>
                      <a:pt x="570" y="123"/>
                    </a:lnTo>
                    <a:lnTo>
                      <a:pt x="554" y="109"/>
                    </a:lnTo>
                    <a:lnTo>
                      <a:pt x="545" y="90"/>
                    </a:lnTo>
                    <a:lnTo>
                      <a:pt x="542" y="68"/>
                    </a:lnTo>
                    <a:lnTo>
                      <a:pt x="545" y="46"/>
                    </a:lnTo>
                    <a:lnTo>
                      <a:pt x="554" y="28"/>
                    </a:lnTo>
                    <a:lnTo>
                      <a:pt x="570" y="13"/>
                    </a:lnTo>
                    <a:lnTo>
                      <a:pt x="589" y="3"/>
                    </a:lnTo>
                    <a:lnTo>
                      <a:pt x="6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36" name="íşlîdê"/>
              <p:cNvSpPr/>
              <p:nvPr/>
            </p:nvSpPr>
            <p:spPr bwMode="auto">
              <a:xfrm>
                <a:off x="6392862" y="2263775"/>
                <a:ext cx="882650" cy="830263"/>
              </a:xfrm>
              <a:custGeom>
                <a:avLst/>
                <a:gdLst>
                  <a:gd name="T0" fmla="*/ 61 w 556"/>
                  <a:gd name="T1" fmla="*/ 434 h 523"/>
                  <a:gd name="T2" fmla="*/ 50 w 556"/>
                  <a:gd name="T3" fmla="*/ 442 h 523"/>
                  <a:gd name="T4" fmla="*/ 45 w 556"/>
                  <a:gd name="T5" fmla="*/ 456 h 523"/>
                  <a:gd name="T6" fmla="*/ 50 w 556"/>
                  <a:gd name="T7" fmla="*/ 468 h 523"/>
                  <a:gd name="T8" fmla="*/ 61 w 556"/>
                  <a:gd name="T9" fmla="*/ 478 h 523"/>
                  <a:gd name="T10" fmla="*/ 75 w 556"/>
                  <a:gd name="T11" fmla="*/ 478 h 523"/>
                  <a:gd name="T12" fmla="*/ 86 w 556"/>
                  <a:gd name="T13" fmla="*/ 468 h 523"/>
                  <a:gd name="T14" fmla="*/ 91 w 556"/>
                  <a:gd name="T15" fmla="*/ 456 h 523"/>
                  <a:gd name="T16" fmla="*/ 86 w 556"/>
                  <a:gd name="T17" fmla="*/ 442 h 523"/>
                  <a:gd name="T18" fmla="*/ 75 w 556"/>
                  <a:gd name="T19" fmla="*/ 434 h 523"/>
                  <a:gd name="T20" fmla="*/ 426 w 556"/>
                  <a:gd name="T21" fmla="*/ 46 h 523"/>
                  <a:gd name="T22" fmla="*/ 413 w 556"/>
                  <a:gd name="T23" fmla="*/ 50 h 523"/>
                  <a:gd name="T24" fmla="*/ 404 w 556"/>
                  <a:gd name="T25" fmla="*/ 61 h 523"/>
                  <a:gd name="T26" fmla="*/ 404 w 556"/>
                  <a:gd name="T27" fmla="*/ 76 h 523"/>
                  <a:gd name="T28" fmla="*/ 413 w 556"/>
                  <a:gd name="T29" fmla="*/ 87 h 523"/>
                  <a:gd name="T30" fmla="*/ 426 w 556"/>
                  <a:gd name="T31" fmla="*/ 91 h 523"/>
                  <a:gd name="T32" fmla="*/ 440 w 556"/>
                  <a:gd name="T33" fmla="*/ 87 h 523"/>
                  <a:gd name="T34" fmla="*/ 448 w 556"/>
                  <a:gd name="T35" fmla="*/ 76 h 523"/>
                  <a:gd name="T36" fmla="*/ 448 w 556"/>
                  <a:gd name="T37" fmla="*/ 61 h 523"/>
                  <a:gd name="T38" fmla="*/ 440 w 556"/>
                  <a:gd name="T39" fmla="*/ 50 h 523"/>
                  <a:gd name="T40" fmla="*/ 426 w 556"/>
                  <a:gd name="T41" fmla="*/ 46 h 523"/>
                  <a:gd name="T42" fmla="*/ 448 w 556"/>
                  <a:gd name="T43" fmla="*/ 5 h 523"/>
                  <a:gd name="T44" fmla="*/ 481 w 556"/>
                  <a:gd name="T45" fmla="*/ 28 h 523"/>
                  <a:gd name="T46" fmla="*/ 495 w 556"/>
                  <a:gd name="T47" fmla="*/ 69 h 523"/>
                  <a:gd name="T48" fmla="*/ 484 w 556"/>
                  <a:gd name="T49" fmla="*/ 105 h 523"/>
                  <a:gd name="T50" fmla="*/ 556 w 556"/>
                  <a:gd name="T51" fmla="*/ 344 h 523"/>
                  <a:gd name="T52" fmla="*/ 129 w 556"/>
                  <a:gd name="T53" fmla="*/ 489 h 523"/>
                  <a:gd name="T54" fmla="*/ 93 w 556"/>
                  <a:gd name="T55" fmla="*/ 519 h 523"/>
                  <a:gd name="T56" fmla="*/ 47 w 556"/>
                  <a:gd name="T57" fmla="*/ 520 h 523"/>
                  <a:gd name="T58" fmla="*/ 14 w 556"/>
                  <a:gd name="T59" fmla="*/ 495 h 523"/>
                  <a:gd name="T60" fmla="*/ 0 w 556"/>
                  <a:gd name="T61" fmla="*/ 456 h 523"/>
                  <a:gd name="T62" fmla="*/ 14 w 556"/>
                  <a:gd name="T63" fmla="*/ 415 h 523"/>
                  <a:gd name="T64" fmla="*/ 47 w 556"/>
                  <a:gd name="T65" fmla="*/ 391 h 523"/>
                  <a:gd name="T66" fmla="*/ 93 w 556"/>
                  <a:gd name="T67" fmla="*/ 391 h 523"/>
                  <a:gd name="T68" fmla="*/ 127 w 556"/>
                  <a:gd name="T69" fmla="*/ 421 h 523"/>
                  <a:gd name="T70" fmla="*/ 430 w 556"/>
                  <a:gd name="T71" fmla="*/ 137 h 523"/>
                  <a:gd name="T72" fmla="*/ 404 w 556"/>
                  <a:gd name="T73" fmla="*/ 134 h 523"/>
                  <a:gd name="T74" fmla="*/ 371 w 556"/>
                  <a:gd name="T75" fmla="*/ 109 h 523"/>
                  <a:gd name="T76" fmla="*/ 358 w 556"/>
                  <a:gd name="T77" fmla="*/ 69 h 523"/>
                  <a:gd name="T78" fmla="*/ 371 w 556"/>
                  <a:gd name="T79" fmla="*/ 28 h 523"/>
                  <a:gd name="T80" fmla="*/ 404 w 556"/>
                  <a:gd name="T81" fmla="*/ 5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6" h="523">
                    <a:moveTo>
                      <a:pt x="69" y="432"/>
                    </a:moveTo>
                    <a:lnTo>
                      <a:pt x="61" y="434"/>
                    </a:lnTo>
                    <a:lnTo>
                      <a:pt x="55" y="437"/>
                    </a:lnTo>
                    <a:lnTo>
                      <a:pt x="50" y="442"/>
                    </a:lnTo>
                    <a:lnTo>
                      <a:pt x="47" y="448"/>
                    </a:lnTo>
                    <a:lnTo>
                      <a:pt x="45" y="456"/>
                    </a:lnTo>
                    <a:lnTo>
                      <a:pt x="47" y="462"/>
                    </a:lnTo>
                    <a:lnTo>
                      <a:pt x="50" y="468"/>
                    </a:lnTo>
                    <a:lnTo>
                      <a:pt x="55" y="473"/>
                    </a:lnTo>
                    <a:lnTo>
                      <a:pt x="61" y="478"/>
                    </a:lnTo>
                    <a:lnTo>
                      <a:pt x="69" y="478"/>
                    </a:lnTo>
                    <a:lnTo>
                      <a:pt x="75" y="478"/>
                    </a:lnTo>
                    <a:lnTo>
                      <a:pt x="82" y="473"/>
                    </a:lnTo>
                    <a:lnTo>
                      <a:pt x="86" y="468"/>
                    </a:lnTo>
                    <a:lnTo>
                      <a:pt x="89" y="462"/>
                    </a:lnTo>
                    <a:lnTo>
                      <a:pt x="91" y="456"/>
                    </a:lnTo>
                    <a:lnTo>
                      <a:pt x="89" y="448"/>
                    </a:lnTo>
                    <a:lnTo>
                      <a:pt x="86" y="442"/>
                    </a:lnTo>
                    <a:lnTo>
                      <a:pt x="82" y="437"/>
                    </a:lnTo>
                    <a:lnTo>
                      <a:pt x="75" y="434"/>
                    </a:lnTo>
                    <a:lnTo>
                      <a:pt x="69" y="432"/>
                    </a:lnTo>
                    <a:close/>
                    <a:moveTo>
                      <a:pt x="426" y="46"/>
                    </a:moveTo>
                    <a:lnTo>
                      <a:pt x="419" y="47"/>
                    </a:lnTo>
                    <a:lnTo>
                      <a:pt x="413" y="50"/>
                    </a:lnTo>
                    <a:lnTo>
                      <a:pt x="407" y="55"/>
                    </a:lnTo>
                    <a:lnTo>
                      <a:pt x="404" y="61"/>
                    </a:lnTo>
                    <a:lnTo>
                      <a:pt x="404" y="69"/>
                    </a:lnTo>
                    <a:lnTo>
                      <a:pt x="404" y="76"/>
                    </a:lnTo>
                    <a:lnTo>
                      <a:pt x="407" y="82"/>
                    </a:lnTo>
                    <a:lnTo>
                      <a:pt x="413" y="87"/>
                    </a:lnTo>
                    <a:lnTo>
                      <a:pt x="419" y="91"/>
                    </a:lnTo>
                    <a:lnTo>
                      <a:pt x="426" y="91"/>
                    </a:lnTo>
                    <a:lnTo>
                      <a:pt x="434" y="91"/>
                    </a:lnTo>
                    <a:lnTo>
                      <a:pt x="440" y="87"/>
                    </a:lnTo>
                    <a:lnTo>
                      <a:pt x="445" y="82"/>
                    </a:lnTo>
                    <a:lnTo>
                      <a:pt x="448" y="76"/>
                    </a:lnTo>
                    <a:lnTo>
                      <a:pt x="449" y="69"/>
                    </a:lnTo>
                    <a:lnTo>
                      <a:pt x="448" y="61"/>
                    </a:lnTo>
                    <a:lnTo>
                      <a:pt x="445" y="55"/>
                    </a:lnTo>
                    <a:lnTo>
                      <a:pt x="440" y="50"/>
                    </a:lnTo>
                    <a:lnTo>
                      <a:pt x="434" y="47"/>
                    </a:lnTo>
                    <a:lnTo>
                      <a:pt x="426" y="46"/>
                    </a:lnTo>
                    <a:close/>
                    <a:moveTo>
                      <a:pt x="426" y="0"/>
                    </a:moveTo>
                    <a:lnTo>
                      <a:pt x="448" y="5"/>
                    </a:lnTo>
                    <a:lnTo>
                      <a:pt x="466" y="14"/>
                    </a:lnTo>
                    <a:lnTo>
                      <a:pt x="481" y="28"/>
                    </a:lnTo>
                    <a:lnTo>
                      <a:pt x="490" y="47"/>
                    </a:lnTo>
                    <a:lnTo>
                      <a:pt x="495" y="69"/>
                    </a:lnTo>
                    <a:lnTo>
                      <a:pt x="492" y="88"/>
                    </a:lnTo>
                    <a:lnTo>
                      <a:pt x="484" y="105"/>
                    </a:lnTo>
                    <a:lnTo>
                      <a:pt x="471" y="120"/>
                    </a:lnTo>
                    <a:lnTo>
                      <a:pt x="556" y="344"/>
                    </a:lnTo>
                    <a:lnTo>
                      <a:pt x="137" y="465"/>
                    </a:lnTo>
                    <a:lnTo>
                      <a:pt x="129" y="489"/>
                    </a:lnTo>
                    <a:lnTo>
                      <a:pt x="113" y="508"/>
                    </a:lnTo>
                    <a:lnTo>
                      <a:pt x="93" y="519"/>
                    </a:lnTo>
                    <a:lnTo>
                      <a:pt x="69" y="523"/>
                    </a:lnTo>
                    <a:lnTo>
                      <a:pt x="47" y="520"/>
                    </a:lnTo>
                    <a:lnTo>
                      <a:pt x="28" y="511"/>
                    </a:lnTo>
                    <a:lnTo>
                      <a:pt x="14" y="495"/>
                    </a:lnTo>
                    <a:lnTo>
                      <a:pt x="5" y="476"/>
                    </a:lnTo>
                    <a:lnTo>
                      <a:pt x="0" y="456"/>
                    </a:lnTo>
                    <a:lnTo>
                      <a:pt x="5" y="434"/>
                    </a:lnTo>
                    <a:lnTo>
                      <a:pt x="14" y="415"/>
                    </a:lnTo>
                    <a:lnTo>
                      <a:pt x="28" y="401"/>
                    </a:lnTo>
                    <a:lnTo>
                      <a:pt x="47" y="391"/>
                    </a:lnTo>
                    <a:lnTo>
                      <a:pt x="69" y="387"/>
                    </a:lnTo>
                    <a:lnTo>
                      <a:pt x="93" y="391"/>
                    </a:lnTo>
                    <a:lnTo>
                      <a:pt x="111" y="402"/>
                    </a:lnTo>
                    <a:lnTo>
                      <a:pt x="127" y="421"/>
                    </a:lnTo>
                    <a:lnTo>
                      <a:pt x="496" y="314"/>
                    </a:lnTo>
                    <a:lnTo>
                      <a:pt x="430" y="137"/>
                    </a:lnTo>
                    <a:lnTo>
                      <a:pt x="426" y="137"/>
                    </a:lnTo>
                    <a:lnTo>
                      <a:pt x="404" y="134"/>
                    </a:lnTo>
                    <a:lnTo>
                      <a:pt x="386" y="124"/>
                    </a:lnTo>
                    <a:lnTo>
                      <a:pt x="371" y="109"/>
                    </a:lnTo>
                    <a:lnTo>
                      <a:pt x="361" y="90"/>
                    </a:lnTo>
                    <a:lnTo>
                      <a:pt x="358" y="69"/>
                    </a:lnTo>
                    <a:lnTo>
                      <a:pt x="361" y="47"/>
                    </a:lnTo>
                    <a:lnTo>
                      <a:pt x="371" y="28"/>
                    </a:lnTo>
                    <a:lnTo>
                      <a:pt x="386" y="14"/>
                    </a:lnTo>
                    <a:lnTo>
                      <a:pt x="404" y="5"/>
                    </a:lnTo>
                    <a:lnTo>
                      <a:pt x="4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37" name="ïṧľîḑè"/>
              <p:cNvSpPr/>
              <p:nvPr/>
            </p:nvSpPr>
            <p:spPr bwMode="auto">
              <a:xfrm>
                <a:off x="7275512" y="2455863"/>
                <a:ext cx="633413" cy="1304925"/>
              </a:xfrm>
              <a:custGeom>
                <a:avLst/>
                <a:gdLst>
                  <a:gd name="T0" fmla="*/ 269 w 399"/>
                  <a:gd name="T1" fmla="*/ 732 h 822"/>
                  <a:gd name="T2" fmla="*/ 258 w 399"/>
                  <a:gd name="T3" fmla="*/ 740 h 822"/>
                  <a:gd name="T4" fmla="*/ 253 w 399"/>
                  <a:gd name="T5" fmla="*/ 753 h 822"/>
                  <a:gd name="T6" fmla="*/ 258 w 399"/>
                  <a:gd name="T7" fmla="*/ 767 h 822"/>
                  <a:gd name="T8" fmla="*/ 269 w 399"/>
                  <a:gd name="T9" fmla="*/ 775 h 822"/>
                  <a:gd name="T10" fmla="*/ 283 w 399"/>
                  <a:gd name="T11" fmla="*/ 775 h 822"/>
                  <a:gd name="T12" fmla="*/ 294 w 399"/>
                  <a:gd name="T13" fmla="*/ 767 h 822"/>
                  <a:gd name="T14" fmla="*/ 299 w 399"/>
                  <a:gd name="T15" fmla="*/ 753 h 822"/>
                  <a:gd name="T16" fmla="*/ 294 w 399"/>
                  <a:gd name="T17" fmla="*/ 740 h 822"/>
                  <a:gd name="T18" fmla="*/ 283 w 399"/>
                  <a:gd name="T19" fmla="*/ 732 h 822"/>
                  <a:gd name="T20" fmla="*/ 68 w 399"/>
                  <a:gd name="T21" fmla="*/ 46 h 822"/>
                  <a:gd name="T22" fmla="*/ 55 w 399"/>
                  <a:gd name="T23" fmla="*/ 50 h 822"/>
                  <a:gd name="T24" fmla="*/ 47 w 399"/>
                  <a:gd name="T25" fmla="*/ 61 h 822"/>
                  <a:gd name="T26" fmla="*/ 47 w 399"/>
                  <a:gd name="T27" fmla="*/ 76 h 822"/>
                  <a:gd name="T28" fmla="*/ 55 w 399"/>
                  <a:gd name="T29" fmla="*/ 86 h 822"/>
                  <a:gd name="T30" fmla="*/ 68 w 399"/>
                  <a:gd name="T31" fmla="*/ 91 h 822"/>
                  <a:gd name="T32" fmla="*/ 82 w 399"/>
                  <a:gd name="T33" fmla="*/ 86 h 822"/>
                  <a:gd name="T34" fmla="*/ 90 w 399"/>
                  <a:gd name="T35" fmla="*/ 76 h 822"/>
                  <a:gd name="T36" fmla="*/ 90 w 399"/>
                  <a:gd name="T37" fmla="*/ 61 h 822"/>
                  <a:gd name="T38" fmla="*/ 82 w 399"/>
                  <a:gd name="T39" fmla="*/ 50 h 822"/>
                  <a:gd name="T40" fmla="*/ 68 w 399"/>
                  <a:gd name="T41" fmla="*/ 46 h 822"/>
                  <a:gd name="T42" fmla="*/ 90 w 399"/>
                  <a:gd name="T43" fmla="*/ 3 h 822"/>
                  <a:gd name="T44" fmla="*/ 123 w 399"/>
                  <a:gd name="T45" fmla="*/ 28 h 822"/>
                  <a:gd name="T46" fmla="*/ 137 w 399"/>
                  <a:gd name="T47" fmla="*/ 68 h 822"/>
                  <a:gd name="T48" fmla="*/ 130 w 399"/>
                  <a:gd name="T49" fmla="*/ 96 h 822"/>
                  <a:gd name="T50" fmla="*/ 313 w 399"/>
                  <a:gd name="T51" fmla="*/ 696 h 822"/>
                  <a:gd name="T52" fmla="*/ 339 w 399"/>
                  <a:gd name="T53" fmla="*/ 731 h 822"/>
                  <a:gd name="T54" fmla="*/ 341 w 399"/>
                  <a:gd name="T55" fmla="*/ 775 h 822"/>
                  <a:gd name="T56" fmla="*/ 316 w 399"/>
                  <a:gd name="T57" fmla="*/ 808 h 822"/>
                  <a:gd name="T58" fmla="*/ 277 w 399"/>
                  <a:gd name="T59" fmla="*/ 822 h 822"/>
                  <a:gd name="T60" fmla="*/ 236 w 399"/>
                  <a:gd name="T61" fmla="*/ 808 h 822"/>
                  <a:gd name="T62" fmla="*/ 211 w 399"/>
                  <a:gd name="T63" fmla="*/ 775 h 822"/>
                  <a:gd name="T64" fmla="*/ 212 w 399"/>
                  <a:gd name="T65" fmla="*/ 729 h 822"/>
                  <a:gd name="T66" fmla="*/ 244 w 399"/>
                  <a:gd name="T67" fmla="*/ 693 h 822"/>
                  <a:gd name="T68" fmla="*/ 347 w 399"/>
                  <a:gd name="T69" fmla="*/ 365 h 822"/>
                  <a:gd name="T70" fmla="*/ 83 w 399"/>
                  <a:gd name="T71" fmla="*/ 134 h 822"/>
                  <a:gd name="T72" fmla="*/ 47 w 399"/>
                  <a:gd name="T73" fmla="*/ 132 h 822"/>
                  <a:gd name="T74" fmla="*/ 13 w 399"/>
                  <a:gd name="T75" fmla="*/ 108 h 822"/>
                  <a:gd name="T76" fmla="*/ 0 w 399"/>
                  <a:gd name="T77" fmla="*/ 68 h 822"/>
                  <a:gd name="T78" fmla="*/ 13 w 399"/>
                  <a:gd name="T79" fmla="*/ 28 h 822"/>
                  <a:gd name="T80" fmla="*/ 47 w 399"/>
                  <a:gd name="T81" fmla="*/ 3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9" h="822">
                    <a:moveTo>
                      <a:pt x="277" y="731"/>
                    </a:moveTo>
                    <a:lnTo>
                      <a:pt x="269" y="732"/>
                    </a:lnTo>
                    <a:lnTo>
                      <a:pt x="262" y="735"/>
                    </a:lnTo>
                    <a:lnTo>
                      <a:pt x="258" y="740"/>
                    </a:lnTo>
                    <a:lnTo>
                      <a:pt x="255" y="746"/>
                    </a:lnTo>
                    <a:lnTo>
                      <a:pt x="253" y="753"/>
                    </a:lnTo>
                    <a:lnTo>
                      <a:pt x="255" y="760"/>
                    </a:lnTo>
                    <a:lnTo>
                      <a:pt x="258" y="767"/>
                    </a:lnTo>
                    <a:lnTo>
                      <a:pt x="262" y="771"/>
                    </a:lnTo>
                    <a:lnTo>
                      <a:pt x="269" y="775"/>
                    </a:lnTo>
                    <a:lnTo>
                      <a:pt x="277" y="776"/>
                    </a:lnTo>
                    <a:lnTo>
                      <a:pt x="283" y="775"/>
                    </a:lnTo>
                    <a:lnTo>
                      <a:pt x="289" y="771"/>
                    </a:lnTo>
                    <a:lnTo>
                      <a:pt x="294" y="767"/>
                    </a:lnTo>
                    <a:lnTo>
                      <a:pt x="297" y="760"/>
                    </a:lnTo>
                    <a:lnTo>
                      <a:pt x="299" y="753"/>
                    </a:lnTo>
                    <a:lnTo>
                      <a:pt x="297" y="746"/>
                    </a:lnTo>
                    <a:lnTo>
                      <a:pt x="294" y="740"/>
                    </a:lnTo>
                    <a:lnTo>
                      <a:pt x="289" y="735"/>
                    </a:lnTo>
                    <a:lnTo>
                      <a:pt x="283" y="732"/>
                    </a:lnTo>
                    <a:lnTo>
                      <a:pt x="277" y="731"/>
                    </a:lnTo>
                    <a:close/>
                    <a:moveTo>
                      <a:pt x="68" y="46"/>
                    </a:moveTo>
                    <a:lnTo>
                      <a:pt x="61" y="47"/>
                    </a:lnTo>
                    <a:lnTo>
                      <a:pt x="55" y="50"/>
                    </a:lnTo>
                    <a:lnTo>
                      <a:pt x="50" y="55"/>
                    </a:lnTo>
                    <a:lnTo>
                      <a:pt x="47" y="61"/>
                    </a:lnTo>
                    <a:lnTo>
                      <a:pt x="46" y="68"/>
                    </a:lnTo>
                    <a:lnTo>
                      <a:pt x="47" y="76"/>
                    </a:lnTo>
                    <a:lnTo>
                      <a:pt x="50" y="82"/>
                    </a:lnTo>
                    <a:lnTo>
                      <a:pt x="55" y="86"/>
                    </a:lnTo>
                    <a:lnTo>
                      <a:pt x="61" y="90"/>
                    </a:lnTo>
                    <a:lnTo>
                      <a:pt x="68" y="91"/>
                    </a:lnTo>
                    <a:lnTo>
                      <a:pt x="75" y="90"/>
                    </a:lnTo>
                    <a:lnTo>
                      <a:pt x="82" y="86"/>
                    </a:lnTo>
                    <a:lnTo>
                      <a:pt x="86" y="82"/>
                    </a:lnTo>
                    <a:lnTo>
                      <a:pt x="90" y="76"/>
                    </a:lnTo>
                    <a:lnTo>
                      <a:pt x="91" y="68"/>
                    </a:lnTo>
                    <a:lnTo>
                      <a:pt x="90" y="61"/>
                    </a:lnTo>
                    <a:lnTo>
                      <a:pt x="86" y="55"/>
                    </a:lnTo>
                    <a:lnTo>
                      <a:pt x="82" y="50"/>
                    </a:lnTo>
                    <a:lnTo>
                      <a:pt x="75" y="47"/>
                    </a:lnTo>
                    <a:lnTo>
                      <a:pt x="68" y="46"/>
                    </a:lnTo>
                    <a:close/>
                    <a:moveTo>
                      <a:pt x="68" y="0"/>
                    </a:moveTo>
                    <a:lnTo>
                      <a:pt x="90" y="3"/>
                    </a:lnTo>
                    <a:lnTo>
                      <a:pt x="108" y="13"/>
                    </a:lnTo>
                    <a:lnTo>
                      <a:pt x="123" y="28"/>
                    </a:lnTo>
                    <a:lnTo>
                      <a:pt x="132" y="47"/>
                    </a:lnTo>
                    <a:lnTo>
                      <a:pt x="137" y="68"/>
                    </a:lnTo>
                    <a:lnTo>
                      <a:pt x="135" y="83"/>
                    </a:lnTo>
                    <a:lnTo>
                      <a:pt x="130" y="96"/>
                    </a:lnTo>
                    <a:lnTo>
                      <a:pt x="399" y="350"/>
                    </a:lnTo>
                    <a:lnTo>
                      <a:pt x="313" y="696"/>
                    </a:lnTo>
                    <a:lnTo>
                      <a:pt x="328" y="710"/>
                    </a:lnTo>
                    <a:lnTo>
                      <a:pt x="339" y="731"/>
                    </a:lnTo>
                    <a:lnTo>
                      <a:pt x="344" y="753"/>
                    </a:lnTo>
                    <a:lnTo>
                      <a:pt x="341" y="775"/>
                    </a:lnTo>
                    <a:lnTo>
                      <a:pt x="332" y="793"/>
                    </a:lnTo>
                    <a:lnTo>
                      <a:pt x="316" y="808"/>
                    </a:lnTo>
                    <a:lnTo>
                      <a:pt x="297" y="819"/>
                    </a:lnTo>
                    <a:lnTo>
                      <a:pt x="277" y="822"/>
                    </a:lnTo>
                    <a:lnTo>
                      <a:pt x="255" y="819"/>
                    </a:lnTo>
                    <a:lnTo>
                      <a:pt x="236" y="808"/>
                    </a:lnTo>
                    <a:lnTo>
                      <a:pt x="222" y="793"/>
                    </a:lnTo>
                    <a:lnTo>
                      <a:pt x="211" y="775"/>
                    </a:lnTo>
                    <a:lnTo>
                      <a:pt x="207" y="753"/>
                    </a:lnTo>
                    <a:lnTo>
                      <a:pt x="212" y="729"/>
                    </a:lnTo>
                    <a:lnTo>
                      <a:pt x="225" y="709"/>
                    </a:lnTo>
                    <a:lnTo>
                      <a:pt x="244" y="693"/>
                    </a:lnTo>
                    <a:lnTo>
                      <a:pt x="267" y="685"/>
                    </a:lnTo>
                    <a:lnTo>
                      <a:pt x="347" y="365"/>
                    </a:lnTo>
                    <a:lnTo>
                      <a:pt x="99" y="129"/>
                    </a:lnTo>
                    <a:lnTo>
                      <a:pt x="83" y="134"/>
                    </a:lnTo>
                    <a:lnTo>
                      <a:pt x="68" y="137"/>
                    </a:lnTo>
                    <a:lnTo>
                      <a:pt x="47" y="132"/>
                    </a:lnTo>
                    <a:lnTo>
                      <a:pt x="28" y="123"/>
                    </a:lnTo>
                    <a:lnTo>
                      <a:pt x="13" y="108"/>
                    </a:lnTo>
                    <a:lnTo>
                      <a:pt x="3" y="90"/>
                    </a:lnTo>
                    <a:lnTo>
                      <a:pt x="0" y="68"/>
                    </a:lnTo>
                    <a:lnTo>
                      <a:pt x="3" y="47"/>
                    </a:lnTo>
                    <a:lnTo>
                      <a:pt x="13" y="28"/>
                    </a:lnTo>
                    <a:lnTo>
                      <a:pt x="28" y="13"/>
                    </a:lnTo>
                    <a:lnTo>
                      <a:pt x="47" y="3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38" name="îŝlïḍê"/>
              <p:cNvSpPr/>
              <p:nvPr/>
            </p:nvSpPr>
            <p:spPr bwMode="auto">
              <a:xfrm>
                <a:off x="7183437" y="2862263"/>
                <a:ext cx="922338" cy="1319213"/>
              </a:xfrm>
              <a:custGeom>
                <a:avLst/>
                <a:gdLst>
                  <a:gd name="T0" fmla="*/ 506 w 581"/>
                  <a:gd name="T1" fmla="*/ 742 h 831"/>
                  <a:gd name="T2" fmla="*/ 495 w 581"/>
                  <a:gd name="T3" fmla="*/ 749 h 831"/>
                  <a:gd name="T4" fmla="*/ 490 w 581"/>
                  <a:gd name="T5" fmla="*/ 764 h 831"/>
                  <a:gd name="T6" fmla="*/ 495 w 581"/>
                  <a:gd name="T7" fmla="*/ 778 h 831"/>
                  <a:gd name="T8" fmla="*/ 506 w 581"/>
                  <a:gd name="T9" fmla="*/ 786 h 831"/>
                  <a:gd name="T10" fmla="*/ 520 w 581"/>
                  <a:gd name="T11" fmla="*/ 786 h 831"/>
                  <a:gd name="T12" fmla="*/ 531 w 581"/>
                  <a:gd name="T13" fmla="*/ 778 h 831"/>
                  <a:gd name="T14" fmla="*/ 536 w 581"/>
                  <a:gd name="T15" fmla="*/ 764 h 831"/>
                  <a:gd name="T16" fmla="*/ 531 w 581"/>
                  <a:gd name="T17" fmla="*/ 749 h 831"/>
                  <a:gd name="T18" fmla="*/ 520 w 581"/>
                  <a:gd name="T19" fmla="*/ 742 h 831"/>
                  <a:gd name="T20" fmla="*/ 192 w 581"/>
                  <a:gd name="T21" fmla="*/ 46 h 831"/>
                  <a:gd name="T22" fmla="*/ 177 w 581"/>
                  <a:gd name="T23" fmla="*/ 50 h 831"/>
                  <a:gd name="T24" fmla="*/ 170 w 581"/>
                  <a:gd name="T25" fmla="*/ 61 h 831"/>
                  <a:gd name="T26" fmla="*/ 170 w 581"/>
                  <a:gd name="T27" fmla="*/ 76 h 831"/>
                  <a:gd name="T28" fmla="*/ 177 w 581"/>
                  <a:gd name="T29" fmla="*/ 87 h 831"/>
                  <a:gd name="T30" fmla="*/ 192 w 581"/>
                  <a:gd name="T31" fmla="*/ 91 h 831"/>
                  <a:gd name="T32" fmla="*/ 204 w 581"/>
                  <a:gd name="T33" fmla="*/ 87 h 831"/>
                  <a:gd name="T34" fmla="*/ 212 w 581"/>
                  <a:gd name="T35" fmla="*/ 76 h 831"/>
                  <a:gd name="T36" fmla="*/ 212 w 581"/>
                  <a:gd name="T37" fmla="*/ 61 h 831"/>
                  <a:gd name="T38" fmla="*/ 204 w 581"/>
                  <a:gd name="T39" fmla="*/ 50 h 831"/>
                  <a:gd name="T40" fmla="*/ 192 w 581"/>
                  <a:gd name="T41" fmla="*/ 46 h 831"/>
                  <a:gd name="T42" fmla="*/ 212 w 581"/>
                  <a:gd name="T43" fmla="*/ 3 h 831"/>
                  <a:gd name="T44" fmla="*/ 247 w 581"/>
                  <a:gd name="T45" fmla="*/ 28 h 831"/>
                  <a:gd name="T46" fmla="*/ 259 w 581"/>
                  <a:gd name="T47" fmla="*/ 69 h 831"/>
                  <a:gd name="T48" fmla="*/ 247 w 581"/>
                  <a:gd name="T49" fmla="*/ 109 h 831"/>
                  <a:gd name="T50" fmla="*/ 212 w 581"/>
                  <a:gd name="T51" fmla="*/ 134 h 831"/>
                  <a:gd name="T52" fmla="*/ 56 w 581"/>
                  <a:gd name="T53" fmla="*/ 547 h 831"/>
                  <a:gd name="T54" fmla="*/ 477 w 581"/>
                  <a:gd name="T55" fmla="*/ 705 h 831"/>
                  <a:gd name="T56" fmla="*/ 512 w 581"/>
                  <a:gd name="T57" fmla="*/ 696 h 831"/>
                  <a:gd name="T58" fmla="*/ 553 w 581"/>
                  <a:gd name="T59" fmla="*/ 709 h 831"/>
                  <a:gd name="T60" fmla="*/ 576 w 581"/>
                  <a:gd name="T61" fmla="*/ 742 h 831"/>
                  <a:gd name="T62" fmla="*/ 576 w 581"/>
                  <a:gd name="T63" fmla="*/ 786 h 831"/>
                  <a:gd name="T64" fmla="*/ 553 w 581"/>
                  <a:gd name="T65" fmla="*/ 819 h 831"/>
                  <a:gd name="T66" fmla="*/ 512 w 581"/>
                  <a:gd name="T67" fmla="*/ 831 h 831"/>
                  <a:gd name="T68" fmla="*/ 473 w 581"/>
                  <a:gd name="T69" fmla="*/ 819 h 831"/>
                  <a:gd name="T70" fmla="*/ 448 w 581"/>
                  <a:gd name="T71" fmla="*/ 786 h 831"/>
                  <a:gd name="T72" fmla="*/ 444 w 581"/>
                  <a:gd name="T73" fmla="*/ 757 h 831"/>
                  <a:gd name="T74" fmla="*/ 148 w 581"/>
                  <a:gd name="T75" fmla="*/ 121 h 831"/>
                  <a:gd name="T76" fmla="*/ 126 w 581"/>
                  <a:gd name="T77" fmla="*/ 90 h 831"/>
                  <a:gd name="T78" fmla="*/ 126 w 581"/>
                  <a:gd name="T79" fmla="*/ 47 h 831"/>
                  <a:gd name="T80" fmla="*/ 151 w 581"/>
                  <a:gd name="T81" fmla="*/ 14 h 831"/>
                  <a:gd name="T82" fmla="*/ 192 w 581"/>
                  <a:gd name="T83" fmla="*/ 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1" h="831">
                    <a:moveTo>
                      <a:pt x="512" y="742"/>
                    </a:moveTo>
                    <a:lnTo>
                      <a:pt x="506" y="742"/>
                    </a:lnTo>
                    <a:lnTo>
                      <a:pt x="499" y="745"/>
                    </a:lnTo>
                    <a:lnTo>
                      <a:pt x="495" y="749"/>
                    </a:lnTo>
                    <a:lnTo>
                      <a:pt x="492" y="756"/>
                    </a:lnTo>
                    <a:lnTo>
                      <a:pt x="490" y="764"/>
                    </a:lnTo>
                    <a:lnTo>
                      <a:pt x="492" y="771"/>
                    </a:lnTo>
                    <a:lnTo>
                      <a:pt x="495" y="778"/>
                    </a:lnTo>
                    <a:lnTo>
                      <a:pt x="499" y="782"/>
                    </a:lnTo>
                    <a:lnTo>
                      <a:pt x="506" y="786"/>
                    </a:lnTo>
                    <a:lnTo>
                      <a:pt x="512" y="786"/>
                    </a:lnTo>
                    <a:lnTo>
                      <a:pt x="520" y="786"/>
                    </a:lnTo>
                    <a:lnTo>
                      <a:pt x="526" y="782"/>
                    </a:lnTo>
                    <a:lnTo>
                      <a:pt x="531" y="778"/>
                    </a:lnTo>
                    <a:lnTo>
                      <a:pt x="534" y="771"/>
                    </a:lnTo>
                    <a:lnTo>
                      <a:pt x="536" y="764"/>
                    </a:lnTo>
                    <a:lnTo>
                      <a:pt x="534" y="756"/>
                    </a:lnTo>
                    <a:lnTo>
                      <a:pt x="531" y="749"/>
                    </a:lnTo>
                    <a:lnTo>
                      <a:pt x="526" y="745"/>
                    </a:lnTo>
                    <a:lnTo>
                      <a:pt x="520" y="742"/>
                    </a:lnTo>
                    <a:lnTo>
                      <a:pt x="512" y="742"/>
                    </a:lnTo>
                    <a:close/>
                    <a:moveTo>
                      <a:pt x="192" y="46"/>
                    </a:moveTo>
                    <a:lnTo>
                      <a:pt x="184" y="47"/>
                    </a:lnTo>
                    <a:lnTo>
                      <a:pt x="177" y="50"/>
                    </a:lnTo>
                    <a:lnTo>
                      <a:pt x="173" y="55"/>
                    </a:lnTo>
                    <a:lnTo>
                      <a:pt x="170" y="61"/>
                    </a:lnTo>
                    <a:lnTo>
                      <a:pt x="168" y="69"/>
                    </a:lnTo>
                    <a:lnTo>
                      <a:pt x="170" y="76"/>
                    </a:lnTo>
                    <a:lnTo>
                      <a:pt x="173" y="82"/>
                    </a:lnTo>
                    <a:lnTo>
                      <a:pt x="177" y="87"/>
                    </a:lnTo>
                    <a:lnTo>
                      <a:pt x="184" y="90"/>
                    </a:lnTo>
                    <a:lnTo>
                      <a:pt x="192" y="91"/>
                    </a:lnTo>
                    <a:lnTo>
                      <a:pt x="198" y="90"/>
                    </a:lnTo>
                    <a:lnTo>
                      <a:pt x="204" y="87"/>
                    </a:lnTo>
                    <a:lnTo>
                      <a:pt x="209" y="82"/>
                    </a:lnTo>
                    <a:lnTo>
                      <a:pt x="212" y="76"/>
                    </a:lnTo>
                    <a:lnTo>
                      <a:pt x="214" y="69"/>
                    </a:lnTo>
                    <a:lnTo>
                      <a:pt x="212" y="61"/>
                    </a:lnTo>
                    <a:lnTo>
                      <a:pt x="209" y="55"/>
                    </a:lnTo>
                    <a:lnTo>
                      <a:pt x="204" y="50"/>
                    </a:lnTo>
                    <a:lnTo>
                      <a:pt x="198" y="47"/>
                    </a:lnTo>
                    <a:lnTo>
                      <a:pt x="192" y="46"/>
                    </a:lnTo>
                    <a:close/>
                    <a:moveTo>
                      <a:pt x="192" y="0"/>
                    </a:moveTo>
                    <a:lnTo>
                      <a:pt x="212" y="3"/>
                    </a:lnTo>
                    <a:lnTo>
                      <a:pt x="231" y="14"/>
                    </a:lnTo>
                    <a:lnTo>
                      <a:pt x="247" y="28"/>
                    </a:lnTo>
                    <a:lnTo>
                      <a:pt x="256" y="47"/>
                    </a:lnTo>
                    <a:lnTo>
                      <a:pt x="259" y="69"/>
                    </a:lnTo>
                    <a:lnTo>
                      <a:pt x="256" y="90"/>
                    </a:lnTo>
                    <a:lnTo>
                      <a:pt x="247" y="109"/>
                    </a:lnTo>
                    <a:lnTo>
                      <a:pt x="231" y="124"/>
                    </a:lnTo>
                    <a:lnTo>
                      <a:pt x="212" y="134"/>
                    </a:lnTo>
                    <a:lnTo>
                      <a:pt x="192" y="137"/>
                    </a:lnTo>
                    <a:lnTo>
                      <a:pt x="56" y="547"/>
                    </a:lnTo>
                    <a:lnTo>
                      <a:pt x="463" y="716"/>
                    </a:lnTo>
                    <a:lnTo>
                      <a:pt x="477" y="705"/>
                    </a:lnTo>
                    <a:lnTo>
                      <a:pt x="493" y="698"/>
                    </a:lnTo>
                    <a:lnTo>
                      <a:pt x="512" y="696"/>
                    </a:lnTo>
                    <a:lnTo>
                      <a:pt x="534" y="699"/>
                    </a:lnTo>
                    <a:lnTo>
                      <a:pt x="553" y="709"/>
                    </a:lnTo>
                    <a:lnTo>
                      <a:pt x="567" y="723"/>
                    </a:lnTo>
                    <a:lnTo>
                      <a:pt x="576" y="742"/>
                    </a:lnTo>
                    <a:lnTo>
                      <a:pt x="581" y="764"/>
                    </a:lnTo>
                    <a:lnTo>
                      <a:pt x="576" y="786"/>
                    </a:lnTo>
                    <a:lnTo>
                      <a:pt x="567" y="804"/>
                    </a:lnTo>
                    <a:lnTo>
                      <a:pt x="553" y="819"/>
                    </a:lnTo>
                    <a:lnTo>
                      <a:pt x="534" y="828"/>
                    </a:lnTo>
                    <a:lnTo>
                      <a:pt x="512" y="831"/>
                    </a:lnTo>
                    <a:lnTo>
                      <a:pt x="492" y="828"/>
                    </a:lnTo>
                    <a:lnTo>
                      <a:pt x="473" y="819"/>
                    </a:lnTo>
                    <a:lnTo>
                      <a:pt x="457" y="804"/>
                    </a:lnTo>
                    <a:lnTo>
                      <a:pt x="448" y="786"/>
                    </a:lnTo>
                    <a:lnTo>
                      <a:pt x="444" y="764"/>
                    </a:lnTo>
                    <a:lnTo>
                      <a:pt x="444" y="757"/>
                    </a:lnTo>
                    <a:lnTo>
                      <a:pt x="0" y="572"/>
                    </a:lnTo>
                    <a:lnTo>
                      <a:pt x="148" y="121"/>
                    </a:lnTo>
                    <a:lnTo>
                      <a:pt x="135" y="107"/>
                    </a:lnTo>
                    <a:lnTo>
                      <a:pt x="126" y="90"/>
                    </a:lnTo>
                    <a:lnTo>
                      <a:pt x="122" y="69"/>
                    </a:lnTo>
                    <a:lnTo>
                      <a:pt x="126" y="47"/>
                    </a:lnTo>
                    <a:lnTo>
                      <a:pt x="137" y="28"/>
                    </a:lnTo>
                    <a:lnTo>
                      <a:pt x="151" y="14"/>
                    </a:lnTo>
                    <a:lnTo>
                      <a:pt x="170" y="3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39" name="ï$ḻíḋé"/>
              <p:cNvSpPr/>
              <p:nvPr/>
            </p:nvSpPr>
            <p:spPr bwMode="auto">
              <a:xfrm>
                <a:off x="4562474" y="2203450"/>
                <a:ext cx="1847850" cy="406400"/>
              </a:xfrm>
              <a:custGeom>
                <a:avLst/>
                <a:gdLst>
                  <a:gd name="T0" fmla="*/ 1089 w 1164"/>
                  <a:gd name="T1" fmla="*/ 167 h 256"/>
                  <a:gd name="T2" fmla="*/ 1076 w 1164"/>
                  <a:gd name="T3" fmla="*/ 175 h 256"/>
                  <a:gd name="T4" fmla="*/ 1073 w 1164"/>
                  <a:gd name="T5" fmla="*/ 187 h 256"/>
                  <a:gd name="T6" fmla="*/ 1076 w 1164"/>
                  <a:gd name="T7" fmla="*/ 202 h 256"/>
                  <a:gd name="T8" fmla="*/ 1089 w 1164"/>
                  <a:gd name="T9" fmla="*/ 209 h 256"/>
                  <a:gd name="T10" fmla="*/ 1103 w 1164"/>
                  <a:gd name="T11" fmla="*/ 209 h 256"/>
                  <a:gd name="T12" fmla="*/ 1114 w 1164"/>
                  <a:gd name="T13" fmla="*/ 202 h 256"/>
                  <a:gd name="T14" fmla="*/ 1118 w 1164"/>
                  <a:gd name="T15" fmla="*/ 187 h 256"/>
                  <a:gd name="T16" fmla="*/ 1114 w 1164"/>
                  <a:gd name="T17" fmla="*/ 175 h 256"/>
                  <a:gd name="T18" fmla="*/ 1103 w 1164"/>
                  <a:gd name="T19" fmla="*/ 167 h 256"/>
                  <a:gd name="T20" fmla="*/ 69 w 1164"/>
                  <a:gd name="T21" fmla="*/ 159 h 256"/>
                  <a:gd name="T22" fmla="*/ 55 w 1164"/>
                  <a:gd name="T23" fmla="*/ 164 h 256"/>
                  <a:gd name="T24" fmla="*/ 47 w 1164"/>
                  <a:gd name="T25" fmla="*/ 175 h 256"/>
                  <a:gd name="T26" fmla="*/ 47 w 1164"/>
                  <a:gd name="T27" fmla="*/ 189 h 256"/>
                  <a:gd name="T28" fmla="*/ 55 w 1164"/>
                  <a:gd name="T29" fmla="*/ 200 h 256"/>
                  <a:gd name="T30" fmla="*/ 69 w 1164"/>
                  <a:gd name="T31" fmla="*/ 205 h 256"/>
                  <a:gd name="T32" fmla="*/ 82 w 1164"/>
                  <a:gd name="T33" fmla="*/ 200 h 256"/>
                  <a:gd name="T34" fmla="*/ 91 w 1164"/>
                  <a:gd name="T35" fmla="*/ 189 h 256"/>
                  <a:gd name="T36" fmla="*/ 91 w 1164"/>
                  <a:gd name="T37" fmla="*/ 175 h 256"/>
                  <a:gd name="T38" fmla="*/ 82 w 1164"/>
                  <a:gd name="T39" fmla="*/ 164 h 256"/>
                  <a:gd name="T40" fmla="*/ 69 w 1164"/>
                  <a:gd name="T41" fmla="*/ 159 h 256"/>
                  <a:gd name="T42" fmla="*/ 1084 w 1164"/>
                  <a:gd name="T43" fmla="*/ 121 h 256"/>
                  <a:gd name="T44" fmla="*/ 1117 w 1164"/>
                  <a:gd name="T45" fmla="*/ 123 h 256"/>
                  <a:gd name="T46" fmla="*/ 1150 w 1164"/>
                  <a:gd name="T47" fmla="*/ 148 h 256"/>
                  <a:gd name="T48" fmla="*/ 1164 w 1164"/>
                  <a:gd name="T49" fmla="*/ 187 h 256"/>
                  <a:gd name="T50" fmla="*/ 1150 w 1164"/>
                  <a:gd name="T51" fmla="*/ 228 h 256"/>
                  <a:gd name="T52" fmla="*/ 1117 w 1164"/>
                  <a:gd name="T53" fmla="*/ 253 h 256"/>
                  <a:gd name="T54" fmla="*/ 1073 w 1164"/>
                  <a:gd name="T55" fmla="*/ 253 h 256"/>
                  <a:gd name="T56" fmla="*/ 1040 w 1164"/>
                  <a:gd name="T57" fmla="*/ 228 h 256"/>
                  <a:gd name="T58" fmla="*/ 1027 w 1164"/>
                  <a:gd name="T59" fmla="*/ 187 h 256"/>
                  <a:gd name="T60" fmla="*/ 1043 w 1164"/>
                  <a:gd name="T61" fmla="*/ 143 h 256"/>
                  <a:gd name="T62" fmla="*/ 137 w 1164"/>
                  <a:gd name="T63" fmla="*/ 191 h 256"/>
                  <a:gd name="T64" fmla="*/ 115 w 1164"/>
                  <a:gd name="T65" fmla="*/ 233 h 256"/>
                  <a:gd name="T66" fmla="*/ 69 w 1164"/>
                  <a:gd name="T67" fmla="*/ 250 h 256"/>
                  <a:gd name="T68" fmla="*/ 28 w 1164"/>
                  <a:gd name="T69" fmla="*/ 236 h 256"/>
                  <a:gd name="T70" fmla="*/ 5 w 1164"/>
                  <a:gd name="T71" fmla="*/ 203 h 256"/>
                  <a:gd name="T72" fmla="*/ 5 w 1164"/>
                  <a:gd name="T73" fmla="*/ 161 h 256"/>
                  <a:gd name="T74" fmla="*/ 28 w 1164"/>
                  <a:gd name="T75" fmla="*/ 126 h 256"/>
                  <a:gd name="T76" fmla="*/ 69 w 1164"/>
                  <a:gd name="T77" fmla="*/ 114 h 256"/>
                  <a:gd name="T78" fmla="*/ 111 w 1164"/>
                  <a:gd name="T79" fmla="*/ 129 h 256"/>
                  <a:gd name="T80" fmla="*/ 961 w 1164"/>
                  <a:gd name="T81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64" h="256">
                    <a:moveTo>
                      <a:pt x="1095" y="165"/>
                    </a:moveTo>
                    <a:lnTo>
                      <a:pt x="1089" y="167"/>
                    </a:lnTo>
                    <a:lnTo>
                      <a:pt x="1082" y="170"/>
                    </a:lnTo>
                    <a:lnTo>
                      <a:pt x="1076" y="175"/>
                    </a:lnTo>
                    <a:lnTo>
                      <a:pt x="1073" y="181"/>
                    </a:lnTo>
                    <a:lnTo>
                      <a:pt x="1073" y="187"/>
                    </a:lnTo>
                    <a:lnTo>
                      <a:pt x="1073" y="195"/>
                    </a:lnTo>
                    <a:lnTo>
                      <a:pt x="1076" y="202"/>
                    </a:lnTo>
                    <a:lnTo>
                      <a:pt x="1082" y="206"/>
                    </a:lnTo>
                    <a:lnTo>
                      <a:pt x="1089" y="209"/>
                    </a:lnTo>
                    <a:lnTo>
                      <a:pt x="1095" y="211"/>
                    </a:lnTo>
                    <a:lnTo>
                      <a:pt x="1103" y="209"/>
                    </a:lnTo>
                    <a:lnTo>
                      <a:pt x="1109" y="206"/>
                    </a:lnTo>
                    <a:lnTo>
                      <a:pt x="1114" y="202"/>
                    </a:lnTo>
                    <a:lnTo>
                      <a:pt x="1117" y="195"/>
                    </a:lnTo>
                    <a:lnTo>
                      <a:pt x="1118" y="187"/>
                    </a:lnTo>
                    <a:lnTo>
                      <a:pt x="1117" y="181"/>
                    </a:lnTo>
                    <a:lnTo>
                      <a:pt x="1114" y="175"/>
                    </a:lnTo>
                    <a:lnTo>
                      <a:pt x="1109" y="170"/>
                    </a:lnTo>
                    <a:lnTo>
                      <a:pt x="1103" y="167"/>
                    </a:lnTo>
                    <a:lnTo>
                      <a:pt x="1095" y="165"/>
                    </a:lnTo>
                    <a:close/>
                    <a:moveTo>
                      <a:pt x="69" y="159"/>
                    </a:moveTo>
                    <a:lnTo>
                      <a:pt x="61" y="161"/>
                    </a:lnTo>
                    <a:lnTo>
                      <a:pt x="55" y="164"/>
                    </a:lnTo>
                    <a:lnTo>
                      <a:pt x="50" y="169"/>
                    </a:lnTo>
                    <a:lnTo>
                      <a:pt x="47" y="175"/>
                    </a:lnTo>
                    <a:lnTo>
                      <a:pt x="45" y="181"/>
                    </a:lnTo>
                    <a:lnTo>
                      <a:pt x="47" y="189"/>
                    </a:lnTo>
                    <a:lnTo>
                      <a:pt x="50" y="195"/>
                    </a:lnTo>
                    <a:lnTo>
                      <a:pt x="55" y="200"/>
                    </a:lnTo>
                    <a:lnTo>
                      <a:pt x="61" y="203"/>
                    </a:lnTo>
                    <a:lnTo>
                      <a:pt x="69" y="205"/>
                    </a:lnTo>
                    <a:lnTo>
                      <a:pt x="75" y="203"/>
                    </a:lnTo>
                    <a:lnTo>
                      <a:pt x="82" y="200"/>
                    </a:lnTo>
                    <a:lnTo>
                      <a:pt x="88" y="195"/>
                    </a:lnTo>
                    <a:lnTo>
                      <a:pt x="91" y="189"/>
                    </a:lnTo>
                    <a:lnTo>
                      <a:pt x="91" y="181"/>
                    </a:lnTo>
                    <a:lnTo>
                      <a:pt x="91" y="175"/>
                    </a:lnTo>
                    <a:lnTo>
                      <a:pt x="88" y="169"/>
                    </a:lnTo>
                    <a:lnTo>
                      <a:pt x="82" y="164"/>
                    </a:lnTo>
                    <a:lnTo>
                      <a:pt x="75" y="161"/>
                    </a:lnTo>
                    <a:lnTo>
                      <a:pt x="69" y="159"/>
                    </a:lnTo>
                    <a:close/>
                    <a:moveTo>
                      <a:pt x="961" y="0"/>
                    </a:moveTo>
                    <a:lnTo>
                      <a:pt x="1084" y="121"/>
                    </a:lnTo>
                    <a:lnTo>
                      <a:pt x="1095" y="120"/>
                    </a:lnTo>
                    <a:lnTo>
                      <a:pt x="1117" y="123"/>
                    </a:lnTo>
                    <a:lnTo>
                      <a:pt x="1136" y="132"/>
                    </a:lnTo>
                    <a:lnTo>
                      <a:pt x="1150" y="148"/>
                    </a:lnTo>
                    <a:lnTo>
                      <a:pt x="1159" y="167"/>
                    </a:lnTo>
                    <a:lnTo>
                      <a:pt x="1164" y="187"/>
                    </a:lnTo>
                    <a:lnTo>
                      <a:pt x="1159" y="209"/>
                    </a:lnTo>
                    <a:lnTo>
                      <a:pt x="1150" y="228"/>
                    </a:lnTo>
                    <a:lnTo>
                      <a:pt x="1136" y="242"/>
                    </a:lnTo>
                    <a:lnTo>
                      <a:pt x="1117" y="253"/>
                    </a:lnTo>
                    <a:lnTo>
                      <a:pt x="1095" y="256"/>
                    </a:lnTo>
                    <a:lnTo>
                      <a:pt x="1073" y="253"/>
                    </a:lnTo>
                    <a:lnTo>
                      <a:pt x="1054" y="242"/>
                    </a:lnTo>
                    <a:lnTo>
                      <a:pt x="1040" y="228"/>
                    </a:lnTo>
                    <a:lnTo>
                      <a:pt x="1030" y="209"/>
                    </a:lnTo>
                    <a:lnTo>
                      <a:pt x="1027" y="187"/>
                    </a:lnTo>
                    <a:lnTo>
                      <a:pt x="1030" y="164"/>
                    </a:lnTo>
                    <a:lnTo>
                      <a:pt x="1043" y="143"/>
                    </a:lnTo>
                    <a:lnTo>
                      <a:pt x="947" y="49"/>
                    </a:lnTo>
                    <a:lnTo>
                      <a:pt x="137" y="191"/>
                    </a:lnTo>
                    <a:lnTo>
                      <a:pt x="129" y="214"/>
                    </a:lnTo>
                    <a:lnTo>
                      <a:pt x="115" y="233"/>
                    </a:lnTo>
                    <a:lnTo>
                      <a:pt x="94" y="245"/>
                    </a:lnTo>
                    <a:lnTo>
                      <a:pt x="69" y="250"/>
                    </a:lnTo>
                    <a:lnTo>
                      <a:pt x="47" y="247"/>
                    </a:lnTo>
                    <a:lnTo>
                      <a:pt x="28" y="236"/>
                    </a:lnTo>
                    <a:lnTo>
                      <a:pt x="14" y="222"/>
                    </a:lnTo>
                    <a:lnTo>
                      <a:pt x="5" y="203"/>
                    </a:lnTo>
                    <a:lnTo>
                      <a:pt x="0" y="181"/>
                    </a:lnTo>
                    <a:lnTo>
                      <a:pt x="5" y="161"/>
                    </a:lnTo>
                    <a:lnTo>
                      <a:pt x="14" y="142"/>
                    </a:lnTo>
                    <a:lnTo>
                      <a:pt x="28" y="126"/>
                    </a:lnTo>
                    <a:lnTo>
                      <a:pt x="47" y="117"/>
                    </a:lnTo>
                    <a:lnTo>
                      <a:pt x="69" y="114"/>
                    </a:lnTo>
                    <a:lnTo>
                      <a:pt x="93" y="118"/>
                    </a:lnTo>
                    <a:lnTo>
                      <a:pt x="111" y="129"/>
                    </a:lnTo>
                    <a:lnTo>
                      <a:pt x="127" y="145"/>
                    </a:lnTo>
                    <a:lnTo>
                      <a:pt x="9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40" name="iŝliḋè"/>
              <p:cNvSpPr/>
              <p:nvPr/>
            </p:nvSpPr>
            <p:spPr bwMode="auto">
              <a:xfrm>
                <a:off x="6619874" y="4929188"/>
                <a:ext cx="815975" cy="304800"/>
              </a:xfrm>
              <a:custGeom>
                <a:avLst/>
                <a:gdLst>
                  <a:gd name="T0" fmla="*/ 61 w 514"/>
                  <a:gd name="T1" fmla="*/ 103 h 192"/>
                  <a:gd name="T2" fmla="*/ 50 w 514"/>
                  <a:gd name="T3" fmla="*/ 110 h 192"/>
                  <a:gd name="T4" fmla="*/ 45 w 514"/>
                  <a:gd name="T5" fmla="*/ 125 h 192"/>
                  <a:gd name="T6" fmla="*/ 50 w 514"/>
                  <a:gd name="T7" fmla="*/ 137 h 192"/>
                  <a:gd name="T8" fmla="*/ 61 w 514"/>
                  <a:gd name="T9" fmla="*/ 145 h 192"/>
                  <a:gd name="T10" fmla="*/ 75 w 514"/>
                  <a:gd name="T11" fmla="*/ 145 h 192"/>
                  <a:gd name="T12" fmla="*/ 86 w 514"/>
                  <a:gd name="T13" fmla="*/ 137 h 192"/>
                  <a:gd name="T14" fmla="*/ 91 w 514"/>
                  <a:gd name="T15" fmla="*/ 125 h 192"/>
                  <a:gd name="T16" fmla="*/ 86 w 514"/>
                  <a:gd name="T17" fmla="*/ 110 h 192"/>
                  <a:gd name="T18" fmla="*/ 75 w 514"/>
                  <a:gd name="T19" fmla="*/ 103 h 192"/>
                  <a:gd name="T20" fmla="*/ 446 w 514"/>
                  <a:gd name="T21" fmla="*/ 46 h 192"/>
                  <a:gd name="T22" fmla="*/ 432 w 514"/>
                  <a:gd name="T23" fmla="*/ 51 h 192"/>
                  <a:gd name="T24" fmla="*/ 424 w 514"/>
                  <a:gd name="T25" fmla="*/ 62 h 192"/>
                  <a:gd name="T26" fmla="*/ 424 w 514"/>
                  <a:gd name="T27" fmla="*/ 76 h 192"/>
                  <a:gd name="T28" fmla="*/ 432 w 514"/>
                  <a:gd name="T29" fmla="*/ 87 h 192"/>
                  <a:gd name="T30" fmla="*/ 446 w 514"/>
                  <a:gd name="T31" fmla="*/ 92 h 192"/>
                  <a:gd name="T32" fmla="*/ 459 w 514"/>
                  <a:gd name="T33" fmla="*/ 87 h 192"/>
                  <a:gd name="T34" fmla="*/ 466 w 514"/>
                  <a:gd name="T35" fmla="*/ 76 h 192"/>
                  <a:gd name="T36" fmla="*/ 466 w 514"/>
                  <a:gd name="T37" fmla="*/ 62 h 192"/>
                  <a:gd name="T38" fmla="*/ 459 w 514"/>
                  <a:gd name="T39" fmla="*/ 51 h 192"/>
                  <a:gd name="T40" fmla="*/ 446 w 514"/>
                  <a:gd name="T41" fmla="*/ 46 h 192"/>
                  <a:gd name="T42" fmla="*/ 466 w 514"/>
                  <a:gd name="T43" fmla="*/ 4 h 192"/>
                  <a:gd name="T44" fmla="*/ 501 w 514"/>
                  <a:gd name="T45" fmla="*/ 29 h 192"/>
                  <a:gd name="T46" fmla="*/ 514 w 514"/>
                  <a:gd name="T47" fmla="*/ 70 h 192"/>
                  <a:gd name="T48" fmla="*/ 501 w 514"/>
                  <a:gd name="T49" fmla="*/ 109 h 192"/>
                  <a:gd name="T50" fmla="*/ 466 w 514"/>
                  <a:gd name="T51" fmla="*/ 134 h 192"/>
                  <a:gd name="T52" fmla="*/ 426 w 514"/>
                  <a:gd name="T53" fmla="*/ 134 h 192"/>
                  <a:gd name="T54" fmla="*/ 394 w 514"/>
                  <a:gd name="T55" fmla="*/ 114 h 192"/>
                  <a:gd name="T56" fmla="*/ 137 w 514"/>
                  <a:gd name="T57" fmla="*/ 128 h 192"/>
                  <a:gd name="T58" fmla="*/ 122 w 514"/>
                  <a:gd name="T59" fmla="*/ 165 h 192"/>
                  <a:gd name="T60" fmla="*/ 89 w 514"/>
                  <a:gd name="T61" fmla="*/ 189 h 192"/>
                  <a:gd name="T62" fmla="*/ 47 w 514"/>
                  <a:gd name="T63" fmla="*/ 189 h 192"/>
                  <a:gd name="T64" fmla="*/ 14 w 514"/>
                  <a:gd name="T65" fmla="*/ 164 h 192"/>
                  <a:gd name="T66" fmla="*/ 0 w 514"/>
                  <a:gd name="T67" fmla="*/ 125 h 192"/>
                  <a:gd name="T68" fmla="*/ 14 w 514"/>
                  <a:gd name="T69" fmla="*/ 84 h 192"/>
                  <a:gd name="T70" fmla="*/ 47 w 514"/>
                  <a:gd name="T71" fmla="*/ 60 h 192"/>
                  <a:gd name="T72" fmla="*/ 89 w 514"/>
                  <a:gd name="T73" fmla="*/ 59 h 192"/>
                  <a:gd name="T74" fmla="*/ 122 w 514"/>
                  <a:gd name="T75" fmla="*/ 84 h 192"/>
                  <a:gd name="T76" fmla="*/ 388 w 514"/>
                  <a:gd name="T77" fmla="*/ 32 h 192"/>
                  <a:gd name="T78" fmla="*/ 422 w 514"/>
                  <a:gd name="T79" fmla="*/ 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4" h="192">
                    <a:moveTo>
                      <a:pt x="69" y="101"/>
                    </a:moveTo>
                    <a:lnTo>
                      <a:pt x="61" y="103"/>
                    </a:lnTo>
                    <a:lnTo>
                      <a:pt x="55" y="106"/>
                    </a:lnTo>
                    <a:lnTo>
                      <a:pt x="50" y="110"/>
                    </a:lnTo>
                    <a:lnTo>
                      <a:pt x="47" y="117"/>
                    </a:lnTo>
                    <a:lnTo>
                      <a:pt x="45" y="125"/>
                    </a:lnTo>
                    <a:lnTo>
                      <a:pt x="47" y="131"/>
                    </a:lnTo>
                    <a:lnTo>
                      <a:pt x="50" y="137"/>
                    </a:lnTo>
                    <a:lnTo>
                      <a:pt x="55" y="142"/>
                    </a:lnTo>
                    <a:lnTo>
                      <a:pt x="61" y="145"/>
                    </a:lnTo>
                    <a:lnTo>
                      <a:pt x="69" y="147"/>
                    </a:lnTo>
                    <a:lnTo>
                      <a:pt x="75" y="145"/>
                    </a:lnTo>
                    <a:lnTo>
                      <a:pt x="82" y="142"/>
                    </a:lnTo>
                    <a:lnTo>
                      <a:pt x="86" y="137"/>
                    </a:lnTo>
                    <a:lnTo>
                      <a:pt x="89" y="131"/>
                    </a:lnTo>
                    <a:lnTo>
                      <a:pt x="91" y="125"/>
                    </a:lnTo>
                    <a:lnTo>
                      <a:pt x="89" y="117"/>
                    </a:lnTo>
                    <a:lnTo>
                      <a:pt x="86" y="110"/>
                    </a:lnTo>
                    <a:lnTo>
                      <a:pt x="82" y="106"/>
                    </a:lnTo>
                    <a:lnTo>
                      <a:pt x="75" y="103"/>
                    </a:lnTo>
                    <a:lnTo>
                      <a:pt x="69" y="101"/>
                    </a:lnTo>
                    <a:close/>
                    <a:moveTo>
                      <a:pt x="446" y="46"/>
                    </a:moveTo>
                    <a:lnTo>
                      <a:pt x="438" y="48"/>
                    </a:lnTo>
                    <a:lnTo>
                      <a:pt x="432" y="51"/>
                    </a:lnTo>
                    <a:lnTo>
                      <a:pt x="427" y="55"/>
                    </a:lnTo>
                    <a:lnTo>
                      <a:pt x="424" y="62"/>
                    </a:lnTo>
                    <a:lnTo>
                      <a:pt x="422" y="70"/>
                    </a:lnTo>
                    <a:lnTo>
                      <a:pt x="424" y="76"/>
                    </a:lnTo>
                    <a:lnTo>
                      <a:pt x="427" y="82"/>
                    </a:lnTo>
                    <a:lnTo>
                      <a:pt x="432" y="87"/>
                    </a:lnTo>
                    <a:lnTo>
                      <a:pt x="438" y="90"/>
                    </a:lnTo>
                    <a:lnTo>
                      <a:pt x="446" y="92"/>
                    </a:lnTo>
                    <a:lnTo>
                      <a:pt x="452" y="90"/>
                    </a:lnTo>
                    <a:lnTo>
                      <a:pt x="459" y="87"/>
                    </a:lnTo>
                    <a:lnTo>
                      <a:pt x="463" y="82"/>
                    </a:lnTo>
                    <a:lnTo>
                      <a:pt x="466" y="76"/>
                    </a:lnTo>
                    <a:lnTo>
                      <a:pt x="468" y="70"/>
                    </a:lnTo>
                    <a:lnTo>
                      <a:pt x="466" y="62"/>
                    </a:lnTo>
                    <a:lnTo>
                      <a:pt x="463" y="55"/>
                    </a:lnTo>
                    <a:lnTo>
                      <a:pt x="459" y="51"/>
                    </a:lnTo>
                    <a:lnTo>
                      <a:pt x="452" y="48"/>
                    </a:lnTo>
                    <a:lnTo>
                      <a:pt x="446" y="46"/>
                    </a:lnTo>
                    <a:close/>
                    <a:moveTo>
                      <a:pt x="446" y="0"/>
                    </a:moveTo>
                    <a:lnTo>
                      <a:pt x="466" y="4"/>
                    </a:lnTo>
                    <a:lnTo>
                      <a:pt x="485" y="15"/>
                    </a:lnTo>
                    <a:lnTo>
                      <a:pt x="501" y="29"/>
                    </a:lnTo>
                    <a:lnTo>
                      <a:pt x="510" y="48"/>
                    </a:lnTo>
                    <a:lnTo>
                      <a:pt x="514" y="70"/>
                    </a:lnTo>
                    <a:lnTo>
                      <a:pt x="510" y="90"/>
                    </a:lnTo>
                    <a:lnTo>
                      <a:pt x="501" y="109"/>
                    </a:lnTo>
                    <a:lnTo>
                      <a:pt x="485" y="125"/>
                    </a:lnTo>
                    <a:lnTo>
                      <a:pt x="466" y="134"/>
                    </a:lnTo>
                    <a:lnTo>
                      <a:pt x="446" y="137"/>
                    </a:lnTo>
                    <a:lnTo>
                      <a:pt x="426" y="134"/>
                    </a:lnTo>
                    <a:lnTo>
                      <a:pt x="408" y="126"/>
                    </a:lnTo>
                    <a:lnTo>
                      <a:pt x="394" y="114"/>
                    </a:lnTo>
                    <a:lnTo>
                      <a:pt x="383" y="98"/>
                    </a:lnTo>
                    <a:lnTo>
                      <a:pt x="137" y="128"/>
                    </a:lnTo>
                    <a:lnTo>
                      <a:pt x="132" y="148"/>
                    </a:lnTo>
                    <a:lnTo>
                      <a:pt x="122" y="165"/>
                    </a:lnTo>
                    <a:lnTo>
                      <a:pt x="108" y="180"/>
                    </a:lnTo>
                    <a:lnTo>
                      <a:pt x="89" y="189"/>
                    </a:lnTo>
                    <a:lnTo>
                      <a:pt x="69" y="192"/>
                    </a:lnTo>
                    <a:lnTo>
                      <a:pt x="47" y="189"/>
                    </a:lnTo>
                    <a:lnTo>
                      <a:pt x="28" y="180"/>
                    </a:lnTo>
                    <a:lnTo>
                      <a:pt x="14" y="164"/>
                    </a:lnTo>
                    <a:lnTo>
                      <a:pt x="5" y="145"/>
                    </a:lnTo>
                    <a:lnTo>
                      <a:pt x="0" y="125"/>
                    </a:lnTo>
                    <a:lnTo>
                      <a:pt x="5" y="103"/>
                    </a:lnTo>
                    <a:lnTo>
                      <a:pt x="14" y="84"/>
                    </a:lnTo>
                    <a:lnTo>
                      <a:pt x="28" y="70"/>
                    </a:lnTo>
                    <a:lnTo>
                      <a:pt x="47" y="60"/>
                    </a:lnTo>
                    <a:lnTo>
                      <a:pt x="69" y="55"/>
                    </a:lnTo>
                    <a:lnTo>
                      <a:pt x="89" y="59"/>
                    </a:lnTo>
                    <a:lnTo>
                      <a:pt x="108" y="70"/>
                    </a:lnTo>
                    <a:lnTo>
                      <a:pt x="122" y="84"/>
                    </a:lnTo>
                    <a:lnTo>
                      <a:pt x="378" y="52"/>
                    </a:lnTo>
                    <a:lnTo>
                      <a:pt x="388" y="32"/>
                    </a:lnTo>
                    <a:lnTo>
                      <a:pt x="404" y="15"/>
                    </a:lnTo>
                    <a:lnTo>
                      <a:pt x="422" y="5"/>
                    </a:lnTo>
                    <a:lnTo>
                      <a:pt x="4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41" name="îṧḷiḋè"/>
              <p:cNvSpPr/>
              <p:nvPr/>
            </p:nvSpPr>
            <p:spPr bwMode="auto">
              <a:xfrm>
                <a:off x="6419849" y="4652963"/>
                <a:ext cx="1287463" cy="387350"/>
              </a:xfrm>
              <a:custGeom>
                <a:avLst/>
                <a:gdLst>
                  <a:gd name="T0" fmla="*/ 735 w 811"/>
                  <a:gd name="T1" fmla="*/ 152 h 244"/>
                  <a:gd name="T2" fmla="*/ 724 w 811"/>
                  <a:gd name="T3" fmla="*/ 162 h 244"/>
                  <a:gd name="T4" fmla="*/ 721 w 811"/>
                  <a:gd name="T5" fmla="*/ 174 h 244"/>
                  <a:gd name="T6" fmla="*/ 724 w 811"/>
                  <a:gd name="T7" fmla="*/ 189 h 244"/>
                  <a:gd name="T8" fmla="*/ 735 w 811"/>
                  <a:gd name="T9" fmla="*/ 196 h 244"/>
                  <a:gd name="T10" fmla="*/ 751 w 811"/>
                  <a:gd name="T11" fmla="*/ 196 h 244"/>
                  <a:gd name="T12" fmla="*/ 762 w 811"/>
                  <a:gd name="T13" fmla="*/ 189 h 244"/>
                  <a:gd name="T14" fmla="*/ 767 w 811"/>
                  <a:gd name="T15" fmla="*/ 174 h 244"/>
                  <a:gd name="T16" fmla="*/ 762 w 811"/>
                  <a:gd name="T17" fmla="*/ 162 h 244"/>
                  <a:gd name="T18" fmla="*/ 751 w 811"/>
                  <a:gd name="T19" fmla="*/ 152 h 244"/>
                  <a:gd name="T20" fmla="*/ 68 w 811"/>
                  <a:gd name="T21" fmla="*/ 123 h 244"/>
                  <a:gd name="T22" fmla="*/ 55 w 811"/>
                  <a:gd name="T23" fmla="*/ 127 h 244"/>
                  <a:gd name="T24" fmla="*/ 46 w 811"/>
                  <a:gd name="T25" fmla="*/ 138 h 244"/>
                  <a:gd name="T26" fmla="*/ 46 w 811"/>
                  <a:gd name="T27" fmla="*/ 152 h 244"/>
                  <a:gd name="T28" fmla="*/ 55 w 811"/>
                  <a:gd name="T29" fmla="*/ 163 h 244"/>
                  <a:gd name="T30" fmla="*/ 68 w 811"/>
                  <a:gd name="T31" fmla="*/ 168 h 244"/>
                  <a:gd name="T32" fmla="*/ 82 w 811"/>
                  <a:gd name="T33" fmla="*/ 163 h 244"/>
                  <a:gd name="T34" fmla="*/ 90 w 811"/>
                  <a:gd name="T35" fmla="*/ 152 h 244"/>
                  <a:gd name="T36" fmla="*/ 90 w 811"/>
                  <a:gd name="T37" fmla="*/ 138 h 244"/>
                  <a:gd name="T38" fmla="*/ 82 w 811"/>
                  <a:gd name="T39" fmla="*/ 127 h 244"/>
                  <a:gd name="T40" fmla="*/ 68 w 811"/>
                  <a:gd name="T41" fmla="*/ 123 h 244"/>
                  <a:gd name="T42" fmla="*/ 707 w 811"/>
                  <a:gd name="T43" fmla="*/ 116 h 244"/>
                  <a:gd name="T44" fmla="*/ 743 w 811"/>
                  <a:gd name="T45" fmla="*/ 107 h 244"/>
                  <a:gd name="T46" fmla="*/ 784 w 811"/>
                  <a:gd name="T47" fmla="*/ 119 h 244"/>
                  <a:gd name="T48" fmla="*/ 808 w 811"/>
                  <a:gd name="T49" fmla="*/ 152 h 244"/>
                  <a:gd name="T50" fmla="*/ 808 w 811"/>
                  <a:gd name="T51" fmla="*/ 196 h 244"/>
                  <a:gd name="T52" fmla="*/ 784 w 811"/>
                  <a:gd name="T53" fmla="*/ 229 h 244"/>
                  <a:gd name="T54" fmla="*/ 743 w 811"/>
                  <a:gd name="T55" fmla="*/ 244 h 244"/>
                  <a:gd name="T56" fmla="*/ 702 w 811"/>
                  <a:gd name="T57" fmla="*/ 229 h 244"/>
                  <a:gd name="T58" fmla="*/ 679 w 811"/>
                  <a:gd name="T59" fmla="*/ 196 h 244"/>
                  <a:gd name="T60" fmla="*/ 676 w 811"/>
                  <a:gd name="T61" fmla="*/ 163 h 244"/>
                  <a:gd name="T62" fmla="*/ 556 w 811"/>
                  <a:gd name="T63" fmla="*/ 50 h 244"/>
                  <a:gd name="T64" fmla="*/ 135 w 811"/>
                  <a:gd name="T65" fmla="*/ 146 h 244"/>
                  <a:gd name="T66" fmla="*/ 123 w 811"/>
                  <a:gd name="T67" fmla="*/ 185 h 244"/>
                  <a:gd name="T68" fmla="*/ 90 w 811"/>
                  <a:gd name="T69" fmla="*/ 211 h 244"/>
                  <a:gd name="T70" fmla="*/ 46 w 811"/>
                  <a:gd name="T71" fmla="*/ 211 h 244"/>
                  <a:gd name="T72" fmla="*/ 13 w 811"/>
                  <a:gd name="T73" fmla="*/ 185 h 244"/>
                  <a:gd name="T74" fmla="*/ 0 w 811"/>
                  <a:gd name="T75" fmla="*/ 146 h 244"/>
                  <a:gd name="T76" fmla="*/ 13 w 811"/>
                  <a:gd name="T77" fmla="*/ 105 h 244"/>
                  <a:gd name="T78" fmla="*/ 46 w 811"/>
                  <a:gd name="T79" fmla="*/ 80 h 244"/>
                  <a:gd name="T80" fmla="*/ 88 w 811"/>
                  <a:gd name="T81" fmla="*/ 80 h 244"/>
                  <a:gd name="T82" fmla="*/ 120 w 811"/>
                  <a:gd name="T83" fmla="*/ 102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1" h="244">
                    <a:moveTo>
                      <a:pt x="743" y="152"/>
                    </a:moveTo>
                    <a:lnTo>
                      <a:pt x="735" y="152"/>
                    </a:lnTo>
                    <a:lnTo>
                      <a:pt x="731" y="156"/>
                    </a:lnTo>
                    <a:lnTo>
                      <a:pt x="724" y="162"/>
                    </a:lnTo>
                    <a:lnTo>
                      <a:pt x="721" y="168"/>
                    </a:lnTo>
                    <a:lnTo>
                      <a:pt x="721" y="174"/>
                    </a:lnTo>
                    <a:lnTo>
                      <a:pt x="721" y="182"/>
                    </a:lnTo>
                    <a:lnTo>
                      <a:pt x="724" y="189"/>
                    </a:lnTo>
                    <a:lnTo>
                      <a:pt x="731" y="193"/>
                    </a:lnTo>
                    <a:lnTo>
                      <a:pt x="735" y="196"/>
                    </a:lnTo>
                    <a:lnTo>
                      <a:pt x="743" y="198"/>
                    </a:lnTo>
                    <a:lnTo>
                      <a:pt x="751" y="196"/>
                    </a:lnTo>
                    <a:lnTo>
                      <a:pt x="757" y="193"/>
                    </a:lnTo>
                    <a:lnTo>
                      <a:pt x="762" y="189"/>
                    </a:lnTo>
                    <a:lnTo>
                      <a:pt x="765" y="182"/>
                    </a:lnTo>
                    <a:lnTo>
                      <a:pt x="767" y="174"/>
                    </a:lnTo>
                    <a:lnTo>
                      <a:pt x="765" y="168"/>
                    </a:lnTo>
                    <a:lnTo>
                      <a:pt x="762" y="162"/>
                    </a:lnTo>
                    <a:lnTo>
                      <a:pt x="757" y="156"/>
                    </a:lnTo>
                    <a:lnTo>
                      <a:pt x="751" y="152"/>
                    </a:lnTo>
                    <a:lnTo>
                      <a:pt x="743" y="152"/>
                    </a:lnTo>
                    <a:close/>
                    <a:moveTo>
                      <a:pt x="68" y="123"/>
                    </a:moveTo>
                    <a:lnTo>
                      <a:pt x="61" y="124"/>
                    </a:lnTo>
                    <a:lnTo>
                      <a:pt x="55" y="127"/>
                    </a:lnTo>
                    <a:lnTo>
                      <a:pt x="49" y="132"/>
                    </a:lnTo>
                    <a:lnTo>
                      <a:pt x="46" y="138"/>
                    </a:lnTo>
                    <a:lnTo>
                      <a:pt x="46" y="146"/>
                    </a:lnTo>
                    <a:lnTo>
                      <a:pt x="46" y="152"/>
                    </a:lnTo>
                    <a:lnTo>
                      <a:pt x="49" y="159"/>
                    </a:lnTo>
                    <a:lnTo>
                      <a:pt x="55" y="163"/>
                    </a:lnTo>
                    <a:lnTo>
                      <a:pt x="61" y="167"/>
                    </a:lnTo>
                    <a:lnTo>
                      <a:pt x="68" y="168"/>
                    </a:lnTo>
                    <a:lnTo>
                      <a:pt x="76" y="167"/>
                    </a:lnTo>
                    <a:lnTo>
                      <a:pt x="82" y="163"/>
                    </a:lnTo>
                    <a:lnTo>
                      <a:pt x="87" y="159"/>
                    </a:lnTo>
                    <a:lnTo>
                      <a:pt x="90" y="152"/>
                    </a:lnTo>
                    <a:lnTo>
                      <a:pt x="91" y="146"/>
                    </a:lnTo>
                    <a:lnTo>
                      <a:pt x="90" y="138"/>
                    </a:lnTo>
                    <a:lnTo>
                      <a:pt x="87" y="132"/>
                    </a:lnTo>
                    <a:lnTo>
                      <a:pt x="82" y="127"/>
                    </a:lnTo>
                    <a:lnTo>
                      <a:pt x="76" y="124"/>
                    </a:lnTo>
                    <a:lnTo>
                      <a:pt x="68" y="123"/>
                    </a:lnTo>
                    <a:close/>
                    <a:moveTo>
                      <a:pt x="567" y="0"/>
                    </a:moveTo>
                    <a:lnTo>
                      <a:pt x="707" y="116"/>
                    </a:lnTo>
                    <a:lnTo>
                      <a:pt x="724" y="108"/>
                    </a:lnTo>
                    <a:lnTo>
                      <a:pt x="743" y="107"/>
                    </a:lnTo>
                    <a:lnTo>
                      <a:pt x="765" y="110"/>
                    </a:lnTo>
                    <a:lnTo>
                      <a:pt x="784" y="119"/>
                    </a:lnTo>
                    <a:lnTo>
                      <a:pt x="798" y="135"/>
                    </a:lnTo>
                    <a:lnTo>
                      <a:pt x="808" y="152"/>
                    </a:lnTo>
                    <a:lnTo>
                      <a:pt x="811" y="174"/>
                    </a:lnTo>
                    <a:lnTo>
                      <a:pt x="808" y="196"/>
                    </a:lnTo>
                    <a:lnTo>
                      <a:pt x="798" y="215"/>
                    </a:lnTo>
                    <a:lnTo>
                      <a:pt x="784" y="229"/>
                    </a:lnTo>
                    <a:lnTo>
                      <a:pt x="765" y="239"/>
                    </a:lnTo>
                    <a:lnTo>
                      <a:pt x="743" y="244"/>
                    </a:lnTo>
                    <a:lnTo>
                      <a:pt x="721" y="239"/>
                    </a:lnTo>
                    <a:lnTo>
                      <a:pt x="702" y="229"/>
                    </a:lnTo>
                    <a:lnTo>
                      <a:pt x="688" y="215"/>
                    </a:lnTo>
                    <a:lnTo>
                      <a:pt x="679" y="196"/>
                    </a:lnTo>
                    <a:lnTo>
                      <a:pt x="676" y="174"/>
                    </a:lnTo>
                    <a:lnTo>
                      <a:pt x="676" y="163"/>
                    </a:lnTo>
                    <a:lnTo>
                      <a:pt x="679" y="152"/>
                    </a:lnTo>
                    <a:lnTo>
                      <a:pt x="556" y="50"/>
                    </a:lnTo>
                    <a:lnTo>
                      <a:pt x="135" y="145"/>
                    </a:lnTo>
                    <a:lnTo>
                      <a:pt x="135" y="146"/>
                    </a:lnTo>
                    <a:lnTo>
                      <a:pt x="132" y="167"/>
                    </a:lnTo>
                    <a:lnTo>
                      <a:pt x="123" y="185"/>
                    </a:lnTo>
                    <a:lnTo>
                      <a:pt x="109" y="201"/>
                    </a:lnTo>
                    <a:lnTo>
                      <a:pt x="90" y="211"/>
                    </a:lnTo>
                    <a:lnTo>
                      <a:pt x="68" y="214"/>
                    </a:lnTo>
                    <a:lnTo>
                      <a:pt x="46" y="211"/>
                    </a:lnTo>
                    <a:lnTo>
                      <a:pt x="27" y="201"/>
                    </a:lnTo>
                    <a:lnTo>
                      <a:pt x="13" y="185"/>
                    </a:lnTo>
                    <a:lnTo>
                      <a:pt x="3" y="167"/>
                    </a:lnTo>
                    <a:lnTo>
                      <a:pt x="0" y="146"/>
                    </a:lnTo>
                    <a:lnTo>
                      <a:pt x="3" y="124"/>
                    </a:lnTo>
                    <a:lnTo>
                      <a:pt x="13" y="105"/>
                    </a:lnTo>
                    <a:lnTo>
                      <a:pt x="27" y="91"/>
                    </a:lnTo>
                    <a:lnTo>
                      <a:pt x="46" y="80"/>
                    </a:lnTo>
                    <a:lnTo>
                      <a:pt x="68" y="77"/>
                    </a:lnTo>
                    <a:lnTo>
                      <a:pt x="88" y="80"/>
                    </a:lnTo>
                    <a:lnTo>
                      <a:pt x="105" y="88"/>
                    </a:lnTo>
                    <a:lnTo>
                      <a:pt x="120" y="102"/>
                    </a:lnTo>
                    <a:lnTo>
                      <a:pt x="5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</p:grpSp>
        <p:grpSp>
          <p:nvGrpSpPr>
            <p:cNvPr id="105" name="ïś1ïďe"/>
            <p:cNvGrpSpPr/>
            <p:nvPr/>
          </p:nvGrpSpPr>
          <p:grpSpPr>
            <a:xfrm>
              <a:off x="673100" y="4925778"/>
              <a:ext cx="2975447" cy="961751"/>
              <a:chOff x="673100" y="4925778"/>
              <a:chExt cx="2975447" cy="961751"/>
            </a:xfrm>
          </p:grpSpPr>
          <p:sp>
            <p:nvSpPr>
              <p:cNvPr id="118" name="íślïḓè">
                <a:extLst>
                  <a:ext uri="{FF2B5EF4-FFF2-40B4-BE49-F238E27FC236}">
                    <a16:creationId xmlns=""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 flipH="1">
                <a:off x="673100" y="5353609"/>
                <a:ext cx="2764995" cy="533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9" name="îṩḻîde">
                <a:extLst>
                  <a:ext uri="{FF2B5EF4-FFF2-40B4-BE49-F238E27FC236}">
                    <a16:creationId xmlns="" xmlns:a16="http://schemas.microsoft.com/office/drawing/2014/main" id="{6FA8394A-C750-42B5-8172-8693CBBD3803}"/>
                  </a:ext>
                </a:extLst>
              </p:cNvPr>
              <p:cNvSpPr txBox="1"/>
              <p:nvPr/>
            </p:nvSpPr>
            <p:spPr bwMode="auto">
              <a:xfrm flipH="1">
                <a:off x="673102" y="4925778"/>
                <a:ext cx="2764995" cy="407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0" name="ïŝ1îḋè"/>
              <p:cNvSpPr/>
              <p:nvPr/>
            </p:nvSpPr>
            <p:spPr>
              <a:xfrm>
                <a:off x="3494347" y="5052655"/>
                <a:ext cx="154200" cy="154200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6" name="ís1íďê"/>
            <p:cNvGrpSpPr/>
            <p:nvPr/>
          </p:nvGrpSpPr>
          <p:grpSpPr>
            <a:xfrm flipH="1">
              <a:off x="8543453" y="2470503"/>
              <a:ext cx="2975447" cy="961751"/>
              <a:chOff x="673100" y="4925778"/>
              <a:chExt cx="2975447" cy="961751"/>
            </a:xfrm>
          </p:grpSpPr>
          <p:sp>
            <p:nvSpPr>
              <p:cNvPr id="115" name="îSḷîḍè">
                <a:extLst>
                  <a:ext uri="{FF2B5EF4-FFF2-40B4-BE49-F238E27FC236}">
                    <a16:creationId xmlns=""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 flipH="1">
                <a:off x="673100" y="5353609"/>
                <a:ext cx="2764995" cy="533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6" name="íṥļidê">
                <a:extLst>
                  <a:ext uri="{FF2B5EF4-FFF2-40B4-BE49-F238E27FC236}">
                    <a16:creationId xmlns="" xmlns:a16="http://schemas.microsoft.com/office/drawing/2014/main" id="{6FA8394A-C750-42B5-8172-8693CBBD3803}"/>
                  </a:ext>
                </a:extLst>
              </p:cNvPr>
              <p:cNvSpPr txBox="1"/>
              <p:nvPr/>
            </p:nvSpPr>
            <p:spPr bwMode="auto">
              <a:xfrm flipH="1">
                <a:off x="673102" y="4925778"/>
                <a:ext cx="2764995" cy="407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17" name="îṣľîḑe"/>
              <p:cNvSpPr/>
              <p:nvPr/>
            </p:nvSpPr>
            <p:spPr>
              <a:xfrm>
                <a:off x="3494347" y="5052655"/>
                <a:ext cx="154200" cy="154200"/>
              </a:xfrm>
              <a:prstGeom prst="ellipse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7" name="iṧḷíḑe"/>
            <p:cNvGrpSpPr/>
            <p:nvPr/>
          </p:nvGrpSpPr>
          <p:grpSpPr>
            <a:xfrm flipH="1">
              <a:off x="8543453" y="4314121"/>
              <a:ext cx="2975447" cy="961751"/>
              <a:chOff x="673100" y="4925778"/>
              <a:chExt cx="2975447" cy="961751"/>
            </a:xfrm>
          </p:grpSpPr>
          <p:sp>
            <p:nvSpPr>
              <p:cNvPr id="112" name="îsľíḓé">
                <a:extLst>
                  <a:ext uri="{FF2B5EF4-FFF2-40B4-BE49-F238E27FC236}">
                    <a16:creationId xmlns=""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 flipH="1">
                <a:off x="673100" y="5353609"/>
                <a:ext cx="2764995" cy="533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3" name="îṣļiḍé">
                <a:extLst>
                  <a:ext uri="{FF2B5EF4-FFF2-40B4-BE49-F238E27FC236}">
                    <a16:creationId xmlns="" xmlns:a16="http://schemas.microsoft.com/office/drawing/2014/main" id="{6FA8394A-C750-42B5-8172-8693CBBD3803}"/>
                  </a:ext>
                </a:extLst>
              </p:cNvPr>
              <p:cNvSpPr txBox="1"/>
              <p:nvPr/>
            </p:nvSpPr>
            <p:spPr bwMode="auto">
              <a:xfrm flipH="1">
                <a:off x="673102" y="4925778"/>
                <a:ext cx="2764995" cy="407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14" name="iSľíḍe"/>
              <p:cNvSpPr/>
              <p:nvPr/>
            </p:nvSpPr>
            <p:spPr>
              <a:xfrm>
                <a:off x="3494347" y="5052655"/>
                <a:ext cx="154200" cy="154200"/>
              </a:xfrm>
              <a:prstGeom prst="ellipse">
                <a:avLst/>
              </a:prstGeom>
              <a:solidFill>
                <a:schemeClr val="accent4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8" name="íṩļiḍè"/>
            <p:cNvGrpSpPr>
              <a:grpSpLocks/>
            </p:cNvGrpSpPr>
            <p:nvPr/>
          </p:nvGrpSpPr>
          <p:grpSpPr>
            <a:xfrm>
              <a:off x="4924355" y="3017167"/>
              <a:ext cx="2813199" cy="1311051"/>
              <a:chOff x="4908549" y="3001963"/>
              <a:chExt cx="2851150" cy="1328738"/>
            </a:xfrm>
          </p:grpSpPr>
          <p:sp>
            <p:nvSpPr>
              <p:cNvPr id="109" name="îŝḻïḍe"/>
              <p:cNvSpPr/>
              <p:nvPr/>
            </p:nvSpPr>
            <p:spPr bwMode="auto">
              <a:xfrm>
                <a:off x="4908549" y="3246438"/>
                <a:ext cx="1406525" cy="1084263"/>
              </a:xfrm>
              <a:custGeom>
                <a:avLst/>
                <a:gdLst>
                  <a:gd name="T0" fmla="*/ 811 w 886"/>
                  <a:gd name="T1" fmla="*/ 594 h 683"/>
                  <a:gd name="T2" fmla="*/ 800 w 886"/>
                  <a:gd name="T3" fmla="*/ 602 h 683"/>
                  <a:gd name="T4" fmla="*/ 795 w 886"/>
                  <a:gd name="T5" fmla="*/ 616 h 683"/>
                  <a:gd name="T6" fmla="*/ 800 w 886"/>
                  <a:gd name="T7" fmla="*/ 628 h 683"/>
                  <a:gd name="T8" fmla="*/ 811 w 886"/>
                  <a:gd name="T9" fmla="*/ 638 h 683"/>
                  <a:gd name="T10" fmla="*/ 825 w 886"/>
                  <a:gd name="T11" fmla="*/ 638 h 683"/>
                  <a:gd name="T12" fmla="*/ 838 w 886"/>
                  <a:gd name="T13" fmla="*/ 628 h 683"/>
                  <a:gd name="T14" fmla="*/ 841 w 886"/>
                  <a:gd name="T15" fmla="*/ 616 h 683"/>
                  <a:gd name="T16" fmla="*/ 838 w 886"/>
                  <a:gd name="T17" fmla="*/ 602 h 683"/>
                  <a:gd name="T18" fmla="*/ 825 w 886"/>
                  <a:gd name="T19" fmla="*/ 594 h 683"/>
                  <a:gd name="T20" fmla="*/ 68 w 886"/>
                  <a:gd name="T21" fmla="*/ 102 h 683"/>
                  <a:gd name="T22" fmla="*/ 55 w 886"/>
                  <a:gd name="T23" fmla="*/ 107 h 683"/>
                  <a:gd name="T24" fmla="*/ 47 w 886"/>
                  <a:gd name="T25" fmla="*/ 118 h 683"/>
                  <a:gd name="T26" fmla="*/ 47 w 886"/>
                  <a:gd name="T27" fmla="*/ 132 h 683"/>
                  <a:gd name="T28" fmla="*/ 55 w 886"/>
                  <a:gd name="T29" fmla="*/ 143 h 683"/>
                  <a:gd name="T30" fmla="*/ 68 w 886"/>
                  <a:gd name="T31" fmla="*/ 148 h 683"/>
                  <a:gd name="T32" fmla="*/ 82 w 886"/>
                  <a:gd name="T33" fmla="*/ 143 h 683"/>
                  <a:gd name="T34" fmla="*/ 90 w 886"/>
                  <a:gd name="T35" fmla="*/ 132 h 683"/>
                  <a:gd name="T36" fmla="*/ 90 w 886"/>
                  <a:gd name="T37" fmla="*/ 118 h 683"/>
                  <a:gd name="T38" fmla="*/ 82 w 886"/>
                  <a:gd name="T39" fmla="*/ 107 h 683"/>
                  <a:gd name="T40" fmla="*/ 68 w 886"/>
                  <a:gd name="T41" fmla="*/ 102 h 683"/>
                  <a:gd name="T42" fmla="*/ 794 w 886"/>
                  <a:gd name="T43" fmla="*/ 551 h 683"/>
                  <a:gd name="T44" fmla="*/ 819 w 886"/>
                  <a:gd name="T45" fmla="*/ 548 h 683"/>
                  <a:gd name="T46" fmla="*/ 860 w 886"/>
                  <a:gd name="T47" fmla="*/ 561 h 683"/>
                  <a:gd name="T48" fmla="*/ 883 w 886"/>
                  <a:gd name="T49" fmla="*/ 594 h 683"/>
                  <a:gd name="T50" fmla="*/ 883 w 886"/>
                  <a:gd name="T51" fmla="*/ 638 h 683"/>
                  <a:gd name="T52" fmla="*/ 860 w 886"/>
                  <a:gd name="T53" fmla="*/ 671 h 683"/>
                  <a:gd name="T54" fmla="*/ 819 w 886"/>
                  <a:gd name="T55" fmla="*/ 683 h 683"/>
                  <a:gd name="T56" fmla="*/ 778 w 886"/>
                  <a:gd name="T57" fmla="*/ 671 h 683"/>
                  <a:gd name="T58" fmla="*/ 754 w 886"/>
                  <a:gd name="T59" fmla="*/ 638 h 683"/>
                  <a:gd name="T60" fmla="*/ 753 w 886"/>
                  <a:gd name="T61" fmla="*/ 597 h 683"/>
                  <a:gd name="T62" fmla="*/ 300 w 886"/>
                  <a:gd name="T63" fmla="*/ 55 h 683"/>
                  <a:gd name="T64" fmla="*/ 137 w 886"/>
                  <a:gd name="T65" fmla="*/ 126 h 683"/>
                  <a:gd name="T66" fmla="*/ 123 w 886"/>
                  <a:gd name="T67" fmla="*/ 165 h 683"/>
                  <a:gd name="T68" fmla="*/ 90 w 886"/>
                  <a:gd name="T69" fmla="*/ 190 h 683"/>
                  <a:gd name="T70" fmla="*/ 47 w 886"/>
                  <a:gd name="T71" fmla="*/ 190 h 683"/>
                  <a:gd name="T72" fmla="*/ 13 w 886"/>
                  <a:gd name="T73" fmla="*/ 165 h 683"/>
                  <a:gd name="T74" fmla="*/ 0 w 886"/>
                  <a:gd name="T75" fmla="*/ 126 h 683"/>
                  <a:gd name="T76" fmla="*/ 13 w 886"/>
                  <a:gd name="T77" fmla="*/ 85 h 683"/>
                  <a:gd name="T78" fmla="*/ 47 w 886"/>
                  <a:gd name="T79" fmla="*/ 61 h 683"/>
                  <a:gd name="T80" fmla="*/ 87 w 886"/>
                  <a:gd name="T81" fmla="*/ 60 h 683"/>
                  <a:gd name="T82" fmla="*/ 118 w 886"/>
                  <a:gd name="T83" fmla="*/ 79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86" h="683">
                    <a:moveTo>
                      <a:pt x="819" y="592"/>
                    </a:moveTo>
                    <a:lnTo>
                      <a:pt x="811" y="594"/>
                    </a:lnTo>
                    <a:lnTo>
                      <a:pt x="805" y="597"/>
                    </a:lnTo>
                    <a:lnTo>
                      <a:pt x="800" y="602"/>
                    </a:lnTo>
                    <a:lnTo>
                      <a:pt x="797" y="608"/>
                    </a:lnTo>
                    <a:lnTo>
                      <a:pt x="795" y="616"/>
                    </a:lnTo>
                    <a:lnTo>
                      <a:pt x="797" y="622"/>
                    </a:lnTo>
                    <a:lnTo>
                      <a:pt x="800" y="628"/>
                    </a:lnTo>
                    <a:lnTo>
                      <a:pt x="805" y="635"/>
                    </a:lnTo>
                    <a:lnTo>
                      <a:pt x="811" y="638"/>
                    </a:lnTo>
                    <a:lnTo>
                      <a:pt x="819" y="638"/>
                    </a:lnTo>
                    <a:lnTo>
                      <a:pt x="825" y="638"/>
                    </a:lnTo>
                    <a:lnTo>
                      <a:pt x="831" y="635"/>
                    </a:lnTo>
                    <a:lnTo>
                      <a:pt x="838" y="628"/>
                    </a:lnTo>
                    <a:lnTo>
                      <a:pt x="841" y="622"/>
                    </a:lnTo>
                    <a:lnTo>
                      <a:pt x="841" y="616"/>
                    </a:lnTo>
                    <a:lnTo>
                      <a:pt x="841" y="608"/>
                    </a:lnTo>
                    <a:lnTo>
                      <a:pt x="838" y="602"/>
                    </a:lnTo>
                    <a:lnTo>
                      <a:pt x="831" y="597"/>
                    </a:lnTo>
                    <a:lnTo>
                      <a:pt x="825" y="594"/>
                    </a:lnTo>
                    <a:lnTo>
                      <a:pt x="819" y="592"/>
                    </a:lnTo>
                    <a:close/>
                    <a:moveTo>
                      <a:pt x="68" y="102"/>
                    </a:moveTo>
                    <a:lnTo>
                      <a:pt x="62" y="104"/>
                    </a:lnTo>
                    <a:lnTo>
                      <a:pt x="55" y="107"/>
                    </a:lnTo>
                    <a:lnTo>
                      <a:pt x="51" y="112"/>
                    </a:lnTo>
                    <a:lnTo>
                      <a:pt x="47" y="118"/>
                    </a:lnTo>
                    <a:lnTo>
                      <a:pt x="46" y="126"/>
                    </a:lnTo>
                    <a:lnTo>
                      <a:pt x="47" y="132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62" y="148"/>
                    </a:lnTo>
                    <a:lnTo>
                      <a:pt x="68" y="148"/>
                    </a:lnTo>
                    <a:lnTo>
                      <a:pt x="76" y="148"/>
                    </a:lnTo>
                    <a:lnTo>
                      <a:pt x="82" y="143"/>
                    </a:lnTo>
                    <a:lnTo>
                      <a:pt x="87" y="138"/>
                    </a:lnTo>
                    <a:lnTo>
                      <a:pt x="90" y="132"/>
                    </a:lnTo>
                    <a:lnTo>
                      <a:pt x="91" y="126"/>
                    </a:lnTo>
                    <a:lnTo>
                      <a:pt x="90" y="118"/>
                    </a:lnTo>
                    <a:lnTo>
                      <a:pt x="87" y="112"/>
                    </a:lnTo>
                    <a:lnTo>
                      <a:pt x="82" y="107"/>
                    </a:lnTo>
                    <a:lnTo>
                      <a:pt x="76" y="104"/>
                    </a:lnTo>
                    <a:lnTo>
                      <a:pt x="68" y="102"/>
                    </a:lnTo>
                    <a:close/>
                    <a:moveTo>
                      <a:pt x="313" y="0"/>
                    </a:moveTo>
                    <a:lnTo>
                      <a:pt x="794" y="551"/>
                    </a:lnTo>
                    <a:lnTo>
                      <a:pt x="806" y="548"/>
                    </a:lnTo>
                    <a:lnTo>
                      <a:pt x="819" y="548"/>
                    </a:lnTo>
                    <a:lnTo>
                      <a:pt x="841" y="551"/>
                    </a:lnTo>
                    <a:lnTo>
                      <a:pt x="860" y="561"/>
                    </a:lnTo>
                    <a:lnTo>
                      <a:pt x="874" y="575"/>
                    </a:lnTo>
                    <a:lnTo>
                      <a:pt x="883" y="594"/>
                    </a:lnTo>
                    <a:lnTo>
                      <a:pt x="886" y="616"/>
                    </a:lnTo>
                    <a:lnTo>
                      <a:pt x="883" y="638"/>
                    </a:lnTo>
                    <a:lnTo>
                      <a:pt x="874" y="657"/>
                    </a:lnTo>
                    <a:lnTo>
                      <a:pt x="860" y="671"/>
                    </a:lnTo>
                    <a:lnTo>
                      <a:pt x="841" y="680"/>
                    </a:lnTo>
                    <a:lnTo>
                      <a:pt x="819" y="683"/>
                    </a:lnTo>
                    <a:lnTo>
                      <a:pt x="797" y="680"/>
                    </a:lnTo>
                    <a:lnTo>
                      <a:pt x="778" y="671"/>
                    </a:lnTo>
                    <a:lnTo>
                      <a:pt x="764" y="657"/>
                    </a:lnTo>
                    <a:lnTo>
                      <a:pt x="754" y="638"/>
                    </a:lnTo>
                    <a:lnTo>
                      <a:pt x="750" y="616"/>
                    </a:lnTo>
                    <a:lnTo>
                      <a:pt x="753" y="597"/>
                    </a:lnTo>
                    <a:lnTo>
                      <a:pt x="759" y="581"/>
                    </a:lnTo>
                    <a:lnTo>
                      <a:pt x="300" y="55"/>
                    </a:lnTo>
                    <a:lnTo>
                      <a:pt x="137" y="121"/>
                    </a:lnTo>
                    <a:lnTo>
                      <a:pt x="137" y="126"/>
                    </a:lnTo>
                    <a:lnTo>
                      <a:pt x="134" y="146"/>
                    </a:lnTo>
                    <a:lnTo>
                      <a:pt x="123" y="165"/>
                    </a:lnTo>
                    <a:lnTo>
                      <a:pt x="109" y="181"/>
                    </a:lnTo>
                    <a:lnTo>
                      <a:pt x="90" y="190"/>
                    </a:lnTo>
                    <a:lnTo>
                      <a:pt x="68" y="193"/>
                    </a:lnTo>
                    <a:lnTo>
                      <a:pt x="47" y="190"/>
                    </a:lnTo>
                    <a:lnTo>
                      <a:pt x="29" y="181"/>
                    </a:lnTo>
                    <a:lnTo>
                      <a:pt x="13" y="165"/>
                    </a:lnTo>
                    <a:lnTo>
                      <a:pt x="3" y="146"/>
                    </a:lnTo>
                    <a:lnTo>
                      <a:pt x="0" y="126"/>
                    </a:lnTo>
                    <a:lnTo>
                      <a:pt x="3" y="104"/>
                    </a:lnTo>
                    <a:lnTo>
                      <a:pt x="13" y="85"/>
                    </a:lnTo>
                    <a:lnTo>
                      <a:pt x="29" y="71"/>
                    </a:lnTo>
                    <a:lnTo>
                      <a:pt x="47" y="61"/>
                    </a:lnTo>
                    <a:lnTo>
                      <a:pt x="68" y="57"/>
                    </a:lnTo>
                    <a:lnTo>
                      <a:pt x="87" y="60"/>
                    </a:lnTo>
                    <a:lnTo>
                      <a:pt x="104" y="68"/>
                    </a:lnTo>
                    <a:lnTo>
                      <a:pt x="118" y="79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1pPr>
                <a:lvl2pPr marL="82292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2pPr>
                <a:lvl3pPr marL="1645854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3pPr>
                <a:lvl4pPr marL="246878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4pPr>
                <a:lvl5pPr marL="3291708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5pPr>
                <a:lvl6pPr marL="4114636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6pPr>
                <a:lvl7pPr marL="4937562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7pPr>
                <a:lvl8pPr marL="5760490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8pPr>
                <a:lvl9pPr marL="6583417" algn="l" defTabSz="1645854" rtl="0" eaLnBrk="1" latinLnBrk="0" hangingPunct="1">
                  <a:defRPr sz="324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10" name="ïṣľidé"/>
              <p:cNvSpPr/>
              <p:nvPr/>
            </p:nvSpPr>
            <p:spPr bwMode="auto">
              <a:xfrm>
                <a:off x="5646737" y="3001963"/>
                <a:ext cx="963613" cy="715963"/>
              </a:xfrm>
              <a:custGeom>
                <a:avLst/>
                <a:gdLst>
                  <a:gd name="T0" fmla="*/ 531 w 607"/>
                  <a:gd name="T1" fmla="*/ 361 h 451"/>
                  <a:gd name="T2" fmla="*/ 520 w 607"/>
                  <a:gd name="T3" fmla="*/ 369 h 451"/>
                  <a:gd name="T4" fmla="*/ 515 w 607"/>
                  <a:gd name="T5" fmla="*/ 383 h 451"/>
                  <a:gd name="T6" fmla="*/ 520 w 607"/>
                  <a:gd name="T7" fmla="*/ 396 h 451"/>
                  <a:gd name="T8" fmla="*/ 531 w 607"/>
                  <a:gd name="T9" fmla="*/ 405 h 451"/>
                  <a:gd name="T10" fmla="*/ 545 w 607"/>
                  <a:gd name="T11" fmla="*/ 405 h 451"/>
                  <a:gd name="T12" fmla="*/ 556 w 607"/>
                  <a:gd name="T13" fmla="*/ 396 h 451"/>
                  <a:gd name="T14" fmla="*/ 561 w 607"/>
                  <a:gd name="T15" fmla="*/ 383 h 451"/>
                  <a:gd name="T16" fmla="*/ 556 w 607"/>
                  <a:gd name="T17" fmla="*/ 369 h 451"/>
                  <a:gd name="T18" fmla="*/ 545 w 607"/>
                  <a:gd name="T19" fmla="*/ 361 h 451"/>
                  <a:gd name="T20" fmla="*/ 68 w 607"/>
                  <a:gd name="T21" fmla="*/ 46 h 451"/>
                  <a:gd name="T22" fmla="*/ 54 w 607"/>
                  <a:gd name="T23" fmla="*/ 50 h 451"/>
                  <a:gd name="T24" fmla="*/ 46 w 607"/>
                  <a:gd name="T25" fmla="*/ 61 h 451"/>
                  <a:gd name="T26" fmla="*/ 46 w 607"/>
                  <a:gd name="T27" fmla="*/ 76 h 451"/>
                  <a:gd name="T28" fmla="*/ 54 w 607"/>
                  <a:gd name="T29" fmla="*/ 87 h 451"/>
                  <a:gd name="T30" fmla="*/ 68 w 607"/>
                  <a:gd name="T31" fmla="*/ 91 h 451"/>
                  <a:gd name="T32" fmla="*/ 82 w 607"/>
                  <a:gd name="T33" fmla="*/ 87 h 451"/>
                  <a:gd name="T34" fmla="*/ 90 w 607"/>
                  <a:gd name="T35" fmla="*/ 76 h 451"/>
                  <a:gd name="T36" fmla="*/ 90 w 607"/>
                  <a:gd name="T37" fmla="*/ 61 h 451"/>
                  <a:gd name="T38" fmla="*/ 82 w 607"/>
                  <a:gd name="T39" fmla="*/ 50 h 451"/>
                  <a:gd name="T40" fmla="*/ 68 w 607"/>
                  <a:gd name="T41" fmla="*/ 46 h 451"/>
                  <a:gd name="T42" fmla="*/ 90 w 607"/>
                  <a:gd name="T43" fmla="*/ 3 h 451"/>
                  <a:gd name="T44" fmla="*/ 123 w 607"/>
                  <a:gd name="T45" fmla="*/ 28 h 451"/>
                  <a:gd name="T46" fmla="*/ 135 w 607"/>
                  <a:gd name="T47" fmla="*/ 68 h 451"/>
                  <a:gd name="T48" fmla="*/ 120 w 607"/>
                  <a:gd name="T49" fmla="*/ 112 h 451"/>
                  <a:gd name="T50" fmla="*/ 472 w 607"/>
                  <a:gd name="T51" fmla="*/ 374 h 451"/>
                  <a:gd name="T52" fmla="*/ 494 w 607"/>
                  <a:gd name="T53" fmla="*/ 332 h 451"/>
                  <a:gd name="T54" fmla="*/ 539 w 607"/>
                  <a:gd name="T55" fmla="*/ 316 h 451"/>
                  <a:gd name="T56" fmla="*/ 578 w 607"/>
                  <a:gd name="T57" fmla="*/ 328 h 451"/>
                  <a:gd name="T58" fmla="*/ 603 w 607"/>
                  <a:gd name="T59" fmla="*/ 361 h 451"/>
                  <a:gd name="T60" fmla="*/ 603 w 607"/>
                  <a:gd name="T61" fmla="*/ 405 h 451"/>
                  <a:gd name="T62" fmla="*/ 578 w 607"/>
                  <a:gd name="T63" fmla="*/ 438 h 451"/>
                  <a:gd name="T64" fmla="*/ 539 w 607"/>
                  <a:gd name="T65" fmla="*/ 451 h 451"/>
                  <a:gd name="T66" fmla="*/ 495 w 607"/>
                  <a:gd name="T67" fmla="*/ 435 h 451"/>
                  <a:gd name="T68" fmla="*/ 344 w 607"/>
                  <a:gd name="T69" fmla="*/ 437 h 451"/>
                  <a:gd name="T70" fmla="*/ 68 w 607"/>
                  <a:gd name="T71" fmla="*/ 137 h 451"/>
                  <a:gd name="T72" fmla="*/ 27 w 607"/>
                  <a:gd name="T73" fmla="*/ 123 h 451"/>
                  <a:gd name="T74" fmla="*/ 3 w 607"/>
                  <a:gd name="T75" fmla="*/ 90 h 451"/>
                  <a:gd name="T76" fmla="*/ 3 w 607"/>
                  <a:gd name="T77" fmla="*/ 47 h 451"/>
                  <a:gd name="T78" fmla="*/ 27 w 607"/>
                  <a:gd name="T79" fmla="*/ 13 h 451"/>
                  <a:gd name="T80" fmla="*/ 68 w 607"/>
                  <a:gd name="T81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07" h="451">
                    <a:moveTo>
                      <a:pt x="539" y="360"/>
                    </a:moveTo>
                    <a:lnTo>
                      <a:pt x="531" y="361"/>
                    </a:lnTo>
                    <a:lnTo>
                      <a:pt x="525" y="365"/>
                    </a:lnTo>
                    <a:lnTo>
                      <a:pt x="520" y="369"/>
                    </a:lnTo>
                    <a:lnTo>
                      <a:pt x="517" y="376"/>
                    </a:lnTo>
                    <a:lnTo>
                      <a:pt x="515" y="383"/>
                    </a:lnTo>
                    <a:lnTo>
                      <a:pt x="517" y="390"/>
                    </a:lnTo>
                    <a:lnTo>
                      <a:pt x="520" y="396"/>
                    </a:lnTo>
                    <a:lnTo>
                      <a:pt x="525" y="402"/>
                    </a:lnTo>
                    <a:lnTo>
                      <a:pt x="531" y="405"/>
                    </a:lnTo>
                    <a:lnTo>
                      <a:pt x="539" y="405"/>
                    </a:lnTo>
                    <a:lnTo>
                      <a:pt x="545" y="405"/>
                    </a:lnTo>
                    <a:lnTo>
                      <a:pt x="552" y="402"/>
                    </a:lnTo>
                    <a:lnTo>
                      <a:pt x="556" y="396"/>
                    </a:lnTo>
                    <a:lnTo>
                      <a:pt x="559" y="390"/>
                    </a:lnTo>
                    <a:lnTo>
                      <a:pt x="561" y="383"/>
                    </a:lnTo>
                    <a:lnTo>
                      <a:pt x="559" y="376"/>
                    </a:lnTo>
                    <a:lnTo>
                      <a:pt x="556" y="369"/>
                    </a:lnTo>
                    <a:lnTo>
                      <a:pt x="552" y="365"/>
                    </a:lnTo>
                    <a:lnTo>
                      <a:pt x="545" y="361"/>
                    </a:lnTo>
                    <a:lnTo>
                      <a:pt x="539" y="360"/>
                    </a:lnTo>
                    <a:close/>
                    <a:moveTo>
                      <a:pt x="68" y="46"/>
                    </a:moveTo>
                    <a:lnTo>
                      <a:pt x="60" y="47"/>
                    </a:lnTo>
                    <a:lnTo>
                      <a:pt x="54" y="50"/>
                    </a:lnTo>
                    <a:lnTo>
                      <a:pt x="49" y="55"/>
                    </a:lnTo>
                    <a:lnTo>
                      <a:pt x="46" y="61"/>
                    </a:lnTo>
                    <a:lnTo>
                      <a:pt x="46" y="68"/>
                    </a:lnTo>
                    <a:lnTo>
                      <a:pt x="46" y="76"/>
                    </a:lnTo>
                    <a:lnTo>
                      <a:pt x="49" y="82"/>
                    </a:lnTo>
                    <a:lnTo>
                      <a:pt x="54" y="87"/>
                    </a:lnTo>
                    <a:lnTo>
                      <a:pt x="60" y="90"/>
                    </a:lnTo>
                    <a:lnTo>
                      <a:pt x="68" y="91"/>
                    </a:lnTo>
                    <a:lnTo>
                      <a:pt x="76" y="90"/>
                    </a:lnTo>
                    <a:lnTo>
                      <a:pt x="82" y="87"/>
                    </a:lnTo>
                    <a:lnTo>
                      <a:pt x="87" y="82"/>
                    </a:lnTo>
                    <a:lnTo>
                      <a:pt x="90" y="76"/>
                    </a:lnTo>
                    <a:lnTo>
                      <a:pt x="90" y="68"/>
                    </a:lnTo>
                    <a:lnTo>
                      <a:pt x="90" y="61"/>
                    </a:lnTo>
                    <a:lnTo>
                      <a:pt x="87" y="55"/>
                    </a:lnTo>
                    <a:lnTo>
                      <a:pt x="82" y="50"/>
                    </a:lnTo>
                    <a:lnTo>
                      <a:pt x="76" y="47"/>
                    </a:lnTo>
                    <a:lnTo>
                      <a:pt x="68" y="46"/>
                    </a:lnTo>
                    <a:close/>
                    <a:moveTo>
                      <a:pt x="68" y="0"/>
                    </a:moveTo>
                    <a:lnTo>
                      <a:pt x="90" y="3"/>
                    </a:lnTo>
                    <a:lnTo>
                      <a:pt x="109" y="13"/>
                    </a:lnTo>
                    <a:lnTo>
                      <a:pt x="123" y="28"/>
                    </a:lnTo>
                    <a:lnTo>
                      <a:pt x="132" y="47"/>
                    </a:lnTo>
                    <a:lnTo>
                      <a:pt x="135" y="68"/>
                    </a:lnTo>
                    <a:lnTo>
                      <a:pt x="132" y="93"/>
                    </a:lnTo>
                    <a:lnTo>
                      <a:pt x="120" y="112"/>
                    </a:lnTo>
                    <a:lnTo>
                      <a:pt x="363" y="388"/>
                    </a:lnTo>
                    <a:lnTo>
                      <a:pt x="472" y="374"/>
                    </a:lnTo>
                    <a:lnTo>
                      <a:pt x="479" y="350"/>
                    </a:lnTo>
                    <a:lnTo>
                      <a:pt x="494" y="332"/>
                    </a:lnTo>
                    <a:lnTo>
                      <a:pt x="514" y="319"/>
                    </a:lnTo>
                    <a:lnTo>
                      <a:pt x="539" y="316"/>
                    </a:lnTo>
                    <a:lnTo>
                      <a:pt x="559" y="319"/>
                    </a:lnTo>
                    <a:lnTo>
                      <a:pt x="578" y="328"/>
                    </a:lnTo>
                    <a:lnTo>
                      <a:pt x="594" y="343"/>
                    </a:lnTo>
                    <a:lnTo>
                      <a:pt x="603" y="361"/>
                    </a:lnTo>
                    <a:lnTo>
                      <a:pt x="607" y="383"/>
                    </a:lnTo>
                    <a:lnTo>
                      <a:pt x="603" y="405"/>
                    </a:lnTo>
                    <a:lnTo>
                      <a:pt x="594" y="424"/>
                    </a:lnTo>
                    <a:lnTo>
                      <a:pt x="578" y="438"/>
                    </a:lnTo>
                    <a:lnTo>
                      <a:pt x="559" y="448"/>
                    </a:lnTo>
                    <a:lnTo>
                      <a:pt x="539" y="451"/>
                    </a:lnTo>
                    <a:lnTo>
                      <a:pt x="515" y="448"/>
                    </a:lnTo>
                    <a:lnTo>
                      <a:pt x="495" y="435"/>
                    </a:lnTo>
                    <a:lnTo>
                      <a:pt x="481" y="418"/>
                    </a:lnTo>
                    <a:lnTo>
                      <a:pt x="344" y="437"/>
                    </a:lnTo>
                    <a:lnTo>
                      <a:pt x="79" y="135"/>
                    </a:lnTo>
                    <a:lnTo>
                      <a:pt x="68" y="137"/>
                    </a:lnTo>
                    <a:lnTo>
                      <a:pt x="46" y="134"/>
                    </a:lnTo>
                    <a:lnTo>
                      <a:pt x="27" y="123"/>
                    </a:lnTo>
                    <a:lnTo>
                      <a:pt x="13" y="109"/>
                    </a:lnTo>
                    <a:lnTo>
                      <a:pt x="3" y="90"/>
                    </a:lnTo>
                    <a:lnTo>
                      <a:pt x="0" y="68"/>
                    </a:lnTo>
                    <a:lnTo>
                      <a:pt x="3" y="47"/>
                    </a:lnTo>
                    <a:lnTo>
                      <a:pt x="13" y="28"/>
                    </a:lnTo>
                    <a:lnTo>
                      <a:pt x="27" y="13"/>
                    </a:lnTo>
                    <a:lnTo>
                      <a:pt x="46" y="3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defTabSz="1645854"/>
                <a:endParaRPr lang="en-US" sz="3200" dirty="0"/>
              </a:p>
            </p:txBody>
          </p:sp>
          <p:sp>
            <p:nvSpPr>
              <p:cNvPr id="111" name="îs1iďe"/>
              <p:cNvSpPr/>
              <p:nvPr/>
            </p:nvSpPr>
            <p:spPr bwMode="auto">
              <a:xfrm>
                <a:off x="6724649" y="3368675"/>
                <a:ext cx="1035050" cy="947738"/>
              </a:xfrm>
              <a:custGeom>
                <a:avLst/>
                <a:gdLst>
                  <a:gd name="T0" fmla="*/ 576 w 652"/>
                  <a:gd name="T1" fmla="*/ 507 h 597"/>
                  <a:gd name="T2" fmla="*/ 565 w 652"/>
                  <a:gd name="T3" fmla="*/ 515 h 597"/>
                  <a:gd name="T4" fmla="*/ 561 w 652"/>
                  <a:gd name="T5" fmla="*/ 529 h 597"/>
                  <a:gd name="T6" fmla="*/ 565 w 652"/>
                  <a:gd name="T7" fmla="*/ 542 h 597"/>
                  <a:gd name="T8" fmla="*/ 576 w 652"/>
                  <a:gd name="T9" fmla="*/ 550 h 597"/>
                  <a:gd name="T10" fmla="*/ 591 w 652"/>
                  <a:gd name="T11" fmla="*/ 550 h 597"/>
                  <a:gd name="T12" fmla="*/ 602 w 652"/>
                  <a:gd name="T13" fmla="*/ 542 h 597"/>
                  <a:gd name="T14" fmla="*/ 606 w 652"/>
                  <a:gd name="T15" fmla="*/ 529 h 597"/>
                  <a:gd name="T16" fmla="*/ 602 w 652"/>
                  <a:gd name="T17" fmla="*/ 515 h 597"/>
                  <a:gd name="T18" fmla="*/ 591 w 652"/>
                  <a:gd name="T19" fmla="*/ 507 h 597"/>
                  <a:gd name="T20" fmla="*/ 119 w 652"/>
                  <a:gd name="T21" fmla="*/ 46 h 597"/>
                  <a:gd name="T22" fmla="*/ 107 w 652"/>
                  <a:gd name="T23" fmla="*/ 50 h 597"/>
                  <a:gd name="T24" fmla="*/ 97 w 652"/>
                  <a:gd name="T25" fmla="*/ 61 h 597"/>
                  <a:gd name="T26" fmla="*/ 97 w 652"/>
                  <a:gd name="T27" fmla="*/ 75 h 597"/>
                  <a:gd name="T28" fmla="*/ 107 w 652"/>
                  <a:gd name="T29" fmla="*/ 86 h 597"/>
                  <a:gd name="T30" fmla="*/ 119 w 652"/>
                  <a:gd name="T31" fmla="*/ 91 h 597"/>
                  <a:gd name="T32" fmla="*/ 133 w 652"/>
                  <a:gd name="T33" fmla="*/ 86 h 597"/>
                  <a:gd name="T34" fmla="*/ 141 w 652"/>
                  <a:gd name="T35" fmla="*/ 75 h 597"/>
                  <a:gd name="T36" fmla="*/ 141 w 652"/>
                  <a:gd name="T37" fmla="*/ 61 h 597"/>
                  <a:gd name="T38" fmla="*/ 133 w 652"/>
                  <a:gd name="T39" fmla="*/ 50 h 597"/>
                  <a:gd name="T40" fmla="*/ 119 w 652"/>
                  <a:gd name="T41" fmla="*/ 46 h 597"/>
                  <a:gd name="T42" fmla="*/ 141 w 652"/>
                  <a:gd name="T43" fmla="*/ 3 h 597"/>
                  <a:gd name="T44" fmla="*/ 174 w 652"/>
                  <a:gd name="T45" fmla="*/ 28 h 597"/>
                  <a:gd name="T46" fmla="*/ 188 w 652"/>
                  <a:gd name="T47" fmla="*/ 68 h 597"/>
                  <a:gd name="T48" fmla="*/ 174 w 652"/>
                  <a:gd name="T49" fmla="*/ 108 h 597"/>
                  <a:gd name="T50" fmla="*/ 141 w 652"/>
                  <a:gd name="T51" fmla="*/ 132 h 597"/>
                  <a:gd name="T52" fmla="*/ 116 w 652"/>
                  <a:gd name="T53" fmla="*/ 135 h 597"/>
                  <a:gd name="T54" fmla="*/ 532 w 652"/>
                  <a:gd name="T55" fmla="*/ 484 h 597"/>
                  <a:gd name="T56" fmla="*/ 564 w 652"/>
                  <a:gd name="T57" fmla="*/ 463 h 597"/>
                  <a:gd name="T58" fmla="*/ 605 w 652"/>
                  <a:gd name="T59" fmla="*/ 465 h 597"/>
                  <a:gd name="T60" fmla="*/ 639 w 652"/>
                  <a:gd name="T61" fmla="*/ 489 h 597"/>
                  <a:gd name="T62" fmla="*/ 652 w 652"/>
                  <a:gd name="T63" fmla="*/ 529 h 597"/>
                  <a:gd name="T64" fmla="*/ 639 w 652"/>
                  <a:gd name="T65" fmla="*/ 569 h 597"/>
                  <a:gd name="T66" fmla="*/ 605 w 652"/>
                  <a:gd name="T67" fmla="*/ 594 h 597"/>
                  <a:gd name="T68" fmla="*/ 562 w 652"/>
                  <a:gd name="T69" fmla="*/ 594 h 597"/>
                  <a:gd name="T70" fmla="*/ 529 w 652"/>
                  <a:gd name="T71" fmla="*/ 569 h 597"/>
                  <a:gd name="T72" fmla="*/ 515 w 652"/>
                  <a:gd name="T73" fmla="*/ 529 h 597"/>
                  <a:gd name="T74" fmla="*/ 0 w 652"/>
                  <a:gd name="T75" fmla="*/ 310 h 597"/>
                  <a:gd name="T76" fmla="*/ 61 w 652"/>
                  <a:gd name="T77" fmla="*/ 104 h 597"/>
                  <a:gd name="T78" fmla="*/ 52 w 652"/>
                  <a:gd name="T79" fmla="*/ 68 h 597"/>
                  <a:gd name="T80" fmla="*/ 64 w 652"/>
                  <a:gd name="T81" fmla="*/ 28 h 597"/>
                  <a:gd name="T82" fmla="*/ 97 w 652"/>
                  <a:gd name="T83" fmla="*/ 3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52" h="597">
                    <a:moveTo>
                      <a:pt x="584" y="506"/>
                    </a:moveTo>
                    <a:lnTo>
                      <a:pt x="576" y="507"/>
                    </a:lnTo>
                    <a:lnTo>
                      <a:pt x="570" y="511"/>
                    </a:lnTo>
                    <a:lnTo>
                      <a:pt x="565" y="515"/>
                    </a:lnTo>
                    <a:lnTo>
                      <a:pt x="562" y="522"/>
                    </a:lnTo>
                    <a:lnTo>
                      <a:pt x="561" y="529"/>
                    </a:lnTo>
                    <a:lnTo>
                      <a:pt x="562" y="536"/>
                    </a:lnTo>
                    <a:lnTo>
                      <a:pt x="565" y="542"/>
                    </a:lnTo>
                    <a:lnTo>
                      <a:pt x="570" y="547"/>
                    </a:lnTo>
                    <a:lnTo>
                      <a:pt x="576" y="550"/>
                    </a:lnTo>
                    <a:lnTo>
                      <a:pt x="584" y="551"/>
                    </a:lnTo>
                    <a:lnTo>
                      <a:pt x="591" y="550"/>
                    </a:lnTo>
                    <a:lnTo>
                      <a:pt x="597" y="547"/>
                    </a:lnTo>
                    <a:lnTo>
                      <a:pt x="602" y="542"/>
                    </a:lnTo>
                    <a:lnTo>
                      <a:pt x="605" y="536"/>
                    </a:lnTo>
                    <a:lnTo>
                      <a:pt x="606" y="529"/>
                    </a:lnTo>
                    <a:lnTo>
                      <a:pt x="605" y="522"/>
                    </a:lnTo>
                    <a:lnTo>
                      <a:pt x="602" y="515"/>
                    </a:lnTo>
                    <a:lnTo>
                      <a:pt x="597" y="511"/>
                    </a:lnTo>
                    <a:lnTo>
                      <a:pt x="591" y="507"/>
                    </a:lnTo>
                    <a:lnTo>
                      <a:pt x="584" y="506"/>
                    </a:lnTo>
                    <a:close/>
                    <a:moveTo>
                      <a:pt x="119" y="46"/>
                    </a:moveTo>
                    <a:lnTo>
                      <a:pt x="113" y="46"/>
                    </a:lnTo>
                    <a:lnTo>
                      <a:pt x="107" y="50"/>
                    </a:lnTo>
                    <a:lnTo>
                      <a:pt x="100" y="55"/>
                    </a:lnTo>
                    <a:lnTo>
                      <a:pt x="97" y="61"/>
                    </a:lnTo>
                    <a:lnTo>
                      <a:pt x="97" y="68"/>
                    </a:lnTo>
                    <a:lnTo>
                      <a:pt x="97" y="75"/>
                    </a:lnTo>
                    <a:lnTo>
                      <a:pt x="100" y="82"/>
                    </a:lnTo>
                    <a:lnTo>
                      <a:pt x="107" y="86"/>
                    </a:lnTo>
                    <a:lnTo>
                      <a:pt x="113" y="90"/>
                    </a:lnTo>
                    <a:lnTo>
                      <a:pt x="119" y="91"/>
                    </a:lnTo>
                    <a:lnTo>
                      <a:pt x="127" y="90"/>
                    </a:lnTo>
                    <a:lnTo>
                      <a:pt x="133" y="86"/>
                    </a:lnTo>
                    <a:lnTo>
                      <a:pt x="138" y="82"/>
                    </a:lnTo>
                    <a:lnTo>
                      <a:pt x="141" y="75"/>
                    </a:lnTo>
                    <a:lnTo>
                      <a:pt x="143" y="68"/>
                    </a:lnTo>
                    <a:lnTo>
                      <a:pt x="141" y="61"/>
                    </a:lnTo>
                    <a:lnTo>
                      <a:pt x="138" y="55"/>
                    </a:lnTo>
                    <a:lnTo>
                      <a:pt x="133" y="50"/>
                    </a:lnTo>
                    <a:lnTo>
                      <a:pt x="127" y="46"/>
                    </a:lnTo>
                    <a:lnTo>
                      <a:pt x="119" y="46"/>
                    </a:lnTo>
                    <a:close/>
                    <a:moveTo>
                      <a:pt x="119" y="0"/>
                    </a:moveTo>
                    <a:lnTo>
                      <a:pt x="141" y="3"/>
                    </a:lnTo>
                    <a:lnTo>
                      <a:pt x="160" y="13"/>
                    </a:lnTo>
                    <a:lnTo>
                      <a:pt x="174" y="28"/>
                    </a:lnTo>
                    <a:lnTo>
                      <a:pt x="184" y="46"/>
                    </a:lnTo>
                    <a:lnTo>
                      <a:pt x="188" y="68"/>
                    </a:lnTo>
                    <a:lnTo>
                      <a:pt x="184" y="90"/>
                    </a:lnTo>
                    <a:lnTo>
                      <a:pt x="174" y="108"/>
                    </a:lnTo>
                    <a:lnTo>
                      <a:pt x="160" y="123"/>
                    </a:lnTo>
                    <a:lnTo>
                      <a:pt x="141" y="132"/>
                    </a:lnTo>
                    <a:lnTo>
                      <a:pt x="119" y="137"/>
                    </a:lnTo>
                    <a:lnTo>
                      <a:pt x="116" y="135"/>
                    </a:lnTo>
                    <a:lnTo>
                      <a:pt x="58" y="284"/>
                    </a:lnTo>
                    <a:lnTo>
                      <a:pt x="532" y="484"/>
                    </a:lnTo>
                    <a:lnTo>
                      <a:pt x="547" y="471"/>
                    </a:lnTo>
                    <a:lnTo>
                      <a:pt x="564" y="463"/>
                    </a:lnTo>
                    <a:lnTo>
                      <a:pt x="584" y="460"/>
                    </a:lnTo>
                    <a:lnTo>
                      <a:pt x="605" y="465"/>
                    </a:lnTo>
                    <a:lnTo>
                      <a:pt x="624" y="474"/>
                    </a:lnTo>
                    <a:lnTo>
                      <a:pt x="639" y="489"/>
                    </a:lnTo>
                    <a:lnTo>
                      <a:pt x="649" y="507"/>
                    </a:lnTo>
                    <a:lnTo>
                      <a:pt x="652" y="529"/>
                    </a:lnTo>
                    <a:lnTo>
                      <a:pt x="649" y="550"/>
                    </a:lnTo>
                    <a:lnTo>
                      <a:pt x="639" y="569"/>
                    </a:lnTo>
                    <a:lnTo>
                      <a:pt x="624" y="584"/>
                    </a:lnTo>
                    <a:lnTo>
                      <a:pt x="605" y="594"/>
                    </a:lnTo>
                    <a:lnTo>
                      <a:pt x="584" y="597"/>
                    </a:lnTo>
                    <a:lnTo>
                      <a:pt x="562" y="594"/>
                    </a:lnTo>
                    <a:lnTo>
                      <a:pt x="543" y="584"/>
                    </a:lnTo>
                    <a:lnTo>
                      <a:pt x="529" y="569"/>
                    </a:lnTo>
                    <a:lnTo>
                      <a:pt x="520" y="550"/>
                    </a:lnTo>
                    <a:lnTo>
                      <a:pt x="515" y="529"/>
                    </a:lnTo>
                    <a:lnTo>
                      <a:pt x="515" y="526"/>
                    </a:lnTo>
                    <a:lnTo>
                      <a:pt x="0" y="310"/>
                    </a:lnTo>
                    <a:lnTo>
                      <a:pt x="74" y="118"/>
                    </a:lnTo>
                    <a:lnTo>
                      <a:pt x="61" y="104"/>
                    </a:lnTo>
                    <a:lnTo>
                      <a:pt x="53" y="86"/>
                    </a:lnTo>
                    <a:lnTo>
                      <a:pt x="52" y="68"/>
                    </a:lnTo>
                    <a:lnTo>
                      <a:pt x="55" y="46"/>
                    </a:lnTo>
                    <a:lnTo>
                      <a:pt x="64" y="28"/>
                    </a:lnTo>
                    <a:lnTo>
                      <a:pt x="80" y="13"/>
                    </a:lnTo>
                    <a:lnTo>
                      <a:pt x="97" y="3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defTabSz="1645854"/>
                <a:endParaRPr lang="en-US" sz="32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747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8">
            <a:extLst>
              <a:ext uri="{FF2B5EF4-FFF2-40B4-BE49-F238E27FC236}">
                <a16:creationId xmlns="" xmlns:a16="http://schemas.microsoft.com/office/drawing/2014/main" id="{29EB7F4F-CD13-4100-8D98-74B87EC9E6D0}"/>
              </a:ext>
            </a:extLst>
          </p:cNvPr>
          <p:cNvSpPr/>
          <p:nvPr/>
        </p:nvSpPr>
        <p:spPr>
          <a:xfrm>
            <a:off x="4673600" y="0"/>
            <a:ext cx="7518400" cy="6874831"/>
          </a:xfrm>
          <a:custGeom>
            <a:avLst/>
            <a:gdLst>
              <a:gd name="connsiteX0" fmla="*/ 4000477 w 7518400"/>
              <a:gd name="connsiteY0" fmla="*/ 0 h 6874831"/>
              <a:gd name="connsiteX1" fmla="*/ 7518400 w 7518400"/>
              <a:gd name="connsiteY1" fmla="*/ 0 h 6874831"/>
              <a:gd name="connsiteX2" fmla="*/ 7518400 w 7518400"/>
              <a:gd name="connsiteY2" fmla="*/ 6874831 h 6874831"/>
              <a:gd name="connsiteX3" fmla="*/ 4737099 w 7518400"/>
              <a:gd name="connsiteY3" fmla="*/ 6874831 h 6874831"/>
              <a:gd name="connsiteX4" fmla="*/ 4746959 w 7518400"/>
              <a:gd name="connsiteY4" fmla="*/ 6858000 h 6874831"/>
              <a:gd name="connsiteX5" fmla="*/ 0 w 7518400"/>
              <a:gd name="connsiteY5" fmla="*/ 6858000 h 687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8400" h="6874831">
                <a:moveTo>
                  <a:pt x="4000477" y="0"/>
                </a:moveTo>
                <a:lnTo>
                  <a:pt x="7518400" y="0"/>
                </a:lnTo>
                <a:lnTo>
                  <a:pt x="7518400" y="6874831"/>
                </a:lnTo>
                <a:lnTo>
                  <a:pt x="4737099" y="6874831"/>
                </a:lnTo>
                <a:lnTo>
                  <a:pt x="4746959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 l="-18881" r="-188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71CAE26D-6E85-422A-9315-C17B7109F0D1}"/>
              </a:ext>
            </a:extLst>
          </p:cNvPr>
          <p:cNvSpPr/>
          <p:nvPr/>
        </p:nvSpPr>
        <p:spPr>
          <a:xfrm>
            <a:off x="4673042" y="1643945"/>
            <a:ext cx="3886200" cy="3321551"/>
          </a:xfrm>
          <a:prstGeom prst="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884171" y="318996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51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220" name="2348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65878"/>
            <a:ext cx="10848975" cy="4980922"/>
            <a:chOff x="669925" y="1165878"/>
            <a:chExt cx="10848975" cy="4980922"/>
          </a:xfrm>
        </p:grpSpPr>
        <p:cxnSp>
          <p:nvCxnSpPr>
            <p:cNvPr id="221" name="直接连接符 220"/>
            <p:cNvCxnSpPr/>
            <p:nvPr/>
          </p:nvCxnSpPr>
          <p:spPr>
            <a:xfrm>
              <a:off x="673100" y="2857802"/>
              <a:ext cx="1084580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2" name="ïśliḑé"/>
            <p:cNvGrpSpPr/>
            <p:nvPr/>
          </p:nvGrpSpPr>
          <p:grpSpPr>
            <a:xfrm>
              <a:off x="4781550" y="1165878"/>
              <a:ext cx="2628900" cy="4980922"/>
              <a:chOff x="4781550" y="1165878"/>
              <a:chExt cx="2628900" cy="4980922"/>
            </a:xfrm>
          </p:grpSpPr>
          <p:sp>
            <p:nvSpPr>
              <p:cNvPr id="241" name="îṩḷídé"/>
              <p:cNvSpPr/>
              <p:nvPr/>
            </p:nvSpPr>
            <p:spPr bwMode="auto">
              <a:xfrm>
                <a:off x="6065344" y="1165878"/>
                <a:ext cx="1329779" cy="16938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18808" y="21600"/>
                    </a:lnTo>
                    <a:cubicBezTo>
                      <a:pt x="17153" y="20629"/>
                      <a:pt x="15392" y="20737"/>
                      <a:pt x="13821" y="19093"/>
                    </a:cubicBezTo>
                    <a:cubicBezTo>
                      <a:pt x="13567" y="18827"/>
                      <a:pt x="13664" y="18817"/>
                      <a:pt x="13269" y="18749"/>
                    </a:cubicBezTo>
                    <a:cubicBezTo>
                      <a:pt x="13457" y="19077"/>
                      <a:pt x="13316" y="19293"/>
                      <a:pt x="13269" y="19683"/>
                    </a:cubicBezTo>
                    <a:cubicBezTo>
                      <a:pt x="12962" y="19491"/>
                      <a:pt x="12327" y="19279"/>
                      <a:pt x="11610" y="19019"/>
                    </a:cubicBezTo>
                    <a:cubicBezTo>
                      <a:pt x="11590" y="19374"/>
                      <a:pt x="11353" y="19457"/>
                      <a:pt x="11203" y="19781"/>
                    </a:cubicBezTo>
                    <a:cubicBezTo>
                      <a:pt x="10048" y="19437"/>
                      <a:pt x="9304" y="18983"/>
                      <a:pt x="8324" y="18380"/>
                    </a:cubicBezTo>
                    <a:cubicBezTo>
                      <a:pt x="8270" y="18471"/>
                      <a:pt x="8183" y="18392"/>
                      <a:pt x="8168" y="18503"/>
                    </a:cubicBezTo>
                    <a:cubicBezTo>
                      <a:pt x="8143" y="18701"/>
                      <a:pt x="7753" y="18664"/>
                      <a:pt x="7573" y="18749"/>
                    </a:cubicBezTo>
                    <a:cubicBezTo>
                      <a:pt x="7230" y="18910"/>
                      <a:pt x="7235" y="19461"/>
                      <a:pt x="7169" y="19683"/>
                    </a:cubicBezTo>
                    <a:cubicBezTo>
                      <a:pt x="6849" y="19622"/>
                      <a:pt x="6088" y="19348"/>
                      <a:pt x="5789" y="19412"/>
                    </a:cubicBezTo>
                    <a:cubicBezTo>
                      <a:pt x="5504" y="19024"/>
                      <a:pt x="5137" y="18548"/>
                      <a:pt x="4694" y="18306"/>
                    </a:cubicBezTo>
                    <a:cubicBezTo>
                      <a:pt x="3052" y="15213"/>
                      <a:pt x="2889" y="15739"/>
                      <a:pt x="2785" y="14688"/>
                    </a:cubicBezTo>
                    <a:cubicBezTo>
                      <a:pt x="2672" y="14563"/>
                      <a:pt x="2377" y="14461"/>
                      <a:pt x="2191" y="14424"/>
                    </a:cubicBezTo>
                    <a:cubicBezTo>
                      <a:pt x="803" y="14151"/>
                      <a:pt x="842" y="12535"/>
                      <a:pt x="595" y="11844"/>
                    </a:cubicBezTo>
                    <a:cubicBezTo>
                      <a:pt x="775" y="11755"/>
                      <a:pt x="1301" y="11529"/>
                      <a:pt x="1471" y="11426"/>
                    </a:cubicBezTo>
                    <a:cubicBezTo>
                      <a:pt x="2046" y="12643"/>
                      <a:pt x="2155" y="13345"/>
                      <a:pt x="3223" y="13613"/>
                    </a:cubicBezTo>
                    <a:cubicBezTo>
                      <a:pt x="3453" y="13671"/>
                      <a:pt x="3651" y="13779"/>
                      <a:pt x="3818" y="13933"/>
                    </a:cubicBezTo>
                    <a:cubicBezTo>
                      <a:pt x="4179" y="13865"/>
                      <a:pt x="4339" y="13949"/>
                      <a:pt x="4600" y="13761"/>
                    </a:cubicBezTo>
                    <a:cubicBezTo>
                      <a:pt x="4310" y="12634"/>
                      <a:pt x="4291" y="11805"/>
                      <a:pt x="4381" y="10640"/>
                    </a:cubicBezTo>
                    <a:cubicBezTo>
                      <a:pt x="3723" y="9985"/>
                      <a:pt x="2535" y="8699"/>
                      <a:pt x="1408" y="9583"/>
                    </a:cubicBezTo>
                    <a:cubicBezTo>
                      <a:pt x="1395" y="9510"/>
                      <a:pt x="317" y="2988"/>
                      <a:pt x="0" y="0"/>
                    </a:cubicBezTo>
                    <a:cubicBezTo>
                      <a:pt x="954" y="3653"/>
                      <a:pt x="6177" y="7023"/>
                      <a:pt x="7372" y="12214"/>
                    </a:cubicBezTo>
                    <a:cubicBezTo>
                      <a:pt x="8822" y="13734"/>
                      <a:pt x="12726" y="17389"/>
                      <a:pt x="15976" y="18509"/>
                    </a:cubicBezTo>
                    <a:cubicBezTo>
                      <a:pt x="16938" y="19995"/>
                      <a:pt x="19150" y="20429"/>
                      <a:pt x="21600" y="21600"/>
                    </a:cubicBezTo>
                    <a:close/>
                  </a:path>
                </a:pathLst>
              </a:custGeom>
              <a:solidFill>
                <a:srgbClr val="797A7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242" name="ïṩḷïḓê"/>
              <p:cNvSpPr/>
              <p:nvPr/>
            </p:nvSpPr>
            <p:spPr bwMode="auto">
              <a:xfrm>
                <a:off x="5712780" y="1165878"/>
                <a:ext cx="1559712" cy="16938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0" y="21600"/>
                    </a:lnTo>
                    <a:cubicBezTo>
                      <a:pt x="678" y="21067"/>
                      <a:pt x="1442" y="20080"/>
                      <a:pt x="1387" y="19265"/>
                    </a:cubicBezTo>
                    <a:cubicBezTo>
                      <a:pt x="1643" y="19294"/>
                      <a:pt x="2195" y="19383"/>
                      <a:pt x="2455" y="19388"/>
                    </a:cubicBezTo>
                    <a:cubicBezTo>
                      <a:pt x="2458" y="19520"/>
                      <a:pt x="2735" y="19886"/>
                      <a:pt x="2802" y="19953"/>
                    </a:cubicBezTo>
                    <a:cubicBezTo>
                      <a:pt x="3488" y="20639"/>
                      <a:pt x="4121" y="20945"/>
                      <a:pt x="5150" y="21009"/>
                    </a:cubicBezTo>
                    <a:cubicBezTo>
                      <a:pt x="6257" y="20858"/>
                      <a:pt x="6992" y="20741"/>
                      <a:pt x="8005" y="20279"/>
                    </a:cubicBezTo>
                    <a:cubicBezTo>
                      <a:pt x="7881" y="19826"/>
                      <a:pt x="7824" y="19432"/>
                      <a:pt x="7898" y="18970"/>
                    </a:cubicBezTo>
                    <a:cubicBezTo>
                      <a:pt x="7432" y="18050"/>
                      <a:pt x="7183" y="17404"/>
                      <a:pt x="6884" y="16439"/>
                    </a:cubicBezTo>
                    <a:cubicBezTo>
                      <a:pt x="6381" y="16317"/>
                      <a:pt x="6164" y="15770"/>
                      <a:pt x="6084" y="15282"/>
                    </a:cubicBezTo>
                    <a:cubicBezTo>
                      <a:pt x="5678" y="15080"/>
                      <a:pt x="4989" y="14739"/>
                      <a:pt x="4910" y="14031"/>
                    </a:cubicBezTo>
                    <a:cubicBezTo>
                      <a:pt x="4091" y="13607"/>
                      <a:pt x="4291" y="11987"/>
                      <a:pt x="4376" y="11070"/>
                    </a:cubicBezTo>
                    <a:cubicBezTo>
                      <a:pt x="4543" y="10780"/>
                      <a:pt x="4820" y="10410"/>
                      <a:pt x="5043" y="10148"/>
                    </a:cubicBezTo>
                    <a:cubicBezTo>
                      <a:pt x="5018" y="9046"/>
                      <a:pt x="4755" y="8089"/>
                      <a:pt x="4749" y="6979"/>
                    </a:cubicBezTo>
                    <a:cubicBezTo>
                      <a:pt x="5100" y="4872"/>
                      <a:pt x="4910" y="2949"/>
                      <a:pt x="4429" y="811"/>
                    </a:cubicBezTo>
                    <a:cubicBezTo>
                      <a:pt x="4269" y="442"/>
                      <a:pt x="4749" y="295"/>
                      <a:pt x="4910" y="0"/>
                    </a:cubicBezTo>
                    <a:cubicBezTo>
                      <a:pt x="5470" y="2580"/>
                      <a:pt x="5630" y="5234"/>
                      <a:pt x="6010" y="7860"/>
                    </a:cubicBezTo>
                    <a:cubicBezTo>
                      <a:pt x="6130" y="8385"/>
                      <a:pt x="6270" y="8920"/>
                      <a:pt x="6350" y="9436"/>
                    </a:cubicBezTo>
                    <a:cubicBezTo>
                      <a:pt x="7311" y="8551"/>
                      <a:pt x="8352" y="9878"/>
                      <a:pt x="8913" y="10533"/>
                    </a:cubicBezTo>
                    <a:cubicBezTo>
                      <a:pt x="8836" y="11697"/>
                      <a:pt x="8764" y="12835"/>
                      <a:pt x="9012" y="13962"/>
                    </a:cubicBezTo>
                    <a:cubicBezTo>
                      <a:pt x="8789" y="14151"/>
                      <a:pt x="8484" y="14218"/>
                      <a:pt x="8176" y="14286"/>
                    </a:cubicBezTo>
                    <a:cubicBezTo>
                      <a:pt x="8033" y="14132"/>
                      <a:pt x="7788" y="14016"/>
                      <a:pt x="7592" y="13958"/>
                    </a:cubicBezTo>
                    <a:cubicBezTo>
                      <a:pt x="6681" y="13689"/>
                      <a:pt x="6602" y="12958"/>
                      <a:pt x="6111" y="11742"/>
                    </a:cubicBezTo>
                    <a:cubicBezTo>
                      <a:pt x="5967" y="11845"/>
                      <a:pt x="5816" y="11940"/>
                      <a:pt x="5662" y="12029"/>
                    </a:cubicBezTo>
                    <a:cubicBezTo>
                      <a:pt x="5874" y="12721"/>
                      <a:pt x="5848" y="13931"/>
                      <a:pt x="7031" y="14204"/>
                    </a:cubicBezTo>
                    <a:cubicBezTo>
                      <a:pt x="7191" y="14241"/>
                      <a:pt x="7301" y="14345"/>
                      <a:pt x="7398" y="14470"/>
                    </a:cubicBezTo>
                    <a:cubicBezTo>
                      <a:pt x="7487" y="15521"/>
                      <a:pt x="7692" y="14993"/>
                      <a:pt x="9092" y="18087"/>
                    </a:cubicBezTo>
                    <a:cubicBezTo>
                      <a:pt x="9470" y="18328"/>
                      <a:pt x="9716" y="18735"/>
                      <a:pt x="9959" y="19123"/>
                    </a:cubicBezTo>
                    <a:cubicBezTo>
                      <a:pt x="10213" y="19059"/>
                      <a:pt x="10485" y="19102"/>
                      <a:pt x="10760" y="19164"/>
                    </a:cubicBezTo>
                    <a:cubicBezTo>
                      <a:pt x="10817" y="18942"/>
                      <a:pt x="10898" y="18597"/>
                      <a:pt x="11190" y="18435"/>
                    </a:cubicBezTo>
                    <a:cubicBezTo>
                      <a:pt x="11343" y="18351"/>
                      <a:pt x="11620" y="18463"/>
                      <a:pt x="11640" y="18266"/>
                    </a:cubicBezTo>
                    <a:cubicBezTo>
                      <a:pt x="11653" y="18154"/>
                      <a:pt x="11683" y="18053"/>
                      <a:pt x="11729" y="17963"/>
                    </a:cubicBezTo>
                    <a:cubicBezTo>
                      <a:pt x="12565" y="18566"/>
                      <a:pt x="13391" y="19224"/>
                      <a:pt x="14376" y="19568"/>
                    </a:cubicBezTo>
                    <a:cubicBezTo>
                      <a:pt x="14504" y="19245"/>
                      <a:pt x="14505" y="18881"/>
                      <a:pt x="14523" y="18527"/>
                    </a:cubicBezTo>
                    <a:cubicBezTo>
                      <a:pt x="15135" y="18787"/>
                      <a:pt x="15795" y="19251"/>
                      <a:pt x="16057" y="19442"/>
                    </a:cubicBezTo>
                    <a:cubicBezTo>
                      <a:pt x="16097" y="19053"/>
                      <a:pt x="16024" y="18676"/>
                      <a:pt x="15864" y="18348"/>
                    </a:cubicBezTo>
                    <a:cubicBezTo>
                      <a:pt x="16201" y="18415"/>
                      <a:pt x="16558" y="18463"/>
                      <a:pt x="16774" y="18729"/>
                    </a:cubicBezTo>
                    <a:cubicBezTo>
                      <a:pt x="18114" y="20373"/>
                      <a:pt x="20189" y="20629"/>
                      <a:pt x="21600" y="21600"/>
                    </a:cubicBezTo>
                    <a:close/>
                  </a:path>
                </a:pathLst>
              </a:custGeom>
              <a:solidFill>
                <a:srgbClr val="A9A9A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243" name="ïṡḷiḑe"/>
              <p:cNvSpPr/>
              <p:nvPr/>
            </p:nvSpPr>
            <p:spPr bwMode="auto">
              <a:xfrm>
                <a:off x="4781551" y="1206116"/>
                <a:ext cx="1539593" cy="165168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169" y="17492"/>
                    </a:moveTo>
                    <a:cubicBezTo>
                      <a:pt x="14037" y="16954"/>
                      <a:pt x="13917" y="16417"/>
                      <a:pt x="13947" y="15869"/>
                    </a:cubicBezTo>
                    <a:cubicBezTo>
                      <a:pt x="13607" y="16140"/>
                      <a:pt x="13219" y="16355"/>
                      <a:pt x="12853" y="16648"/>
                    </a:cubicBezTo>
                    <a:cubicBezTo>
                      <a:pt x="9764" y="19116"/>
                      <a:pt x="12630" y="17050"/>
                      <a:pt x="9462" y="19491"/>
                    </a:cubicBezTo>
                    <a:cubicBezTo>
                      <a:pt x="9931" y="19813"/>
                      <a:pt x="10431" y="19984"/>
                      <a:pt x="10930" y="20245"/>
                    </a:cubicBezTo>
                    <a:cubicBezTo>
                      <a:pt x="13601" y="18560"/>
                      <a:pt x="13207" y="18635"/>
                      <a:pt x="14169" y="17492"/>
                    </a:cubicBezTo>
                    <a:close/>
                    <a:moveTo>
                      <a:pt x="16658" y="4343"/>
                    </a:moveTo>
                    <a:cubicBezTo>
                      <a:pt x="16420" y="5218"/>
                      <a:pt x="16177" y="5772"/>
                      <a:pt x="15365" y="5394"/>
                    </a:cubicBezTo>
                    <a:cubicBezTo>
                      <a:pt x="15216" y="6078"/>
                      <a:pt x="14817" y="6730"/>
                      <a:pt x="14169" y="7108"/>
                    </a:cubicBezTo>
                    <a:cubicBezTo>
                      <a:pt x="13844" y="7259"/>
                      <a:pt x="14086" y="7676"/>
                      <a:pt x="13959" y="8091"/>
                    </a:cubicBezTo>
                    <a:cubicBezTo>
                      <a:pt x="13531" y="8866"/>
                      <a:pt x="13292" y="9525"/>
                      <a:pt x="13067" y="10334"/>
                    </a:cubicBezTo>
                    <a:cubicBezTo>
                      <a:pt x="13890" y="11739"/>
                      <a:pt x="13826" y="12908"/>
                      <a:pt x="13689" y="14511"/>
                    </a:cubicBezTo>
                    <a:cubicBezTo>
                      <a:pt x="14549" y="13689"/>
                      <a:pt x="13494" y="14557"/>
                      <a:pt x="15501" y="12778"/>
                    </a:cubicBezTo>
                    <a:cubicBezTo>
                      <a:pt x="15651" y="11977"/>
                      <a:pt x="16214" y="11621"/>
                      <a:pt x="16461" y="10826"/>
                    </a:cubicBezTo>
                    <a:cubicBezTo>
                      <a:pt x="16861" y="9536"/>
                      <a:pt x="15863" y="8887"/>
                      <a:pt x="16582" y="7965"/>
                    </a:cubicBezTo>
                    <a:cubicBezTo>
                      <a:pt x="16918" y="5628"/>
                      <a:pt x="16904" y="5022"/>
                      <a:pt x="16658" y="4343"/>
                    </a:cubicBezTo>
                    <a:close/>
                    <a:moveTo>
                      <a:pt x="21500" y="18958"/>
                    </a:moveTo>
                    <a:cubicBezTo>
                      <a:pt x="21425" y="19432"/>
                      <a:pt x="21475" y="19892"/>
                      <a:pt x="21600" y="20356"/>
                    </a:cubicBezTo>
                    <a:cubicBezTo>
                      <a:pt x="20574" y="20830"/>
                      <a:pt x="19433" y="21149"/>
                      <a:pt x="18311" y="21304"/>
                    </a:cubicBezTo>
                    <a:cubicBezTo>
                      <a:pt x="17269" y="21239"/>
                      <a:pt x="16304" y="20641"/>
                      <a:pt x="15609" y="19937"/>
                    </a:cubicBezTo>
                    <a:cubicBezTo>
                      <a:pt x="15542" y="19868"/>
                      <a:pt x="15530" y="19748"/>
                      <a:pt x="15527" y="19612"/>
                    </a:cubicBezTo>
                    <a:cubicBezTo>
                      <a:pt x="15264" y="19607"/>
                      <a:pt x="15008" y="19558"/>
                      <a:pt x="14749" y="19528"/>
                    </a:cubicBezTo>
                    <a:cubicBezTo>
                      <a:pt x="14805" y="20365"/>
                      <a:pt x="14203" y="21054"/>
                      <a:pt x="13517" y="21600"/>
                    </a:cubicBezTo>
                    <a:lnTo>
                      <a:pt x="0" y="21600"/>
                    </a:lnTo>
                    <a:cubicBezTo>
                      <a:pt x="3399" y="19572"/>
                      <a:pt x="5693" y="16336"/>
                      <a:pt x="7772" y="13211"/>
                    </a:cubicBezTo>
                    <a:cubicBezTo>
                      <a:pt x="8273" y="13102"/>
                      <a:pt x="8767" y="12943"/>
                      <a:pt x="9218" y="12723"/>
                    </a:cubicBezTo>
                    <a:cubicBezTo>
                      <a:pt x="10819" y="9524"/>
                      <a:pt x="11219" y="9402"/>
                      <a:pt x="11609" y="7912"/>
                    </a:cubicBezTo>
                    <a:cubicBezTo>
                      <a:pt x="13212" y="7823"/>
                      <a:pt x="13512" y="6894"/>
                      <a:pt x="13825" y="5674"/>
                    </a:cubicBezTo>
                    <a:cubicBezTo>
                      <a:pt x="14068" y="4890"/>
                      <a:pt x="14068" y="4058"/>
                      <a:pt x="14554" y="3529"/>
                    </a:cubicBezTo>
                    <a:cubicBezTo>
                      <a:pt x="15528" y="2395"/>
                      <a:pt x="16904" y="1285"/>
                      <a:pt x="17553" y="0"/>
                    </a:cubicBezTo>
                    <a:cubicBezTo>
                      <a:pt x="18364" y="2117"/>
                      <a:pt x="18529" y="4588"/>
                      <a:pt x="18173" y="6748"/>
                    </a:cubicBezTo>
                    <a:cubicBezTo>
                      <a:pt x="18179" y="7887"/>
                      <a:pt x="18456" y="9053"/>
                      <a:pt x="18482" y="10183"/>
                    </a:cubicBezTo>
                    <a:cubicBezTo>
                      <a:pt x="18256" y="10452"/>
                      <a:pt x="18034" y="10718"/>
                      <a:pt x="17865" y="11015"/>
                    </a:cubicBezTo>
                    <a:cubicBezTo>
                      <a:pt x="17775" y="11994"/>
                      <a:pt x="17722" y="13043"/>
                      <a:pt x="18540" y="13472"/>
                    </a:cubicBezTo>
                    <a:cubicBezTo>
                      <a:pt x="18620" y="14198"/>
                      <a:pt x="19180" y="14675"/>
                      <a:pt x="19592" y="14882"/>
                    </a:cubicBezTo>
                    <a:cubicBezTo>
                      <a:pt x="19674" y="15383"/>
                      <a:pt x="19839" y="15933"/>
                      <a:pt x="20348" y="16058"/>
                    </a:cubicBezTo>
                    <a:cubicBezTo>
                      <a:pt x="20651" y="17048"/>
                      <a:pt x="21028" y="18015"/>
                      <a:pt x="21500" y="18958"/>
                    </a:cubicBezTo>
                    <a:close/>
                    <a:moveTo>
                      <a:pt x="9445" y="14511"/>
                    </a:moveTo>
                    <a:cubicBezTo>
                      <a:pt x="9162" y="14624"/>
                      <a:pt x="8887" y="14757"/>
                      <a:pt x="8612" y="14888"/>
                    </a:cubicBezTo>
                    <a:cubicBezTo>
                      <a:pt x="8560" y="14993"/>
                      <a:pt x="8119" y="15746"/>
                      <a:pt x="7641" y="16949"/>
                    </a:cubicBezTo>
                    <a:cubicBezTo>
                      <a:pt x="6495" y="17871"/>
                      <a:pt x="5642" y="18941"/>
                      <a:pt x="4725" y="19555"/>
                    </a:cubicBezTo>
                    <a:cubicBezTo>
                      <a:pt x="5197" y="19519"/>
                      <a:pt x="5569" y="19737"/>
                      <a:pt x="5754" y="20182"/>
                    </a:cubicBezTo>
                    <a:cubicBezTo>
                      <a:pt x="6570" y="19582"/>
                      <a:pt x="8353" y="18306"/>
                      <a:pt x="9316" y="17633"/>
                    </a:cubicBezTo>
                    <a:cubicBezTo>
                      <a:pt x="9323" y="16593"/>
                      <a:pt x="9443" y="15552"/>
                      <a:pt x="9445" y="14511"/>
                    </a:cubicBezTo>
                    <a:close/>
                  </a:path>
                </a:pathLst>
              </a:custGeom>
              <a:solidFill>
                <a:srgbClr val="E0E0D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244" name="ïśḷîḍé"/>
              <p:cNvSpPr/>
              <p:nvPr/>
            </p:nvSpPr>
            <p:spPr bwMode="auto">
              <a:xfrm>
                <a:off x="5688828" y="1541435"/>
                <a:ext cx="315200" cy="824885"/>
              </a:xfrm>
              <a:custGeom>
                <a:avLst/>
                <a:gdLst>
                  <a:gd name="T0" fmla="*/ 10193 w 20386"/>
                  <a:gd name="T1" fmla="*/ 10800 h 21600"/>
                  <a:gd name="T2" fmla="*/ 10193 w 20386"/>
                  <a:gd name="T3" fmla="*/ 10800 h 21600"/>
                  <a:gd name="T4" fmla="*/ 10193 w 20386"/>
                  <a:gd name="T5" fmla="*/ 10800 h 21600"/>
                  <a:gd name="T6" fmla="*/ 10193 w 2038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386" h="21600">
                    <a:moveTo>
                      <a:pt x="18067" y="0"/>
                    </a:moveTo>
                    <a:cubicBezTo>
                      <a:pt x="21600" y="2883"/>
                      <a:pt x="20694" y="5541"/>
                      <a:pt x="18036" y="9891"/>
                    </a:cubicBezTo>
                    <a:cubicBezTo>
                      <a:pt x="17654" y="14128"/>
                      <a:pt x="15652" y="13940"/>
                      <a:pt x="14021" y="17715"/>
                    </a:cubicBezTo>
                    <a:cubicBezTo>
                      <a:pt x="4682" y="21302"/>
                      <a:pt x="7717" y="19937"/>
                      <a:pt x="3704" y="21600"/>
                    </a:cubicBezTo>
                    <a:cubicBezTo>
                      <a:pt x="4336" y="18389"/>
                      <a:pt x="3804" y="14971"/>
                      <a:pt x="0" y="12155"/>
                    </a:cubicBezTo>
                    <a:cubicBezTo>
                      <a:pt x="1036" y="10539"/>
                      <a:pt x="2047" y="8944"/>
                      <a:pt x="4026" y="7391"/>
                    </a:cubicBezTo>
                    <a:cubicBezTo>
                      <a:pt x="4609" y="6559"/>
                      <a:pt x="4234" y="5347"/>
                      <a:pt x="5734" y="5044"/>
                    </a:cubicBezTo>
                    <a:cubicBezTo>
                      <a:pt x="8733" y="4287"/>
                      <a:pt x="9857" y="2772"/>
                      <a:pt x="11678" y="1706"/>
                    </a:cubicBezTo>
                    <a:cubicBezTo>
                      <a:pt x="12026" y="1400"/>
                      <a:pt x="13906" y="1855"/>
                      <a:pt x="15493" y="1916"/>
                    </a:cubicBezTo>
                    <a:cubicBezTo>
                      <a:pt x="16172" y="1224"/>
                      <a:pt x="17158" y="622"/>
                      <a:pt x="18067" y="0"/>
                    </a:cubicBezTo>
                    <a:close/>
                  </a:path>
                </a:pathLst>
              </a:custGeom>
              <a:solidFill>
                <a:srgbClr val="F4F4F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245" name="ïs1ïḑe"/>
              <p:cNvSpPr/>
              <p:nvPr/>
            </p:nvSpPr>
            <p:spPr bwMode="auto">
              <a:xfrm>
                <a:off x="5429196" y="2385481"/>
                <a:ext cx="381306" cy="39280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8471"/>
                    </a:moveTo>
                    <a:cubicBezTo>
                      <a:pt x="17718" y="13273"/>
                      <a:pt x="17447" y="14520"/>
                      <a:pt x="6670" y="21600"/>
                    </a:cubicBezTo>
                    <a:cubicBezTo>
                      <a:pt x="4658" y="20501"/>
                      <a:pt x="1888" y="18609"/>
                      <a:pt x="0" y="17259"/>
                    </a:cubicBezTo>
                    <a:cubicBezTo>
                      <a:pt x="12780" y="7002"/>
                      <a:pt x="2059" y="14285"/>
                      <a:pt x="14522" y="3918"/>
                    </a:cubicBezTo>
                    <a:cubicBezTo>
                      <a:pt x="15998" y="2688"/>
                      <a:pt x="18891" y="1137"/>
                      <a:pt x="20262" y="0"/>
                    </a:cubicBezTo>
                    <a:cubicBezTo>
                      <a:pt x="20140" y="2303"/>
                      <a:pt x="21069" y="6212"/>
                      <a:pt x="21600" y="8471"/>
                    </a:cubicBezTo>
                    <a:close/>
                  </a:path>
                </a:pathLst>
              </a:custGeom>
              <a:solidFill>
                <a:srgbClr val="F4F4F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246" name="iṩliďè"/>
              <p:cNvSpPr/>
              <p:nvPr/>
            </p:nvSpPr>
            <p:spPr bwMode="auto">
              <a:xfrm>
                <a:off x="5093876" y="2299257"/>
                <a:ext cx="379389" cy="4713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cubicBezTo>
                      <a:pt x="21593" y="3639"/>
                      <a:pt x="20604" y="8968"/>
                      <a:pt x="20578" y="12607"/>
                    </a:cubicBezTo>
                    <a:cubicBezTo>
                      <a:pt x="16670" y="14961"/>
                      <a:pt x="8243" y="19502"/>
                      <a:pt x="4934" y="21600"/>
                    </a:cubicBezTo>
                    <a:cubicBezTo>
                      <a:pt x="4183" y="20045"/>
                      <a:pt x="1917" y="18653"/>
                      <a:pt x="0" y="18779"/>
                    </a:cubicBezTo>
                    <a:cubicBezTo>
                      <a:pt x="3720" y="16631"/>
                      <a:pt x="7742" y="12217"/>
                      <a:pt x="12390" y="8993"/>
                    </a:cubicBezTo>
                    <a:cubicBezTo>
                      <a:pt x="14329" y="4784"/>
                      <a:pt x="16671" y="1320"/>
                      <a:pt x="16885" y="948"/>
                    </a:cubicBezTo>
                    <a:cubicBezTo>
                      <a:pt x="18000" y="491"/>
                      <a:pt x="20455" y="394"/>
                      <a:pt x="21600" y="0"/>
                    </a:cubicBezTo>
                    <a:close/>
                  </a:path>
                </a:pathLst>
              </a:custGeom>
              <a:solidFill>
                <a:srgbClr val="F4F4F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247" name="iSļîḍé"/>
              <p:cNvSpPr/>
              <p:nvPr/>
            </p:nvSpPr>
            <p:spPr bwMode="auto">
              <a:xfrm>
                <a:off x="5509671" y="3865674"/>
                <a:ext cx="182030" cy="718540"/>
              </a:xfrm>
              <a:custGeom>
                <a:avLst/>
                <a:gdLst>
                  <a:gd name="T0" fmla="*/ 9374 w 18748"/>
                  <a:gd name="T1" fmla="*/ 10800 h 21600"/>
                  <a:gd name="T2" fmla="*/ 9374 w 18748"/>
                  <a:gd name="T3" fmla="*/ 10800 h 21600"/>
                  <a:gd name="T4" fmla="*/ 9374 w 18748"/>
                  <a:gd name="T5" fmla="*/ 10800 h 21600"/>
                  <a:gd name="T6" fmla="*/ 9374 w 18748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748" h="21600">
                    <a:moveTo>
                      <a:pt x="12953" y="21600"/>
                    </a:moveTo>
                    <a:cubicBezTo>
                      <a:pt x="21600" y="15230"/>
                      <a:pt x="21323" y="5675"/>
                      <a:pt x="6975" y="0"/>
                    </a:cubicBezTo>
                    <a:cubicBezTo>
                      <a:pt x="5779" y="1564"/>
                      <a:pt x="0" y="3359"/>
                      <a:pt x="0" y="4401"/>
                    </a:cubicBezTo>
                    <a:cubicBezTo>
                      <a:pt x="1794" y="8397"/>
                      <a:pt x="6308" y="12689"/>
                      <a:pt x="9735" y="16678"/>
                    </a:cubicBezTo>
                    <a:cubicBezTo>
                      <a:pt x="10428" y="17687"/>
                      <a:pt x="12107" y="19868"/>
                      <a:pt x="12953" y="21600"/>
                    </a:cubicBezTo>
                    <a:close/>
                  </a:path>
                </a:pathLst>
              </a:custGeom>
              <a:solidFill>
                <a:srgbClr val="A9B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248" name="íSľíḑè"/>
              <p:cNvSpPr/>
              <p:nvPr/>
            </p:nvSpPr>
            <p:spPr bwMode="auto">
              <a:xfrm>
                <a:off x="5475181" y="3206532"/>
                <a:ext cx="633273" cy="2256217"/>
              </a:xfrm>
              <a:custGeom>
                <a:avLst/>
                <a:gdLst>
                  <a:gd name="T0" fmla="+- 0 10852 161"/>
                  <a:gd name="T1" fmla="*/ T0 w 21382"/>
                  <a:gd name="T2" fmla="*/ 10800 h 21600"/>
                  <a:gd name="T3" fmla="+- 0 10852 161"/>
                  <a:gd name="T4" fmla="*/ T3 w 21382"/>
                  <a:gd name="T5" fmla="*/ 10800 h 21600"/>
                  <a:gd name="T6" fmla="+- 0 10852 161"/>
                  <a:gd name="T7" fmla="*/ T6 w 21382"/>
                  <a:gd name="T8" fmla="*/ 10800 h 21600"/>
                  <a:gd name="T9" fmla="+- 0 10852 161"/>
                  <a:gd name="T10" fmla="*/ T9 w 2138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382" h="21600">
                    <a:moveTo>
                      <a:pt x="20985" y="18556"/>
                    </a:moveTo>
                    <a:cubicBezTo>
                      <a:pt x="21010" y="18394"/>
                      <a:pt x="21439" y="18072"/>
                      <a:pt x="21375" y="17911"/>
                    </a:cubicBezTo>
                    <a:cubicBezTo>
                      <a:pt x="20692" y="17493"/>
                      <a:pt x="19870" y="17103"/>
                      <a:pt x="19683" y="16675"/>
                    </a:cubicBezTo>
                    <a:cubicBezTo>
                      <a:pt x="19497" y="16247"/>
                      <a:pt x="19482" y="15781"/>
                      <a:pt x="19358" y="15365"/>
                    </a:cubicBezTo>
                    <a:cubicBezTo>
                      <a:pt x="18722" y="14975"/>
                      <a:pt x="18084" y="14518"/>
                      <a:pt x="17733" y="14111"/>
                    </a:cubicBezTo>
                    <a:cubicBezTo>
                      <a:pt x="16882" y="12843"/>
                      <a:pt x="17341" y="11455"/>
                      <a:pt x="17146" y="10182"/>
                    </a:cubicBezTo>
                    <a:cubicBezTo>
                      <a:pt x="16756" y="10237"/>
                      <a:pt x="15975" y="10330"/>
                      <a:pt x="15975" y="10330"/>
                    </a:cubicBezTo>
                    <a:cubicBezTo>
                      <a:pt x="14999" y="9002"/>
                      <a:pt x="14463" y="7930"/>
                      <a:pt x="13422" y="6659"/>
                    </a:cubicBezTo>
                    <a:cubicBezTo>
                      <a:pt x="13028" y="6245"/>
                      <a:pt x="12695" y="5881"/>
                      <a:pt x="12201" y="5478"/>
                    </a:cubicBezTo>
                    <a:cubicBezTo>
                      <a:pt x="10225" y="3867"/>
                      <a:pt x="7191" y="2333"/>
                      <a:pt x="2702" y="1088"/>
                    </a:cubicBezTo>
                    <a:cubicBezTo>
                      <a:pt x="1921" y="812"/>
                      <a:pt x="815" y="277"/>
                      <a:pt x="34" y="0"/>
                    </a:cubicBezTo>
                    <a:cubicBezTo>
                      <a:pt x="-161" y="387"/>
                      <a:pt x="490" y="1181"/>
                      <a:pt x="1466" y="1513"/>
                    </a:cubicBezTo>
                    <a:cubicBezTo>
                      <a:pt x="6467" y="3207"/>
                      <a:pt x="8720" y="5204"/>
                      <a:pt x="9729" y="7415"/>
                    </a:cubicBezTo>
                    <a:cubicBezTo>
                      <a:pt x="9930" y="7857"/>
                      <a:pt x="10349" y="8281"/>
                      <a:pt x="10412" y="8725"/>
                    </a:cubicBezTo>
                    <a:cubicBezTo>
                      <a:pt x="10387" y="9693"/>
                      <a:pt x="10337" y="10500"/>
                      <a:pt x="9989" y="11289"/>
                    </a:cubicBezTo>
                    <a:cubicBezTo>
                      <a:pt x="9745" y="11745"/>
                      <a:pt x="9585" y="12187"/>
                      <a:pt x="9338" y="12617"/>
                    </a:cubicBezTo>
                    <a:cubicBezTo>
                      <a:pt x="8597" y="13906"/>
                      <a:pt x="8655" y="15550"/>
                      <a:pt x="10412" y="16878"/>
                    </a:cubicBezTo>
                    <a:cubicBezTo>
                      <a:pt x="11648" y="16177"/>
                      <a:pt x="12988" y="15162"/>
                      <a:pt x="13422" y="14406"/>
                    </a:cubicBezTo>
                    <a:cubicBezTo>
                      <a:pt x="13639" y="14028"/>
                      <a:pt x="13316" y="13629"/>
                      <a:pt x="13422" y="13244"/>
                    </a:cubicBezTo>
                    <a:cubicBezTo>
                      <a:pt x="13690" y="12103"/>
                      <a:pt x="13567" y="11363"/>
                      <a:pt x="13958" y="10201"/>
                    </a:cubicBezTo>
                    <a:cubicBezTo>
                      <a:pt x="15259" y="11473"/>
                      <a:pt x="14720" y="12366"/>
                      <a:pt x="14153" y="13687"/>
                    </a:cubicBezTo>
                    <a:cubicBezTo>
                      <a:pt x="14028" y="14022"/>
                      <a:pt x="13892" y="14311"/>
                      <a:pt x="13828" y="14646"/>
                    </a:cubicBezTo>
                    <a:cubicBezTo>
                      <a:pt x="13764" y="14981"/>
                      <a:pt x="13614" y="15437"/>
                      <a:pt x="13698" y="15771"/>
                    </a:cubicBezTo>
                    <a:cubicBezTo>
                      <a:pt x="13706" y="16117"/>
                      <a:pt x="13796" y="16438"/>
                      <a:pt x="13828" y="16786"/>
                    </a:cubicBezTo>
                    <a:cubicBezTo>
                      <a:pt x="13859" y="17134"/>
                      <a:pt x="13765" y="17450"/>
                      <a:pt x="13828" y="17800"/>
                    </a:cubicBezTo>
                    <a:cubicBezTo>
                      <a:pt x="13713" y="18247"/>
                      <a:pt x="13763" y="18870"/>
                      <a:pt x="14348" y="19202"/>
                    </a:cubicBezTo>
                    <a:cubicBezTo>
                      <a:pt x="14836" y="19589"/>
                      <a:pt x="15516" y="20003"/>
                      <a:pt x="16105" y="20383"/>
                    </a:cubicBezTo>
                    <a:cubicBezTo>
                      <a:pt x="16690" y="20759"/>
                      <a:pt x="17594" y="21257"/>
                      <a:pt x="18252" y="21600"/>
                    </a:cubicBezTo>
                    <a:cubicBezTo>
                      <a:pt x="18475" y="21121"/>
                      <a:pt x="20011" y="20431"/>
                      <a:pt x="20204" y="19958"/>
                    </a:cubicBezTo>
                    <a:cubicBezTo>
                      <a:pt x="20628" y="19498"/>
                      <a:pt x="20925" y="19024"/>
                      <a:pt x="20985" y="18556"/>
                    </a:cubicBezTo>
                    <a:close/>
                  </a:path>
                </a:pathLst>
              </a:custGeom>
              <a:solidFill>
                <a:srgbClr val="A9B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249" name="işliḋe"/>
              <p:cNvSpPr/>
              <p:nvPr/>
            </p:nvSpPr>
            <p:spPr bwMode="auto">
              <a:xfrm>
                <a:off x="5365963" y="3166294"/>
                <a:ext cx="169575" cy="641896"/>
              </a:xfrm>
              <a:custGeom>
                <a:avLst/>
                <a:gdLst>
                  <a:gd name="T0" fmla="+- 0 10654 321"/>
                  <a:gd name="T1" fmla="*/ T0 w 20666"/>
                  <a:gd name="T2" fmla="*/ 10379 h 20758"/>
                  <a:gd name="T3" fmla="+- 0 10654 321"/>
                  <a:gd name="T4" fmla="*/ T3 w 20666"/>
                  <a:gd name="T5" fmla="*/ 10379 h 20758"/>
                  <a:gd name="T6" fmla="+- 0 10654 321"/>
                  <a:gd name="T7" fmla="*/ T6 w 20666"/>
                  <a:gd name="T8" fmla="*/ 10379 h 20758"/>
                  <a:gd name="T9" fmla="+- 0 10654 321"/>
                  <a:gd name="T10" fmla="*/ T9 w 20666"/>
                  <a:gd name="T11" fmla="*/ 10379 h 20758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666" h="20758">
                    <a:moveTo>
                      <a:pt x="16892" y="7299"/>
                    </a:moveTo>
                    <a:cubicBezTo>
                      <a:pt x="16347" y="5460"/>
                      <a:pt x="12103" y="3162"/>
                      <a:pt x="10426" y="1307"/>
                    </a:cubicBezTo>
                    <a:cubicBezTo>
                      <a:pt x="6831" y="1013"/>
                      <a:pt x="3094" y="495"/>
                      <a:pt x="0" y="0"/>
                    </a:cubicBezTo>
                    <a:cubicBezTo>
                      <a:pt x="152" y="281"/>
                      <a:pt x="14" y="1030"/>
                      <a:pt x="44" y="1307"/>
                    </a:cubicBezTo>
                    <a:cubicBezTo>
                      <a:pt x="44" y="1308"/>
                      <a:pt x="134" y="2301"/>
                      <a:pt x="44" y="3674"/>
                    </a:cubicBezTo>
                    <a:cubicBezTo>
                      <a:pt x="-321" y="7722"/>
                      <a:pt x="1682" y="11706"/>
                      <a:pt x="2384" y="15629"/>
                    </a:cubicBezTo>
                    <a:cubicBezTo>
                      <a:pt x="3086" y="16563"/>
                      <a:pt x="1448" y="18119"/>
                      <a:pt x="1448" y="19053"/>
                    </a:cubicBezTo>
                    <a:cubicBezTo>
                      <a:pt x="1448" y="19987"/>
                      <a:pt x="5893" y="20106"/>
                      <a:pt x="8701" y="20479"/>
                    </a:cubicBezTo>
                    <a:cubicBezTo>
                      <a:pt x="15017" y="21600"/>
                      <a:pt x="19173" y="19053"/>
                      <a:pt x="19875" y="17933"/>
                    </a:cubicBezTo>
                    <a:cubicBezTo>
                      <a:pt x="21279" y="16438"/>
                      <a:pt x="20733" y="14441"/>
                      <a:pt x="18863" y="12702"/>
                    </a:cubicBezTo>
                    <a:cubicBezTo>
                      <a:pt x="18077" y="10962"/>
                      <a:pt x="17733" y="9167"/>
                      <a:pt x="16892" y="7299"/>
                    </a:cubicBezTo>
                    <a:close/>
                  </a:path>
                </a:pathLst>
              </a:custGeom>
              <a:solidFill>
                <a:srgbClr val="A9B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250" name="ïş1íḍê"/>
              <p:cNvSpPr/>
              <p:nvPr/>
            </p:nvSpPr>
            <p:spPr bwMode="auto">
              <a:xfrm>
                <a:off x="5018189" y="3079111"/>
                <a:ext cx="306577" cy="649561"/>
              </a:xfrm>
              <a:custGeom>
                <a:avLst/>
                <a:gdLst>
                  <a:gd name="T0" fmla="+- 0 10003 7"/>
                  <a:gd name="T1" fmla="*/ T0 w 19992"/>
                  <a:gd name="T2" fmla="*/ 10800 h 21600"/>
                  <a:gd name="T3" fmla="+- 0 10003 7"/>
                  <a:gd name="T4" fmla="*/ T3 w 19992"/>
                  <a:gd name="T5" fmla="*/ 10800 h 21600"/>
                  <a:gd name="T6" fmla="+- 0 10003 7"/>
                  <a:gd name="T7" fmla="*/ T6 w 19992"/>
                  <a:gd name="T8" fmla="*/ 10800 h 21600"/>
                  <a:gd name="T9" fmla="+- 0 10003 7"/>
                  <a:gd name="T10" fmla="*/ T9 w 1999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9992" h="21600">
                    <a:moveTo>
                      <a:pt x="17603" y="14870"/>
                    </a:moveTo>
                    <a:cubicBezTo>
                      <a:pt x="17500" y="13396"/>
                      <a:pt x="21593" y="9422"/>
                      <a:pt x="12951" y="11281"/>
                    </a:cubicBezTo>
                    <a:cubicBezTo>
                      <a:pt x="12574" y="11281"/>
                      <a:pt x="11856" y="10859"/>
                      <a:pt x="12197" y="10191"/>
                    </a:cubicBezTo>
                    <a:cubicBezTo>
                      <a:pt x="12122" y="8861"/>
                      <a:pt x="14292" y="8403"/>
                      <a:pt x="14208" y="6409"/>
                    </a:cubicBezTo>
                    <a:cubicBezTo>
                      <a:pt x="14191" y="6005"/>
                      <a:pt x="13551" y="4592"/>
                      <a:pt x="13328" y="4213"/>
                    </a:cubicBezTo>
                    <a:cubicBezTo>
                      <a:pt x="11700" y="3811"/>
                      <a:pt x="4611" y="1789"/>
                      <a:pt x="1006" y="0"/>
                    </a:cubicBezTo>
                    <a:cubicBezTo>
                      <a:pt x="939" y="285"/>
                      <a:pt x="-7" y="1188"/>
                      <a:pt x="0" y="1474"/>
                    </a:cubicBezTo>
                    <a:cubicBezTo>
                      <a:pt x="81" y="4786"/>
                      <a:pt x="2291" y="6607"/>
                      <a:pt x="4024" y="7307"/>
                    </a:cubicBezTo>
                    <a:cubicBezTo>
                      <a:pt x="5756" y="8007"/>
                      <a:pt x="6591" y="8177"/>
                      <a:pt x="6664" y="10255"/>
                    </a:cubicBezTo>
                    <a:cubicBezTo>
                      <a:pt x="6938" y="14640"/>
                      <a:pt x="16220" y="17947"/>
                      <a:pt x="19992" y="21600"/>
                    </a:cubicBezTo>
                    <a:cubicBezTo>
                      <a:pt x="19615" y="20639"/>
                      <a:pt x="19646" y="19026"/>
                      <a:pt x="19364" y="18075"/>
                    </a:cubicBezTo>
                    <a:cubicBezTo>
                      <a:pt x="18942" y="17046"/>
                      <a:pt x="17931" y="15942"/>
                      <a:pt x="17603" y="14870"/>
                    </a:cubicBezTo>
                    <a:close/>
                  </a:path>
                </a:pathLst>
              </a:custGeom>
              <a:solidFill>
                <a:srgbClr val="A9B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251" name="îşḻîḓè"/>
              <p:cNvSpPr/>
              <p:nvPr/>
            </p:nvSpPr>
            <p:spPr bwMode="auto">
              <a:xfrm>
                <a:off x="4781550" y="2859717"/>
                <a:ext cx="2189153" cy="32851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16" y="3646"/>
                    </a:moveTo>
                    <a:cubicBezTo>
                      <a:pt x="4357" y="3700"/>
                      <a:pt x="3958" y="3738"/>
                      <a:pt x="4067" y="3378"/>
                    </a:cubicBezTo>
                    <a:cubicBezTo>
                      <a:pt x="4055" y="3115"/>
                      <a:pt x="4307" y="2957"/>
                      <a:pt x="4294" y="2563"/>
                    </a:cubicBezTo>
                    <a:cubicBezTo>
                      <a:pt x="4292" y="2483"/>
                      <a:pt x="4275" y="2405"/>
                      <a:pt x="4242" y="2330"/>
                    </a:cubicBezTo>
                    <a:cubicBezTo>
                      <a:pt x="3995" y="2250"/>
                      <a:pt x="3063" y="1893"/>
                      <a:pt x="2518" y="1539"/>
                    </a:cubicBezTo>
                    <a:cubicBezTo>
                      <a:pt x="2507" y="1596"/>
                      <a:pt x="2502" y="1652"/>
                      <a:pt x="2503" y="1708"/>
                    </a:cubicBezTo>
                    <a:cubicBezTo>
                      <a:pt x="2515" y="2363"/>
                      <a:pt x="2777" y="2562"/>
                      <a:pt x="3039" y="2701"/>
                    </a:cubicBezTo>
                    <a:cubicBezTo>
                      <a:pt x="3301" y="2839"/>
                      <a:pt x="3563" y="2916"/>
                      <a:pt x="3574" y="3327"/>
                    </a:cubicBezTo>
                    <a:cubicBezTo>
                      <a:pt x="3616" y="4194"/>
                      <a:pt x="4700" y="4764"/>
                      <a:pt x="5270" y="5486"/>
                    </a:cubicBezTo>
                    <a:cubicBezTo>
                      <a:pt x="4985" y="4878"/>
                      <a:pt x="4928" y="4270"/>
                      <a:pt x="4767" y="3647"/>
                    </a:cubicBezTo>
                    <a:cubicBezTo>
                      <a:pt x="4750" y="3646"/>
                      <a:pt x="4734" y="3646"/>
                      <a:pt x="4716" y="3646"/>
                    </a:cubicBezTo>
                    <a:close/>
                    <a:moveTo>
                      <a:pt x="5860" y="2164"/>
                    </a:moveTo>
                    <a:cubicBezTo>
                      <a:pt x="5872" y="2221"/>
                      <a:pt x="5880" y="2278"/>
                      <a:pt x="5883" y="2335"/>
                    </a:cubicBezTo>
                    <a:cubicBezTo>
                      <a:pt x="5883" y="2335"/>
                      <a:pt x="5878" y="2521"/>
                      <a:pt x="5870" y="2800"/>
                    </a:cubicBezTo>
                    <a:cubicBezTo>
                      <a:pt x="5841" y="3624"/>
                      <a:pt x="6069" y="4422"/>
                      <a:pt x="6126" y="5220"/>
                    </a:cubicBezTo>
                    <a:cubicBezTo>
                      <a:pt x="6183" y="5410"/>
                      <a:pt x="6012" y="5600"/>
                      <a:pt x="6012" y="5790"/>
                    </a:cubicBezTo>
                    <a:cubicBezTo>
                      <a:pt x="6012" y="5980"/>
                      <a:pt x="6240" y="6056"/>
                      <a:pt x="6468" y="6132"/>
                    </a:cubicBezTo>
                    <a:cubicBezTo>
                      <a:pt x="6982" y="6360"/>
                      <a:pt x="7267" y="5866"/>
                      <a:pt x="7267" y="5676"/>
                    </a:cubicBezTo>
                    <a:cubicBezTo>
                      <a:pt x="7210" y="4612"/>
                      <a:pt x="7039" y="3472"/>
                      <a:pt x="6686" y="2405"/>
                    </a:cubicBezTo>
                    <a:cubicBezTo>
                      <a:pt x="6393" y="2345"/>
                      <a:pt x="6111" y="2264"/>
                      <a:pt x="5860" y="2164"/>
                    </a:cubicBezTo>
                    <a:close/>
                    <a:moveTo>
                      <a:pt x="7895" y="6716"/>
                    </a:moveTo>
                    <a:cubicBezTo>
                      <a:pt x="7781" y="7044"/>
                      <a:pt x="7324" y="7386"/>
                      <a:pt x="7381" y="7614"/>
                    </a:cubicBezTo>
                    <a:cubicBezTo>
                      <a:pt x="7552" y="8792"/>
                      <a:pt x="8123" y="9933"/>
                      <a:pt x="8465" y="11111"/>
                    </a:cubicBezTo>
                    <a:cubicBezTo>
                      <a:pt x="9093" y="9933"/>
                      <a:pt x="9036" y="8640"/>
                      <a:pt x="8396" y="7457"/>
                    </a:cubicBezTo>
                    <a:cubicBezTo>
                      <a:pt x="8249" y="7200"/>
                      <a:pt x="8077" y="6954"/>
                      <a:pt x="7895" y="6716"/>
                    </a:cubicBezTo>
                    <a:close/>
                    <a:moveTo>
                      <a:pt x="12396" y="12954"/>
                    </a:moveTo>
                    <a:cubicBezTo>
                      <a:pt x="12210" y="12685"/>
                      <a:pt x="12069" y="12413"/>
                      <a:pt x="11966" y="12134"/>
                    </a:cubicBezTo>
                    <a:cubicBezTo>
                      <a:pt x="11717" y="11263"/>
                      <a:pt x="11774" y="10389"/>
                      <a:pt x="11717" y="9515"/>
                    </a:cubicBezTo>
                    <a:cubicBezTo>
                      <a:pt x="11603" y="9553"/>
                      <a:pt x="11489" y="9553"/>
                      <a:pt x="11489" y="9553"/>
                    </a:cubicBezTo>
                    <a:cubicBezTo>
                      <a:pt x="11204" y="8640"/>
                      <a:pt x="10976" y="7842"/>
                      <a:pt x="10671" y="6970"/>
                    </a:cubicBezTo>
                    <a:cubicBezTo>
                      <a:pt x="10556" y="6685"/>
                      <a:pt x="10428" y="6404"/>
                      <a:pt x="10284" y="6127"/>
                    </a:cubicBezTo>
                    <a:cubicBezTo>
                      <a:pt x="9706" y="5020"/>
                      <a:pt x="8865" y="3985"/>
                      <a:pt x="7552" y="3130"/>
                    </a:cubicBezTo>
                    <a:cubicBezTo>
                      <a:pt x="7324" y="2940"/>
                      <a:pt x="7210" y="2674"/>
                      <a:pt x="6982" y="2484"/>
                    </a:cubicBezTo>
                    <a:cubicBezTo>
                      <a:pt x="6925" y="2750"/>
                      <a:pt x="7096" y="3016"/>
                      <a:pt x="7381" y="3244"/>
                    </a:cubicBezTo>
                    <a:cubicBezTo>
                      <a:pt x="8843" y="4408"/>
                      <a:pt x="9659" y="5883"/>
                      <a:pt x="9954" y="7402"/>
                    </a:cubicBezTo>
                    <a:cubicBezTo>
                      <a:pt x="10013" y="7705"/>
                      <a:pt x="10051" y="8011"/>
                      <a:pt x="10069" y="8316"/>
                    </a:cubicBezTo>
                    <a:cubicBezTo>
                      <a:pt x="10063" y="8906"/>
                      <a:pt x="10063" y="9515"/>
                      <a:pt x="9949" y="10123"/>
                    </a:cubicBezTo>
                    <a:cubicBezTo>
                      <a:pt x="9877" y="10436"/>
                      <a:pt x="9795" y="10738"/>
                      <a:pt x="9723" y="11033"/>
                    </a:cubicBezTo>
                    <a:cubicBezTo>
                      <a:pt x="9507" y="11918"/>
                      <a:pt x="9378" y="12745"/>
                      <a:pt x="9892" y="13657"/>
                    </a:cubicBezTo>
                    <a:cubicBezTo>
                      <a:pt x="10253" y="13176"/>
                      <a:pt x="10462" y="12669"/>
                      <a:pt x="10589" y="12150"/>
                    </a:cubicBezTo>
                    <a:cubicBezTo>
                      <a:pt x="10652" y="11890"/>
                      <a:pt x="10695" y="11627"/>
                      <a:pt x="10726" y="11363"/>
                    </a:cubicBezTo>
                    <a:cubicBezTo>
                      <a:pt x="10805" y="10579"/>
                      <a:pt x="10805" y="9781"/>
                      <a:pt x="10919" y="8982"/>
                    </a:cubicBezTo>
                    <a:cubicBezTo>
                      <a:pt x="11489" y="9819"/>
                      <a:pt x="11318" y="10769"/>
                      <a:pt x="11152" y="11676"/>
                    </a:cubicBezTo>
                    <a:cubicBezTo>
                      <a:pt x="11116" y="11906"/>
                      <a:pt x="11082" y="12136"/>
                      <a:pt x="11063" y="12366"/>
                    </a:cubicBezTo>
                    <a:cubicBezTo>
                      <a:pt x="11044" y="12597"/>
                      <a:pt x="11041" y="12827"/>
                      <a:pt x="11066" y="13056"/>
                    </a:cubicBezTo>
                    <a:cubicBezTo>
                      <a:pt x="11068" y="13294"/>
                      <a:pt x="11073" y="13532"/>
                      <a:pt x="11082" y="13771"/>
                    </a:cubicBezTo>
                    <a:cubicBezTo>
                      <a:pt x="11092" y="14010"/>
                      <a:pt x="11105" y="14250"/>
                      <a:pt x="11123" y="14491"/>
                    </a:cubicBezTo>
                    <a:cubicBezTo>
                      <a:pt x="11090" y="14797"/>
                      <a:pt x="11033" y="15139"/>
                      <a:pt x="11204" y="15367"/>
                    </a:cubicBezTo>
                    <a:cubicBezTo>
                      <a:pt x="11347" y="15633"/>
                      <a:pt x="11503" y="15899"/>
                      <a:pt x="11676" y="16160"/>
                    </a:cubicBezTo>
                    <a:cubicBezTo>
                      <a:pt x="11846" y="16418"/>
                      <a:pt x="12028" y="16668"/>
                      <a:pt x="12220" y="16903"/>
                    </a:cubicBezTo>
                    <a:cubicBezTo>
                      <a:pt x="12371" y="16555"/>
                      <a:pt x="12546" y="16201"/>
                      <a:pt x="12672" y="15835"/>
                    </a:cubicBezTo>
                    <a:cubicBezTo>
                      <a:pt x="12799" y="15467"/>
                      <a:pt x="12882" y="15092"/>
                      <a:pt x="12849" y="14703"/>
                    </a:cubicBezTo>
                    <a:cubicBezTo>
                      <a:pt x="12650" y="14416"/>
                      <a:pt x="12551" y="14122"/>
                      <a:pt x="12497" y="13828"/>
                    </a:cubicBezTo>
                    <a:cubicBezTo>
                      <a:pt x="12442" y="13534"/>
                      <a:pt x="12432" y="13239"/>
                      <a:pt x="12396" y="12954"/>
                    </a:cubicBezTo>
                    <a:close/>
                    <a:moveTo>
                      <a:pt x="13424" y="21540"/>
                    </a:moveTo>
                    <a:cubicBezTo>
                      <a:pt x="13144" y="21372"/>
                      <a:pt x="12973" y="21106"/>
                      <a:pt x="12916" y="20878"/>
                    </a:cubicBezTo>
                    <a:cubicBezTo>
                      <a:pt x="12174" y="19320"/>
                      <a:pt x="12459" y="17572"/>
                      <a:pt x="10805" y="16317"/>
                    </a:cubicBezTo>
                    <a:cubicBezTo>
                      <a:pt x="10633" y="16165"/>
                      <a:pt x="10747" y="15899"/>
                      <a:pt x="10576" y="15671"/>
                    </a:cubicBezTo>
                    <a:cubicBezTo>
                      <a:pt x="10462" y="15519"/>
                      <a:pt x="10291" y="15367"/>
                      <a:pt x="10038" y="15253"/>
                    </a:cubicBezTo>
                    <a:cubicBezTo>
                      <a:pt x="9960" y="15025"/>
                      <a:pt x="9884" y="14785"/>
                      <a:pt x="9759" y="14569"/>
                    </a:cubicBezTo>
                    <a:cubicBezTo>
                      <a:pt x="9634" y="14354"/>
                      <a:pt x="9460" y="14163"/>
                      <a:pt x="9182" y="14037"/>
                    </a:cubicBezTo>
                    <a:cubicBezTo>
                      <a:pt x="9182" y="14013"/>
                      <a:pt x="9181" y="13989"/>
                      <a:pt x="9180" y="13966"/>
                    </a:cubicBezTo>
                    <a:cubicBezTo>
                      <a:pt x="9150" y="13847"/>
                      <a:pt x="9150" y="13695"/>
                      <a:pt x="8979" y="13619"/>
                    </a:cubicBezTo>
                    <a:cubicBezTo>
                      <a:pt x="8751" y="13543"/>
                      <a:pt x="8465" y="13581"/>
                      <a:pt x="8294" y="13695"/>
                    </a:cubicBezTo>
                    <a:cubicBezTo>
                      <a:pt x="8066" y="13391"/>
                      <a:pt x="7895" y="13087"/>
                      <a:pt x="7838" y="12783"/>
                    </a:cubicBezTo>
                    <a:cubicBezTo>
                      <a:pt x="7552" y="10655"/>
                      <a:pt x="7781" y="8260"/>
                      <a:pt x="5270" y="6512"/>
                    </a:cubicBezTo>
                    <a:cubicBezTo>
                      <a:pt x="4243" y="5790"/>
                      <a:pt x="3559" y="4840"/>
                      <a:pt x="3020" y="3836"/>
                    </a:cubicBezTo>
                    <a:cubicBezTo>
                      <a:pt x="2902" y="3613"/>
                      <a:pt x="2788" y="3390"/>
                      <a:pt x="2674" y="3172"/>
                    </a:cubicBezTo>
                    <a:cubicBezTo>
                      <a:pt x="2104" y="2082"/>
                      <a:pt x="1552" y="1131"/>
                      <a:pt x="1289" y="885"/>
                    </a:cubicBezTo>
                    <a:cubicBezTo>
                      <a:pt x="922" y="543"/>
                      <a:pt x="473" y="262"/>
                      <a:pt x="0" y="0"/>
                    </a:cubicBezTo>
                    <a:lnTo>
                      <a:pt x="21600" y="0"/>
                    </a:lnTo>
                    <a:cubicBezTo>
                      <a:pt x="21522" y="204"/>
                      <a:pt x="21416" y="290"/>
                      <a:pt x="20746" y="289"/>
                    </a:cubicBezTo>
                    <a:cubicBezTo>
                      <a:pt x="20166" y="289"/>
                      <a:pt x="19578" y="227"/>
                      <a:pt x="19017" y="226"/>
                    </a:cubicBezTo>
                    <a:cubicBezTo>
                      <a:pt x="18770" y="226"/>
                      <a:pt x="18527" y="238"/>
                      <a:pt x="18293" y="272"/>
                    </a:cubicBezTo>
                    <a:cubicBezTo>
                      <a:pt x="18444" y="368"/>
                      <a:pt x="18615" y="480"/>
                      <a:pt x="18823" y="520"/>
                    </a:cubicBezTo>
                    <a:cubicBezTo>
                      <a:pt x="18823" y="525"/>
                      <a:pt x="18824" y="529"/>
                      <a:pt x="18824" y="534"/>
                    </a:cubicBezTo>
                    <a:cubicBezTo>
                      <a:pt x="18857" y="760"/>
                      <a:pt x="18556" y="727"/>
                      <a:pt x="18586" y="940"/>
                    </a:cubicBezTo>
                    <a:cubicBezTo>
                      <a:pt x="18594" y="999"/>
                      <a:pt x="18637" y="1059"/>
                      <a:pt x="18705" y="1113"/>
                    </a:cubicBezTo>
                    <a:cubicBezTo>
                      <a:pt x="18549" y="1142"/>
                      <a:pt x="18408" y="1189"/>
                      <a:pt x="18298" y="1252"/>
                    </a:cubicBezTo>
                    <a:cubicBezTo>
                      <a:pt x="18082" y="1114"/>
                      <a:pt x="17848" y="986"/>
                      <a:pt x="17585" y="873"/>
                    </a:cubicBezTo>
                    <a:cubicBezTo>
                      <a:pt x="17471" y="957"/>
                      <a:pt x="17293" y="1075"/>
                      <a:pt x="16846" y="1223"/>
                    </a:cubicBezTo>
                    <a:cubicBezTo>
                      <a:pt x="16872" y="1170"/>
                      <a:pt x="16877" y="1113"/>
                      <a:pt x="16870" y="1054"/>
                    </a:cubicBezTo>
                    <a:cubicBezTo>
                      <a:pt x="16841" y="823"/>
                      <a:pt x="16608" y="578"/>
                      <a:pt x="16593" y="458"/>
                    </a:cubicBezTo>
                    <a:cubicBezTo>
                      <a:pt x="16588" y="417"/>
                      <a:pt x="16593" y="377"/>
                      <a:pt x="16599" y="337"/>
                    </a:cubicBezTo>
                    <a:cubicBezTo>
                      <a:pt x="16397" y="304"/>
                      <a:pt x="16183" y="287"/>
                      <a:pt x="15968" y="287"/>
                    </a:cubicBezTo>
                    <a:cubicBezTo>
                      <a:pt x="13506" y="284"/>
                      <a:pt x="14264" y="1976"/>
                      <a:pt x="13436" y="1969"/>
                    </a:cubicBezTo>
                    <a:cubicBezTo>
                      <a:pt x="13346" y="1969"/>
                      <a:pt x="13241" y="1939"/>
                      <a:pt x="13135" y="1919"/>
                    </a:cubicBezTo>
                    <a:cubicBezTo>
                      <a:pt x="12727" y="2565"/>
                      <a:pt x="12523" y="2588"/>
                      <a:pt x="12403" y="2743"/>
                    </a:cubicBezTo>
                    <a:cubicBezTo>
                      <a:pt x="12343" y="2821"/>
                      <a:pt x="12304" y="2932"/>
                      <a:pt x="12271" y="3171"/>
                    </a:cubicBezTo>
                    <a:cubicBezTo>
                      <a:pt x="12290" y="3417"/>
                      <a:pt x="12264" y="3671"/>
                      <a:pt x="12227" y="3927"/>
                    </a:cubicBezTo>
                    <a:cubicBezTo>
                      <a:pt x="12189" y="4183"/>
                      <a:pt x="12139" y="4442"/>
                      <a:pt x="12108" y="4698"/>
                    </a:cubicBezTo>
                    <a:cubicBezTo>
                      <a:pt x="12003" y="5182"/>
                      <a:pt x="12060" y="5714"/>
                      <a:pt x="12402" y="6170"/>
                    </a:cubicBezTo>
                    <a:cubicBezTo>
                      <a:pt x="12402" y="6018"/>
                      <a:pt x="12402" y="5904"/>
                      <a:pt x="12516" y="5790"/>
                    </a:cubicBezTo>
                    <a:cubicBezTo>
                      <a:pt x="12858" y="5524"/>
                      <a:pt x="13258" y="5904"/>
                      <a:pt x="13258" y="6132"/>
                    </a:cubicBezTo>
                    <a:cubicBezTo>
                      <a:pt x="13258" y="6322"/>
                      <a:pt x="13144" y="6512"/>
                      <a:pt x="13201" y="6664"/>
                    </a:cubicBezTo>
                    <a:cubicBezTo>
                      <a:pt x="13657" y="7690"/>
                      <a:pt x="14171" y="8678"/>
                      <a:pt x="13885" y="9781"/>
                    </a:cubicBezTo>
                    <a:cubicBezTo>
                      <a:pt x="13543" y="10921"/>
                      <a:pt x="12994" y="11925"/>
                      <a:pt x="13127" y="13074"/>
                    </a:cubicBezTo>
                    <a:cubicBezTo>
                      <a:pt x="13150" y="13339"/>
                      <a:pt x="13170" y="13490"/>
                      <a:pt x="13256" y="13758"/>
                    </a:cubicBezTo>
                    <a:cubicBezTo>
                      <a:pt x="13599" y="13835"/>
                      <a:pt x="13878" y="13995"/>
                      <a:pt x="14000" y="14189"/>
                    </a:cubicBezTo>
                    <a:cubicBezTo>
                      <a:pt x="14048" y="14428"/>
                      <a:pt x="14030" y="14749"/>
                      <a:pt x="14019" y="14987"/>
                    </a:cubicBezTo>
                    <a:cubicBezTo>
                      <a:pt x="14007" y="15225"/>
                      <a:pt x="13936" y="15510"/>
                      <a:pt x="13885" y="15747"/>
                    </a:cubicBezTo>
                    <a:cubicBezTo>
                      <a:pt x="13826" y="16667"/>
                      <a:pt x="13085" y="17382"/>
                      <a:pt x="13256" y="18332"/>
                    </a:cubicBezTo>
                    <a:cubicBezTo>
                      <a:pt x="13256" y="18370"/>
                      <a:pt x="13258" y="18446"/>
                      <a:pt x="13315" y="18446"/>
                    </a:cubicBezTo>
                    <a:cubicBezTo>
                      <a:pt x="12858" y="19434"/>
                      <a:pt x="13149" y="20597"/>
                      <a:pt x="13657" y="21600"/>
                    </a:cubicBezTo>
                    <a:cubicBezTo>
                      <a:pt x="13657" y="21600"/>
                      <a:pt x="13424" y="21540"/>
                      <a:pt x="13424" y="21540"/>
                    </a:cubicBezTo>
                    <a:close/>
                  </a:path>
                </a:pathLst>
              </a:custGeom>
              <a:solidFill>
                <a:srgbClr val="8B9AA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252" name="îṣľídé"/>
              <p:cNvSpPr/>
              <p:nvPr/>
            </p:nvSpPr>
            <p:spPr bwMode="auto">
              <a:xfrm>
                <a:off x="6002111" y="2859717"/>
                <a:ext cx="1408339" cy="3285167"/>
              </a:xfrm>
              <a:custGeom>
                <a:avLst/>
                <a:gdLst>
                  <a:gd name="T0" fmla="+- 0 10844 89"/>
                  <a:gd name="T1" fmla="*/ T0 w 21511"/>
                  <a:gd name="T2" fmla="*/ 10800 h 21600"/>
                  <a:gd name="T3" fmla="+- 0 10844 89"/>
                  <a:gd name="T4" fmla="*/ T3 w 21511"/>
                  <a:gd name="T5" fmla="*/ 10800 h 21600"/>
                  <a:gd name="T6" fmla="+- 0 10844 89"/>
                  <a:gd name="T7" fmla="*/ T6 w 21511"/>
                  <a:gd name="T8" fmla="*/ 10800 h 21600"/>
                  <a:gd name="T9" fmla="+- 0 10844 89"/>
                  <a:gd name="T10" fmla="*/ T9 w 21511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11" h="21600">
                    <a:moveTo>
                      <a:pt x="14763" y="0"/>
                    </a:moveTo>
                    <a:cubicBezTo>
                      <a:pt x="14645" y="200"/>
                      <a:pt x="14471" y="285"/>
                      <a:pt x="13493" y="288"/>
                    </a:cubicBezTo>
                    <a:cubicBezTo>
                      <a:pt x="12616" y="285"/>
                      <a:pt x="11730" y="226"/>
                      <a:pt x="10882" y="225"/>
                    </a:cubicBezTo>
                    <a:cubicBezTo>
                      <a:pt x="10860" y="225"/>
                      <a:pt x="10838" y="227"/>
                      <a:pt x="10816" y="227"/>
                    </a:cubicBezTo>
                    <a:cubicBezTo>
                      <a:pt x="10799" y="227"/>
                      <a:pt x="10782" y="225"/>
                      <a:pt x="10765" y="225"/>
                    </a:cubicBezTo>
                    <a:cubicBezTo>
                      <a:pt x="10383" y="225"/>
                      <a:pt x="10008" y="237"/>
                      <a:pt x="9645" y="271"/>
                    </a:cubicBezTo>
                    <a:cubicBezTo>
                      <a:pt x="9878" y="367"/>
                      <a:pt x="10144" y="479"/>
                      <a:pt x="10465" y="520"/>
                    </a:cubicBezTo>
                    <a:cubicBezTo>
                      <a:pt x="10466" y="524"/>
                      <a:pt x="10464" y="529"/>
                      <a:pt x="10465" y="534"/>
                    </a:cubicBezTo>
                    <a:cubicBezTo>
                      <a:pt x="10515" y="760"/>
                      <a:pt x="10049" y="728"/>
                      <a:pt x="10095" y="940"/>
                    </a:cubicBezTo>
                    <a:cubicBezTo>
                      <a:pt x="10108" y="1000"/>
                      <a:pt x="10177" y="1059"/>
                      <a:pt x="10282" y="1113"/>
                    </a:cubicBezTo>
                    <a:cubicBezTo>
                      <a:pt x="10069" y="1139"/>
                      <a:pt x="9878" y="1180"/>
                      <a:pt x="9719" y="1233"/>
                    </a:cubicBezTo>
                    <a:cubicBezTo>
                      <a:pt x="9397" y="1102"/>
                      <a:pt x="9053" y="980"/>
                      <a:pt x="8665" y="872"/>
                    </a:cubicBezTo>
                    <a:cubicBezTo>
                      <a:pt x="8653" y="878"/>
                      <a:pt x="8627" y="887"/>
                      <a:pt x="8614" y="893"/>
                    </a:cubicBezTo>
                    <a:cubicBezTo>
                      <a:pt x="8591" y="886"/>
                      <a:pt x="8571" y="879"/>
                      <a:pt x="8548" y="872"/>
                    </a:cubicBezTo>
                    <a:cubicBezTo>
                      <a:pt x="8386" y="950"/>
                      <a:pt x="8103" y="1059"/>
                      <a:pt x="7528" y="1190"/>
                    </a:cubicBezTo>
                    <a:cubicBezTo>
                      <a:pt x="7550" y="1146"/>
                      <a:pt x="7570" y="1101"/>
                      <a:pt x="7561" y="1053"/>
                    </a:cubicBezTo>
                    <a:cubicBezTo>
                      <a:pt x="7515" y="822"/>
                      <a:pt x="7152" y="578"/>
                      <a:pt x="7129" y="458"/>
                    </a:cubicBezTo>
                    <a:cubicBezTo>
                      <a:pt x="7121" y="417"/>
                      <a:pt x="7130" y="377"/>
                      <a:pt x="7140" y="337"/>
                    </a:cubicBezTo>
                    <a:cubicBezTo>
                      <a:pt x="6826" y="304"/>
                      <a:pt x="6495" y="287"/>
                      <a:pt x="6163" y="287"/>
                    </a:cubicBezTo>
                    <a:cubicBezTo>
                      <a:pt x="6144" y="287"/>
                      <a:pt x="6128" y="288"/>
                      <a:pt x="6109" y="288"/>
                    </a:cubicBezTo>
                    <a:cubicBezTo>
                      <a:pt x="6088" y="288"/>
                      <a:pt x="6067" y="287"/>
                      <a:pt x="6046" y="287"/>
                    </a:cubicBezTo>
                    <a:cubicBezTo>
                      <a:pt x="2310" y="284"/>
                      <a:pt x="3360" y="1907"/>
                      <a:pt x="2195" y="1963"/>
                    </a:cubicBezTo>
                    <a:cubicBezTo>
                      <a:pt x="2067" y="1957"/>
                      <a:pt x="1924" y="1937"/>
                      <a:pt x="1778" y="1919"/>
                    </a:cubicBezTo>
                    <a:cubicBezTo>
                      <a:pt x="1773" y="1924"/>
                      <a:pt x="1771" y="1926"/>
                      <a:pt x="1767" y="1930"/>
                    </a:cubicBezTo>
                    <a:cubicBezTo>
                      <a:pt x="1730" y="1925"/>
                      <a:pt x="1698" y="1924"/>
                      <a:pt x="1661" y="1919"/>
                    </a:cubicBezTo>
                    <a:cubicBezTo>
                      <a:pt x="1031" y="2566"/>
                      <a:pt x="716" y="2587"/>
                      <a:pt x="531" y="2743"/>
                    </a:cubicBezTo>
                    <a:cubicBezTo>
                      <a:pt x="438" y="2820"/>
                      <a:pt x="377" y="2932"/>
                      <a:pt x="326" y="3171"/>
                    </a:cubicBezTo>
                    <a:cubicBezTo>
                      <a:pt x="354" y="3417"/>
                      <a:pt x="315" y="3671"/>
                      <a:pt x="256" y="3927"/>
                    </a:cubicBezTo>
                    <a:cubicBezTo>
                      <a:pt x="198" y="4183"/>
                      <a:pt x="121" y="4442"/>
                      <a:pt x="73" y="4698"/>
                    </a:cubicBezTo>
                    <a:cubicBezTo>
                      <a:pt x="-89" y="5182"/>
                      <a:pt x="-3" y="5714"/>
                      <a:pt x="527" y="6170"/>
                    </a:cubicBezTo>
                    <a:cubicBezTo>
                      <a:pt x="527" y="6127"/>
                      <a:pt x="534" y="6092"/>
                      <a:pt x="538" y="6054"/>
                    </a:cubicBezTo>
                    <a:cubicBezTo>
                      <a:pt x="576" y="6092"/>
                      <a:pt x="600" y="6133"/>
                      <a:pt x="644" y="6170"/>
                    </a:cubicBezTo>
                    <a:cubicBezTo>
                      <a:pt x="644" y="6018"/>
                      <a:pt x="643" y="5903"/>
                      <a:pt x="820" y="5789"/>
                    </a:cubicBezTo>
                    <a:cubicBezTo>
                      <a:pt x="930" y="5734"/>
                      <a:pt x="1048" y="5712"/>
                      <a:pt x="1160" y="5706"/>
                    </a:cubicBezTo>
                    <a:cubicBezTo>
                      <a:pt x="1534" y="5732"/>
                      <a:pt x="1851" y="5969"/>
                      <a:pt x="1851" y="6133"/>
                    </a:cubicBezTo>
                    <a:cubicBezTo>
                      <a:pt x="1851" y="6323"/>
                      <a:pt x="1675" y="6513"/>
                      <a:pt x="1763" y="6665"/>
                    </a:cubicBezTo>
                    <a:cubicBezTo>
                      <a:pt x="2470" y="7691"/>
                      <a:pt x="3265" y="8678"/>
                      <a:pt x="2824" y="9781"/>
                    </a:cubicBezTo>
                    <a:cubicBezTo>
                      <a:pt x="2294" y="10921"/>
                      <a:pt x="1236" y="11947"/>
                      <a:pt x="1441" y="13096"/>
                    </a:cubicBezTo>
                    <a:cubicBezTo>
                      <a:pt x="1478" y="13361"/>
                      <a:pt x="1557" y="13627"/>
                      <a:pt x="1690" y="13896"/>
                    </a:cubicBezTo>
                    <a:cubicBezTo>
                      <a:pt x="2219" y="13973"/>
                      <a:pt x="2537" y="14119"/>
                      <a:pt x="2725" y="14313"/>
                    </a:cubicBezTo>
                    <a:cubicBezTo>
                      <a:pt x="2800" y="14553"/>
                      <a:pt x="2820" y="14790"/>
                      <a:pt x="2802" y="15028"/>
                    </a:cubicBezTo>
                    <a:cubicBezTo>
                      <a:pt x="2784" y="15266"/>
                      <a:pt x="2731" y="15503"/>
                      <a:pt x="2652" y="15740"/>
                    </a:cubicBezTo>
                    <a:cubicBezTo>
                      <a:pt x="2471" y="16545"/>
                      <a:pt x="1587" y="17267"/>
                      <a:pt x="1675" y="18065"/>
                    </a:cubicBezTo>
                    <a:cubicBezTo>
                      <a:pt x="1675" y="18863"/>
                      <a:pt x="1324" y="19637"/>
                      <a:pt x="1412" y="20435"/>
                    </a:cubicBezTo>
                    <a:cubicBezTo>
                      <a:pt x="1500" y="20853"/>
                      <a:pt x="1939" y="21220"/>
                      <a:pt x="2469" y="21600"/>
                    </a:cubicBezTo>
                    <a:cubicBezTo>
                      <a:pt x="2424" y="21547"/>
                      <a:pt x="2408" y="21492"/>
                      <a:pt x="2370" y="21438"/>
                    </a:cubicBezTo>
                    <a:cubicBezTo>
                      <a:pt x="2442" y="21492"/>
                      <a:pt x="2510" y="21546"/>
                      <a:pt x="2586" y="21600"/>
                    </a:cubicBezTo>
                    <a:cubicBezTo>
                      <a:pt x="1438" y="20232"/>
                      <a:pt x="2795" y="18648"/>
                      <a:pt x="2795" y="17242"/>
                    </a:cubicBezTo>
                    <a:cubicBezTo>
                      <a:pt x="2755" y="17265"/>
                      <a:pt x="2710" y="17300"/>
                      <a:pt x="2667" y="17332"/>
                    </a:cubicBezTo>
                    <a:cubicBezTo>
                      <a:pt x="2668" y="17302"/>
                      <a:pt x="2678" y="17271"/>
                      <a:pt x="2678" y="17242"/>
                    </a:cubicBezTo>
                    <a:cubicBezTo>
                      <a:pt x="2589" y="17293"/>
                      <a:pt x="2489" y="17373"/>
                      <a:pt x="2396" y="17459"/>
                    </a:cubicBezTo>
                    <a:cubicBezTo>
                      <a:pt x="2804" y="16827"/>
                      <a:pt x="3879" y="16270"/>
                      <a:pt x="4089" y="15582"/>
                    </a:cubicBezTo>
                    <a:cubicBezTo>
                      <a:pt x="4214" y="15357"/>
                      <a:pt x="4312" y="15092"/>
                      <a:pt x="4382" y="14861"/>
                    </a:cubicBezTo>
                    <a:cubicBezTo>
                      <a:pt x="4452" y="14631"/>
                      <a:pt x="4537" y="14389"/>
                      <a:pt x="4528" y="14151"/>
                    </a:cubicBezTo>
                    <a:cubicBezTo>
                      <a:pt x="4562" y="13917"/>
                      <a:pt x="4554" y="13655"/>
                      <a:pt x="4558" y="13416"/>
                    </a:cubicBezTo>
                    <a:cubicBezTo>
                      <a:pt x="4568" y="12699"/>
                      <a:pt x="4374" y="11874"/>
                      <a:pt x="4441" y="11161"/>
                    </a:cubicBezTo>
                    <a:cubicBezTo>
                      <a:pt x="4421" y="11166"/>
                      <a:pt x="4355" y="11168"/>
                      <a:pt x="4324" y="11172"/>
                    </a:cubicBezTo>
                    <a:cubicBezTo>
                      <a:pt x="4324" y="11169"/>
                      <a:pt x="4323" y="11165"/>
                      <a:pt x="4324" y="11161"/>
                    </a:cubicBezTo>
                    <a:cubicBezTo>
                      <a:pt x="4147" y="11199"/>
                      <a:pt x="3413" y="11226"/>
                      <a:pt x="3413" y="11264"/>
                    </a:cubicBezTo>
                    <a:cubicBezTo>
                      <a:pt x="2825" y="11987"/>
                      <a:pt x="2973" y="12710"/>
                      <a:pt x="2381" y="13400"/>
                    </a:cubicBezTo>
                    <a:cubicBezTo>
                      <a:pt x="1969" y="12264"/>
                      <a:pt x="3137" y="11228"/>
                      <a:pt x="3822" y="10122"/>
                    </a:cubicBezTo>
                    <a:cubicBezTo>
                      <a:pt x="4705" y="8868"/>
                      <a:pt x="4530" y="7653"/>
                      <a:pt x="4883" y="6361"/>
                    </a:cubicBezTo>
                    <a:cubicBezTo>
                      <a:pt x="5148" y="5411"/>
                      <a:pt x="4973" y="4498"/>
                      <a:pt x="5260" y="3541"/>
                    </a:cubicBezTo>
                    <a:cubicBezTo>
                      <a:pt x="5350" y="3293"/>
                      <a:pt x="5492" y="3053"/>
                      <a:pt x="5728" y="2828"/>
                    </a:cubicBezTo>
                    <a:cubicBezTo>
                      <a:pt x="5944" y="2622"/>
                      <a:pt x="6250" y="2432"/>
                      <a:pt x="6643" y="2256"/>
                    </a:cubicBezTo>
                    <a:cubicBezTo>
                      <a:pt x="6658" y="2306"/>
                      <a:pt x="6673" y="2355"/>
                      <a:pt x="6683" y="2404"/>
                    </a:cubicBezTo>
                    <a:cubicBezTo>
                      <a:pt x="6695" y="2467"/>
                      <a:pt x="6696" y="2602"/>
                      <a:pt x="6694" y="2773"/>
                    </a:cubicBezTo>
                    <a:cubicBezTo>
                      <a:pt x="6706" y="3244"/>
                      <a:pt x="6709" y="3662"/>
                      <a:pt x="6738" y="4120"/>
                    </a:cubicBezTo>
                    <a:cubicBezTo>
                      <a:pt x="6753" y="4258"/>
                      <a:pt x="6777" y="4394"/>
                      <a:pt x="6825" y="4517"/>
                    </a:cubicBezTo>
                    <a:cubicBezTo>
                      <a:pt x="6874" y="4640"/>
                      <a:pt x="6945" y="4751"/>
                      <a:pt x="7052" y="4838"/>
                    </a:cubicBezTo>
                    <a:cubicBezTo>
                      <a:pt x="7218" y="4974"/>
                      <a:pt x="7475" y="5050"/>
                      <a:pt x="7861" y="5034"/>
                    </a:cubicBezTo>
                    <a:cubicBezTo>
                      <a:pt x="8001" y="5035"/>
                      <a:pt x="8156" y="5027"/>
                      <a:pt x="8340" y="4997"/>
                    </a:cubicBezTo>
                    <a:cubicBezTo>
                      <a:pt x="10062" y="4656"/>
                      <a:pt x="10767" y="3735"/>
                      <a:pt x="11127" y="2982"/>
                    </a:cubicBezTo>
                    <a:cubicBezTo>
                      <a:pt x="11350" y="3083"/>
                      <a:pt x="11656" y="3128"/>
                      <a:pt x="11950" y="3114"/>
                    </a:cubicBezTo>
                    <a:cubicBezTo>
                      <a:pt x="12234" y="3115"/>
                      <a:pt x="12515" y="3067"/>
                      <a:pt x="12696" y="2966"/>
                    </a:cubicBezTo>
                    <a:cubicBezTo>
                      <a:pt x="12615" y="3331"/>
                      <a:pt x="12911" y="3619"/>
                      <a:pt x="13153" y="3966"/>
                    </a:cubicBezTo>
                    <a:cubicBezTo>
                      <a:pt x="13173" y="3960"/>
                      <a:pt x="13217" y="3937"/>
                      <a:pt x="13241" y="3928"/>
                    </a:cubicBezTo>
                    <a:cubicBezTo>
                      <a:pt x="13251" y="3942"/>
                      <a:pt x="13261" y="3953"/>
                      <a:pt x="13270" y="3966"/>
                    </a:cubicBezTo>
                    <a:cubicBezTo>
                      <a:pt x="13535" y="3890"/>
                      <a:pt x="14176" y="3557"/>
                      <a:pt x="14353" y="3443"/>
                    </a:cubicBezTo>
                    <a:cubicBezTo>
                      <a:pt x="14971" y="2987"/>
                      <a:pt x="14507" y="2788"/>
                      <a:pt x="15125" y="2294"/>
                    </a:cubicBezTo>
                    <a:cubicBezTo>
                      <a:pt x="15195" y="2233"/>
                      <a:pt x="14708" y="2055"/>
                      <a:pt x="14327" y="2080"/>
                    </a:cubicBezTo>
                    <a:cubicBezTo>
                      <a:pt x="14249" y="2077"/>
                      <a:pt x="14174" y="2078"/>
                      <a:pt x="14104" y="2091"/>
                    </a:cubicBezTo>
                    <a:cubicBezTo>
                      <a:pt x="14270" y="1842"/>
                      <a:pt x="14447" y="1595"/>
                      <a:pt x="14861" y="1401"/>
                    </a:cubicBezTo>
                    <a:cubicBezTo>
                      <a:pt x="15075" y="1294"/>
                      <a:pt x="15318" y="1192"/>
                      <a:pt x="15582" y="1096"/>
                    </a:cubicBezTo>
                    <a:cubicBezTo>
                      <a:pt x="16907" y="616"/>
                      <a:pt x="18754" y="280"/>
                      <a:pt x="20253" y="241"/>
                    </a:cubicBezTo>
                    <a:cubicBezTo>
                      <a:pt x="20591" y="159"/>
                      <a:pt x="21001" y="79"/>
                      <a:pt x="21511" y="0"/>
                    </a:cubicBezTo>
                    <a:lnTo>
                      <a:pt x="21394" y="0"/>
                    </a:lnTo>
                    <a:lnTo>
                      <a:pt x="14880" y="0"/>
                    </a:lnTo>
                    <a:lnTo>
                      <a:pt x="14763" y="0"/>
                    </a:lnTo>
                    <a:close/>
                  </a:path>
                </a:pathLst>
              </a:custGeom>
              <a:solidFill>
                <a:srgbClr val="65707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253" name="î$ḷiḋè"/>
              <p:cNvSpPr/>
              <p:nvPr/>
            </p:nvSpPr>
            <p:spPr bwMode="auto">
              <a:xfrm>
                <a:off x="6122826" y="3154797"/>
                <a:ext cx="820094" cy="2992003"/>
              </a:xfrm>
              <a:custGeom>
                <a:avLst/>
                <a:gdLst>
                  <a:gd name="T0" fmla="+- 0 11162 982"/>
                  <a:gd name="T1" fmla="*/ T0 w 20361"/>
                  <a:gd name="T2" fmla="*/ 10800 h 21600"/>
                  <a:gd name="T3" fmla="+- 0 11162 982"/>
                  <a:gd name="T4" fmla="*/ T3 w 20361"/>
                  <a:gd name="T5" fmla="*/ 10800 h 21600"/>
                  <a:gd name="T6" fmla="+- 0 11162 982"/>
                  <a:gd name="T7" fmla="*/ T6 w 20361"/>
                  <a:gd name="T8" fmla="*/ 10800 h 21600"/>
                  <a:gd name="T9" fmla="+- 0 11162 982"/>
                  <a:gd name="T10" fmla="*/ T9 w 20361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361" h="21600">
                    <a:moveTo>
                      <a:pt x="17978" y="1544"/>
                    </a:moveTo>
                    <a:cubicBezTo>
                      <a:pt x="17910" y="1319"/>
                      <a:pt x="17691" y="1238"/>
                      <a:pt x="17691" y="1029"/>
                    </a:cubicBezTo>
                    <a:cubicBezTo>
                      <a:pt x="17547" y="1154"/>
                      <a:pt x="17212" y="1099"/>
                      <a:pt x="16925" y="1182"/>
                    </a:cubicBezTo>
                    <a:cubicBezTo>
                      <a:pt x="16207" y="1307"/>
                      <a:pt x="15441" y="1127"/>
                      <a:pt x="15010" y="918"/>
                    </a:cubicBezTo>
                    <a:cubicBezTo>
                      <a:pt x="14435" y="1752"/>
                      <a:pt x="13133" y="2817"/>
                      <a:pt x="10280" y="3199"/>
                    </a:cubicBezTo>
                    <a:cubicBezTo>
                      <a:pt x="9303" y="3304"/>
                      <a:pt x="9324" y="3293"/>
                      <a:pt x="8977" y="3102"/>
                    </a:cubicBezTo>
                    <a:cubicBezTo>
                      <a:pt x="8803" y="3006"/>
                      <a:pt x="8530" y="2889"/>
                      <a:pt x="8450" y="2754"/>
                    </a:cubicBezTo>
                    <a:cubicBezTo>
                      <a:pt x="8371" y="2618"/>
                      <a:pt x="8379" y="2488"/>
                      <a:pt x="8355" y="2337"/>
                    </a:cubicBezTo>
                    <a:cubicBezTo>
                      <a:pt x="8308" y="1833"/>
                      <a:pt x="8375" y="1380"/>
                      <a:pt x="8355" y="862"/>
                    </a:cubicBezTo>
                    <a:cubicBezTo>
                      <a:pt x="8357" y="675"/>
                      <a:pt x="8326" y="473"/>
                      <a:pt x="8307" y="403"/>
                    </a:cubicBezTo>
                    <a:cubicBezTo>
                      <a:pt x="8286" y="330"/>
                      <a:pt x="7820" y="73"/>
                      <a:pt x="7780" y="0"/>
                    </a:cubicBezTo>
                    <a:cubicBezTo>
                      <a:pt x="7045" y="207"/>
                      <a:pt x="6105" y="671"/>
                      <a:pt x="5721" y="918"/>
                    </a:cubicBezTo>
                    <a:cubicBezTo>
                      <a:pt x="5337" y="1165"/>
                      <a:pt x="5053" y="1470"/>
                      <a:pt x="4907" y="1742"/>
                    </a:cubicBezTo>
                    <a:cubicBezTo>
                      <a:pt x="4584" y="2918"/>
                      <a:pt x="4237" y="4117"/>
                      <a:pt x="4093" y="5243"/>
                    </a:cubicBezTo>
                    <a:cubicBezTo>
                      <a:pt x="3950" y="7246"/>
                      <a:pt x="2067" y="9096"/>
                      <a:pt x="200" y="11057"/>
                    </a:cubicBezTo>
                    <a:cubicBezTo>
                      <a:pt x="-375" y="11600"/>
                      <a:pt x="454" y="12379"/>
                      <a:pt x="598" y="12921"/>
                    </a:cubicBezTo>
                    <a:cubicBezTo>
                      <a:pt x="1747" y="12128"/>
                      <a:pt x="2034" y="11127"/>
                      <a:pt x="3040" y="10292"/>
                    </a:cubicBezTo>
                    <a:cubicBezTo>
                      <a:pt x="3040" y="10251"/>
                      <a:pt x="3471" y="10251"/>
                      <a:pt x="3758" y="10209"/>
                    </a:cubicBezTo>
                    <a:cubicBezTo>
                      <a:pt x="3650" y="10991"/>
                      <a:pt x="3785" y="11797"/>
                      <a:pt x="3768" y="12584"/>
                    </a:cubicBezTo>
                    <a:cubicBezTo>
                      <a:pt x="3762" y="12846"/>
                      <a:pt x="3740" y="13107"/>
                      <a:pt x="3686" y="13363"/>
                    </a:cubicBezTo>
                    <a:cubicBezTo>
                      <a:pt x="3699" y="13625"/>
                      <a:pt x="3640" y="13881"/>
                      <a:pt x="3526" y="14134"/>
                    </a:cubicBezTo>
                    <a:cubicBezTo>
                      <a:pt x="3413" y="14387"/>
                      <a:pt x="3245" y="14636"/>
                      <a:pt x="3044" y="14883"/>
                    </a:cubicBezTo>
                    <a:cubicBezTo>
                      <a:pt x="2609" y="15842"/>
                      <a:pt x="311" y="16676"/>
                      <a:pt x="454" y="17636"/>
                    </a:cubicBezTo>
                    <a:cubicBezTo>
                      <a:pt x="885" y="17427"/>
                      <a:pt x="454" y="17177"/>
                      <a:pt x="1173" y="17010"/>
                    </a:cubicBezTo>
                    <a:cubicBezTo>
                      <a:pt x="1316" y="18554"/>
                      <a:pt x="-982" y="20098"/>
                      <a:pt x="1029" y="21600"/>
                    </a:cubicBezTo>
                    <a:cubicBezTo>
                      <a:pt x="1173" y="21183"/>
                      <a:pt x="1316" y="20765"/>
                      <a:pt x="1603" y="20306"/>
                    </a:cubicBezTo>
                    <a:cubicBezTo>
                      <a:pt x="3184" y="18387"/>
                      <a:pt x="4907" y="16593"/>
                      <a:pt x="5829" y="14690"/>
                    </a:cubicBezTo>
                    <a:cubicBezTo>
                      <a:pt x="6060" y="14325"/>
                      <a:pt x="6307" y="13960"/>
                      <a:pt x="6569" y="13595"/>
                    </a:cubicBezTo>
                    <a:cubicBezTo>
                      <a:pt x="7062" y="13463"/>
                      <a:pt x="7205" y="13297"/>
                      <a:pt x="7493" y="13130"/>
                    </a:cubicBezTo>
                    <a:cubicBezTo>
                      <a:pt x="8785" y="12170"/>
                      <a:pt x="8498" y="11127"/>
                      <a:pt x="10365" y="10167"/>
                    </a:cubicBezTo>
                    <a:cubicBezTo>
                      <a:pt x="10653" y="10021"/>
                      <a:pt x="10876" y="9869"/>
                      <a:pt x="11054" y="9713"/>
                    </a:cubicBezTo>
                    <a:cubicBezTo>
                      <a:pt x="12089" y="8957"/>
                      <a:pt x="12520" y="7997"/>
                      <a:pt x="14100" y="7288"/>
                    </a:cubicBezTo>
                    <a:cubicBezTo>
                      <a:pt x="16255" y="6328"/>
                      <a:pt x="13525" y="5077"/>
                      <a:pt x="14813" y="3969"/>
                    </a:cubicBezTo>
                    <a:cubicBezTo>
                      <a:pt x="15010" y="3815"/>
                      <a:pt x="15243" y="3664"/>
                      <a:pt x="15505" y="3516"/>
                    </a:cubicBezTo>
                    <a:cubicBezTo>
                      <a:pt x="16291" y="3074"/>
                      <a:pt x="19253" y="1997"/>
                      <a:pt x="20331" y="1579"/>
                    </a:cubicBezTo>
                    <a:cubicBezTo>
                      <a:pt x="20618" y="1538"/>
                      <a:pt x="18740" y="1881"/>
                      <a:pt x="18361" y="1742"/>
                    </a:cubicBezTo>
                    <a:cubicBezTo>
                      <a:pt x="18208" y="1620"/>
                      <a:pt x="17989" y="1558"/>
                      <a:pt x="17978" y="1544"/>
                    </a:cubicBezTo>
                    <a:close/>
                  </a:path>
                </a:pathLst>
              </a:custGeom>
              <a:solidFill>
                <a:srgbClr val="414A5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</p:grpSp>
        <p:sp>
          <p:nvSpPr>
            <p:cNvPr id="223" name="iṣļîḓ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77D5A0B-CFB6-41B8-8A73-9EFB25CB65AD}"/>
                </a:ext>
              </a:extLst>
            </p:cNvPr>
            <p:cNvSpPr txBox="1"/>
            <p:nvPr/>
          </p:nvSpPr>
          <p:spPr>
            <a:xfrm flipH="1">
              <a:off x="673099" y="3011298"/>
              <a:ext cx="3136901" cy="67597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224" name="ïšliḋ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B5F056E-198C-47B3-BC4D-CBD89576D15E}"/>
                </a:ext>
              </a:extLst>
            </p:cNvPr>
            <p:cNvSpPr/>
            <p:nvPr/>
          </p:nvSpPr>
          <p:spPr>
            <a:xfrm flipH="1">
              <a:off x="673099" y="2299257"/>
              <a:ext cx="3136901" cy="558545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400" b="1" i="1" dirty="0"/>
                <a:t>01.Text here</a:t>
              </a:r>
              <a:endParaRPr lang="zh-CN" altLang="en-US" sz="2400" b="1" i="1" dirty="0"/>
            </a:p>
          </p:txBody>
        </p:sp>
        <p:sp>
          <p:nvSpPr>
            <p:cNvPr id="225" name="íšļîd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77D5A0B-CFB6-41B8-8A73-9EFB25CB65AD}"/>
                </a:ext>
              </a:extLst>
            </p:cNvPr>
            <p:cNvSpPr txBox="1"/>
            <p:nvPr/>
          </p:nvSpPr>
          <p:spPr>
            <a:xfrm flipH="1">
              <a:off x="673099" y="3782568"/>
              <a:ext cx="3136901" cy="67597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226" name="îṧliḑ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77D5A0B-CFB6-41B8-8A73-9EFB25CB65AD}"/>
                </a:ext>
              </a:extLst>
            </p:cNvPr>
            <p:cNvSpPr txBox="1"/>
            <p:nvPr/>
          </p:nvSpPr>
          <p:spPr>
            <a:xfrm flipH="1">
              <a:off x="673099" y="4553838"/>
              <a:ext cx="3136901" cy="67597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227" name="išḻîḑ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77D5A0B-CFB6-41B8-8A73-9EFB25CB65AD}"/>
                </a:ext>
              </a:extLst>
            </p:cNvPr>
            <p:cNvSpPr txBox="1"/>
            <p:nvPr/>
          </p:nvSpPr>
          <p:spPr>
            <a:xfrm flipH="1">
              <a:off x="673099" y="5325109"/>
              <a:ext cx="3136901" cy="67597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text……</a:t>
              </a:r>
            </a:p>
          </p:txBody>
        </p:sp>
        <p:grpSp>
          <p:nvGrpSpPr>
            <p:cNvPr id="228" name="íšļïḋe"/>
            <p:cNvGrpSpPr/>
            <p:nvPr/>
          </p:nvGrpSpPr>
          <p:grpSpPr>
            <a:xfrm>
              <a:off x="669925" y="3707415"/>
              <a:ext cx="3035300" cy="1542540"/>
              <a:chOff x="669925" y="3734919"/>
              <a:chExt cx="3035300" cy="1542540"/>
            </a:xfrm>
          </p:grpSpPr>
          <p:cxnSp>
            <p:nvCxnSpPr>
              <p:cNvPr id="238" name="直接连接符 237"/>
              <p:cNvCxnSpPr/>
              <p:nvPr/>
            </p:nvCxnSpPr>
            <p:spPr>
              <a:xfrm>
                <a:off x="669925" y="3734919"/>
                <a:ext cx="30353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接连接符 238"/>
              <p:cNvCxnSpPr/>
              <p:nvPr/>
            </p:nvCxnSpPr>
            <p:spPr>
              <a:xfrm>
                <a:off x="669925" y="4506189"/>
                <a:ext cx="30353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接连接符 239"/>
              <p:cNvCxnSpPr/>
              <p:nvPr/>
            </p:nvCxnSpPr>
            <p:spPr>
              <a:xfrm>
                <a:off x="669925" y="5277459"/>
                <a:ext cx="30353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9" name="íṣḷîḋ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77D5A0B-CFB6-41B8-8A73-9EFB25CB65AD}"/>
                </a:ext>
              </a:extLst>
            </p:cNvPr>
            <p:cNvSpPr txBox="1"/>
            <p:nvPr/>
          </p:nvSpPr>
          <p:spPr>
            <a:xfrm flipH="1">
              <a:off x="8381999" y="3011298"/>
              <a:ext cx="3136901" cy="67597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230" name="íšliḓ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B5F056E-198C-47B3-BC4D-CBD89576D15E}"/>
                </a:ext>
              </a:extLst>
            </p:cNvPr>
            <p:cNvSpPr/>
            <p:nvPr/>
          </p:nvSpPr>
          <p:spPr>
            <a:xfrm flipH="1">
              <a:off x="8381999" y="2299257"/>
              <a:ext cx="3136901" cy="558545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400" b="1" i="1" dirty="0"/>
                <a:t>02.Text here</a:t>
              </a:r>
              <a:endParaRPr lang="zh-CN" altLang="en-US" sz="2400" b="1" i="1" dirty="0"/>
            </a:p>
          </p:txBody>
        </p:sp>
        <p:sp>
          <p:nvSpPr>
            <p:cNvPr id="231" name="iṣľíď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77D5A0B-CFB6-41B8-8A73-9EFB25CB65AD}"/>
                </a:ext>
              </a:extLst>
            </p:cNvPr>
            <p:cNvSpPr txBox="1"/>
            <p:nvPr/>
          </p:nvSpPr>
          <p:spPr>
            <a:xfrm flipH="1">
              <a:off x="8381999" y="3782568"/>
              <a:ext cx="3136901" cy="67597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232" name="ïS1íḑ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77D5A0B-CFB6-41B8-8A73-9EFB25CB65AD}"/>
                </a:ext>
              </a:extLst>
            </p:cNvPr>
            <p:cNvSpPr txBox="1"/>
            <p:nvPr/>
          </p:nvSpPr>
          <p:spPr>
            <a:xfrm flipH="1">
              <a:off x="8381999" y="4553838"/>
              <a:ext cx="3136901" cy="67597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233" name="iṧḻîḓ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77D5A0B-CFB6-41B8-8A73-9EFB25CB65AD}"/>
                </a:ext>
              </a:extLst>
            </p:cNvPr>
            <p:cNvSpPr txBox="1"/>
            <p:nvPr/>
          </p:nvSpPr>
          <p:spPr>
            <a:xfrm flipH="1">
              <a:off x="8381999" y="5325109"/>
              <a:ext cx="3136901" cy="67597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text……</a:t>
              </a:r>
            </a:p>
          </p:txBody>
        </p:sp>
        <p:grpSp>
          <p:nvGrpSpPr>
            <p:cNvPr id="234" name="íṥ1íḋe"/>
            <p:cNvGrpSpPr/>
            <p:nvPr/>
          </p:nvGrpSpPr>
          <p:grpSpPr>
            <a:xfrm>
              <a:off x="8483600" y="3707415"/>
              <a:ext cx="3035300" cy="1542540"/>
              <a:chOff x="669925" y="3734919"/>
              <a:chExt cx="3035300" cy="1542540"/>
            </a:xfrm>
          </p:grpSpPr>
          <p:cxnSp>
            <p:nvCxnSpPr>
              <p:cNvPr id="235" name="直接连接符 234"/>
              <p:cNvCxnSpPr/>
              <p:nvPr/>
            </p:nvCxnSpPr>
            <p:spPr>
              <a:xfrm>
                <a:off x="669925" y="3734919"/>
                <a:ext cx="30353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接连接符 235"/>
              <p:cNvCxnSpPr/>
              <p:nvPr/>
            </p:nvCxnSpPr>
            <p:spPr>
              <a:xfrm>
                <a:off x="669925" y="4506189"/>
                <a:ext cx="30353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接连接符 236"/>
              <p:cNvCxnSpPr/>
              <p:nvPr/>
            </p:nvCxnSpPr>
            <p:spPr>
              <a:xfrm>
                <a:off x="669925" y="5277459"/>
                <a:ext cx="30353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82978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c2b597d9-a166-4dd7-a8ca-33a0088795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954770A-C635-4CAF-9FDD-281603A58A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49000"/>
            <a:ext cx="12192000" cy="3867466"/>
            <a:chOff x="0" y="1449000"/>
            <a:chExt cx="12192000" cy="3867466"/>
          </a:xfrm>
        </p:grpSpPr>
        <p:sp>
          <p:nvSpPr>
            <p:cNvPr id="6" name="íŝļîḑê">
              <a:extLst>
                <a:ext uri="{FF2B5EF4-FFF2-40B4-BE49-F238E27FC236}">
                  <a16:creationId xmlns="" xmlns:a16="http://schemas.microsoft.com/office/drawing/2014/main" id="{F379B3F4-FE9E-4AA3-99FA-1F01332BA78B}"/>
                </a:ext>
              </a:extLst>
            </p:cNvPr>
            <p:cNvSpPr/>
            <p:nvPr/>
          </p:nvSpPr>
          <p:spPr>
            <a:xfrm>
              <a:off x="0" y="2017676"/>
              <a:ext cx="12192000" cy="1703548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t="-189967" b="-187155"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7" name="ïsľiḋe">
              <a:extLst>
                <a:ext uri="{FF2B5EF4-FFF2-40B4-BE49-F238E27FC236}">
                  <a16:creationId xmlns="" xmlns:a16="http://schemas.microsoft.com/office/drawing/2014/main" id="{040E1B5B-50F0-417E-BEEF-0CB5D59F35A3}"/>
                </a:ext>
              </a:extLst>
            </p:cNvPr>
            <p:cNvSpPr/>
            <p:nvPr/>
          </p:nvSpPr>
          <p:spPr>
            <a:xfrm>
              <a:off x="729803" y="2017675"/>
              <a:ext cx="2561940" cy="17035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8" name="ïŝḻîḑè">
              <a:extLst>
                <a:ext uri="{FF2B5EF4-FFF2-40B4-BE49-F238E27FC236}">
                  <a16:creationId xmlns="" xmlns:a16="http://schemas.microsoft.com/office/drawing/2014/main" id="{0CD009D7-E9A1-4A02-B67C-F26439AFCCC2}"/>
                </a:ext>
              </a:extLst>
            </p:cNvPr>
            <p:cNvSpPr/>
            <p:nvPr/>
          </p:nvSpPr>
          <p:spPr>
            <a:xfrm>
              <a:off x="3452695" y="2017675"/>
              <a:ext cx="2561940" cy="17035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9" name="íşlïḍe">
              <a:extLst>
                <a:ext uri="{FF2B5EF4-FFF2-40B4-BE49-F238E27FC236}">
                  <a16:creationId xmlns="" xmlns:a16="http://schemas.microsoft.com/office/drawing/2014/main" id="{E89C3B19-CBF0-4A4B-A642-7C29C3F53E8D}"/>
                </a:ext>
              </a:extLst>
            </p:cNvPr>
            <p:cNvSpPr/>
            <p:nvPr/>
          </p:nvSpPr>
          <p:spPr>
            <a:xfrm>
              <a:off x="6175587" y="2017675"/>
              <a:ext cx="2561940" cy="17035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0" name="îṣ1íḍè">
              <a:extLst>
                <a:ext uri="{FF2B5EF4-FFF2-40B4-BE49-F238E27FC236}">
                  <a16:creationId xmlns="" xmlns:a16="http://schemas.microsoft.com/office/drawing/2014/main" id="{5DFBBB52-5405-46EA-BA82-872A8C37CCAD}"/>
                </a:ext>
              </a:extLst>
            </p:cNvPr>
            <p:cNvSpPr/>
            <p:nvPr/>
          </p:nvSpPr>
          <p:spPr>
            <a:xfrm>
              <a:off x="8910923" y="2017675"/>
              <a:ext cx="2561940" cy="17035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grpSp>
          <p:nvGrpSpPr>
            <p:cNvPr id="11" name="iśľiḍe">
              <a:extLst>
                <a:ext uri="{FF2B5EF4-FFF2-40B4-BE49-F238E27FC236}">
                  <a16:creationId xmlns="" xmlns:a16="http://schemas.microsoft.com/office/drawing/2014/main" id="{65DC88DB-CCE0-40EE-B0EC-2E5126FC8CDD}"/>
                </a:ext>
              </a:extLst>
            </p:cNvPr>
            <p:cNvGrpSpPr/>
            <p:nvPr/>
          </p:nvGrpSpPr>
          <p:grpSpPr>
            <a:xfrm>
              <a:off x="729803" y="2306379"/>
              <a:ext cx="2561940" cy="1126141"/>
              <a:chOff x="729803" y="4787803"/>
              <a:chExt cx="2561940" cy="1126141"/>
            </a:xfrm>
          </p:grpSpPr>
          <p:sp>
            <p:nvSpPr>
              <p:cNvPr id="37" name="iṩḻîḋê">
                <a:extLst>
                  <a:ext uri="{FF2B5EF4-FFF2-40B4-BE49-F238E27FC236}">
                    <a16:creationId xmlns="" xmlns:a16="http://schemas.microsoft.com/office/drawing/2014/main" id="{CBA3DDCF-F2FD-4D19-9575-1A7F824C1F9F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8" name="ïšļïḋè">
                <a:extLst>
                  <a:ext uri="{FF2B5EF4-FFF2-40B4-BE49-F238E27FC236}">
                    <a16:creationId xmlns="" xmlns:a16="http://schemas.microsoft.com/office/drawing/2014/main" id="{19465BA4-5571-45C4-8F5B-B5A1DA75BF46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2016</a:t>
                </a:r>
              </a:p>
            </p:txBody>
          </p:sp>
        </p:grpSp>
        <p:grpSp>
          <p:nvGrpSpPr>
            <p:cNvPr id="12" name="îšḻíḍe">
              <a:extLst>
                <a:ext uri="{FF2B5EF4-FFF2-40B4-BE49-F238E27FC236}">
                  <a16:creationId xmlns="" xmlns:a16="http://schemas.microsoft.com/office/drawing/2014/main" id="{ED22C309-5128-4478-8DF9-882033B678BD}"/>
                </a:ext>
              </a:extLst>
            </p:cNvPr>
            <p:cNvGrpSpPr/>
            <p:nvPr/>
          </p:nvGrpSpPr>
          <p:grpSpPr>
            <a:xfrm>
              <a:off x="3440251" y="2306379"/>
              <a:ext cx="2561940" cy="1126141"/>
              <a:chOff x="729803" y="4787803"/>
              <a:chExt cx="2561940" cy="1126141"/>
            </a:xfrm>
          </p:grpSpPr>
          <p:sp>
            <p:nvSpPr>
              <p:cNvPr id="35" name="ísľïďê">
                <a:extLst>
                  <a:ext uri="{FF2B5EF4-FFF2-40B4-BE49-F238E27FC236}">
                    <a16:creationId xmlns="" xmlns:a16="http://schemas.microsoft.com/office/drawing/2014/main" id="{FFB1B3BC-BCAD-49D5-8B2B-5E30D084384B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6" name="í$1iḓe">
                <a:extLst>
                  <a:ext uri="{FF2B5EF4-FFF2-40B4-BE49-F238E27FC236}">
                    <a16:creationId xmlns="" xmlns:a16="http://schemas.microsoft.com/office/drawing/2014/main" id="{20562776-924C-410B-865F-69D603046DA7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2017</a:t>
                </a:r>
              </a:p>
            </p:txBody>
          </p:sp>
        </p:grpSp>
        <p:grpSp>
          <p:nvGrpSpPr>
            <p:cNvPr id="13" name="íṩľíḓê">
              <a:extLst>
                <a:ext uri="{FF2B5EF4-FFF2-40B4-BE49-F238E27FC236}">
                  <a16:creationId xmlns="" xmlns:a16="http://schemas.microsoft.com/office/drawing/2014/main" id="{1922CC94-EDBD-4C0B-97C5-1E17BFAB4AC3}"/>
                </a:ext>
              </a:extLst>
            </p:cNvPr>
            <p:cNvGrpSpPr/>
            <p:nvPr/>
          </p:nvGrpSpPr>
          <p:grpSpPr>
            <a:xfrm>
              <a:off x="6175587" y="2306379"/>
              <a:ext cx="2561940" cy="1126141"/>
              <a:chOff x="729803" y="4787803"/>
              <a:chExt cx="2561940" cy="1126141"/>
            </a:xfrm>
          </p:grpSpPr>
          <p:sp>
            <p:nvSpPr>
              <p:cNvPr id="33" name="iṩlîdê">
                <a:extLst>
                  <a:ext uri="{FF2B5EF4-FFF2-40B4-BE49-F238E27FC236}">
                    <a16:creationId xmlns="" xmlns:a16="http://schemas.microsoft.com/office/drawing/2014/main" id="{D4494AA3-7F30-4677-BC43-D92A1C7CC733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4" name="ïṥḷidê">
                <a:extLst>
                  <a:ext uri="{FF2B5EF4-FFF2-40B4-BE49-F238E27FC236}">
                    <a16:creationId xmlns="" xmlns:a16="http://schemas.microsoft.com/office/drawing/2014/main" id="{099DD869-4E92-49D8-BF1C-06815D0F8CC1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2018</a:t>
                </a:r>
              </a:p>
            </p:txBody>
          </p:sp>
        </p:grpSp>
        <p:grpSp>
          <p:nvGrpSpPr>
            <p:cNvPr id="14" name="îśḷïďê">
              <a:extLst>
                <a:ext uri="{FF2B5EF4-FFF2-40B4-BE49-F238E27FC236}">
                  <a16:creationId xmlns="" xmlns:a16="http://schemas.microsoft.com/office/drawing/2014/main" id="{F5ECC312-6516-487E-B12F-B45DD2334148}"/>
                </a:ext>
              </a:extLst>
            </p:cNvPr>
            <p:cNvGrpSpPr/>
            <p:nvPr/>
          </p:nvGrpSpPr>
          <p:grpSpPr>
            <a:xfrm>
              <a:off x="8910923" y="2306379"/>
              <a:ext cx="2561940" cy="1126141"/>
              <a:chOff x="729803" y="4787803"/>
              <a:chExt cx="2561940" cy="1126141"/>
            </a:xfrm>
          </p:grpSpPr>
          <p:sp>
            <p:nvSpPr>
              <p:cNvPr id="31" name="iṡľiḑé">
                <a:extLst>
                  <a:ext uri="{FF2B5EF4-FFF2-40B4-BE49-F238E27FC236}">
                    <a16:creationId xmlns="" xmlns:a16="http://schemas.microsoft.com/office/drawing/2014/main" id="{8D0A17DB-ACB5-493B-BB34-A08A4C066022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2" name="ïṣḷîḓè">
                <a:extLst>
                  <a:ext uri="{FF2B5EF4-FFF2-40B4-BE49-F238E27FC236}">
                    <a16:creationId xmlns="" xmlns:a16="http://schemas.microsoft.com/office/drawing/2014/main" id="{EC932D5A-0023-4C44-BFB0-C9E5FAB539A3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2019</a:t>
                </a:r>
              </a:p>
            </p:txBody>
          </p:sp>
        </p:grpSp>
        <p:sp>
          <p:nvSpPr>
            <p:cNvPr id="15" name="îṣļíďe">
              <a:extLst>
                <a:ext uri="{FF2B5EF4-FFF2-40B4-BE49-F238E27FC236}">
                  <a16:creationId xmlns="" xmlns:a16="http://schemas.microsoft.com/office/drawing/2014/main" id="{7EA6BBD6-A300-4A95-913B-423C2CEC6BD4}"/>
                </a:ext>
              </a:extLst>
            </p:cNvPr>
            <p:cNvSpPr txBox="1"/>
            <p:nvPr/>
          </p:nvSpPr>
          <p:spPr>
            <a:xfrm>
              <a:off x="729803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1, 600K</a:t>
              </a:r>
              <a:endParaRPr lang="zh-CN" altLang="en-US" sz="2400" b="1" dirty="0"/>
            </a:p>
          </p:txBody>
        </p:sp>
        <p:sp>
          <p:nvSpPr>
            <p:cNvPr id="16" name="íSḷîḍê">
              <a:extLst>
                <a:ext uri="{FF2B5EF4-FFF2-40B4-BE49-F238E27FC236}">
                  <a16:creationId xmlns="" xmlns:a16="http://schemas.microsoft.com/office/drawing/2014/main" id="{2E567E3C-B025-485E-93D0-322876946DEC}"/>
                </a:ext>
              </a:extLst>
            </p:cNvPr>
            <p:cNvSpPr txBox="1"/>
            <p:nvPr/>
          </p:nvSpPr>
          <p:spPr>
            <a:xfrm>
              <a:off x="3452695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3, 600K</a:t>
              </a:r>
              <a:endParaRPr lang="zh-CN" altLang="en-US" sz="2400" b="1" dirty="0"/>
            </a:p>
          </p:txBody>
        </p:sp>
        <p:sp>
          <p:nvSpPr>
            <p:cNvPr id="17" name="îṡḷîďé">
              <a:extLst>
                <a:ext uri="{FF2B5EF4-FFF2-40B4-BE49-F238E27FC236}">
                  <a16:creationId xmlns="" xmlns:a16="http://schemas.microsoft.com/office/drawing/2014/main" id="{DF698DB6-DC88-4A12-AEFD-0810D047FD91}"/>
                </a:ext>
              </a:extLst>
            </p:cNvPr>
            <p:cNvSpPr txBox="1"/>
            <p:nvPr/>
          </p:nvSpPr>
          <p:spPr>
            <a:xfrm>
              <a:off x="6175587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5, 600K</a:t>
              </a:r>
              <a:endParaRPr lang="zh-CN" altLang="en-US" sz="2400" b="1" dirty="0"/>
            </a:p>
          </p:txBody>
        </p:sp>
        <p:sp>
          <p:nvSpPr>
            <p:cNvPr id="18" name="ï$1îḓé">
              <a:extLst>
                <a:ext uri="{FF2B5EF4-FFF2-40B4-BE49-F238E27FC236}">
                  <a16:creationId xmlns="" xmlns:a16="http://schemas.microsoft.com/office/drawing/2014/main" id="{8042AA77-9FDE-482D-AE1A-35E9FE56B692}"/>
                </a:ext>
              </a:extLst>
            </p:cNvPr>
            <p:cNvSpPr txBox="1"/>
            <p:nvPr/>
          </p:nvSpPr>
          <p:spPr>
            <a:xfrm>
              <a:off x="8898479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6, 666K</a:t>
              </a:r>
              <a:endParaRPr lang="zh-CN" altLang="en-US" sz="2400" b="1" dirty="0"/>
            </a:p>
          </p:txBody>
        </p:sp>
        <p:grpSp>
          <p:nvGrpSpPr>
            <p:cNvPr id="19" name="iṡlïḑé">
              <a:extLst>
                <a:ext uri="{FF2B5EF4-FFF2-40B4-BE49-F238E27FC236}">
                  <a16:creationId xmlns="" xmlns:a16="http://schemas.microsoft.com/office/drawing/2014/main" id="{B91B67F5-86B0-4B62-8065-F83D4FD69938}"/>
                </a:ext>
              </a:extLst>
            </p:cNvPr>
            <p:cNvGrpSpPr/>
            <p:nvPr/>
          </p:nvGrpSpPr>
          <p:grpSpPr>
            <a:xfrm>
              <a:off x="916503" y="4009927"/>
              <a:ext cx="2188540" cy="1306539"/>
              <a:chOff x="719137" y="2442364"/>
              <a:chExt cx="5376847" cy="1306539"/>
            </a:xfrm>
          </p:grpSpPr>
          <p:sp>
            <p:nvSpPr>
              <p:cNvPr id="29" name="í$ļíḋe">
                <a:extLst>
                  <a:ext uri="{FF2B5EF4-FFF2-40B4-BE49-F238E27FC236}">
                    <a16:creationId xmlns="" xmlns:a16="http://schemas.microsoft.com/office/drawing/2014/main" id="{AF08D181-BB1E-4F5A-B694-5FF6E2C6D8E8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íśḷiďè">
                <a:extLst>
                  <a:ext uri="{FF2B5EF4-FFF2-40B4-BE49-F238E27FC236}">
                    <a16:creationId xmlns="" xmlns:a16="http://schemas.microsoft.com/office/drawing/2014/main" id="{7408F029-AE53-4088-BA78-C9C7D157A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ŝḻiḓé">
              <a:extLst>
                <a:ext uri="{FF2B5EF4-FFF2-40B4-BE49-F238E27FC236}">
                  <a16:creationId xmlns="" xmlns:a16="http://schemas.microsoft.com/office/drawing/2014/main" id="{07442A17-A6F7-4FB3-A61B-784219028C36}"/>
                </a:ext>
              </a:extLst>
            </p:cNvPr>
            <p:cNvGrpSpPr/>
            <p:nvPr/>
          </p:nvGrpSpPr>
          <p:grpSpPr>
            <a:xfrm>
              <a:off x="3626951" y="4009927"/>
              <a:ext cx="2188540" cy="1306539"/>
              <a:chOff x="719137" y="2442364"/>
              <a:chExt cx="5376847" cy="1306539"/>
            </a:xfrm>
          </p:grpSpPr>
          <p:sp>
            <p:nvSpPr>
              <p:cNvPr id="27" name="íṥļîḓê">
                <a:extLst>
                  <a:ext uri="{FF2B5EF4-FFF2-40B4-BE49-F238E27FC236}">
                    <a16:creationId xmlns="" xmlns:a16="http://schemas.microsoft.com/office/drawing/2014/main" id="{1FDC8315-9969-405C-ABAB-2260DC2E0F5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ṩḻîḍe">
                <a:extLst>
                  <a:ext uri="{FF2B5EF4-FFF2-40B4-BE49-F238E27FC236}">
                    <a16:creationId xmlns="" xmlns:a16="http://schemas.microsoft.com/office/drawing/2014/main" id="{B6D168F6-2795-4924-A296-D0CC25E2CA3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iSḷîḍê">
              <a:extLst>
                <a:ext uri="{FF2B5EF4-FFF2-40B4-BE49-F238E27FC236}">
                  <a16:creationId xmlns="" xmlns:a16="http://schemas.microsoft.com/office/drawing/2014/main" id="{99FC7C1C-7828-458B-8F55-0F0567FC3432}"/>
                </a:ext>
              </a:extLst>
            </p:cNvPr>
            <p:cNvGrpSpPr/>
            <p:nvPr/>
          </p:nvGrpSpPr>
          <p:grpSpPr>
            <a:xfrm>
              <a:off x="6337399" y="4009927"/>
              <a:ext cx="2188540" cy="1306539"/>
              <a:chOff x="719137" y="2442364"/>
              <a:chExt cx="5376847" cy="1306539"/>
            </a:xfrm>
          </p:grpSpPr>
          <p:sp>
            <p:nvSpPr>
              <p:cNvPr id="25" name="ïsļïďè">
                <a:extLst>
                  <a:ext uri="{FF2B5EF4-FFF2-40B4-BE49-F238E27FC236}">
                    <a16:creationId xmlns="" xmlns:a16="http://schemas.microsoft.com/office/drawing/2014/main" id="{F321580B-8705-4B25-8B6D-9377AEE226E4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sḻiḓé">
                <a:extLst>
                  <a:ext uri="{FF2B5EF4-FFF2-40B4-BE49-F238E27FC236}">
                    <a16:creationId xmlns="" xmlns:a16="http://schemas.microsoft.com/office/drawing/2014/main" id="{F03B0FE4-0BC7-4387-A4EF-77B6605AE1E8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ïsļîḋê">
              <a:extLst>
                <a:ext uri="{FF2B5EF4-FFF2-40B4-BE49-F238E27FC236}">
                  <a16:creationId xmlns="" xmlns:a16="http://schemas.microsoft.com/office/drawing/2014/main" id="{CD7DF9C9-9B22-40F5-9A24-F890A36BFC18}"/>
                </a:ext>
              </a:extLst>
            </p:cNvPr>
            <p:cNvGrpSpPr/>
            <p:nvPr/>
          </p:nvGrpSpPr>
          <p:grpSpPr>
            <a:xfrm>
              <a:off x="9047847" y="4009927"/>
              <a:ext cx="2188540" cy="1306539"/>
              <a:chOff x="719137" y="2442364"/>
              <a:chExt cx="5376847" cy="1306539"/>
            </a:xfrm>
          </p:grpSpPr>
          <p:sp>
            <p:nvSpPr>
              <p:cNvPr id="23" name="îşḷîḋe">
                <a:extLst>
                  <a:ext uri="{FF2B5EF4-FFF2-40B4-BE49-F238E27FC236}">
                    <a16:creationId xmlns="" xmlns:a16="http://schemas.microsoft.com/office/drawing/2014/main" id="{BEEBBD40-76F3-41E4-BF44-880E3CB44AD7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ṣļiḋè">
                <a:extLst>
                  <a:ext uri="{FF2B5EF4-FFF2-40B4-BE49-F238E27FC236}">
                    <a16:creationId xmlns="" xmlns:a16="http://schemas.microsoft.com/office/drawing/2014/main" id="{8FDA4A31-E5BB-4994-A935-6CB589B5E3B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999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103" name="2186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036891"/>
            <a:ext cx="10848974" cy="3384905"/>
            <a:chOff x="669925" y="2036891"/>
            <a:chExt cx="10848974" cy="3384905"/>
          </a:xfrm>
        </p:grpSpPr>
        <p:grpSp>
          <p:nvGrpSpPr>
            <p:cNvPr id="104" name="îśļíḑê"/>
            <p:cNvGrpSpPr/>
            <p:nvPr/>
          </p:nvGrpSpPr>
          <p:grpSpPr>
            <a:xfrm>
              <a:off x="5831178" y="3460435"/>
              <a:ext cx="1999697" cy="1581906"/>
              <a:chOff x="5831178" y="3460435"/>
              <a:chExt cx="1999697" cy="1581906"/>
            </a:xfrm>
          </p:grpSpPr>
          <p:sp>
            <p:nvSpPr>
              <p:cNvPr id="129" name="ïsḻîḍè"/>
              <p:cNvSpPr/>
              <p:nvPr/>
            </p:nvSpPr>
            <p:spPr>
              <a:xfrm>
                <a:off x="7367475" y="4082981"/>
                <a:ext cx="463400" cy="336813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32500" lnSpcReduction="20000"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0" name="íśļïḑê"/>
              <p:cNvSpPr/>
              <p:nvPr/>
            </p:nvSpPr>
            <p:spPr>
              <a:xfrm>
                <a:off x="5831178" y="3460435"/>
                <a:ext cx="1581905" cy="15819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1" name="îSlíďè"/>
              <p:cNvSpPr/>
              <p:nvPr/>
            </p:nvSpPr>
            <p:spPr>
              <a:xfrm>
                <a:off x="6395786" y="4025386"/>
                <a:ext cx="452690" cy="452006"/>
              </a:xfrm>
              <a:custGeom>
                <a:avLst/>
                <a:gdLst>
                  <a:gd name="connsiteX0" fmla="*/ 459822 w 607639"/>
                  <a:gd name="connsiteY0" fmla="*/ 403211 h 606722"/>
                  <a:gd name="connsiteX1" fmla="*/ 607639 w 607639"/>
                  <a:gd name="connsiteY1" fmla="*/ 550734 h 606722"/>
                  <a:gd name="connsiteX2" fmla="*/ 551574 w 607639"/>
                  <a:gd name="connsiteY2" fmla="*/ 606722 h 606722"/>
                  <a:gd name="connsiteX3" fmla="*/ 403846 w 607639"/>
                  <a:gd name="connsiteY3" fmla="*/ 459110 h 606722"/>
                  <a:gd name="connsiteX4" fmla="*/ 459822 w 607639"/>
                  <a:gd name="connsiteY4" fmla="*/ 403211 h 606722"/>
                  <a:gd name="connsiteX5" fmla="*/ 158522 w 607639"/>
                  <a:gd name="connsiteY5" fmla="*/ 217647 h 606722"/>
                  <a:gd name="connsiteX6" fmla="*/ 158522 w 607639"/>
                  <a:gd name="connsiteY6" fmla="*/ 257189 h 606722"/>
                  <a:gd name="connsiteX7" fmla="*/ 317019 w 607639"/>
                  <a:gd name="connsiteY7" fmla="*/ 257189 h 606722"/>
                  <a:gd name="connsiteX8" fmla="*/ 317019 w 607639"/>
                  <a:gd name="connsiteY8" fmla="*/ 217647 h 606722"/>
                  <a:gd name="connsiteX9" fmla="*/ 237726 w 607639"/>
                  <a:gd name="connsiteY9" fmla="*/ 98933 h 606722"/>
                  <a:gd name="connsiteX10" fmla="*/ 376467 w 607639"/>
                  <a:gd name="connsiteY10" fmla="*/ 237374 h 606722"/>
                  <a:gd name="connsiteX11" fmla="*/ 237726 w 607639"/>
                  <a:gd name="connsiteY11" fmla="*/ 375903 h 606722"/>
                  <a:gd name="connsiteX12" fmla="*/ 99074 w 607639"/>
                  <a:gd name="connsiteY12" fmla="*/ 237374 h 606722"/>
                  <a:gd name="connsiteX13" fmla="*/ 237726 w 607639"/>
                  <a:gd name="connsiteY13" fmla="*/ 98933 h 606722"/>
                  <a:gd name="connsiteX14" fmla="*/ 237726 w 607639"/>
                  <a:gd name="connsiteY14" fmla="*/ 59365 h 606722"/>
                  <a:gd name="connsiteX15" fmla="*/ 59454 w 607639"/>
                  <a:gd name="connsiteY15" fmla="*/ 237373 h 606722"/>
                  <a:gd name="connsiteX16" fmla="*/ 237726 w 607639"/>
                  <a:gd name="connsiteY16" fmla="*/ 415470 h 606722"/>
                  <a:gd name="connsiteX17" fmla="*/ 416086 w 607639"/>
                  <a:gd name="connsiteY17" fmla="*/ 237373 h 606722"/>
                  <a:gd name="connsiteX18" fmla="*/ 237726 w 607639"/>
                  <a:gd name="connsiteY18" fmla="*/ 59365 h 606722"/>
                  <a:gd name="connsiteX19" fmla="*/ 237726 w 607639"/>
                  <a:gd name="connsiteY19" fmla="*/ 0 h 606722"/>
                  <a:gd name="connsiteX20" fmla="*/ 475540 w 607639"/>
                  <a:gd name="connsiteY20" fmla="*/ 237373 h 606722"/>
                  <a:gd name="connsiteX21" fmla="*/ 237726 w 607639"/>
                  <a:gd name="connsiteY21" fmla="*/ 474835 h 606722"/>
                  <a:gd name="connsiteX22" fmla="*/ 0 w 607639"/>
                  <a:gd name="connsiteY22" fmla="*/ 237373 h 606722"/>
                  <a:gd name="connsiteX23" fmla="*/ 237726 w 607639"/>
                  <a:gd name="connsiteY2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7639" h="606722">
                    <a:moveTo>
                      <a:pt x="459822" y="403211"/>
                    </a:moveTo>
                    <a:lnTo>
                      <a:pt x="607639" y="550734"/>
                    </a:lnTo>
                    <a:lnTo>
                      <a:pt x="551574" y="606722"/>
                    </a:lnTo>
                    <a:lnTo>
                      <a:pt x="403846" y="459110"/>
                    </a:lnTo>
                    <a:cubicBezTo>
                      <a:pt x="425026" y="443291"/>
                      <a:pt x="443982" y="424362"/>
                      <a:pt x="459822" y="403211"/>
                    </a:cubicBezTo>
                    <a:close/>
                    <a:moveTo>
                      <a:pt x="158522" y="217647"/>
                    </a:moveTo>
                    <a:lnTo>
                      <a:pt x="158522" y="257189"/>
                    </a:lnTo>
                    <a:lnTo>
                      <a:pt x="317019" y="257189"/>
                    </a:lnTo>
                    <a:lnTo>
                      <a:pt x="317019" y="217647"/>
                    </a:lnTo>
                    <a:close/>
                    <a:moveTo>
                      <a:pt x="237726" y="98933"/>
                    </a:moveTo>
                    <a:cubicBezTo>
                      <a:pt x="314260" y="98933"/>
                      <a:pt x="376467" y="161045"/>
                      <a:pt x="376467" y="237374"/>
                    </a:cubicBezTo>
                    <a:cubicBezTo>
                      <a:pt x="376467" y="313791"/>
                      <a:pt x="314260" y="375903"/>
                      <a:pt x="237726" y="375903"/>
                    </a:cubicBezTo>
                    <a:cubicBezTo>
                      <a:pt x="161281" y="375903"/>
                      <a:pt x="99074" y="313791"/>
                      <a:pt x="99074" y="237374"/>
                    </a:cubicBezTo>
                    <a:cubicBezTo>
                      <a:pt x="99074" y="161045"/>
                      <a:pt x="161281" y="98933"/>
                      <a:pt x="237726" y="98933"/>
                    </a:cubicBezTo>
                    <a:close/>
                    <a:moveTo>
                      <a:pt x="237726" y="59365"/>
                    </a:moveTo>
                    <a:cubicBezTo>
                      <a:pt x="139467" y="59365"/>
                      <a:pt x="59454" y="139260"/>
                      <a:pt x="59454" y="237373"/>
                    </a:cubicBezTo>
                    <a:cubicBezTo>
                      <a:pt x="59454" y="335575"/>
                      <a:pt x="139467" y="415470"/>
                      <a:pt x="237726" y="415470"/>
                    </a:cubicBezTo>
                    <a:cubicBezTo>
                      <a:pt x="336073" y="415470"/>
                      <a:pt x="416086" y="335575"/>
                      <a:pt x="416086" y="237373"/>
                    </a:cubicBezTo>
                    <a:cubicBezTo>
                      <a:pt x="416086" y="139260"/>
                      <a:pt x="336073" y="59365"/>
                      <a:pt x="237726" y="59365"/>
                    </a:cubicBezTo>
                    <a:close/>
                    <a:moveTo>
                      <a:pt x="237726" y="0"/>
                    </a:moveTo>
                    <a:cubicBezTo>
                      <a:pt x="368826" y="0"/>
                      <a:pt x="475540" y="106467"/>
                      <a:pt x="475540" y="237373"/>
                    </a:cubicBezTo>
                    <a:cubicBezTo>
                      <a:pt x="475540" y="368279"/>
                      <a:pt x="368826" y="474835"/>
                      <a:pt x="237726" y="474835"/>
                    </a:cubicBezTo>
                    <a:cubicBezTo>
                      <a:pt x="106625" y="474835"/>
                      <a:pt x="0" y="368279"/>
                      <a:pt x="0" y="237373"/>
                    </a:cubicBezTo>
                    <a:cubicBezTo>
                      <a:pt x="0" y="106467"/>
                      <a:pt x="106625" y="0"/>
                      <a:pt x="237726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5" name="išḷîďe"/>
            <p:cNvGrpSpPr/>
            <p:nvPr/>
          </p:nvGrpSpPr>
          <p:grpSpPr>
            <a:xfrm flipH="1">
              <a:off x="8181974" y="2560819"/>
              <a:ext cx="3336925" cy="929789"/>
              <a:chOff x="673100" y="2512320"/>
              <a:chExt cx="3255170" cy="929789"/>
            </a:xfrm>
          </p:grpSpPr>
          <p:sp>
            <p:nvSpPr>
              <p:cNvPr id="127" name="íŝḻiďe">
                <a:extLst>
                  <a:ext uri="{FF2B5EF4-FFF2-40B4-BE49-F238E27FC236}">
                    <a16:creationId xmlns=""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2899917"/>
                <a:ext cx="3255170" cy="542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28" name="íṥḷïdé">
                <a:extLst>
                  <a:ext uri="{FF2B5EF4-FFF2-40B4-BE49-F238E27FC236}">
                    <a16:creationId xmlns=""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2512320"/>
                <a:ext cx="325517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6" name="íṩľíďê"/>
            <p:cNvGrpSpPr/>
            <p:nvPr/>
          </p:nvGrpSpPr>
          <p:grpSpPr>
            <a:xfrm flipH="1">
              <a:off x="8173825" y="3786494"/>
              <a:ext cx="3336925" cy="929789"/>
              <a:chOff x="673100" y="2512320"/>
              <a:chExt cx="3255170" cy="929789"/>
            </a:xfrm>
          </p:grpSpPr>
          <p:sp>
            <p:nvSpPr>
              <p:cNvPr id="125" name="íṥľîḑê">
                <a:extLst>
                  <a:ext uri="{FF2B5EF4-FFF2-40B4-BE49-F238E27FC236}">
                    <a16:creationId xmlns=""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2899917"/>
                <a:ext cx="3255170" cy="542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26" name="iṥlíḓè">
                <a:extLst>
                  <a:ext uri="{FF2B5EF4-FFF2-40B4-BE49-F238E27FC236}">
                    <a16:creationId xmlns=""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2512320"/>
                <a:ext cx="325517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07" name="直接连接符 106"/>
            <p:cNvCxnSpPr/>
            <p:nvPr/>
          </p:nvCxnSpPr>
          <p:spPr>
            <a:xfrm>
              <a:off x="8286750" y="3638551"/>
              <a:ext cx="3224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8" name="iŝľîdé"/>
            <p:cNvGrpSpPr/>
            <p:nvPr/>
          </p:nvGrpSpPr>
          <p:grpSpPr>
            <a:xfrm>
              <a:off x="673100" y="2036891"/>
              <a:ext cx="3336925" cy="929789"/>
              <a:chOff x="673100" y="2036891"/>
              <a:chExt cx="3336925" cy="929789"/>
            </a:xfrm>
          </p:grpSpPr>
          <p:sp>
            <p:nvSpPr>
              <p:cNvPr id="123" name="iSḷïďê">
                <a:extLst>
                  <a:ext uri="{FF2B5EF4-FFF2-40B4-BE49-F238E27FC236}">
                    <a16:creationId xmlns=""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 flipH="1">
                <a:off x="673100" y="2036891"/>
                <a:ext cx="333692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4" name="íṣļiḑé">
                <a:extLst>
                  <a:ext uri="{FF2B5EF4-FFF2-40B4-BE49-F238E27FC236}">
                    <a16:creationId xmlns=""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 flipH="1">
                <a:off x="673100" y="2424488"/>
                <a:ext cx="3336925" cy="542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09" name="iṣ1ïḋé"/>
            <p:cNvGrpSpPr/>
            <p:nvPr/>
          </p:nvGrpSpPr>
          <p:grpSpPr>
            <a:xfrm>
              <a:off x="673100" y="4492007"/>
              <a:ext cx="3336925" cy="929789"/>
              <a:chOff x="673100" y="4492007"/>
              <a:chExt cx="3336925" cy="929789"/>
            </a:xfrm>
          </p:grpSpPr>
          <p:sp>
            <p:nvSpPr>
              <p:cNvPr id="121" name="ïṣlïḍê">
                <a:extLst>
                  <a:ext uri="{FF2B5EF4-FFF2-40B4-BE49-F238E27FC236}">
                    <a16:creationId xmlns=""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 flipH="1">
                <a:off x="673100" y="4879604"/>
                <a:ext cx="3336925" cy="542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22" name="îṡ1ïḍe">
                <a:extLst>
                  <a:ext uri="{FF2B5EF4-FFF2-40B4-BE49-F238E27FC236}">
                    <a16:creationId xmlns=""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 flipH="1">
                <a:off x="673100" y="4492007"/>
                <a:ext cx="333692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0" name="直接连接符 109"/>
            <p:cNvCxnSpPr/>
            <p:nvPr/>
          </p:nvCxnSpPr>
          <p:spPr>
            <a:xfrm>
              <a:off x="669925" y="2408206"/>
              <a:ext cx="36912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669925" y="4863322"/>
              <a:ext cx="36912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iŝľíḋé"/>
            <p:cNvGrpSpPr/>
            <p:nvPr/>
          </p:nvGrpSpPr>
          <p:grpSpPr>
            <a:xfrm>
              <a:off x="5831178" y="2234760"/>
              <a:ext cx="1999697" cy="1581906"/>
              <a:chOff x="5831178" y="2234760"/>
              <a:chExt cx="1999697" cy="1581906"/>
            </a:xfrm>
          </p:grpSpPr>
          <p:sp>
            <p:nvSpPr>
              <p:cNvPr id="118" name="í$ľíḋè"/>
              <p:cNvSpPr/>
              <p:nvPr/>
            </p:nvSpPr>
            <p:spPr>
              <a:xfrm>
                <a:off x="7367475" y="2857306"/>
                <a:ext cx="463400" cy="336813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119" name="iSḻíďê"/>
              <p:cNvSpPr/>
              <p:nvPr/>
            </p:nvSpPr>
            <p:spPr>
              <a:xfrm>
                <a:off x="5831178" y="2234760"/>
                <a:ext cx="1581905" cy="15819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120" name="íṩļïḑé"/>
              <p:cNvSpPr/>
              <p:nvPr/>
            </p:nvSpPr>
            <p:spPr>
              <a:xfrm>
                <a:off x="6395786" y="2804470"/>
                <a:ext cx="452690" cy="442488"/>
              </a:xfrm>
              <a:custGeom>
                <a:avLst/>
                <a:gdLst>
                  <a:gd name="connsiteX0" fmla="*/ 163904 w 607933"/>
                  <a:gd name="connsiteY0" fmla="*/ 368072 h 594235"/>
                  <a:gd name="connsiteX1" fmla="*/ 194698 w 607933"/>
                  <a:gd name="connsiteY1" fmla="*/ 416677 h 594235"/>
                  <a:gd name="connsiteX2" fmla="*/ 52648 w 607933"/>
                  <a:gd name="connsiteY2" fmla="*/ 475202 h 594235"/>
                  <a:gd name="connsiteX3" fmla="*/ 303966 w 607933"/>
                  <a:gd name="connsiteY3" fmla="*/ 542654 h 594235"/>
                  <a:gd name="connsiteX4" fmla="*/ 555285 w 607933"/>
                  <a:gd name="connsiteY4" fmla="*/ 475202 h 594235"/>
                  <a:gd name="connsiteX5" fmla="*/ 412242 w 607933"/>
                  <a:gd name="connsiteY5" fmla="*/ 416677 h 594235"/>
                  <a:gd name="connsiteX6" fmla="*/ 444030 w 607933"/>
                  <a:gd name="connsiteY6" fmla="*/ 368072 h 594235"/>
                  <a:gd name="connsiteX7" fmla="*/ 607933 w 607933"/>
                  <a:gd name="connsiteY7" fmla="*/ 475202 h 594235"/>
                  <a:gd name="connsiteX8" fmla="*/ 303966 w 607933"/>
                  <a:gd name="connsiteY8" fmla="*/ 594235 h 594235"/>
                  <a:gd name="connsiteX9" fmla="*/ 0 w 607933"/>
                  <a:gd name="connsiteY9" fmla="*/ 475202 h 594235"/>
                  <a:gd name="connsiteX10" fmla="*/ 163904 w 607933"/>
                  <a:gd name="connsiteY10" fmla="*/ 368072 h 594235"/>
                  <a:gd name="connsiteX11" fmla="*/ 304444 w 607933"/>
                  <a:gd name="connsiteY11" fmla="*/ 119134 h 594235"/>
                  <a:gd name="connsiteX12" fmla="*/ 368550 w 607933"/>
                  <a:gd name="connsiteY12" fmla="*/ 183559 h 594235"/>
                  <a:gd name="connsiteX13" fmla="*/ 304444 w 607933"/>
                  <a:gd name="connsiteY13" fmla="*/ 247984 h 594235"/>
                  <a:gd name="connsiteX14" fmla="*/ 240338 w 607933"/>
                  <a:gd name="connsiteY14" fmla="*/ 183559 h 594235"/>
                  <a:gd name="connsiteX15" fmla="*/ 304444 w 607933"/>
                  <a:gd name="connsiteY15" fmla="*/ 119134 h 594235"/>
                  <a:gd name="connsiteX16" fmla="*/ 304941 w 607933"/>
                  <a:gd name="connsiteY16" fmla="*/ 78375 h 594235"/>
                  <a:gd name="connsiteX17" fmla="*/ 198655 w 607933"/>
                  <a:gd name="connsiteY17" fmla="*/ 183536 h 594235"/>
                  <a:gd name="connsiteX18" fmla="*/ 304941 w 607933"/>
                  <a:gd name="connsiteY18" fmla="*/ 288698 h 594235"/>
                  <a:gd name="connsiteX19" fmla="*/ 410234 w 607933"/>
                  <a:gd name="connsiteY19" fmla="*/ 183536 h 594235"/>
                  <a:gd name="connsiteX20" fmla="*/ 304941 w 607933"/>
                  <a:gd name="connsiteY20" fmla="*/ 78375 h 594235"/>
                  <a:gd name="connsiteX21" fmla="*/ 304941 w 607933"/>
                  <a:gd name="connsiteY21" fmla="*/ 0 h 594235"/>
                  <a:gd name="connsiteX22" fmla="*/ 482747 w 607933"/>
                  <a:gd name="connsiteY22" fmla="*/ 178576 h 594235"/>
                  <a:gd name="connsiteX23" fmla="*/ 338714 w 607933"/>
                  <a:gd name="connsiteY23" fmla="*/ 454376 h 594235"/>
                  <a:gd name="connsiteX24" fmla="*/ 304941 w 607933"/>
                  <a:gd name="connsiteY24" fmla="*/ 472234 h 594235"/>
                  <a:gd name="connsiteX25" fmla="*/ 270175 w 607933"/>
                  <a:gd name="connsiteY25" fmla="*/ 454376 h 594235"/>
                  <a:gd name="connsiteX26" fmla="*/ 126142 w 607933"/>
                  <a:gd name="connsiteY26" fmla="*/ 178576 h 594235"/>
                  <a:gd name="connsiteX27" fmla="*/ 304941 w 607933"/>
                  <a:gd name="connsiteY27" fmla="*/ 0 h 59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7933" h="594235">
                    <a:moveTo>
                      <a:pt x="163904" y="368072"/>
                    </a:moveTo>
                    <a:cubicBezTo>
                      <a:pt x="173837" y="383943"/>
                      <a:pt x="183771" y="399814"/>
                      <a:pt x="194698" y="416677"/>
                    </a:cubicBezTo>
                    <a:cubicBezTo>
                      <a:pt x="100329" y="430564"/>
                      <a:pt x="52648" y="460323"/>
                      <a:pt x="52648" y="475202"/>
                    </a:cubicBezTo>
                    <a:cubicBezTo>
                      <a:pt x="52648" y="495041"/>
                      <a:pt x="138076" y="542654"/>
                      <a:pt x="303966" y="542654"/>
                    </a:cubicBezTo>
                    <a:cubicBezTo>
                      <a:pt x="469857" y="542654"/>
                      <a:pt x="555285" y="495041"/>
                      <a:pt x="555285" y="475202"/>
                    </a:cubicBezTo>
                    <a:cubicBezTo>
                      <a:pt x="555285" y="460323"/>
                      <a:pt x="506611" y="430564"/>
                      <a:pt x="412242" y="416677"/>
                    </a:cubicBezTo>
                    <a:cubicBezTo>
                      <a:pt x="424162" y="399814"/>
                      <a:pt x="434096" y="383943"/>
                      <a:pt x="444030" y="368072"/>
                    </a:cubicBezTo>
                    <a:cubicBezTo>
                      <a:pt x="536412" y="385927"/>
                      <a:pt x="607933" y="421637"/>
                      <a:pt x="607933" y="475202"/>
                    </a:cubicBezTo>
                    <a:cubicBezTo>
                      <a:pt x="607933" y="553565"/>
                      <a:pt x="454956" y="594235"/>
                      <a:pt x="303966" y="594235"/>
                    </a:cubicBezTo>
                    <a:cubicBezTo>
                      <a:pt x="152977" y="594235"/>
                      <a:pt x="0" y="553565"/>
                      <a:pt x="0" y="475202"/>
                    </a:cubicBezTo>
                    <a:cubicBezTo>
                      <a:pt x="0" y="421637"/>
                      <a:pt x="70528" y="385927"/>
                      <a:pt x="163904" y="368072"/>
                    </a:cubicBezTo>
                    <a:close/>
                    <a:moveTo>
                      <a:pt x="304444" y="119134"/>
                    </a:moveTo>
                    <a:cubicBezTo>
                      <a:pt x="339849" y="119134"/>
                      <a:pt x="368550" y="147978"/>
                      <a:pt x="368550" y="183559"/>
                    </a:cubicBezTo>
                    <a:cubicBezTo>
                      <a:pt x="368550" y="219140"/>
                      <a:pt x="339849" y="247984"/>
                      <a:pt x="304444" y="247984"/>
                    </a:cubicBezTo>
                    <a:cubicBezTo>
                      <a:pt x="269039" y="247984"/>
                      <a:pt x="240338" y="219140"/>
                      <a:pt x="240338" y="183559"/>
                    </a:cubicBezTo>
                    <a:cubicBezTo>
                      <a:pt x="240338" y="147978"/>
                      <a:pt x="269039" y="119134"/>
                      <a:pt x="304444" y="119134"/>
                    </a:cubicBezTo>
                    <a:close/>
                    <a:moveTo>
                      <a:pt x="304941" y="78375"/>
                    </a:moveTo>
                    <a:cubicBezTo>
                      <a:pt x="246335" y="78375"/>
                      <a:pt x="198655" y="125003"/>
                      <a:pt x="198655" y="183536"/>
                    </a:cubicBezTo>
                    <a:cubicBezTo>
                      <a:pt x="198655" y="242070"/>
                      <a:pt x="246335" y="288698"/>
                      <a:pt x="304941" y="288698"/>
                    </a:cubicBezTo>
                    <a:cubicBezTo>
                      <a:pt x="362554" y="288698"/>
                      <a:pt x="410234" y="242070"/>
                      <a:pt x="410234" y="183536"/>
                    </a:cubicBezTo>
                    <a:cubicBezTo>
                      <a:pt x="410234" y="125003"/>
                      <a:pt x="362554" y="78375"/>
                      <a:pt x="304941" y="78375"/>
                    </a:cubicBezTo>
                    <a:close/>
                    <a:moveTo>
                      <a:pt x="304941" y="0"/>
                    </a:moveTo>
                    <a:cubicBezTo>
                      <a:pt x="403281" y="0"/>
                      <a:pt x="482747" y="80359"/>
                      <a:pt x="482747" y="178576"/>
                    </a:cubicBezTo>
                    <a:cubicBezTo>
                      <a:pt x="482747" y="249014"/>
                      <a:pt x="391361" y="383938"/>
                      <a:pt x="338714" y="454376"/>
                    </a:cubicBezTo>
                    <a:cubicBezTo>
                      <a:pt x="330768" y="465289"/>
                      <a:pt x="317854" y="472234"/>
                      <a:pt x="304941" y="472234"/>
                    </a:cubicBezTo>
                    <a:cubicBezTo>
                      <a:pt x="291035" y="472234"/>
                      <a:pt x="278121" y="465289"/>
                      <a:pt x="270175" y="454376"/>
                    </a:cubicBezTo>
                    <a:cubicBezTo>
                      <a:pt x="217528" y="383938"/>
                      <a:pt x="126142" y="249014"/>
                      <a:pt x="126142" y="178576"/>
                    </a:cubicBezTo>
                    <a:cubicBezTo>
                      <a:pt x="126142" y="80359"/>
                      <a:pt x="205608" y="0"/>
                      <a:pt x="30494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íSḷidê"/>
            <p:cNvGrpSpPr/>
            <p:nvPr/>
          </p:nvGrpSpPr>
          <p:grpSpPr>
            <a:xfrm>
              <a:off x="4361125" y="2209800"/>
              <a:ext cx="1829850" cy="2857500"/>
              <a:chOff x="4361125" y="2209800"/>
              <a:chExt cx="1829850" cy="2857500"/>
            </a:xfrm>
          </p:grpSpPr>
          <p:sp>
            <p:nvSpPr>
              <p:cNvPr id="114" name="iśḻïḓe"/>
              <p:cNvSpPr/>
              <p:nvPr/>
            </p:nvSpPr>
            <p:spPr>
              <a:xfrm flipH="1">
                <a:off x="4361125" y="2209800"/>
                <a:ext cx="1131042" cy="815913"/>
              </a:xfrm>
              <a:prstGeom prst="bentArrow">
                <a:avLst>
                  <a:gd name="adj1" fmla="val 25000"/>
                  <a:gd name="adj2" fmla="val 25000"/>
                  <a:gd name="adj3" fmla="val 25000"/>
                  <a:gd name="adj4" fmla="val 20566"/>
                </a:avLst>
              </a:prstGeom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îś1íḓè"/>
              <p:cNvSpPr/>
              <p:nvPr/>
            </p:nvSpPr>
            <p:spPr>
              <a:xfrm flipH="1" flipV="1">
                <a:off x="4361125" y="4251387"/>
                <a:ext cx="1131042" cy="815913"/>
              </a:xfrm>
              <a:prstGeom prst="bentArrow">
                <a:avLst>
                  <a:gd name="adj1" fmla="val 25000"/>
                  <a:gd name="adj2" fmla="val 25000"/>
                  <a:gd name="adj3" fmla="val 25000"/>
                  <a:gd name="adj4" fmla="val 20566"/>
                </a:avLst>
              </a:prstGeom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í$ļîḍê"/>
              <p:cNvSpPr/>
              <p:nvPr/>
            </p:nvSpPr>
            <p:spPr>
              <a:xfrm>
                <a:off x="4609070" y="2847597"/>
                <a:ext cx="1581905" cy="1581906"/>
              </a:xfrm>
              <a:prstGeom prst="ellipse">
                <a:avLst/>
              </a:prstGeom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117" name="îşľíďé"/>
              <p:cNvSpPr/>
              <p:nvPr/>
            </p:nvSpPr>
            <p:spPr>
              <a:xfrm>
                <a:off x="5173678" y="3412548"/>
                <a:ext cx="452690" cy="452006"/>
              </a:xfrm>
              <a:custGeom>
                <a:avLst/>
                <a:gdLst>
                  <a:gd name="T0" fmla="*/ 5847 w 6130"/>
                  <a:gd name="T1" fmla="*/ 4531 h 6130"/>
                  <a:gd name="T2" fmla="*/ 5530 w 6130"/>
                  <a:gd name="T3" fmla="*/ 4531 h 6130"/>
                  <a:gd name="T4" fmla="*/ 5530 w 6130"/>
                  <a:gd name="T5" fmla="*/ 4463 h 6130"/>
                  <a:gd name="T6" fmla="*/ 4132 w 6130"/>
                  <a:gd name="T7" fmla="*/ 3065 h 6130"/>
                  <a:gd name="T8" fmla="*/ 3265 w 6130"/>
                  <a:gd name="T9" fmla="*/ 3065 h 6130"/>
                  <a:gd name="T10" fmla="*/ 3265 w 6130"/>
                  <a:gd name="T11" fmla="*/ 1599 h 6130"/>
                  <a:gd name="T12" fmla="*/ 3581 w 6130"/>
                  <a:gd name="T13" fmla="*/ 1599 h 6130"/>
                  <a:gd name="T14" fmla="*/ 3864 w 6130"/>
                  <a:gd name="T15" fmla="*/ 1316 h 6130"/>
                  <a:gd name="T16" fmla="*/ 3864 w 6130"/>
                  <a:gd name="T17" fmla="*/ 283 h 6130"/>
                  <a:gd name="T18" fmla="*/ 3581 w 6130"/>
                  <a:gd name="T19" fmla="*/ 0 h 6130"/>
                  <a:gd name="T20" fmla="*/ 2549 w 6130"/>
                  <a:gd name="T21" fmla="*/ 0 h 6130"/>
                  <a:gd name="T22" fmla="*/ 2265 w 6130"/>
                  <a:gd name="T23" fmla="*/ 283 h 6130"/>
                  <a:gd name="T24" fmla="*/ 2265 w 6130"/>
                  <a:gd name="T25" fmla="*/ 1316 h 6130"/>
                  <a:gd name="T26" fmla="*/ 2549 w 6130"/>
                  <a:gd name="T27" fmla="*/ 1599 h 6130"/>
                  <a:gd name="T28" fmla="*/ 2865 w 6130"/>
                  <a:gd name="T29" fmla="*/ 1599 h 6130"/>
                  <a:gd name="T30" fmla="*/ 2865 w 6130"/>
                  <a:gd name="T31" fmla="*/ 3065 h 6130"/>
                  <a:gd name="T32" fmla="*/ 1998 w 6130"/>
                  <a:gd name="T33" fmla="*/ 3065 h 6130"/>
                  <a:gd name="T34" fmla="*/ 600 w 6130"/>
                  <a:gd name="T35" fmla="*/ 4463 h 6130"/>
                  <a:gd name="T36" fmla="*/ 600 w 6130"/>
                  <a:gd name="T37" fmla="*/ 4531 h 6130"/>
                  <a:gd name="T38" fmla="*/ 283 w 6130"/>
                  <a:gd name="T39" fmla="*/ 4531 h 6130"/>
                  <a:gd name="T40" fmla="*/ 0 w 6130"/>
                  <a:gd name="T41" fmla="*/ 4814 h 6130"/>
                  <a:gd name="T42" fmla="*/ 0 w 6130"/>
                  <a:gd name="T43" fmla="*/ 5847 h 6130"/>
                  <a:gd name="T44" fmla="*/ 283 w 6130"/>
                  <a:gd name="T45" fmla="*/ 6130 h 6130"/>
                  <a:gd name="T46" fmla="*/ 1316 w 6130"/>
                  <a:gd name="T47" fmla="*/ 6130 h 6130"/>
                  <a:gd name="T48" fmla="*/ 1599 w 6130"/>
                  <a:gd name="T49" fmla="*/ 5847 h 6130"/>
                  <a:gd name="T50" fmla="*/ 1599 w 6130"/>
                  <a:gd name="T51" fmla="*/ 4814 h 6130"/>
                  <a:gd name="T52" fmla="*/ 1316 w 6130"/>
                  <a:gd name="T53" fmla="*/ 4531 h 6130"/>
                  <a:gd name="T54" fmla="*/ 999 w 6130"/>
                  <a:gd name="T55" fmla="*/ 4531 h 6130"/>
                  <a:gd name="T56" fmla="*/ 999 w 6130"/>
                  <a:gd name="T57" fmla="*/ 4463 h 6130"/>
                  <a:gd name="T58" fmla="*/ 1998 w 6130"/>
                  <a:gd name="T59" fmla="*/ 3465 h 6130"/>
                  <a:gd name="T60" fmla="*/ 2865 w 6130"/>
                  <a:gd name="T61" fmla="*/ 3465 h 6130"/>
                  <a:gd name="T62" fmla="*/ 2865 w 6130"/>
                  <a:gd name="T63" fmla="*/ 4531 h 6130"/>
                  <a:gd name="T64" fmla="*/ 2549 w 6130"/>
                  <a:gd name="T65" fmla="*/ 4531 h 6130"/>
                  <a:gd name="T66" fmla="*/ 2265 w 6130"/>
                  <a:gd name="T67" fmla="*/ 4814 h 6130"/>
                  <a:gd name="T68" fmla="*/ 2265 w 6130"/>
                  <a:gd name="T69" fmla="*/ 5847 h 6130"/>
                  <a:gd name="T70" fmla="*/ 2549 w 6130"/>
                  <a:gd name="T71" fmla="*/ 6130 h 6130"/>
                  <a:gd name="T72" fmla="*/ 3581 w 6130"/>
                  <a:gd name="T73" fmla="*/ 6130 h 6130"/>
                  <a:gd name="T74" fmla="*/ 3864 w 6130"/>
                  <a:gd name="T75" fmla="*/ 5847 h 6130"/>
                  <a:gd name="T76" fmla="*/ 3864 w 6130"/>
                  <a:gd name="T77" fmla="*/ 4814 h 6130"/>
                  <a:gd name="T78" fmla="*/ 3581 w 6130"/>
                  <a:gd name="T79" fmla="*/ 4531 h 6130"/>
                  <a:gd name="T80" fmla="*/ 3265 w 6130"/>
                  <a:gd name="T81" fmla="*/ 4531 h 6130"/>
                  <a:gd name="T82" fmla="*/ 3265 w 6130"/>
                  <a:gd name="T83" fmla="*/ 3465 h 6130"/>
                  <a:gd name="T84" fmla="*/ 4132 w 6130"/>
                  <a:gd name="T85" fmla="*/ 3465 h 6130"/>
                  <a:gd name="T86" fmla="*/ 5130 w 6130"/>
                  <a:gd name="T87" fmla="*/ 4463 h 6130"/>
                  <a:gd name="T88" fmla="*/ 5130 w 6130"/>
                  <a:gd name="T89" fmla="*/ 4531 h 6130"/>
                  <a:gd name="T90" fmla="*/ 4814 w 6130"/>
                  <a:gd name="T91" fmla="*/ 4531 h 6130"/>
                  <a:gd name="T92" fmla="*/ 4531 w 6130"/>
                  <a:gd name="T93" fmla="*/ 4814 h 6130"/>
                  <a:gd name="T94" fmla="*/ 4531 w 6130"/>
                  <a:gd name="T95" fmla="*/ 5847 h 6130"/>
                  <a:gd name="T96" fmla="*/ 4814 w 6130"/>
                  <a:gd name="T97" fmla="*/ 6130 h 6130"/>
                  <a:gd name="T98" fmla="*/ 5847 w 6130"/>
                  <a:gd name="T99" fmla="*/ 6130 h 6130"/>
                  <a:gd name="T100" fmla="*/ 6130 w 6130"/>
                  <a:gd name="T101" fmla="*/ 5847 h 6130"/>
                  <a:gd name="T102" fmla="*/ 6130 w 6130"/>
                  <a:gd name="T103" fmla="*/ 4814 h 6130"/>
                  <a:gd name="T104" fmla="*/ 5847 w 6130"/>
                  <a:gd name="T105" fmla="*/ 4531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130" h="6130">
                    <a:moveTo>
                      <a:pt x="5847" y="4531"/>
                    </a:moveTo>
                    <a:lnTo>
                      <a:pt x="5530" y="4531"/>
                    </a:lnTo>
                    <a:lnTo>
                      <a:pt x="5530" y="4463"/>
                    </a:lnTo>
                    <a:cubicBezTo>
                      <a:pt x="5530" y="3692"/>
                      <a:pt x="4903" y="3065"/>
                      <a:pt x="4132" y="3065"/>
                    </a:cubicBezTo>
                    <a:lnTo>
                      <a:pt x="3265" y="3065"/>
                    </a:lnTo>
                    <a:lnTo>
                      <a:pt x="3265" y="1599"/>
                    </a:lnTo>
                    <a:lnTo>
                      <a:pt x="3581" y="1599"/>
                    </a:lnTo>
                    <a:cubicBezTo>
                      <a:pt x="3738" y="1599"/>
                      <a:pt x="3864" y="1472"/>
                      <a:pt x="3864" y="1316"/>
                    </a:cubicBezTo>
                    <a:lnTo>
                      <a:pt x="3864" y="283"/>
                    </a:lnTo>
                    <a:cubicBezTo>
                      <a:pt x="3864" y="127"/>
                      <a:pt x="3738" y="0"/>
                      <a:pt x="3581" y="0"/>
                    </a:cubicBezTo>
                    <a:lnTo>
                      <a:pt x="2549" y="0"/>
                    </a:lnTo>
                    <a:cubicBezTo>
                      <a:pt x="2392" y="0"/>
                      <a:pt x="2265" y="127"/>
                      <a:pt x="2265" y="283"/>
                    </a:cubicBezTo>
                    <a:lnTo>
                      <a:pt x="2265" y="1316"/>
                    </a:lnTo>
                    <a:cubicBezTo>
                      <a:pt x="2265" y="1472"/>
                      <a:pt x="2392" y="1599"/>
                      <a:pt x="2549" y="1599"/>
                    </a:cubicBezTo>
                    <a:lnTo>
                      <a:pt x="2865" y="1599"/>
                    </a:lnTo>
                    <a:lnTo>
                      <a:pt x="2865" y="3065"/>
                    </a:lnTo>
                    <a:lnTo>
                      <a:pt x="1998" y="3065"/>
                    </a:lnTo>
                    <a:cubicBezTo>
                      <a:pt x="1227" y="3065"/>
                      <a:pt x="600" y="3692"/>
                      <a:pt x="600" y="4463"/>
                    </a:cubicBezTo>
                    <a:lnTo>
                      <a:pt x="600" y="4531"/>
                    </a:lnTo>
                    <a:lnTo>
                      <a:pt x="283" y="4531"/>
                    </a:lnTo>
                    <a:cubicBezTo>
                      <a:pt x="127" y="4531"/>
                      <a:pt x="0" y="4658"/>
                      <a:pt x="0" y="4814"/>
                    </a:cubicBezTo>
                    <a:lnTo>
                      <a:pt x="0" y="5847"/>
                    </a:lnTo>
                    <a:cubicBezTo>
                      <a:pt x="0" y="6003"/>
                      <a:pt x="127" y="6130"/>
                      <a:pt x="283" y="6130"/>
                    </a:cubicBezTo>
                    <a:lnTo>
                      <a:pt x="1316" y="6130"/>
                    </a:lnTo>
                    <a:cubicBezTo>
                      <a:pt x="1472" y="6130"/>
                      <a:pt x="1599" y="6003"/>
                      <a:pt x="1599" y="5847"/>
                    </a:cubicBezTo>
                    <a:lnTo>
                      <a:pt x="1599" y="4814"/>
                    </a:lnTo>
                    <a:cubicBezTo>
                      <a:pt x="1599" y="4658"/>
                      <a:pt x="1472" y="4531"/>
                      <a:pt x="1316" y="4531"/>
                    </a:cubicBezTo>
                    <a:lnTo>
                      <a:pt x="999" y="4531"/>
                    </a:lnTo>
                    <a:lnTo>
                      <a:pt x="999" y="4463"/>
                    </a:lnTo>
                    <a:cubicBezTo>
                      <a:pt x="999" y="3913"/>
                      <a:pt x="1447" y="3465"/>
                      <a:pt x="1998" y="3465"/>
                    </a:cubicBezTo>
                    <a:lnTo>
                      <a:pt x="2865" y="3465"/>
                    </a:lnTo>
                    <a:lnTo>
                      <a:pt x="2865" y="4531"/>
                    </a:lnTo>
                    <a:lnTo>
                      <a:pt x="2549" y="4531"/>
                    </a:lnTo>
                    <a:cubicBezTo>
                      <a:pt x="2392" y="4531"/>
                      <a:pt x="2265" y="4658"/>
                      <a:pt x="2265" y="4814"/>
                    </a:cubicBezTo>
                    <a:lnTo>
                      <a:pt x="2265" y="5847"/>
                    </a:lnTo>
                    <a:cubicBezTo>
                      <a:pt x="2265" y="6003"/>
                      <a:pt x="2392" y="6130"/>
                      <a:pt x="2549" y="6130"/>
                    </a:cubicBezTo>
                    <a:lnTo>
                      <a:pt x="3581" y="6130"/>
                    </a:lnTo>
                    <a:cubicBezTo>
                      <a:pt x="3738" y="6130"/>
                      <a:pt x="3864" y="6003"/>
                      <a:pt x="3864" y="5847"/>
                    </a:cubicBezTo>
                    <a:lnTo>
                      <a:pt x="3864" y="4814"/>
                    </a:lnTo>
                    <a:cubicBezTo>
                      <a:pt x="3864" y="4658"/>
                      <a:pt x="3738" y="4531"/>
                      <a:pt x="3581" y="4531"/>
                    </a:cubicBezTo>
                    <a:lnTo>
                      <a:pt x="3265" y="4531"/>
                    </a:lnTo>
                    <a:lnTo>
                      <a:pt x="3265" y="3465"/>
                    </a:lnTo>
                    <a:lnTo>
                      <a:pt x="4132" y="3465"/>
                    </a:lnTo>
                    <a:cubicBezTo>
                      <a:pt x="4683" y="3465"/>
                      <a:pt x="5130" y="3913"/>
                      <a:pt x="5130" y="4463"/>
                    </a:cubicBezTo>
                    <a:lnTo>
                      <a:pt x="5130" y="4531"/>
                    </a:lnTo>
                    <a:lnTo>
                      <a:pt x="4814" y="4531"/>
                    </a:lnTo>
                    <a:cubicBezTo>
                      <a:pt x="4657" y="4531"/>
                      <a:pt x="4531" y="4658"/>
                      <a:pt x="4531" y="4814"/>
                    </a:cubicBezTo>
                    <a:lnTo>
                      <a:pt x="4531" y="5847"/>
                    </a:lnTo>
                    <a:cubicBezTo>
                      <a:pt x="4531" y="6003"/>
                      <a:pt x="4657" y="6130"/>
                      <a:pt x="4814" y="6130"/>
                    </a:cubicBezTo>
                    <a:lnTo>
                      <a:pt x="5847" y="6130"/>
                    </a:lnTo>
                    <a:cubicBezTo>
                      <a:pt x="6003" y="6130"/>
                      <a:pt x="6130" y="6003"/>
                      <a:pt x="6130" y="5847"/>
                    </a:cubicBezTo>
                    <a:lnTo>
                      <a:pt x="6130" y="4814"/>
                    </a:lnTo>
                    <a:cubicBezTo>
                      <a:pt x="6130" y="4658"/>
                      <a:pt x="6003" y="4531"/>
                      <a:pt x="5847" y="45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297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3d38886e-2382-4dbe-abe1-b9c3aaa0a32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A289CCB0-780B-4192-AE34-64942E265C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3532" y="1237871"/>
            <a:ext cx="10651906" cy="4702601"/>
            <a:chOff x="773531" y="1237871"/>
            <a:chExt cx="10651908" cy="4702602"/>
          </a:xfrm>
        </p:grpSpPr>
        <p:grpSp>
          <p:nvGrpSpPr>
            <p:cNvPr id="6" name="iṡľïḓê">
              <a:extLst>
                <a:ext uri="{FF2B5EF4-FFF2-40B4-BE49-F238E27FC236}">
                  <a16:creationId xmlns="" xmlns:a16="http://schemas.microsoft.com/office/drawing/2014/main" id="{0EE2C03B-184B-4553-8499-9220EF582DB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51589" y="1237871"/>
              <a:ext cx="5688821" cy="4702602"/>
              <a:chOff x="949" y="564"/>
              <a:chExt cx="3859" cy="3190"/>
            </a:xfrm>
            <a:solidFill>
              <a:srgbClr val="F2F2F2"/>
            </a:solidFill>
          </p:grpSpPr>
          <p:sp>
            <p:nvSpPr>
              <p:cNvPr id="42" name="iŝľîḓê">
                <a:extLst>
                  <a:ext uri="{FF2B5EF4-FFF2-40B4-BE49-F238E27FC236}">
                    <a16:creationId xmlns="" xmlns:a16="http://schemas.microsoft.com/office/drawing/2014/main" id="{5884DEBF-A78F-43DA-8AF1-3659257E2398}"/>
                  </a:ext>
                </a:extLst>
              </p:cNvPr>
              <p:cNvSpPr/>
              <p:nvPr/>
            </p:nvSpPr>
            <p:spPr bwMode="auto">
              <a:xfrm>
                <a:off x="2569" y="604"/>
                <a:ext cx="1690" cy="1441"/>
              </a:xfrm>
              <a:custGeom>
                <a:avLst/>
                <a:gdLst>
                  <a:gd name="T0" fmla="*/ 673 w 714"/>
                  <a:gd name="T1" fmla="*/ 51 h 609"/>
                  <a:gd name="T2" fmla="*/ 632 w 714"/>
                  <a:gd name="T3" fmla="*/ 59 h 609"/>
                  <a:gd name="T4" fmla="*/ 609 w 714"/>
                  <a:gd name="T5" fmla="*/ 28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2 h 609"/>
                  <a:gd name="T12" fmla="*/ 575 w 714"/>
                  <a:gd name="T13" fmla="*/ 42 h 609"/>
                  <a:gd name="T14" fmla="*/ 553 w 714"/>
                  <a:gd name="T15" fmla="*/ 122 h 609"/>
                  <a:gd name="T16" fmla="*/ 491 w 714"/>
                  <a:gd name="T17" fmla="*/ 157 h 609"/>
                  <a:gd name="T18" fmla="*/ 522 w 714"/>
                  <a:gd name="T19" fmla="*/ 214 h 609"/>
                  <a:gd name="T20" fmla="*/ 568 w 714"/>
                  <a:gd name="T21" fmla="*/ 214 h 609"/>
                  <a:gd name="T22" fmla="*/ 509 w 714"/>
                  <a:gd name="T23" fmla="*/ 270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2 h 609"/>
                  <a:gd name="T30" fmla="*/ 215 w 714"/>
                  <a:gd name="T31" fmla="*/ 465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9 w 714"/>
                  <a:gd name="T43" fmla="*/ 522 h 609"/>
                  <a:gd name="T44" fmla="*/ 95 w 714"/>
                  <a:gd name="T45" fmla="*/ 541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5 h 609"/>
                  <a:gd name="T52" fmla="*/ 191 w 714"/>
                  <a:gd name="T53" fmla="*/ 562 h 609"/>
                  <a:gd name="T54" fmla="*/ 167 w 714"/>
                  <a:gd name="T55" fmla="*/ 581 h 609"/>
                  <a:gd name="T56" fmla="*/ 209 w 714"/>
                  <a:gd name="T57" fmla="*/ 605 h 609"/>
                  <a:gd name="T58" fmla="*/ 237 w 714"/>
                  <a:gd name="T59" fmla="*/ 553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7 w 714"/>
                  <a:gd name="T65" fmla="*/ 608 h 609"/>
                  <a:gd name="T66" fmla="*/ 333 w 714"/>
                  <a:gd name="T67" fmla="*/ 564 h 609"/>
                  <a:gd name="T68" fmla="*/ 367 w 714"/>
                  <a:gd name="T69" fmla="*/ 538 h 609"/>
                  <a:gd name="T70" fmla="*/ 377 w 714"/>
                  <a:gd name="T71" fmla="*/ 533 h 609"/>
                  <a:gd name="T72" fmla="*/ 403 w 714"/>
                  <a:gd name="T73" fmla="*/ 526 h 609"/>
                  <a:gd name="T74" fmla="*/ 425 w 714"/>
                  <a:gd name="T75" fmla="*/ 503 h 609"/>
                  <a:gd name="T76" fmla="*/ 457 w 714"/>
                  <a:gd name="T77" fmla="*/ 492 h 609"/>
                  <a:gd name="T78" fmla="*/ 456 w 714"/>
                  <a:gd name="T79" fmla="*/ 462 h 609"/>
                  <a:gd name="T80" fmla="*/ 479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2 h 609"/>
                  <a:gd name="T86" fmla="*/ 537 w 714"/>
                  <a:gd name="T87" fmla="*/ 403 h 609"/>
                  <a:gd name="T88" fmla="*/ 562 w 714"/>
                  <a:gd name="T89" fmla="*/ 398 h 609"/>
                  <a:gd name="T90" fmla="*/ 572 w 714"/>
                  <a:gd name="T91" fmla="*/ 417 h 609"/>
                  <a:gd name="T92" fmla="*/ 601 w 714"/>
                  <a:gd name="T93" fmla="*/ 444 h 609"/>
                  <a:gd name="T94" fmla="*/ 613 w 714"/>
                  <a:gd name="T95" fmla="*/ 436 h 609"/>
                  <a:gd name="T96" fmla="*/ 633 w 714"/>
                  <a:gd name="T97" fmla="*/ 416 h 609"/>
                  <a:gd name="T98" fmla="*/ 677 w 714"/>
                  <a:gd name="T99" fmla="*/ 385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7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8 h 609"/>
                  <a:gd name="T118" fmla="*/ 691 w 714"/>
                  <a:gd name="T119" fmla="*/ 163 h 609"/>
                  <a:gd name="T120" fmla="*/ 699 w 714"/>
                  <a:gd name="T121" fmla="*/ 125 h 609"/>
                  <a:gd name="T122" fmla="*/ 701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4"/>
                    </a:moveTo>
                    <a:cubicBezTo>
                      <a:pt x="697" y="56"/>
                      <a:pt x="697" y="56"/>
                      <a:pt x="697" y="56"/>
                    </a:cubicBezTo>
                    <a:cubicBezTo>
                      <a:pt x="689" y="43"/>
                      <a:pt x="689" y="43"/>
                      <a:pt x="689" y="43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4" y="50"/>
                      <a:pt x="674" y="50"/>
                      <a:pt x="674" y="50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2" y="51"/>
                      <a:pt x="672" y="51"/>
                      <a:pt x="672" y="51"/>
                    </a:cubicBezTo>
                    <a:cubicBezTo>
                      <a:pt x="661" y="53"/>
                      <a:pt x="661" y="53"/>
                      <a:pt x="661" y="53"/>
                    </a:cubicBezTo>
                    <a:cubicBezTo>
                      <a:pt x="660" y="54"/>
                      <a:pt x="659" y="54"/>
                      <a:pt x="658" y="56"/>
                    </a:cubicBezTo>
                    <a:cubicBezTo>
                      <a:pt x="655" y="58"/>
                      <a:pt x="655" y="58"/>
                      <a:pt x="655" y="58"/>
                    </a:cubicBezTo>
                    <a:cubicBezTo>
                      <a:pt x="649" y="63"/>
                      <a:pt x="649" y="63"/>
                      <a:pt x="649" y="63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3" y="65"/>
                      <a:pt x="643" y="65"/>
                      <a:pt x="643" y="65"/>
                    </a:cubicBezTo>
                    <a:cubicBezTo>
                      <a:pt x="640" y="64"/>
                      <a:pt x="637" y="62"/>
                      <a:pt x="632" y="59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23" y="50"/>
                      <a:pt x="619" y="45"/>
                      <a:pt x="619" y="4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0"/>
                      <a:pt x="619" y="30"/>
                      <a:pt x="619" y="30"/>
                    </a:cubicBezTo>
                    <a:cubicBezTo>
                      <a:pt x="621" y="28"/>
                      <a:pt x="621" y="28"/>
                      <a:pt x="621" y="28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8"/>
                      <a:pt x="609" y="28"/>
                      <a:pt x="609" y="28"/>
                    </a:cubicBezTo>
                    <a:cubicBezTo>
                      <a:pt x="609" y="30"/>
                      <a:pt x="607" y="31"/>
                      <a:pt x="605" y="32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3"/>
                      <a:pt x="600" y="33"/>
                      <a:pt x="600" y="33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85" y="30"/>
                      <a:pt x="585" y="30"/>
                      <a:pt x="585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2" y="25"/>
                      <a:pt x="581" y="20"/>
                      <a:pt x="581" y="16"/>
                    </a:cubicBezTo>
                    <a:cubicBezTo>
                      <a:pt x="581" y="12"/>
                      <a:pt x="582" y="9"/>
                      <a:pt x="583" y="8"/>
                    </a:cubicBezTo>
                    <a:cubicBezTo>
                      <a:pt x="586" y="3"/>
                      <a:pt x="586" y="3"/>
                      <a:pt x="586" y="3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71" y="22"/>
                      <a:pt x="571" y="22"/>
                      <a:pt x="571" y="22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2"/>
                      <a:pt x="572" y="32"/>
                      <a:pt x="572" y="32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2"/>
                      <a:pt x="575" y="42"/>
                      <a:pt x="575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1"/>
                      <a:pt x="558" y="81"/>
                      <a:pt x="557" y="95"/>
                    </a:cubicBezTo>
                    <a:cubicBezTo>
                      <a:pt x="557" y="96"/>
                      <a:pt x="557" y="96"/>
                      <a:pt x="557" y="96"/>
                    </a:cubicBezTo>
                    <a:cubicBezTo>
                      <a:pt x="552" y="106"/>
                      <a:pt x="552" y="106"/>
                      <a:pt x="552" y="106"/>
                    </a:cubicBezTo>
                    <a:cubicBezTo>
                      <a:pt x="555" y="110"/>
                      <a:pt x="555" y="110"/>
                      <a:pt x="555" y="110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6" y="117"/>
                      <a:pt x="555" y="121"/>
                      <a:pt x="554" y="122"/>
                    </a:cubicBezTo>
                    <a:cubicBezTo>
                      <a:pt x="553" y="122"/>
                      <a:pt x="553" y="122"/>
                      <a:pt x="553" y="122"/>
                    </a:cubicBezTo>
                    <a:cubicBezTo>
                      <a:pt x="550" y="124"/>
                      <a:pt x="541" y="133"/>
                      <a:pt x="526" y="151"/>
                    </a:cubicBezTo>
                    <a:cubicBezTo>
                      <a:pt x="525" y="152"/>
                      <a:pt x="525" y="152"/>
                      <a:pt x="525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17" y="148"/>
                      <a:pt x="513" y="144"/>
                      <a:pt x="510" y="141"/>
                    </a:cubicBezTo>
                    <a:cubicBezTo>
                      <a:pt x="507" y="140"/>
                      <a:pt x="501" y="138"/>
                      <a:pt x="491" y="138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6"/>
                      <a:pt x="481" y="204"/>
                      <a:pt x="481" y="216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4"/>
                      <a:pt x="487" y="214"/>
                      <a:pt x="487" y="214"/>
                    </a:cubicBezTo>
                    <a:cubicBezTo>
                      <a:pt x="497" y="210"/>
                      <a:pt x="497" y="210"/>
                      <a:pt x="497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0"/>
                      <a:pt x="525" y="210"/>
                      <a:pt x="525" y="210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3"/>
                      <a:pt x="530" y="203"/>
                      <a:pt x="530" y="203"/>
                    </a:cubicBezTo>
                    <a:cubicBezTo>
                      <a:pt x="540" y="201"/>
                      <a:pt x="540" y="201"/>
                      <a:pt x="540" y="201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557" y="201"/>
                      <a:pt x="562" y="206"/>
                      <a:pt x="568" y="214"/>
                    </a:cubicBezTo>
                    <a:cubicBezTo>
                      <a:pt x="584" y="222"/>
                      <a:pt x="593" y="230"/>
                      <a:pt x="595" y="236"/>
                    </a:cubicBezTo>
                    <a:cubicBezTo>
                      <a:pt x="596" y="239"/>
                      <a:pt x="596" y="242"/>
                      <a:pt x="595" y="244"/>
                    </a:cubicBezTo>
                    <a:cubicBezTo>
                      <a:pt x="593" y="247"/>
                      <a:pt x="591" y="249"/>
                      <a:pt x="587" y="249"/>
                    </a:cubicBezTo>
                    <a:cubicBezTo>
                      <a:pt x="586" y="249"/>
                      <a:pt x="586" y="249"/>
                      <a:pt x="586" y="249"/>
                    </a:cubicBezTo>
                    <a:cubicBezTo>
                      <a:pt x="567" y="248"/>
                      <a:pt x="555" y="248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69"/>
                      <a:pt x="517" y="269"/>
                    </a:cubicBezTo>
                    <a:cubicBezTo>
                      <a:pt x="509" y="270"/>
                      <a:pt x="509" y="270"/>
                      <a:pt x="509" y="270"/>
                    </a:cubicBezTo>
                    <a:cubicBezTo>
                      <a:pt x="505" y="290"/>
                      <a:pt x="505" y="290"/>
                      <a:pt x="505" y="290"/>
                    </a:cubicBezTo>
                    <a:cubicBezTo>
                      <a:pt x="503" y="296"/>
                      <a:pt x="501" y="300"/>
                      <a:pt x="498" y="303"/>
                    </a:cubicBezTo>
                    <a:cubicBezTo>
                      <a:pt x="495" y="306"/>
                      <a:pt x="490" y="308"/>
                      <a:pt x="483" y="310"/>
                    </a:cubicBezTo>
                    <a:cubicBezTo>
                      <a:pt x="476" y="311"/>
                      <a:pt x="469" y="314"/>
                      <a:pt x="463" y="317"/>
                    </a:cubicBezTo>
                    <a:cubicBezTo>
                      <a:pt x="457" y="332"/>
                      <a:pt x="457" y="332"/>
                      <a:pt x="457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19" y="336"/>
                      <a:pt x="414" y="334"/>
                      <a:pt x="410" y="332"/>
                    </a:cubicBezTo>
                    <a:cubicBezTo>
                      <a:pt x="405" y="330"/>
                      <a:pt x="400" y="329"/>
                      <a:pt x="395" y="331"/>
                    </a:cubicBezTo>
                    <a:cubicBezTo>
                      <a:pt x="390" y="338"/>
                      <a:pt x="387" y="346"/>
                      <a:pt x="388" y="355"/>
                    </a:cubicBezTo>
                    <a:cubicBezTo>
                      <a:pt x="388" y="360"/>
                      <a:pt x="389" y="363"/>
                      <a:pt x="391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7" y="362"/>
                      <a:pt x="397" y="362"/>
                      <a:pt x="397" y="362"/>
                    </a:cubicBezTo>
                    <a:cubicBezTo>
                      <a:pt x="397" y="374"/>
                      <a:pt x="397" y="374"/>
                      <a:pt x="397" y="374"/>
                    </a:cubicBezTo>
                    <a:cubicBezTo>
                      <a:pt x="397" y="379"/>
                      <a:pt x="396" y="382"/>
                      <a:pt x="393" y="384"/>
                    </a:cubicBezTo>
                    <a:cubicBezTo>
                      <a:pt x="391" y="386"/>
                      <a:pt x="387" y="388"/>
                      <a:pt x="382" y="389"/>
                    </a:cubicBezTo>
                    <a:cubicBezTo>
                      <a:pt x="379" y="390"/>
                      <a:pt x="379" y="390"/>
                      <a:pt x="379" y="390"/>
                    </a:cubicBezTo>
                    <a:cubicBezTo>
                      <a:pt x="375" y="392"/>
                      <a:pt x="366" y="402"/>
                      <a:pt x="354" y="422"/>
                    </a:cubicBezTo>
                    <a:cubicBezTo>
                      <a:pt x="354" y="422"/>
                      <a:pt x="354" y="422"/>
                      <a:pt x="354" y="422"/>
                    </a:cubicBezTo>
                    <a:cubicBezTo>
                      <a:pt x="353" y="422"/>
                      <a:pt x="353" y="422"/>
                      <a:pt x="353" y="422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5" y="430"/>
                      <a:pt x="344" y="432"/>
                    </a:cubicBezTo>
                    <a:cubicBezTo>
                      <a:pt x="344" y="434"/>
                      <a:pt x="343" y="434"/>
                      <a:pt x="339" y="434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2"/>
                      <a:pt x="238" y="443"/>
                      <a:pt x="217" y="464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7"/>
                      <a:pt x="200" y="467"/>
                      <a:pt x="200" y="467"/>
                    </a:cubicBezTo>
                    <a:cubicBezTo>
                      <a:pt x="199" y="467"/>
                      <a:pt x="199" y="467"/>
                      <a:pt x="199" y="467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1"/>
                      <a:pt x="181" y="461"/>
                      <a:pt x="181" y="461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3" y="444"/>
                      <a:pt x="123" y="436"/>
                    </a:cubicBezTo>
                    <a:cubicBezTo>
                      <a:pt x="117" y="432"/>
                      <a:pt x="110" y="428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29"/>
                      <a:pt x="53" y="429"/>
                      <a:pt x="43" y="428"/>
                    </a:cubicBezTo>
                    <a:cubicBezTo>
                      <a:pt x="32" y="428"/>
                      <a:pt x="18" y="424"/>
                      <a:pt x="1" y="419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4"/>
                      <a:pt x="13" y="444"/>
                      <a:pt x="13" y="444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14" y="467"/>
                      <a:pt x="15" y="469"/>
                      <a:pt x="15" y="470"/>
                    </a:cubicBezTo>
                    <a:cubicBezTo>
                      <a:pt x="17" y="478"/>
                      <a:pt x="17" y="478"/>
                      <a:pt x="17" y="478"/>
                    </a:cubicBezTo>
                    <a:cubicBezTo>
                      <a:pt x="23" y="484"/>
                      <a:pt x="23" y="484"/>
                      <a:pt x="23" y="484"/>
                    </a:cubicBezTo>
                    <a:cubicBezTo>
                      <a:pt x="23" y="485"/>
                      <a:pt x="23" y="485"/>
                      <a:pt x="23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8"/>
                      <a:pt x="39" y="488"/>
                      <a:pt x="39" y="488"/>
                    </a:cubicBezTo>
                    <a:cubicBezTo>
                      <a:pt x="60" y="486"/>
                      <a:pt x="60" y="486"/>
                      <a:pt x="60" y="486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1" y="482"/>
                      <a:pt x="71" y="482"/>
                      <a:pt x="71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3" y="514"/>
                      <a:pt x="63" y="514"/>
                      <a:pt x="63" y="514"/>
                    </a:cubicBezTo>
                    <a:cubicBezTo>
                      <a:pt x="63" y="517"/>
                      <a:pt x="63" y="517"/>
                      <a:pt x="63" y="517"/>
                    </a:cubicBezTo>
                    <a:cubicBezTo>
                      <a:pt x="69" y="522"/>
                      <a:pt x="69" y="522"/>
                      <a:pt x="69" y="522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7" y="529"/>
                      <a:pt x="79" y="531"/>
                      <a:pt x="81" y="532"/>
                    </a:cubicBezTo>
                    <a:cubicBezTo>
                      <a:pt x="84" y="532"/>
                      <a:pt x="87" y="535"/>
                      <a:pt x="89" y="538"/>
                    </a:cubicBezTo>
                    <a:cubicBezTo>
                      <a:pt x="89" y="539"/>
                      <a:pt x="89" y="539"/>
                      <a:pt x="89" y="539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7" y="550"/>
                      <a:pt x="97" y="550"/>
                      <a:pt x="97" y="550"/>
                    </a:cubicBezTo>
                    <a:cubicBezTo>
                      <a:pt x="98" y="556"/>
                      <a:pt x="98" y="556"/>
                      <a:pt x="98" y="556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3" y="565"/>
                      <a:pt x="113" y="565"/>
                      <a:pt x="113" y="565"/>
                    </a:cubicBezTo>
                    <a:cubicBezTo>
                      <a:pt x="121" y="568"/>
                      <a:pt x="121" y="568"/>
                      <a:pt x="121" y="568"/>
                    </a:cubicBezTo>
                    <a:cubicBezTo>
                      <a:pt x="126" y="565"/>
                      <a:pt x="126" y="565"/>
                      <a:pt x="126" y="565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7"/>
                      <a:pt x="120" y="557"/>
                      <a:pt x="120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7"/>
                      <a:pt x="125" y="547"/>
                      <a:pt x="125" y="547"/>
                    </a:cubicBezTo>
                    <a:cubicBezTo>
                      <a:pt x="135" y="547"/>
                      <a:pt x="135" y="547"/>
                      <a:pt x="135" y="547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2"/>
                      <a:pt x="149" y="552"/>
                      <a:pt x="149" y="552"/>
                    </a:cubicBezTo>
                    <a:cubicBezTo>
                      <a:pt x="157" y="551"/>
                      <a:pt x="157" y="551"/>
                      <a:pt x="157" y="551"/>
                    </a:cubicBezTo>
                    <a:cubicBezTo>
                      <a:pt x="163" y="546"/>
                      <a:pt x="163" y="546"/>
                      <a:pt x="163" y="546"/>
                    </a:cubicBezTo>
                    <a:cubicBezTo>
                      <a:pt x="169" y="537"/>
                      <a:pt x="174" y="534"/>
                      <a:pt x="177" y="536"/>
                    </a:cubicBezTo>
                    <a:cubicBezTo>
                      <a:pt x="180" y="535"/>
                      <a:pt x="180" y="535"/>
                      <a:pt x="180" y="535"/>
                    </a:cubicBezTo>
                    <a:cubicBezTo>
                      <a:pt x="183" y="535"/>
                      <a:pt x="185" y="536"/>
                      <a:pt x="187" y="536"/>
                    </a:cubicBezTo>
                    <a:cubicBezTo>
                      <a:pt x="187" y="537"/>
                      <a:pt x="187" y="538"/>
                      <a:pt x="187" y="538"/>
                    </a:cubicBezTo>
                    <a:cubicBezTo>
                      <a:pt x="187" y="540"/>
                      <a:pt x="189" y="543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3" y="554"/>
                      <a:pt x="193" y="554"/>
                      <a:pt x="193" y="554"/>
                    </a:cubicBezTo>
                    <a:cubicBezTo>
                      <a:pt x="193" y="555"/>
                      <a:pt x="193" y="555"/>
                      <a:pt x="193" y="555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84" y="570"/>
                      <a:pt x="184" y="570"/>
                      <a:pt x="184" y="570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7"/>
                      <a:pt x="169" y="577"/>
                      <a:pt x="169" y="577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8"/>
                      <a:pt x="166" y="598"/>
                      <a:pt x="166" y="598"/>
                    </a:cubicBezTo>
                    <a:cubicBezTo>
                      <a:pt x="170" y="604"/>
                      <a:pt x="170" y="604"/>
                      <a:pt x="170" y="604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2"/>
                      <a:pt x="213" y="602"/>
                      <a:pt x="214" y="602"/>
                    </a:cubicBezTo>
                    <a:cubicBezTo>
                      <a:pt x="224" y="603"/>
                      <a:pt x="224" y="603"/>
                      <a:pt x="224" y="603"/>
                    </a:cubicBezTo>
                    <a:cubicBezTo>
                      <a:pt x="225" y="602"/>
                      <a:pt x="225" y="602"/>
                      <a:pt x="225" y="602"/>
                    </a:cubicBezTo>
                    <a:cubicBezTo>
                      <a:pt x="224" y="599"/>
                      <a:pt x="224" y="596"/>
                      <a:pt x="225" y="594"/>
                    </a:cubicBezTo>
                    <a:cubicBezTo>
                      <a:pt x="229" y="587"/>
                      <a:pt x="229" y="587"/>
                      <a:pt x="229" y="587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1" y="541"/>
                      <a:pt x="251" y="541"/>
                      <a:pt x="251" y="541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3"/>
                      <a:pt x="270" y="555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3" y="578"/>
                      <a:pt x="263" y="578"/>
                      <a:pt x="263" y="578"/>
                    </a:cubicBezTo>
                    <a:cubicBezTo>
                      <a:pt x="263" y="586"/>
                      <a:pt x="263" y="586"/>
                      <a:pt x="263" y="586"/>
                    </a:cubicBezTo>
                    <a:cubicBezTo>
                      <a:pt x="265" y="590"/>
                      <a:pt x="265" y="590"/>
                      <a:pt x="265" y="590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4"/>
                      <a:pt x="283" y="598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1" y="606"/>
                      <a:pt x="301" y="606"/>
                      <a:pt x="301" y="606"/>
                    </a:cubicBezTo>
                    <a:cubicBezTo>
                      <a:pt x="307" y="608"/>
                      <a:pt x="307" y="608"/>
                      <a:pt x="307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9" y="602"/>
                      <a:pt x="319" y="602"/>
                      <a:pt x="319" y="602"/>
                    </a:cubicBezTo>
                    <a:cubicBezTo>
                      <a:pt x="323" y="582"/>
                      <a:pt x="323" y="582"/>
                      <a:pt x="323" y="582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3" y="564"/>
                      <a:pt x="333" y="564"/>
                      <a:pt x="333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1"/>
                      <a:pt x="350" y="551"/>
                      <a:pt x="350" y="551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1"/>
                      <a:pt x="374" y="541"/>
                      <a:pt x="374" y="541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2"/>
                      <a:pt x="376" y="532"/>
                      <a:pt x="376" y="532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4"/>
                      <a:pt x="384" y="534"/>
                      <a:pt x="384" y="534"/>
                    </a:cubicBezTo>
                    <a:cubicBezTo>
                      <a:pt x="387" y="534"/>
                      <a:pt x="387" y="534"/>
                      <a:pt x="387" y="534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7"/>
                      <a:pt x="394" y="527"/>
                      <a:pt x="394" y="527"/>
                    </a:cubicBezTo>
                    <a:cubicBezTo>
                      <a:pt x="395" y="527"/>
                      <a:pt x="395" y="527"/>
                      <a:pt x="395" y="527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9" y="519"/>
                      <a:pt x="409" y="519"/>
                      <a:pt x="409" y="519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5"/>
                      <a:pt x="414" y="504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8" y="502"/>
                      <a:pt x="418" y="502"/>
                      <a:pt x="418" y="502"/>
                    </a:cubicBezTo>
                    <a:cubicBezTo>
                      <a:pt x="425" y="503"/>
                      <a:pt x="425" y="503"/>
                      <a:pt x="425" y="503"/>
                    </a:cubicBezTo>
                    <a:cubicBezTo>
                      <a:pt x="429" y="501"/>
                      <a:pt x="429" y="501"/>
                      <a:pt x="429" y="501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49" y="494"/>
                      <a:pt x="449" y="494"/>
                      <a:pt x="449" y="494"/>
                    </a:cubicBezTo>
                    <a:cubicBezTo>
                      <a:pt x="457" y="492"/>
                      <a:pt x="457" y="492"/>
                      <a:pt x="457" y="492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5" y="481"/>
                      <a:pt x="465" y="481"/>
                      <a:pt x="465" y="481"/>
                    </a:cubicBezTo>
                    <a:cubicBezTo>
                      <a:pt x="459" y="475"/>
                      <a:pt x="459" y="475"/>
                      <a:pt x="459" y="475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1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8"/>
                      <a:pt x="468" y="438"/>
                      <a:pt x="468" y="438"/>
                    </a:cubicBezTo>
                    <a:cubicBezTo>
                      <a:pt x="469" y="438"/>
                      <a:pt x="469" y="438"/>
                      <a:pt x="469" y="438"/>
                    </a:cubicBezTo>
                    <a:cubicBezTo>
                      <a:pt x="473" y="432"/>
                      <a:pt x="473" y="432"/>
                      <a:pt x="473" y="432"/>
                    </a:cubicBezTo>
                    <a:cubicBezTo>
                      <a:pt x="479" y="420"/>
                      <a:pt x="479" y="420"/>
                      <a:pt x="479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5" y="428"/>
                      <a:pt x="485" y="428"/>
                      <a:pt x="485" y="428"/>
                    </a:cubicBezTo>
                    <a:cubicBezTo>
                      <a:pt x="485" y="429"/>
                      <a:pt x="485" y="429"/>
                      <a:pt x="485" y="429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8" y="445"/>
                      <a:pt x="488" y="445"/>
                      <a:pt x="488" y="445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8"/>
                      <a:pt x="495" y="448"/>
                      <a:pt x="495" y="448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1" y="440"/>
                      <a:pt x="501" y="440"/>
                      <a:pt x="501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5" y="432"/>
                      <a:pt x="505" y="432"/>
                      <a:pt x="505" y="432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17" y="436"/>
                      <a:pt x="517" y="436"/>
                      <a:pt x="517" y="436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1"/>
                      <a:pt x="530" y="431"/>
                      <a:pt x="530" y="431"/>
                    </a:cubicBezTo>
                    <a:cubicBezTo>
                      <a:pt x="534" y="424"/>
                      <a:pt x="534" y="424"/>
                      <a:pt x="534" y="424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7" y="403"/>
                      <a:pt x="537" y="403"/>
                      <a:pt x="537" y="403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9" y="404"/>
                      <a:pt x="539" y="404"/>
                      <a:pt x="539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8"/>
                      <a:pt x="551" y="398"/>
                      <a:pt x="551" y="398"/>
                    </a:cubicBezTo>
                    <a:cubicBezTo>
                      <a:pt x="552" y="398"/>
                      <a:pt x="552" y="398"/>
                      <a:pt x="552" y="398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61" y="398"/>
                      <a:pt x="561" y="398"/>
                      <a:pt x="561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7"/>
                      <a:pt x="572" y="417"/>
                      <a:pt x="572" y="417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9" y="414"/>
                      <a:pt x="579" y="414"/>
                      <a:pt x="579" y="414"/>
                    </a:cubicBezTo>
                    <a:cubicBezTo>
                      <a:pt x="581" y="416"/>
                      <a:pt x="581" y="418"/>
                      <a:pt x="581" y="420"/>
                    </a:cubicBezTo>
                    <a:cubicBezTo>
                      <a:pt x="581" y="427"/>
                      <a:pt x="581" y="427"/>
                      <a:pt x="581" y="427"/>
                    </a:cubicBezTo>
                    <a:cubicBezTo>
                      <a:pt x="579" y="434"/>
                      <a:pt x="579" y="434"/>
                      <a:pt x="579" y="434"/>
                    </a:cubicBezTo>
                    <a:cubicBezTo>
                      <a:pt x="581" y="438"/>
                      <a:pt x="581" y="438"/>
                      <a:pt x="581" y="438"/>
                    </a:cubicBezTo>
                    <a:cubicBezTo>
                      <a:pt x="585" y="442"/>
                      <a:pt x="585" y="442"/>
                      <a:pt x="585" y="442"/>
                    </a:cubicBezTo>
                    <a:cubicBezTo>
                      <a:pt x="601" y="444"/>
                      <a:pt x="601" y="444"/>
                      <a:pt x="601" y="444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4" y="446"/>
                      <a:pt x="604" y="446"/>
                      <a:pt x="604" y="446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5" y="416"/>
                      <a:pt x="625" y="416"/>
                      <a:pt x="625" y="416"/>
                    </a:cubicBezTo>
                    <a:cubicBezTo>
                      <a:pt x="628" y="419"/>
                      <a:pt x="628" y="419"/>
                      <a:pt x="628" y="419"/>
                    </a:cubicBezTo>
                    <a:cubicBezTo>
                      <a:pt x="633" y="416"/>
                      <a:pt x="633" y="416"/>
                      <a:pt x="633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3"/>
                      <a:pt x="656" y="393"/>
                      <a:pt x="656" y="393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5"/>
                      <a:pt x="672" y="385"/>
                      <a:pt x="672" y="385"/>
                    </a:cubicBezTo>
                    <a:cubicBezTo>
                      <a:pt x="677" y="385"/>
                      <a:pt x="677" y="385"/>
                      <a:pt x="677" y="385"/>
                    </a:cubicBezTo>
                    <a:cubicBezTo>
                      <a:pt x="677" y="382"/>
                      <a:pt x="677" y="379"/>
                      <a:pt x="678" y="378"/>
                    </a:cubicBezTo>
                    <a:cubicBezTo>
                      <a:pt x="685" y="370"/>
                      <a:pt x="685" y="370"/>
                      <a:pt x="685" y="370"/>
                    </a:cubicBezTo>
                    <a:cubicBezTo>
                      <a:pt x="687" y="368"/>
                      <a:pt x="687" y="368"/>
                      <a:pt x="687" y="368"/>
                    </a:cubicBezTo>
                    <a:cubicBezTo>
                      <a:pt x="695" y="371"/>
                      <a:pt x="695" y="371"/>
                      <a:pt x="695" y="371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1" y="363"/>
                      <a:pt x="711" y="363"/>
                      <a:pt x="711" y="363"/>
                    </a:cubicBezTo>
                    <a:cubicBezTo>
                      <a:pt x="714" y="357"/>
                      <a:pt x="714" y="357"/>
                      <a:pt x="714" y="357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6"/>
                      <a:pt x="706" y="356"/>
                      <a:pt x="706" y="356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49"/>
                      <a:pt x="698" y="349"/>
                      <a:pt x="698" y="349"/>
                    </a:cubicBezTo>
                    <a:cubicBezTo>
                      <a:pt x="701" y="338"/>
                      <a:pt x="701" y="338"/>
                      <a:pt x="701" y="338"/>
                    </a:cubicBezTo>
                    <a:cubicBezTo>
                      <a:pt x="701" y="330"/>
                      <a:pt x="701" y="330"/>
                      <a:pt x="701" y="330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1"/>
                      <a:pt x="694" y="321"/>
                      <a:pt x="694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0"/>
                      <a:pt x="693" y="320"/>
                      <a:pt x="693" y="320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1" y="318"/>
                      <a:pt x="681" y="318"/>
                      <a:pt x="681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2"/>
                      <a:pt x="672" y="322"/>
                      <a:pt x="672" y="322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4"/>
                      <a:pt x="664" y="314"/>
                      <a:pt x="664" y="31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7" y="295"/>
                      <a:pt x="657" y="295"/>
                      <a:pt x="657" y="295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82"/>
                      <a:pt x="657" y="282"/>
                      <a:pt x="657" y="282"/>
                    </a:cubicBezTo>
                    <a:cubicBezTo>
                      <a:pt x="656" y="275"/>
                      <a:pt x="656" y="275"/>
                      <a:pt x="656" y="275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4"/>
                      <a:pt x="644" y="254"/>
                      <a:pt x="644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1"/>
                      <a:pt x="663" y="261"/>
                      <a:pt x="663" y="261"/>
                    </a:cubicBezTo>
                    <a:cubicBezTo>
                      <a:pt x="669" y="256"/>
                      <a:pt x="669" y="256"/>
                      <a:pt x="669" y="256"/>
                    </a:cubicBezTo>
                    <a:cubicBezTo>
                      <a:pt x="673" y="250"/>
                      <a:pt x="673" y="250"/>
                      <a:pt x="673" y="250"/>
                    </a:cubicBezTo>
                    <a:cubicBezTo>
                      <a:pt x="673" y="245"/>
                      <a:pt x="673" y="245"/>
                      <a:pt x="673" y="245"/>
                    </a:cubicBezTo>
                    <a:cubicBezTo>
                      <a:pt x="672" y="232"/>
                      <a:pt x="672" y="232"/>
                      <a:pt x="672" y="232"/>
                    </a:cubicBezTo>
                    <a:cubicBezTo>
                      <a:pt x="671" y="227"/>
                      <a:pt x="671" y="227"/>
                      <a:pt x="671" y="227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0"/>
                      <a:pt x="662" y="220"/>
                      <a:pt x="662" y="220"/>
                    </a:cubicBezTo>
                    <a:cubicBezTo>
                      <a:pt x="654" y="210"/>
                      <a:pt x="654" y="210"/>
                      <a:pt x="654" y="210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9" y="202"/>
                      <a:pt x="649" y="202"/>
                      <a:pt x="649" y="202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89"/>
                      <a:pt x="657" y="189"/>
                      <a:pt x="657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8"/>
                      <a:pt x="658" y="188"/>
                      <a:pt x="658" y="188"/>
                    </a:cubicBezTo>
                    <a:cubicBezTo>
                      <a:pt x="659" y="188"/>
                      <a:pt x="659" y="188"/>
                      <a:pt x="659" y="188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7" y="184"/>
                      <a:pt x="667" y="184"/>
                      <a:pt x="667" y="184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87" y="158"/>
                      <a:pt x="687" y="158"/>
                      <a:pt x="687" y="158"/>
                    </a:cubicBezTo>
                    <a:cubicBezTo>
                      <a:pt x="687" y="159"/>
                      <a:pt x="687" y="159"/>
                      <a:pt x="687" y="159"/>
                    </a:cubicBezTo>
                    <a:cubicBezTo>
                      <a:pt x="691" y="163"/>
                      <a:pt x="691" y="163"/>
                      <a:pt x="691" y="163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1"/>
                      <a:pt x="696" y="151"/>
                      <a:pt x="696" y="151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1"/>
                      <a:pt x="693" y="141"/>
                      <a:pt x="693" y="141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4" y="130"/>
                      <a:pt x="694" y="130"/>
                      <a:pt x="694" y="130"/>
                    </a:cubicBezTo>
                    <a:cubicBezTo>
                      <a:pt x="699" y="125"/>
                      <a:pt x="699" y="125"/>
                      <a:pt x="699" y="125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2"/>
                      <a:pt x="701" y="108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93"/>
                      <a:pt x="699" y="93"/>
                      <a:pt x="699" y="93"/>
                    </a:cubicBezTo>
                    <a:cubicBezTo>
                      <a:pt x="699" y="92"/>
                      <a:pt x="699" y="92"/>
                      <a:pt x="699" y="92"/>
                    </a:cubicBezTo>
                    <a:cubicBezTo>
                      <a:pt x="701" y="84"/>
                      <a:pt x="701" y="84"/>
                      <a:pt x="701" y="84"/>
                    </a:cubicBezTo>
                    <a:cubicBezTo>
                      <a:pt x="699" y="80"/>
                      <a:pt x="698" y="78"/>
                      <a:pt x="698" y="76"/>
                    </a:cubicBezTo>
                    <a:lnTo>
                      <a:pt x="69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iḍê">
                <a:extLst>
                  <a:ext uri="{FF2B5EF4-FFF2-40B4-BE49-F238E27FC236}">
                    <a16:creationId xmlns="" xmlns:a16="http://schemas.microsoft.com/office/drawing/2014/main" id="{B833C95B-017A-4A89-ABE0-2AA5EEEC83FF}"/>
                  </a:ext>
                </a:extLst>
              </p:cNvPr>
              <p:cNvSpPr/>
              <p:nvPr/>
            </p:nvSpPr>
            <p:spPr bwMode="auto">
              <a:xfrm>
                <a:off x="2244" y="1579"/>
                <a:ext cx="1080" cy="914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0 h 386"/>
                  <a:gd name="T4" fmla="*/ 222 w 456"/>
                  <a:gd name="T5" fmla="*/ 128 h 386"/>
                  <a:gd name="T6" fmla="*/ 196 w 456"/>
                  <a:gd name="T7" fmla="*/ 107 h 386"/>
                  <a:gd name="T8" fmla="*/ 199 w 456"/>
                  <a:gd name="T9" fmla="*/ 78 h 386"/>
                  <a:gd name="T10" fmla="*/ 170 w 456"/>
                  <a:gd name="T11" fmla="*/ 86 h 386"/>
                  <a:gd name="T12" fmla="*/ 148 w 456"/>
                  <a:gd name="T13" fmla="*/ 58 h 386"/>
                  <a:gd name="T14" fmla="*/ 138 w 456"/>
                  <a:gd name="T15" fmla="*/ 24 h 386"/>
                  <a:gd name="T16" fmla="*/ 128 w 456"/>
                  <a:gd name="T17" fmla="*/ 7 h 386"/>
                  <a:gd name="T18" fmla="*/ 105 w 456"/>
                  <a:gd name="T19" fmla="*/ 15 h 386"/>
                  <a:gd name="T20" fmla="*/ 89 w 456"/>
                  <a:gd name="T21" fmla="*/ 32 h 386"/>
                  <a:gd name="T22" fmla="*/ 49 w 456"/>
                  <a:gd name="T23" fmla="*/ 44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19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6 h 386"/>
                  <a:gd name="T38" fmla="*/ 216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3 h 386"/>
                  <a:gd name="T50" fmla="*/ 250 w 456"/>
                  <a:gd name="T51" fmla="*/ 352 h 386"/>
                  <a:gd name="T52" fmla="*/ 262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5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4 h 386"/>
                  <a:gd name="T72" fmla="*/ 385 w 456"/>
                  <a:gd name="T73" fmla="*/ 307 h 386"/>
                  <a:gd name="T74" fmla="*/ 400 w 456"/>
                  <a:gd name="T75" fmla="*/ 290 h 386"/>
                  <a:gd name="T76" fmla="*/ 423 w 456"/>
                  <a:gd name="T77" fmla="*/ 286 h 386"/>
                  <a:gd name="T78" fmla="*/ 446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8 h 386"/>
                  <a:gd name="T84" fmla="*/ 396 w 456"/>
                  <a:gd name="T85" fmla="*/ 246 h 386"/>
                  <a:gd name="T86" fmla="*/ 408 w 456"/>
                  <a:gd name="T87" fmla="*/ 255 h 386"/>
                  <a:gd name="T88" fmla="*/ 406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3 h 386"/>
                  <a:gd name="T96" fmla="*/ 356 w 456"/>
                  <a:gd name="T97" fmla="*/ 256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6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5"/>
                      <a:pt x="268" y="155"/>
                      <a:pt x="268" y="155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28" y="132"/>
                      <a:pt x="228" y="132"/>
                      <a:pt x="228" y="132"/>
                    </a:cubicBezTo>
                    <a:cubicBezTo>
                      <a:pt x="226" y="132"/>
                      <a:pt x="224" y="131"/>
                      <a:pt x="223" y="129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2"/>
                      <a:pt x="210" y="120"/>
                      <a:pt x="208" y="116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1"/>
                      <a:pt x="195" y="101"/>
                      <a:pt x="195" y="101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8" y="82"/>
                      <a:pt x="208" y="82"/>
                      <a:pt x="208" y="81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199" y="78"/>
                      <a:pt x="199" y="78"/>
                      <a:pt x="199" y="78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68" y="88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2" y="72"/>
                      <a:pt x="150" y="69"/>
                      <a:pt x="150" y="67"/>
                    </a:cubicBezTo>
                    <a:cubicBezTo>
                      <a:pt x="148" y="58"/>
                      <a:pt x="148" y="58"/>
                      <a:pt x="148" y="58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34"/>
                      <a:pt x="82" y="36"/>
                      <a:pt x="77" y="37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2"/>
                      <a:pt x="53" y="44"/>
                      <a:pt x="49" y="44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62"/>
                      <a:pt x="32" y="65"/>
                      <a:pt x="30" y="66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6"/>
                      <a:pt x="18" y="76"/>
                      <a:pt x="1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8" y="132"/>
                    </a:cubicBezTo>
                    <a:cubicBezTo>
                      <a:pt x="118" y="131"/>
                      <a:pt x="118" y="131"/>
                      <a:pt x="118" y="131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6"/>
                      <a:pt x="186" y="156"/>
                      <a:pt x="186" y="156"/>
                    </a:cubicBezTo>
                    <a:cubicBezTo>
                      <a:pt x="188" y="158"/>
                      <a:pt x="192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8"/>
                      <a:pt x="274" y="218"/>
                      <a:pt x="274" y="218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86" y="258"/>
                      <a:pt x="286" y="258"/>
                      <a:pt x="286" y="258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2" y="282"/>
                      <a:pt x="272" y="282"/>
                      <a:pt x="272" y="282"/>
                    </a:cubicBezTo>
                    <a:cubicBezTo>
                      <a:pt x="272" y="288"/>
                      <a:pt x="272" y="288"/>
                      <a:pt x="272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6" y="309"/>
                      <a:pt x="247" y="310"/>
                      <a:pt x="250" y="311"/>
                    </a:cubicBezTo>
                    <a:cubicBezTo>
                      <a:pt x="254" y="312"/>
                      <a:pt x="254" y="316"/>
                      <a:pt x="252" y="321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6" y="328"/>
                      <a:pt x="246" y="328"/>
                      <a:pt x="246" y="328"/>
                    </a:cubicBezTo>
                    <a:cubicBezTo>
                      <a:pt x="245" y="328"/>
                      <a:pt x="245" y="328"/>
                      <a:pt x="245" y="328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5" y="326"/>
                      <a:pt x="225" y="326"/>
                      <a:pt x="225" y="326"/>
                    </a:cubicBezTo>
                    <a:cubicBezTo>
                      <a:pt x="224" y="333"/>
                      <a:pt x="224" y="333"/>
                      <a:pt x="224" y="333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4"/>
                      <a:pt x="242" y="354"/>
                      <a:pt x="242" y="354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2"/>
                      <a:pt x="250" y="352"/>
                      <a:pt x="250" y="352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2" y="356"/>
                      <a:pt x="262" y="356"/>
                      <a:pt x="262" y="356"/>
                    </a:cubicBezTo>
                    <a:cubicBezTo>
                      <a:pt x="264" y="355"/>
                      <a:pt x="264" y="355"/>
                      <a:pt x="264" y="35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7"/>
                      <a:pt x="269" y="327"/>
                      <a:pt x="269" y="327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1"/>
                      <a:pt x="276" y="321"/>
                      <a:pt x="276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86" y="320"/>
                      <a:pt x="286" y="320"/>
                      <a:pt x="286" y="320"/>
                    </a:cubicBezTo>
                    <a:cubicBezTo>
                      <a:pt x="286" y="322"/>
                      <a:pt x="286" y="322"/>
                      <a:pt x="286" y="322"/>
                    </a:cubicBezTo>
                    <a:cubicBezTo>
                      <a:pt x="286" y="325"/>
                      <a:pt x="286" y="327"/>
                      <a:pt x="286" y="328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2" y="353"/>
                      <a:pt x="322" y="353"/>
                      <a:pt x="322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3"/>
                      <a:pt x="334" y="363"/>
                      <a:pt x="334" y="363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4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5"/>
                      <a:pt x="364" y="375"/>
                      <a:pt x="364" y="375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1"/>
                      <a:pt x="366" y="371"/>
                      <a:pt x="366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1"/>
                      <a:pt x="365" y="361"/>
                      <a:pt x="365" y="361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5"/>
                      <a:pt x="364" y="355"/>
                      <a:pt x="364" y="355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5" y="345"/>
                      <a:pt x="375" y="345"/>
                      <a:pt x="375" y="345"/>
                    </a:cubicBezTo>
                    <a:cubicBezTo>
                      <a:pt x="388" y="345"/>
                      <a:pt x="388" y="345"/>
                      <a:pt x="388" y="345"/>
                    </a:cubicBezTo>
                    <a:cubicBezTo>
                      <a:pt x="390" y="344"/>
                      <a:pt x="390" y="344"/>
                      <a:pt x="390" y="344"/>
                    </a:cubicBezTo>
                    <a:cubicBezTo>
                      <a:pt x="390" y="338"/>
                      <a:pt x="390" y="338"/>
                      <a:pt x="390" y="338"/>
                    </a:cubicBezTo>
                    <a:cubicBezTo>
                      <a:pt x="388" y="332"/>
                      <a:pt x="388" y="332"/>
                      <a:pt x="388" y="332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96" y="291"/>
                      <a:pt x="396" y="291"/>
                      <a:pt x="396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0"/>
                      <a:pt x="398" y="290"/>
                      <a:pt x="398" y="290"/>
                    </a:cubicBezTo>
                    <a:cubicBezTo>
                      <a:pt x="400" y="290"/>
                      <a:pt x="400" y="290"/>
                      <a:pt x="400" y="290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4" y="296"/>
                      <a:pt x="414" y="296"/>
                      <a:pt x="414" y="296"/>
                    </a:cubicBezTo>
                    <a:cubicBezTo>
                      <a:pt x="420" y="298"/>
                      <a:pt x="420" y="298"/>
                      <a:pt x="420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0"/>
                      <a:pt x="420" y="288"/>
                      <a:pt x="423" y="286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0"/>
                      <a:pt x="430" y="280"/>
                      <a:pt x="430" y="280"/>
                    </a:cubicBezTo>
                    <a:cubicBezTo>
                      <a:pt x="434" y="279"/>
                      <a:pt x="437" y="278"/>
                      <a:pt x="438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50" y="278"/>
                      <a:pt x="450" y="278"/>
                      <a:pt x="450" y="278"/>
                    </a:cubicBezTo>
                    <a:cubicBezTo>
                      <a:pt x="452" y="268"/>
                      <a:pt x="452" y="268"/>
                      <a:pt x="452" y="268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7"/>
                      <a:pt x="452" y="254"/>
                      <a:pt x="454" y="254"/>
                    </a:cubicBezTo>
                    <a:cubicBezTo>
                      <a:pt x="456" y="248"/>
                      <a:pt x="456" y="248"/>
                      <a:pt x="456" y="248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0"/>
                      <a:pt x="448" y="240"/>
                      <a:pt x="448" y="240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0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7"/>
                      <a:pt x="420" y="227"/>
                      <a:pt x="420" y="227"/>
                    </a:cubicBezTo>
                    <a:cubicBezTo>
                      <a:pt x="412" y="218"/>
                      <a:pt x="412" y="218"/>
                      <a:pt x="412" y="218"/>
                    </a:cubicBezTo>
                    <a:cubicBezTo>
                      <a:pt x="406" y="218"/>
                      <a:pt x="406" y="218"/>
                      <a:pt x="406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8"/>
                      <a:pt x="394" y="238"/>
                      <a:pt x="394" y="238"/>
                    </a:cubicBezTo>
                    <a:cubicBezTo>
                      <a:pt x="396" y="246"/>
                      <a:pt x="396" y="246"/>
                      <a:pt x="396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7" y="255"/>
                      <a:pt x="407" y="255"/>
                      <a:pt x="407" y="255"/>
                    </a:cubicBezTo>
                    <a:cubicBezTo>
                      <a:pt x="408" y="255"/>
                      <a:pt x="408" y="255"/>
                      <a:pt x="408" y="255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6" y="268"/>
                      <a:pt x="406" y="268"/>
                      <a:pt x="406" y="268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4" y="271"/>
                      <a:pt x="402" y="272"/>
                      <a:pt x="400" y="273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3"/>
                      <a:pt x="399" y="273"/>
                      <a:pt x="399" y="273"/>
                    </a:cubicBezTo>
                    <a:cubicBezTo>
                      <a:pt x="398" y="273"/>
                      <a:pt x="398" y="273"/>
                      <a:pt x="398" y="273"/>
                    </a:cubicBezTo>
                    <a:cubicBezTo>
                      <a:pt x="396" y="272"/>
                      <a:pt x="396" y="272"/>
                      <a:pt x="396" y="272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1" y="287"/>
                      <a:pt x="391" y="287"/>
                      <a:pt x="391" y="287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4" y="290"/>
                      <a:pt x="384" y="290"/>
                      <a:pt x="384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3"/>
                      <a:pt x="373" y="283"/>
                      <a:pt x="373" y="283"/>
                    </a:cubicBezTo>
                    <a:cubicBezTo>
                      <a:pt x="370" y="276"/>
                      <a:pt x="370" y="276"/>
                      <a:pt x="370" y="276"/>
                    </a:cubicBezTo>
                    <a:cubicBezTo>
                      <a:pt x="370" y="276"/>
                      <a:pt x="368" y="274"/>
                      <a:pt x="364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57" y="269"/>
                      <a:pt x="357" y="269"/>
                      <a:pt x="357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3"/>
                      <a:pt x="358" y="253"/>
                      <a:pt x="358" y="253"/>
                    </a:cubicBezTo>
                    <a:cubicBezTo>
                      <a:pt x="358" y="251"/>
                      <a:pt x="358" y="251"/>
                      <a:pt x="358" y="251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4"/>
                      <a:pt x="319" y="201"/>
                    </a:cubicBezTo>
                    <a:cubicBezTo>
                      <a:pt x="312" y="201"/>
                      <a:pt x="312" y="201"/>
                      <a:pt x="312" y="201"/>
                    </a:cubicBezTo>
                    <a:cubicBezTo>
                      <a:pt x="310" y="200"/>
                      <a:pt x="308" y="199"/>
                      <a:pt x="305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2" y="194"/>
                      <a:pt x="301" y="191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2"/>
                      <a:pt x="320" y="129"/>
                      <a:pt x="320" y="127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2" y="127"/>
                      <a:pt x="312" y="127"/>
                      <a:pt x="312" y="127"/>
                    </a:cubicBezTo>
                    <a:cubicBezTo>
                      <a:pt x="310" y="128"/>
                      <a:pt x="307" y="131"/>
                      <a:pt x="303" y="136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0" y="144"/>
                      <a:pt x="286" y="145"/>
                      <a:pt x="284" y="144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ḻide">
                <a:extLst>
                  <a:ext uri="{FF2B5EF4-FFF2-40B4-BE49-F238E27FC236}">
                    <a16:creationId xmlns="" xmlns:a16="http://schemas.microsoft.com/office/drawing/2014/main" id="{AA4E2AAF-F8A7-465D-AB5D-A411DA794A7E}"/>
                  </a:ext>
                </a:extLst>
              </p:cNvPr>
              <p:cNvSpPr/>
              <p:nvPr/>
            </p:nvSpPr>
            <p:spPr bwMode="auto">
              <a:xfrm>
                <a:off x="3011" y="1896"/>
                <a:ext cx="218" cy="360"/>
              </a:xfrm>
              <a:custGeom>
                <a:avLst/>
                <a:gdLst>
                  <a:gd name="T0" fmla="*/ 46 w 92"/>
                  <a:gd name="T1" fmla="*/ 29 h 152"/>
                  <a:gd name="T2" fmla="*/ 46 w 92"/>
                  <a:gd name="T3" fmla="*/ 43 h 152"/>
                  <a:gd name="T4" fmla="*/ 42 w 92"/>
                  <a:gd name="T5" fmla="*/ 54 h 152"/>
                  <a:gd name="T6" fmla="*/ 38 w 92"/>
                  <a:gd name="T7" fmla="*/ 62 h 152"/>
                  <a:gd name="T8" fmla="*/ 37 w 92"/>
                  <a:gd name="T9" fmla="*/ 61 h 152"/>
                  <a:gd name="T10" fmla="*/ 22 w 92"/>
                  <a:gd name="T11" fmla="*/ 65 h 152"/>
                  <a:gd name="T12" fmla="*/ 6 w 92"/>
                  <a:gd name="T13" fmla="*/ 67 h 152"/>
                  <a:gd name="T14" fmla="*/ 4 w 92"/>
                  <a:gd name="T15" fmla="*/ 70 h 152"/>
                  <a:gd name="T16" fmla="*/ 19 w 92"/>
                  <a:gd name="T17" fmla="*/ 72 h 152"/>
                  <a:gd name="T18" fmla="*/ 20 w 92"/>
                  <a:gd name="T19" fmla="*/ 72 h 152"/>
                  <a:gd name="T20" fmla="*/ 24 w 92"/>
                  <a:gd name="T21" fmla="*/ 81 h 152"/>
                  <a:gd name="T22" fmla="*/ 30 w 92"/>
                  <a:gd name="T23" fmla="*/ 92 h 152"/>
                  <a:gd name="T24" fmla="*/ 35 w 92"/>
                  <a:gd name="T25" fmla="*/ 108 h 152"/>
                  <a:gd name="T26" fmla="*/ 36 w 92"/>
                  <a:gd name="T27" fmla="*/ 108 h 152"/>
                  <a:gd name="T28" fmla="*/ 38 w 92"/>
                  <a:gd name="T29" fmla="*/ 116 h 152"/>
                  <a:gd name="T30" fmla="*/ 36 w 92"/>
                  <a:gd name="T31" fmla="*/ 124 h 152"/>
                  <a:gd name="T32" fmla="*/ 36 w 92"/>
                  <a:gd name="T33" fmla="*/ 132 h 152"/>
                  <a:gd name="T34" fmla="*/ 50 w 92"/>
                  <a:gd name="T35" fmla="*/ 140 h 152"/>
                  <a:gd name="T36" fmla="*/ 58 w 92"/>
                  <a:gd name="T37" fmla="*/ 151 h 152"/>
                  <a:gd name="T38" fmla="*/ 62 w 92"/>
                  <a:gd name="T39" fmla="*/ 152 h 152"/>
                  <a:gd name="T40" fmla="*/ 61 w 92"/>
                  <a:gd name="T41" fmla="*/ 139 h 152"/>
                  <a:gd name="T42" fmla="*/ 70 w 92"/>
                  <a:gd name="T43" fmla="*/ 134 h 152"/>
                  <a:gd name="T44" fmla="*/ 71 w 92"/>
                  <a:gd name="T45" fmla="*/ 134 h 152"/>
                  <a:gd name="T46" fmla="*/ 72 w 92"/>
                  <a:gd name="T47" fmla="*/ 134 h 152"/>
                  <a:gd name="T48" fmla="*/ 78 w 92"/>
                  <a:gd name="T49" fmla="*/ 133 h 152"/>
                  <a:gd name="T50" fmla="*/ 79 w 92"/>
                  <a:gd name="T51" fmla="*/ 122 h 152"/>
                  <a:gd name="T52" fmla="*/ 74 w 92"/>
                  <a:gd name="T53" fmla="*/ 116 h 152"/>
                  <a:gd name="T54" fmla="*/ 69 w 92"/>
                  <a:gd name="T55" fmla="*/ 116 h 152"/>
                  <a:gd name="T56" fmla="*/ 66 w 92"/>
                  <a:gd name="T57" fmla="*/ 105 h 152"/>
                  <a:gd name="T58" fmla="*/ 68 w 92"/>
                  <a:gd name="T59" fmla="*/ 84 h 152"/>
                  <a:gd name="T60" fmla="*/ 82 w 92"/>
                  <a:gd name="T61" fmla="*/ 80 h 152"/>
                  <a:gd name="T62" fmla="*/ 92 w 92"/>
                  <a:gd name="T63" fmla="*/ 54 h 152"/>
                  <a:gd name="T64" fmla="*/ 84 w 92"/>
                  <a:gd name="T65" fmla="*/ 48 h 152"/>
                  <a:gd name="T66" fmla="*/ 83 w 92"/>
                  <a:gd name="T67" fmla="*/ 48 h 152"/>
                  <a:gd name="T68" fmla="*/ 76 w 92"/>
                  <a:gd name="T69" fmla="*/ 48 h 152"/>
                  <a:gd name="T70" fmla="*/ 72 w 92"/>
                  <a:gd name="T71" fmla="*/ 42 h 152"/>
                  <a:gd name="T72" fmla="*/ 71 w 92"/>
                  <a:gd name="T73" fmla="*/ 42 h 152"/>
                  <a:gd name="T74" fmla="*/ 73 w 92"/>
                  <a:gd name="T75" fmla="*/ 26 h 152"/>
                  <a:gd name="T76" fmla="*/ 76 w 92"/>
                  <a:gd name="T77" fmla="*/ 18 h 152"/>
                  <a:gd name="T78" fmla="*/ 78 w 92"/>
                  <a:gd name="T79" fmla="*/ 10 h 152"/>
                  <a:gd name="T80" fmla="*/ 64 w 92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" h="152">
                    <a:moveTo>
                      <a:pt x="54" y="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7"/>
                      <a:pt x="41" y="60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6" y="137"/>
                      <a:pt x="49" y="138"/>
                      <a:pt x="50" y="140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6" y="148"/>
                      <a:pt x="58" y="150"/>
                      <a:pt x="58" y="151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6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0" y="51"/>
                      <a:pt x="89" y="49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0"/>
                      <a:pt x="76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iḍé">
                <a:extLst>
                  <a:ext uri="{FF2B5EF4-FFF2-40B4-BE49-F238E27FC236}">
                    <a16:creationId xmlns="" xmlns:a16="http://schemas.microsoft.com/office/drawing/2014/main" id="{39E46C13-C5EB-40F2-ABC3-D0BED505610D}"/>
                  </a:ext>
                </a:extLst>
              </p:cNvPr>
              <p:cNvSpPr/>
              <p:nvPr/>
            </p:nvSpPr>
            <p:spPr bwMode="auto">
              <a:xfrm>
                <a:off x="949" y="950"/>
                <a:ext cx="1544" cy="1166"/>
              </a:xfrm>
              <a:custGeom>
                <a:avLst/>
                <a:gdLst>
                  <a:gd name="T0" fmla="*/ 639 w 652"/>
                  <a:gd name="T1" fmla="*/ 228 h 493"/>
                  <a:gd name="T2" fmla="*/ 612 w 652"/>
                  <a:gd name="T3" fmla="*/ 204 h 493"/>
                  <a:gd name="T4" fmla="*/ 596 w 652"/>
                  <a:gd name="T5" fmla="*/ 184 h 493"/>
                  <a:gd name="T6" fmla="*/ 520 w 652"/>
                  <a:gd name="T7" fmla="*/ 166 h 493"/>
                  <a:gd name="T8" fmla="*/ 524 w 652"/>
                  <a:gd name="T9" fmla="*/ 90 h 493"/>
                  <a:gd name="T10" fmla="*/ 470 w 652"/>
                  <a:gd name="T11" fmla="*/ 25 h 493"/>
                  <a:gd name="T12" fmla="*/ 443 w 652"/>
                  <a:gd name="T13" fmla="*/ 7 h 493"/>
                  <a:gd name="T14" fmla="*/ 401 w 652"/>
                  <a:gd name="T15" fmla="*/ 61 h 493"/>
                  <a:gd name="T16" fmla="*/ 309 w 652"/>
                  <a:gd name="T17" fmla="*/ 112 h 493"/>
                  <a:gd name="T18" fmla="*/ 291 w 652"/>
                  <a:gd name="T19" fmla="*/ 115 h 493"/>
                  <a:gd name="T20" fmla="*/ 237 w 652"/>
                  <a:gd name="T21" fmla="*/ 110 h 493"/>
                  <a:gd name="T22" fmla="*/ 245 w 652"/>
                  <a:gd name="T23" fmla="*/ 168 h 493"/>
                  <a:gd name="T24" fmla="*/ 234 w 652"/>
                  <a:gd name="T25" fmla="*/ 198 h 493"/>
                  <a:gd name="T26" fmla="*/ 226 w 652"/>
                  <a:gd name="T27" fmla="*/ 196 h 493"/>
                  <a:gd name="T28" fmla="*/ 202 w 652"/>
                  <a:gd name="T29" fmla="*/ 224 h 493"/>
                  <a:gd name="T30" fmla="*/ 165 w 652"/>
                  <a:gd name="T31" fmla="*/ 234 h 493"/>
                  <a:gd name="T32" fmla="*/ 92 w 652"/>
                  <a:gd name="T33" fmla="*/ 253 h 493"/>
                  <a:gd name="T34" fmla="*/ 53 w 652"/>
                  <a:gd name="T35" fmla="*/ 247 h 493"/>
                  <a:gd name="T36" fmla="*/ 33 w 652"/>
                  <a:gd name="T37" fmla="*/ 240 h 493"/>
                  <a:gd name="T38" fmla="*/ 5 w 652"/>
                  <a:gd name="T39" fmla="*/ 284 h 493"/>
                  <a:gd name="T40" fmla="*/ 27 w 652"/>
                  <a:gd name="T41" fmla="*/ 303 h 493"/>
                  <a:gd name="T42" fmla="*/ 21 w 652"/>
                  <a:gd name="T43" fmla="*/ 356 h 493"/>
                  <a:gd name="T44" fmla="*/ 21 w 652"/>
                  <a:gd name="T45" fmla="*/ 367 h 493"/>
                  <a:gd name="T46" fmla="*/ 60 w 652"/>
                  <a:gd name="T47" fmla="*/ 417 h 493"/>
                  <a:gd name="T48" fmla="*/ 85 w 652"/>
                  <a:gd name="T49" fmla="*/ 443 h 493"/>
                  <a:gd name="T50" fmla="*/ 105 w 652"/>
                  <a:gd name="T51" fmla="*/ 490 h 493"/>
                  <a:gd name="T52" fmla="*/ 130 w 652"/>
                  <a:gd name="T53" fmla="*/ 493 h 493"/>
                  <a:gd name="T54" fmla="*/ 145 w 652"/>
                  <a:gd name="T55" fmla="*/ 466 h 493"/>
                  <a:gd name="T56" fmla="*/ 165 w 652"/>
                  <a:gd name="T57" fmla="*/ 468 h 493"/>
                  <a:gd name="T58" fmla="*/ 230 w 652"/>
                  <a:gd name="T59" fmla="*/ 465 h 493"/>
                  <a:gd name="T60" fmla="*/ 251 w 652"/>
                  <a:gd name="T61" fmla="*/ 480 h 493"/>
                  <a:gd name="T62" fmla="*/ 285 w 652"/>
                  <a:gd name="T63" fmla="*/ 480 h 493"/>
                  <a:gd name="T64" fmla="*/ 360 w 652"/>
                  <a:gd name="T65" fmla="*/ 470 h 493"/>
                  <a:gd name="T66" fmla="*/ 413 w 652"/>
                  <a:gd name="T67" fmla="*/ 472 h 493"/>
                  <a:gd name="T68" fmla="*/ 446 w 652"/>
                  <a:gd name="T69" fmla="*/ 484 h 493"/>
                  <a:gd name="T70" fmla="*/ 473 w 652"/>
                  <a:gd name="T71" fmla="*/ 491 h 493"/>
                  <a:gd name="T72" fmla="*/ 469 w 652"/>
                  <a:gd name="T73" fmla="*/ 470 h 493"/>
                  <a:gd name="T74" fmla="*/ 477 w 652"/>
                  <a:gd name="T75" fmla="*/ 460 h 493"/>
                  <a:gd name="T76" fmla="*/ 479 w 652"/>
                  <a:gd name="T77" fmla="*/ 446 h 493"/>
                  <a:gd name="T78" fmla="*/ 461 w 652"/>
                  <a:gd name="T79" fmla="*/ 428 h 493"/>
                  <a:gd name="T80" fmla="*/ 462 w 652"/>
                  <a:gd name="T81" fmla="*/ 414 h 493"/>
                  <a:gd name="T82" fmla="*/ 494 w 652"/>
                  <a:gd name="T83" fmla="*/ 396 h 493"/>
                  <a:gd name="T84" fmla="*/ 527 w 652"/>
                  <a:gd name="T85" fmla="*/ 390 h 493"/>
                  <a:gd name="T86" fmla="*/ 544 w 652"/>
                  <a:gd name="T87" fmla="*/ 375 h 493"/>
                  <a:gd name="T88" fmla="*/ 545 w 652"/>
                  <a:gd name="T89" fmla="*/ 367 h 493"/>
                  <a:gd name="T90" fmla="*/ 547 w 652"/>
                  <a:gd name="T91" fmla="*/ 343 h 493"/>
                  <a:gd name="T92" fmla="*/ 585 w 652"/>
                  <a:gd name="T93" fmla="*/ 314 h 493"/>
                  <a:gd name="T94" fmla="*/ 603 w 652"/>
                  <a:gd name="T95" fmla="*/ 302 h 493"/>
                  <a:gd name="T96" fmla="*/ 635 w 652"/>
                  <a:gd name="T97" fmla="*/ 294 h 493"/>
                  <a:gd name="T98" fmla="*/ 648 w 652"/>
                  <a:gd name="T99" fmla="*/ 281 h 493"/>
                  <a:gd name="T100" fmla="*/ 651 w 652"/>
                  <a:gd name="T101" fmla="*/ 26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2" h="493">
                    <a:moveTo>
                      <a:pt x="651" y="265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4"/>
                      <a:pt x="652" y="264"/>
                      <a:pt x="652" y="264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3" y="204"/>
                      <a:pt x="613" y="204"/>
                      <a:pt x="613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6"/>
                      <a:pt x="604" y="190"/>
                      <a:pt x="596" y="184"/>
                    </a:cubicBezTo>
                    <a:cubicBezTo>
                      <a:pt x="591" y="180"/>
                      <a:pt x="587" y="178"/>
                      <a:pt x="583" y="177"/>
                    </a:cubicBezTo>
                    <a:cubicBezTo>
                      <a:pt x="581" y="176"/>
                      <a:pt x="578" y="174"/>
                      <a:pt x="576" y="173"/>
                    </a:cubicBezTo>
                    <a:cubicBezTo>
                      <a:pt x="571" y="169"/>
                      <a:pt x="553" y="166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5" y="156"/>
                      <a:pt x="513" y="153"/>
                      <a:pt x="513" y="150"/>
                    </a:cubicBezTo>
                    <a:cubicBezTo>
                      <a:pt x="513" y="145"/>
                      <a:pt x="518" y="131"/>
                      <a:pt x="529" y="107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0"/>
                    </a:cubicBezTo>
                    <a:cubicBezTo>
                      <a:pt x="496" y="50"/>
                      <a:pt x="493" y="49"/>
                      <a:pt x="491" y="47"/>
                    </a:cubicBezTo>
                    <a:cubicBezTo>
                      <a:pt x="487" y="45"/>
                      <a:pt x="483" y="42"/>
                      <a:pt x="482" y="37"/>
                    </a:cubicBezTo>
                    <a:cubicBezTo>
                      <a:pt x="479" y="32"/>
                      <a:pt x="475" y="28"/>
                      <a:pt x="470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1" y="15"/>
                      <a:pt x="438" y="19"/>
                      <a:pt x="435" y="1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15" y="26"/>
                      <a:pt x="411" y="29"/>
                      <a:pt x="408" y="33"/>
                    </a:cubicBezTo>
                    <a:cubicBezTo>
                      <a:pt x="407" y="34"/>
                      <a:pt x="406" y="39"/>
                      <a:pt x="405" y="46"/>
                    </a:cubicBezTo>
                    <a:cubicBezTo>
                      <a:pt x="404" y="53"/>
                      <a:pt x="403" y="58"/>
                      <a:pt x="401" y="61"/>
                    </a:cubicBezTo>
                    <a:cubicBezTo>
                      <a:pt x="399" y="66"/>
                      <a:pt x="395" y="70"/>
                      <a:pt x="389" y="72"/>
                    </a:cubicBezTo>
                    <a:cubicBezTo>
                      <a:pt x="379" y="76"/>
                      <a:pt x="361" y="70"/>
                      <a:pt x="337" y="52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7" y="116"/>
                      <a:pt x="304" y="117"/>
                      <a:pt x="301" y="118"/>
                    </a:cubicBezTo>
                    <a:cubicBezTo>
                      <a:pt x="298" y="118"/>
                      <a:pt x="295" y="117"/>
                      <a:pt x="291" y="115"/>
                    </a:cubicBezTo>
                    <a:cubicBezTo>
                      <a:pt x="288" y="112"/>
                      <a:pt x="279" y="110"/>
                      <a:pt x="264" y="110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47" y="108"/>
                      <a:pt x="247" y="108"/>
                      <a:pt x="247" y="108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5" y="122"/>
                      <a:pt x="247" y="126"/>
                      <a:pt x="247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1" y="192"/>
                      <a:pt x="230" y="190"/>
                      <a:pt x="229" y="191"/>
                    </a:cubicBezTo>
                    <a:cubicBezTo>
                      <a:pt x="228" y="191"/>
                      <a:pt x="227" y="193"/>
                      <a:pt x="226" y="196"/>
                    </a:cubicBezTo>
                    <a:cubicBezTo>
                      <a:pt x="225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3" y="234"/>
                      <a:pt x="128" y="236"/>
                      <a:pt x="124" y="235"/>
                    </a:cubicBezTo>
                    <a:cubicBezTo>
                      <a:pt x="120" y="234"/>
                      <a:pt x="113" y="236"/>
                      <a:pt x="103" y="239"/>
                    </a:cubicBezTo>
                    <a:cubicBezTo>
                      <a:pt x="92" y="252"/>
                      <a:pt x="92" y="252"/>
                      <a:pt x="92" y="252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5"/>
                      <a:pt x="61" y="245"/>
                      <a:pt x="61" y="245"/>
                    </a:cubicBezTo>
                    <a:cubicBezTo>
                      <a:pt x="53" y="247"/>
                      <a:pt x="53" y="247"/>
                      <a:pt x="53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1"/>
                      <a:pt x="33" y="240"/>
                    </a:cubicBezTo>
                    <a:cubicBezTo>
                      <a:pt x="29" y="240"/>
                      <a:pt x="25" y="242"/>
                      <a:pt x="19" y="248"/>
                    </a:cubicBezTo>
                    <a:cubicBezTo>
                      <a:pt x="12" y="254"/>
                      <a:pt x="7" y="259"/>
                      <a:pt x="5" y="264"/>
                    </a:cubicBezTo>
                    <a:cubicBezTo>
                      <a:pt x="6" y="264"/>
                      <a:pt x="7" y="266"/>
                      <a:pt x="7" y="268"/>
                    </a:cubicBezTo>
                    <a:cubicBezTo>
                      <a:pt x="7" y="271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5" y="284"/>
                    </a:cubicBezTo>
                    <a:cubicBezTo>
                      <a:pt x="3" y="285"/>
                      <a:pt x="1" y="288"/>
                      <a:pt x="0" y="295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7" y="302"/>
                      <a:pt x="27" y="302"/>
                      <a:pt x="27" y="302"/>
                    </a:cubicBezTo>
                    <a:cubicBezTo>
                      <a:pt x="27" y="303"/>
                      <a:pt x="27" y="303"/>
                      <a:pt x="27" y="303"/>
                    </a:cubicBezTo>
                    <a:cubicBezTo>
                      <a:pt x="29" y="325"/>
                      <a:pt x="29" y="325"/>
                      <a:pt x="29" y="325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1" y="356"/>
                      <a:pt x="21" y="356"/>
                      <a:pt x="21" y="356"/>
                    </a:cubicBezTo>
                    <a:cubicBezTo>
                      <a:pt x="11" y="356"/>
                      <a:pt x="5" y="356"/>
                      <a:pt x="3" y="358"/>
                    </a:cubicBezTo>
                    <a:cubicBezTo>
                      <a:pt x="3" y="360"/>
                      <a:pt x="7" y="363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35" y="380"/>
                      <a:pt x="35" y="380"/>
                      <a:pt x="35" y="380"/>
                    </a:cubicBezTo>
                    <a:cubicBezTo>
                      <a:pt x="40" y="384"/>
                      <a:pt x="39" y="392"/>
                      <a:pt x="33" y="403"/>
                    </a:cubicBezTo>
                    <a:cubicBezTo>
                      <a:pt x="35" y="416"/>
                      <a:pt x="35" y="416"/>
                      <a:pt x="35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6"/>
                      <a:pt x="50" y="426"/>
                      <a:pt x="50" y="426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3"/>
                      <a:pt x="85" y="443"/>
                      <a:pt x="85" y="443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7" y="444"/>
                      <a:pt x="87" y="444"/>
                      <a:pt x="87" y="444"/>
                    </a:cubicBezTo>
                    <a:cubicBezTo>
                      <a:pt x="89" y="476"/>
                      <a:pt x="89" y="476"/>
                      <a:pt x="89" y="476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3"/>
                      <a:pt x="128" y="493"/>
                      <a:pt x="128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3" y="488"/>
                      <a:pt x="134" y="484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79"/>
                      <a:pt x="135" y="476"/>
                      <a:pt x="139" y="474"/>
                    </a:cubicBezTo>
                    <a:cubicBezTo>
                      <a:pt x="142" y="471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7" y="462"/>
                      <a:pt x="151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1" y="473"/>
                      <a:pt x="191" y="473"/>
                      <a:pt x="191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2"/>
                      <a:pt x="230" y="465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7"/>
                      <a:pt x="235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2"/>
                      <a:pt x="276" y="482"/>
                      <a:pt x="276" y="482"/>
                    </a:cubicBezTo>
                    <a:cubicBezTo>
                      <a:pt x="285" y="480"/>
                      <a:pt x="285" y="480"/>
                      <a:pt x="285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2"/>
                      <a:pt x="334" y="471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7"/>
                      <a:pt x="368" y="467"/>
                      <a:pt x="368" y="467"/>
                    </a:cubicBezTo>
                    <a:cubicBezTo>
                      <a:pt x="371" y="465"/>
                      <a:pt x="374" y="464"/>
                      <a:pt x="377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8"/>
                      <a:pt x="395" y="468"/>
                      <a:pt x="395" y="468"/>
                    </a:cubicBezTo>
                    <a:cubicBezTo>
                      <a:pt x="413" y="472"/>
                      <a:pt x="413" y="472"/>
                      <a:pt x="413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9" y="482"/>
                      <a:pt x="429" y="482"/>
                      <a:pt x="429" y="482"/>
                    </a:cubicBezTo>
                    <a:cubicBezTo>
                      <a:pt x="429" y="483"/>
                      <a:pt x="429" y="483"/>
                      <a:pt x="429" y="483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3" y="491"/>
                      <a:pt x="473" y="491"/>
                      <a:pt x="473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1" y="468"/>
                      <a:pt x="471" y="468"/>
                      <a:pt x="471" y="468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9" y="446"/>
                      <a:pt x="479" y="446"/>
                      <a:pt x="479" y="446"/>
                    </a:cubicBezTo>
                    <a:cubicBezTo>
                      <a:pt x="479" y="444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1" y="427"/>
                      <a:pt x="461" y="427"/>
                      <a:pt x="461" y="427"/>
                    </a:cubicBezTo>
                    <a:cubicBezTo>
                      <a:pt x="462" y="419"/>
                      <a:pt x="462" y="419"/>
                      <a:pt x="462" y="419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2"/>
                      <a:pt x="521" y="392"/>
                      <a:pt x="521" y="392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6"/>
                      <a:pt x="545" y="386"/>
                      <a:pt x="545" y="386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0"/>
                      <a:pt x="547" y="380"/>
                      <a:pt x="547" y="380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4"/>
                      <a:pt x="544" y="374"/>
                      <a:pt x="544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5" y="367"/>
                      <a:pt x="545" y="367"/>
                      <a:pt x="545" y="367"/>
                    </a:cubicBezTo>
                    <a:cubicBezTo>
                      <a:pt x="545" y="359"/>
                      <a:pt x="545" y="359"/>
                      <a:pt x="545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1"/>
                      <a:pt x="543" y="351"/>
                      <a:pt x="543" y="351"/>
                    </a:cubicBezTo>
                    <a:cubicBezTo>
                      <a:pt x="547" y="343"/>
                      <a:pt x="547" y="343"/>
                      <a:pt x="547" y="343"/>
                    </a:cubicBezTo>
                    <a:cubicBezTo>
                      <a:pt x="549" y="340"/>
                      <a:pt x="551" y="338"/>
                      <a:pt x="553" y="338"/>
                    </a:cubicBezTo>
                    <a:cubicBezTo>
                      <a:pt x="563" y="338"/>
                      <a:pt x="563" y="338"/>
                      <a:pt x="563" y="338"/>
                    </a:cubicBezTo>
                    <a:cubicBezTo>
                      <a:pt x="565" y="338"/>
                      <a:pt x="567" y="338"/>
                      <a:pt x="569" y="336"/>
                    </a:cubicBezTo>
                    <a:cubicBezTo>
                      <a:pt x="585" y="315"/>
                      <a:pt x="585" y="315"/>
                      <a:pt x="585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7"/>
                      <a:pt x="593" y="307"/>
                      <a:pt x="593" y="307"/>
                    </a:cubicBezTo>
                    <a:cubicBezTo>
                      <a:pt x="594" y="306"/>
                      <a:pt x="594" y="306"/>
                      <a:pt x="594" y="306"/>
                    </a:cubicBezTo>
                    <a:cubicBezTo>
                      <a:pt x="597" y="306"/>
                      <a:pt x="599" y="304"/>
                      <a:pt x="601" y="304"/>
                    </a:cubicBez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05" y="298"/>
                      <a:pt x="608" y="296"/>
                      <a:pt x="609" y="296"/>
                    </a:cubicBezTo>
                    <a:cubicBezTo>
                      <a:pt x="623" y="299"/>
                      <a:pt x="623" y="299"/>
                      <a:pt x="623" y="299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0"/>
                      <a:pt x="648" y="290"/>
                      <a:pt x="648" y="290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lnTo>
                      <a:pt x="651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ḻiḑe">
                <a:extLst>
                  <a:ext uri="{FF2B5EF4-FFF2-40B4-BE49-F238E27FC236}">
                    <a16:creationId xmlns="" xmlns:a16="http://schemas.microsoft.com/office/drawing/2014/main" id="{AEA88F19-E074-4BD3-8E5E-BFC88C1B0488}"/>
                  </a:ext>
                </a:extLst>
              </p:cNvPr>
              <p:cNvSpPr/>
              <p:nvPr/>
            </p:nvSpPr>
            <p:spPr bwMode="auto">
              <a:xfrm>
                <a:off x="1951" y="1865"/>
                <a:ext cx="961" cy="689"/>
              </a:xfrm>
              <a:custGeom>
                <a:avLst/>
                <a:gdLst>
                  <a:gd name="T0" fmla="*/ 241 w 406"/>
                  <a:gd name="T1" fmla="*/ 29 h 291"/>
                  <a:gd name="T2" fmla="*/ 228 w 406"/>
                  <a:gd name="T3" fmla="*/ 42 h 291"/>
                  <a:gd name="T4" fmla="*/ 190 w 406"/>
                  <a:gd name="T5" fmla="*/ 14 h 291"/>
                  <a:gd name="T6" fmla="*/ 178 w 406"/>
                  <a:gd name="T7" fmla="*/ 9 h 291"/>
                  <a:gd name="T8" fmla="*/ 144 w 406"/>
                  <a:gd name="T9" fmla="*/ 2 h 291"/>
                  <a:gd name="T10" fmla="*/ 114 w 406"/>
                  <a:gd name="T11" fmla="*/ 5 h 291"/>
                  <a:gd name="T12" fmla="*/ 98 w 406"/>
                  <a:gd name="T13" fmla="*/ 10 h 291"/>
                  <a:gd name="T14" fmla="*/ 72 w 406"/>
                  <a:gd name="T15" fmla="*/ 13 h 291"/>
                  <a:gd name="T16" fmla="*/ 41 w 406"/>
                  <a:gd name="T17" fmla="*/ 20 h 291"/>
                  <a:gd name="T18" fmla="*/ 49 w 406"/>
                  <a:gd name="T19" fmla="*/ 45 h 291"/>
                  <a:gd name="T20" fmla="*/ 62 w 406"/>
                  <a:gd name="T21" fmla="*/ 65 h 291"/>
                  <a:gd name="T22" fmla="*/ 52 w 406"/>
                  <a:gd name="T23" fmla="*/ 89 h 291"/>
                  <a:gd name="T24" fmla="*/ 56 w 406"/>
                  <a:gd name="T25" fmla="*/ 102 h 291"/>
                  <a:gd name="T26" fmla="*/ 30 w 406"/>
                  <a:gd name="T27" fmla="*/ 105 h 291"/>
                  <a:gd name="T28" fmla="*/ 10 w 406"/>
                  <a:gd name="T29" fmla="*/ 121 h 291"/>
                  <a:gd name="T30" fmla="*/ 2 w 406"/>
                  <a:gd name="T31" fmla="*/ 136 h 291"/>
                  <a:gd name="T32" fmla="*/ 5 w 406"/>
                  <a:gd name="T33" fmla="*/ 169 h 291"/>
                  <a:gd name="T34" fmla="*/ 8 w 406"/>
                  <a:gd name="T35" fmla="*/ 197 h 291"/>
                  <a:gd name="T36" fmla="*/ 38 w 406"/>
                  <a:gd name="T37" fmla="*/ 209 h 291"/>
                  <a:gd name="T38" fmla="*/ 50 w 406"/>
                  <a:gd name="T39" fmla="*/ 217 h 291"/>
                  <a:gd name="T40" fmla="*/ 63 w 406"/>
                  <a:gd name="T41" fmla="*/ 229 h 291"/>
                  <a:gd name="T42" fmla="*/ 93 w 406"/>
                  <a:gd name="T43" fmla="*/ 241 h 291"/>
                  <a:gd name="T44" fmla="*/ 136 w 406"/>
                  <a:gd name="T45" fmla="*/ 250 h 291"/>
                  <a:gd name="T46" fmla="*/ 158 w 406"/>
                  <a:gd name="T47" fmla="*/ 256 h 291"/>
                  <a:gd name="T48" fmla="*/ 170 w 406"/>
                  <a:gd name="T49" fmla="*/ 268 h 291"/>
                  <a:gd name="T50" fmla="*/ 174 w 406"/>
                  <a:gd name="T51" fmla="*/ 277 h 291"/>
                  <a:gd name="T52" fmla="*/ 183 w 406"/>
                  <a:gd name="T53" fmla="*/ 289 h 291"/>
                  <a:gd name="T54" fmla="*/ 195 w 406"/>
                  <a:gd name="T55" fmla="*/ 284 h 291"/>
                  <a:gd name="T56" fmla="*/ 210 w 406"/>
                  <a:gd name="T57" fmla="*/ 279 h 291"/>
                  <a:gd name="T58" fmla="*/ 222 w 406"/>
                  <a:gd name="T59" fmla="*/ 276 h 291"/>
                  <a:gd name="T60" fmla="*/ 226 w 406"/>
                  <a:gd name="T61" fmla="*/ 261 h 291"/>
                  <a:gd name="T62" fmla="*/ 242 w 406"/>
                  <a:gd name="T63" fmla="*/ 235 h 291"/>
                  <a:gd name="T64" fmla="*/ 239 w 406"/>
                  <a:gd name="T65" fmla="*/ 210 h 291"/>
                  <a:gd name="T66" fmla="*/ 246 w 406"/>
                  <a:gd name="T67" fmla="*/ 203 h 291"/>
                  <a:gd name="T68" fmla="*/ 278 w 406"/>
                  <a:gd name="T69" fmla="*/ 213 h 291"/>
                  <a:gd name="T70" fmla="*/ 284 w 406"/>
                  <a:gd name="T71" fmla="*/ 231 h 291"/>
                  <a:gd name="T72" fmla="*/ 299 w 406"/>
                  <a:gd name="T73" fmla="*/ 249 h 291"/>
                  <a:gd name="T74" fmla="*/ 325 w 406"/>
                  <a:gd name="T75" fmla="*/ 259 h 291"/>
                  <a:gd name="T76" fmla="*/ 332 w 406"/>
                  <a:gd name="T77" fmla="*/ 261 h 291"/>
                  <a:gd name="T78" fmla="*/ 350 w 406"/>
                  <a:gd name="T79" fmla="*/ 254 h 291"/>
                  <a:gd name="T80" fmla="*/ 361 w 406"/>
                  <a:gd name="T81" fmla="*/ 236 h 291"/>
                  <a:gd name="T82" fmla="*/ 346 w 406"/>
                  <a:gd name="T83" fmla="*/ 229 h 291"/>
                  <a:gd name="T84" fmla="*/ 367 w 406"/>
                  <a:gd name="T85" fmla="*/ 203 h 291"/>
                  <a:gd name="T86" fmla="*/ 376 w 406"/>
                  <a:gd name="T87" fmla="*/ 175 h 291"/>
                  <a:gd name="T88" fmla="*/ 402 w 406"/>
                  <a:gd name="T89" fmla="*/ 145 h 291"/>
                  <a:gd name="T90" fmla="*/ 400 w 406"/>
                  <a:gd name="T91" fmla="*/ 127 h 291"/>
                  <a:gd name="T92" fmla="*/ 382 w 406"/>
                  <a:gd name="T93" fmla="*/ 84 h 291"/>
                  <a:gd name="T94" fmla="*/ 368 w 406"/>
                  <a:gd name="T95" fmla="*/ 79 h 291"/>
                  <a:gd name="T96" fmla="*/ 336 w 406"/>
                  <a:gd name="T97" fmla="*/ 50 h 291"/>
                  <a:gd name="T98" fmla="*/ 328 w 406"/>
                  <a:gd name="T99" fmla="*/ 53 h 291"/>
                  <a:gd name="T100" fmla="*/ 308 w 406"/>
                  <a:gd name="T101" fmla="*/ 39 h 291"/>
                  <a:gd name="T102" fmla="*/ 281 w 406"/>
                  <a:gd name="T103" fmla="*/ 25 h 291"/>
                  <a:gd name="T104" fmla="*/ 272 w 406"/>
                  <a:gd name="T105" fmla="*/ 27 h 291"/>
                  <a:gd name="T106" fmla="*/ 242 w 406"/>
                  <a:gd name="T107" fmla="*/ 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1">
                    <a:moveTo>
                      <a:pt x="242" y="15"/>
                    </a:moveTo>
                    <a:cubicBezTo>
                      <a:pt x="238" y="18"/>
                      <a:pt x="238" y="18"/>
                      <a:pt x="238" y="18"/>
                    </a:cubicBezTo>
                    <a:cubicBezTo>
                      <a:pt x="238" y="19"/>
                      <a:pt x="239" y="23"/>
                      <a:pt x="240" y="28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36" y="39"/>
                      <a:pt x="236" y="39"/>
                      <a:pt x="236" y="39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28" y="42"/>
                      <a:pt x="228" y="42"/>
                      <a:pt x="228" y="42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2" y="4"/>
                      <a:pt x="118" y="5"/>
                      <a:pt x="114" y="5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8" y="54"/>
                      <a:pt x="60" y="56"/>
                      <a:pt x="60" y="59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5" y="104"/>
                      <a:pt x="54" y="106"/>
                      <a:pt x="53" y="107"/>
                    </a:cubicBezTo>
                    <a:cubicBezTo>
                      <a:pt x="50" y="109"/>
                      <a:pt x="46" y="109"/>
                      <a:pt x="40" y="10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9" y="124"/>
                      <a:pt x="7" y="125"/>
                      <a:pt x="4" y="125"/>
                    </a:cubicBezTo>
                    <a:cubicBezTo>
                      <a:pt x="3" y="126"/>
                      <a:pt x="2" y="127"/>
                      <a:pt x="3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4" y="139"/>
                      <a:pt x="6" y="141"/>
                      <a:pt x="7" y="14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7"/>
                      <a:pt x="8" y="159"/>
                      <a:pt x="8" y="161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4"/>
                      <a:pt x="8" y="195"/>
                      <a:pt x="8" y="197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3" y="214"/>
                      <a:pt x="25" y="215"/>
                      <a:pt x="26" y="215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5" y="209"/>
                      <a:pt x="36" y="209"/>
                      <a:pt x="38" y="209"/>
                    </a:cubicBezTo>
                    <a:cubicBezTo>
                      <a:pt x="40" y="209"/>
                      <a:pt x="42" y="210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3"/>
                      <a:pt x="46" y="213"/>
                      <a:pt x="46" y="213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3" y="229"/>
                      <a:pt x="63" y="229"/>
                      <a:pt x="63" y="229"/>
                    </a:cubicBezTo>
                    <a:cubicBezTo>
                      <a:pt x="65" y="229"/>
                      <a:pt x="66" y="231"/>
                      <a:pt x="68" y="232"/>
                    </a:cubicBezTo>
                    <a:cubicBezTo>
                      <a:pt x="68" y="233"/>
                      <a:pt x="73" y="235"/>
                      <a:pt x="80" y="237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16" y="249"/>
                      <a:pt x="116" y="249"/>
                      <a:pt x="116" y="249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36" y="250"/>
                      <a:pt x="136" y="250"/>
                      <a:pt x="136" y="250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6" y="266"/>
                      <a:pt x="166" y="266"/>
                      <a:pt x="166" y="266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7" y="287"/>
                      <a:pt x="177" y="287"/>
                      <a:pt x="177" y="287"/>
                    </a:cubicBezTo>
                    <a:cubicBezTo>
                      <a:pt x="182" y="289"/>
                      <a:pt x="182" y="289"/>
                      <a:pt x="182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8" y="291"/>
                      <a:pt x="188" y="291"/>
                      <a:pt x="188" y="291"/>
                    </a:cubicBezTo>
                    <a:cubicBezTo>
                      <a:pt x="194" y="290"/>
                      <a:pt x="194" y="290"/>
                      <a:pt x="194" y="290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1" y="285"/>
                      <a:pt x="221" y="285"/>
                      <a:pt x="221" y="285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6" y="262"/>
                      <a:pt x="226" y="262"/>
                      <a:pt x="226" y="262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38" y="246"/>
                      <a:pt x="238" y="246"/>
                      <a:pt x="238" y="246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42" y="235"/>
                      <a:pt x="242" y="235"/>
                      <a:pt x="242" y="235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9" y="210"/>
                      <a:pt x="239" y="210"/>
                      <a:pt x="239" y="210"/>
                    </a:cubicBezTo>
                    <a:cubicBezTo>
                      <a:pt x="239" y="209"/>
                      <a:pt x="239" y="209"/>
                      <a:pt x="239" y="209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5" y="203"/>
                      <a:pt x="245" y="203"/>
                      <a:pt x="245" y="203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8" y="213"/>
                      <a:pt x="278" y="213"/>
                      <a:pt x="278" y="213"/>
                    </a:cubicBezTo>
                    <a:cubicBezTo>
                      <a:pt x="278" y="214"/>
                      <a:pt x="278" y="214"/>
                      <a:pt x="278" y="214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80" y="226"/>
                      <a:pt x="280" y="226"/>
                      <a:pt x="280" y="226"/>
                    </a:cubicBezTo>
                    <a:cubicBezTo>
                      <a:pt x="280" y="229"/>
                      <a:pt x="282" y="230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8" y="231"/>
                      <a:pt x="290" y="233"/>
                      <a:pt x="290" y="235"/>
                    </a:cubicBezTo>
                    <a:cubicBezTo>
                      <a:pt x="291" y="237"/>
                      <a:pt x="292" y="240"/>
                      <a:pt x="295" y="243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1" y="253"/>
                      <a:pt x="301" y="253"/>
                      <a:pt x="301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6" y="256"/>
                      <a:pt x="316" y="256"/>
                      <a:pt x="316" y="256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30" y="267"/>
                      <a:pt x="330" y="267"/>
                      <a:pt x="330" y="267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50" y="259"/>
                      <a:pt x="350" y="259"/>
                      <a:pt x="350" y="259"/>
                    </a:cubicBezTo>
                    <a:cubicBezTo>
                      <a:pt x="350" y="257"/>
                      <a:pt x="350" y="257"/>
                      <a:pt x="350" y="257"/>
                    </a:cubicBezTo>
                    <a:cubicBezTo>
                      <a:pt x="351" y="257"/>
                      <a:pt x="351" y="255"/>
                      <a:pt x="350" y="254"/>
                    </a:cubicBezTo>
                    <a:cubicBezTo>
                      <a:pt x="349" y="251"/>
                      <a:pt x="348" y="249"/>
                      <a:pt x="348" y="247"/>
                    </a:cubicBezTo>
                    <a:cubicBezTo>
                      <a:pt x="348" y="243"/>
                      <a:pt x="348" y="241"/>
                      <a:pt x="349" y="240"/>
                    </a:cubicBezTo>
                    <a:cubicBezTo>
                      <a:pt x="350" y="239"/>
                      <a:pt x="351" y="239"/>
                      <a:pt x="353" y="239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4" y="213"/>
                      <a:pt x="344" y="213"/>
                      <a:pt x="344" y="213"/>
                    </a:cubicBezTo>
                    <a:cubicBezTo>
                      <a:pt x="345" y="203"/>
                      <a:pt x="345" y="203"/>
                      <a:pt x="345" y="203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67" y="203"/>
                      <a:pt x="367" y="203"/>
                      <a:pt x="367" y="203"/>
                    </a:cubicBezTo>
                    <a:cubicBezTo>
                      <a:pt x="372" y="198"/>
                      <a:pt x="372" y="198"/>
                      <a:pt x="372" y="198"/>
                    </a:cubicBezTo>
                    <a:cubicBezTo>
                      <a:pt x="374" y="196"/>
                      <a:pt x="373" y="195"/>
                      <a:pt x="372" y="194"/>
                    </a:cubicBezTo>
                    <a:cubicBezTo>
                      <a:pt x="367" y="192"/>
                      <a:pt x="364" y="190"/>
                      <a:pt x="364" y="187"/>
                    </a:cubicBezTo>
                    <a:cubicBezTo>
                      <a:pt x="364" y="186"/>
                      <a:pt x="364" y="185"/>
                      <a:pt x="366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4"/>
                      <a:pt x="386" y="174"/>
                      <a:pt x="386" y="174"/>
                    </a:cubicBezTo>
                    <a:cubicBezTo>
                      <a:pt x="391" y="165"/>
                      <a:pt x="391" y="165"/>
                      <a:pt x="391" y="165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8" y="155"/>
                      <a:pt x="398" y="155"/>
                      <a:pt x="398" y="155"/>
                    </a:cubicBezTo>
                    <a:cubicBezTo>
                      <a:pt x="400" y="149"/>
                      <a:pt x="402" y="146"/>
                      <a:pt x="402" y="145"/>
                    </a:cubicBezTo>
                    <a:cubicBezTo>
                      <a:pt x="406" y="138"/>
                      <a:pt x="406" y="138"/>
                      <a:pt x="406" y="13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7"/>
                      <a:pt x="400" y="127"/>
                      <a:pt x="400" y="127"/>
                    </a:cubicBez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3"/>
                      <a:pt x="396" y="113"/>
                      <a:pt x="396" y="113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89" y="91"/>
                      <a:pt x="389" y="91"/>
                      <a:pt x="389" y="91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1" y="75"/>
                      <a:pt x="381" y="75"/>
                      <a:pt x="381" y="75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2"/>
                      <a:pt x="362" y="72"/>
                      <a:pt x="362" y="72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2" y="47"/>
                      <a:pt x="332" y="47"/>
                      <a:pt x="332" y="47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2"/>
                      <a:pt x="329" y="52"/>
                      <a:pt x="329" y="52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5" y="38"/>
                      <a:pt x="302" y="35"/>
                      <a:pt x="298" y="31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1" y="25"/>
                      <a:pt x="281" y="25"/>
                      <a:pt x="281" y="25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58" y="24"/>
                      <a:pt x="250" y="20"/>
                      <a:pt x="2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ľiḑé">
                <a:extLst>
                  <a:ext uri="{FF2B5EF4-FFF2-40B4-BE49-F238E27FC236}">
                    <a16:creationId xmlns="" xmlns:a16="http://schemas.microsoft.com/office/drawing/2014/main" id="{D452FE47-AE17-49D5-98A8-DE4BF0DEC59C}"/>
                  </a:ext>
                </a:extLst>
              </p:cNvPr>
              <p:cNvSpPr/>
              <p:nvPr/>
            </p:nvSpPr>
            <p:spPr bwMode="auto">
              <a:xfrm>
                <a:off x="2502" y="2348"/>
                <a:ext cx="831" cy="729"/>
              </a:xfrm>
              <a:custGeom>
                <a:avLst/>
                <a:gdLst>
                  <a:gd name="T0" fmla="*/ 10 w 351"/>
                  <a:gd name="T1" fmla="*/ 14 h 308"/>
                  <a:gd name="T2" fmla="*/ 9 w 351"/>
                  <a:gd name="T3" fmla="*/ 35 h 308"/>
                  <a:gd name="T4" fmla="*/ 5 w 351"/>
                  <a:gd name="T5" fmla="*/ 57 h 308"/>
                  <a:gd name="T6" fmla="*/ 19 w 351"/>
                  <a:gd name="T7" fmla="*/ 69 h 308"/>
                  <a:gd name="T8" fmla="*/ 35 w 351"/>
                  <a:gd name="T9" fmla="*/ 97 h 308"/>
                  <a:gd name="T10" fmla="*/ 37 w 351"/>
                  <a:gd name="T11" fmla="*/ 122 h 308"/>
                  <a:gd name="T12" fmla="*/ 45 w 351"/>
                  <a:gd name="T13" fmla="*/ 143 h 308"/>
                  <a:gd name="T14" fmla="*/ 50 w 351"/>
                  <a:gd name="T15" fmla="*/ 175 h 308"/>
                  <a:gd name="T16" fmla="*/ 47 w 351"/>
                  <a:gd name="T17" fmla="*/ 218 h 308"/>
                  <a:gd name="T18" fmla="*/ 55 w 351"/>
                  <a:gd name="T19" fmla="*/ 231 h 308"/>
                  <a:gd name="T20" fmla="*/ 62 w 351"/>
                  <a:gd name="T21" fmla="*/ 213 h 308"/>
                  <a:gd name="T22" fmla="*/ 78 w 351"/>
                  <a:gd name="T23" fmla="*/ 220 h 308"/>
                  <a:gd name="T24" fmla="*/ 85 w 351"/>
                  <a:gd name="T25" fmla="*/ 237 h 308"/>
                  <a:gd name="T26" fmla="*/ 102 w 351"/>
                  <a:gd name="T27" fmla="*/ 239 h 308"/>
                  <a:gd name="T28" fmla="*/ 119 w 351"/>
                  <a:gd name="T29" fmla="*/ 279 h 308"/>
                  <a:gd name="T30" fmla="*/ 123 w 351"/>
                  <a:gd name="T31" fmla="*/ 299 h 308"/>
                  <a:gd name="T32" fmla="*/ 131 w 351"/>
                  <a:gd name="T33" fmla="*/ 308 h 308"/>
                  <a:gd name="T34" fmla="*/ 153 w 351"/>
                  <a:gd name="T35" fmla="*/ 293 h 308"/>
                  <a:gd name="T36" fmla="*/ 164 w 351"/>
                  <a:gd name="T37" fmla="*/ 268 h 308"/>
                  <a:gd name="T38" fmla="*/ 173 w 351"/>
                  <a:gd name="T39" fmla="*/ 255 h 308"/>
                  <a:gd name="T40" fmla="*/ 187 w 351"/>
                  <a:gd name="T41" fmla="*/ 235 h 308"/>
                  <a:gd name="T42" fmla="*/ 195 w 351"/>
                  <a:gd name="T43" fmla="*/ 218 h 308"/>
                  <a:gd name="T44" fmla="*/ 221 w 351"/>
                  <a:gd name="T45" fmla="*/ 225 h 308"/>
                  <a:gd name="T46" fmla="*/ 229 w 351"/>
                  <a:gd name="T47" fmla="*/ 236 h 308"/>
                  <a:gd name="T48" fmla="*/ 240 w 351"/>
                  <a:gd name="T49" fmla="*/ 233 h 308"/>
                  <a:gd name="T50" fmla="*/ 255 w 351"/>
                  <a:gd name="T51" fmla="*/ 249 h 308"/>
                  <a:gd name="T52" fmla="*/ 275 w 351"/>
                  <a:gd name="T53" fmla="*/ 233 h 308"/>
                  <a:gd name="T54" fmla="*/ 264 w 351"/>
                  <a:gd name="T55" fmla="*/ 229 h 308"/>
                  <a:gd name="T56" fmla="*/ 259 w 351"/>
                  <a:gd name="T57" fmla="*/ 210 h 308"/>
                  <a:gd name="T58" fmla="*/ 275 w 351"/>
                  <a:gd name="T59" fmla="*/ 209 h 308"/>
                  <a:gd name="T60" fmla="*/ 259 w 351"/>
                  <a:gd name="T61" fmla="*/ 187 h 308"/>
                  <a:gd name="T62" fmla="*/ 255 w 351"/>
                  <a:gd name="T63" fmla="*/ 163 h 308"/>
                  <a:gd name="T64" fmla="*/ 303 w 351"/>
                  <a:gd name="T65" fmla="*/ 143 h 308"/>
                  <a:gd name="T66" fmla="*/ 327 w 351"/>
                  <a:gd name="T67" fmla="*/ 121 h 308"/>
                  <a:gd name="T68" fmla="*/ 333 w 351"/>
                  <a:gd name="T69" fmla="*/ 111 h 308"/>
                  <a:gd name="T70" fmla="*/ 343 w 351"/>
                  <a:gd name="T71" fmla="*/ 85 h 308"/>
                  <a:gd name="T72" fmla="*/ 325 w 351"/>
                  <a:gd name="T73" fmla="*/ 78 h 308"/>
                  <a:gd name="T74" fmla="*/ 315 w 351"/>
                  <a:gd name="T75" fmla="*/ 68 h 308"/>
                  <a:gd name="T76" fmla="*/ 304 w 351"/>
                  <a:gd name="T77" fmla="*/ 73 h 308"/>
                  <a:gd name="T78" fmla="*/ 298 w 351"/>
                  <a:gd name="T79" fmla="*/ 63 h 308"/>
                  <a:gd name="T80" fmla="*/ 287 w 351"/>
                  <a:gd name="T81" fmla="*/ 62 h 308"/>
                  <a:gd name="T82" fmla="*/ 263 w 351"/>
                  <a:gd name="T83" fmla="*/ 58 h 308"/>
                  <a:gd name="T84" fmla="*/ 253 w 351"/>
                  <a:gd name="T85" fmla="*/ 59 h 308"/>
                  <a:gd name="T86" fmla="*/ 219 w 351"/>
                  <a:gd name="T87" fmla="*/ 55 h 308"/>
                  <a:gd name="T88" fmla="*/ 217 w 351"/>
                  <a:gd name="T89" fmla="*/ 39 h 308"/>
                  <a:gd name="T90" fmla="*/ 180 w 351"/>
                  <a:gd name="T91" fmla="*/ 16 h 308"/>
                  <a:gd name="T92" fmla="*/ 163 w 351"/>
                  <a:gd name="T93" fmla="*/ 5 h 308"/>
                  <a:gd name="T94" fmla="*/ 160 w 351"/>
                  <a:gd name="T95" fmla="*/ 31 h 308"/>
                  <a:gd name="T96" fmla="*/ 140 w 351"/>
                  <a:gd name="T97" fmla="*/ 33 h 308"/>
                  <a:gd name="T98" fmla="*/ 131 w 351"/>
                  <a:gd name="T99" fmla="*/ 41 h 308"/>
                  <a:gd name="T100" fmla="*/ 122 w 351"/>
                  <a:gd name="T101" fmla="*/ 55 h 308"/>
                  <a:gd name="T102" fmla="*/ 95 w 351"/>
                  <a:gd name="T103" fmla="*/ 67 h 308"/>
                  <a:gd name="T104" fmla="*/ 77 w 351"/>
                  <a:gd name="T105" fmla="*/ 50 h 308"/>
                  <a:gd name="T106" fmla="*/ 63 w 351"/>
                  <a:gd name="T107" fmla="*/ 47 h 308"/>
                  <a:gd name="T108" fmla="*/ 49 w 351"/>
                  <a:gd name="T109" fmla="*/ 31 h 308"/>
                  <a:gd name="T110" fmla="*/ 34 w 351"/>
                  <a:gd name="T111" fmla="*/ 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8">
                    <a:moveTo>
                      <a:pt x="33" y="7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3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7" y="109"/>
                      <a:pt x="37" y="115"/>
                      <a:pt x="37" y="122"/>
                    </a:cubicBezTo>
                    <a:cubicBezTo>
                      <a:pt x="41" y="127"/>
                      <a:pt x="42" y="131"/>
                      <a:pt x="42" y="133"/>
                    </a:cubicBezTo>
                    <a:cubicBezTo>
                      <a:pt x="42" y="135"/>
                      <a:pt x="43" y="138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3"/>
                      <a:pt x="45" y="157"/>
                    </a:cubicBezTo>
                    <a:cubicBezTo>
                      <a:pt x="43" y="160"/>
                      <a:pt x="45" y="165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5" y="192"/>
                      <a:pt x="45" y="194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13"/>
                      <a:pt x="43" y="216"/>
                      <a:pt x="45" y="217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51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1"/>
                      <a:pt x="53" y="231"/>
                      <a:pt x="53" y="231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29"/>
                      <a:pt x="57" y="228"/>
                      <a:pt x="58" y="226"/>
                    </a:cubicBezTo>
                    <a:cubicBezTo>
                      <a:pt x="59" y="225"/>
                      <a:pt x="59" y="225"/>
                      <a:pt x="59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1" y="223"/>
                      <a:pt x="61" y="222"/>
                      <a:pt x="63" y="220"/>
                    </a:cubicBezTo>
                    <a:cubicBezTo>
                      <a:pt x="63" y="218"/>
                      <a:pt x="63" y="215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70" y="209"/>
                      <a:pt x="73" y="209"/>
                      <a:pt x="75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9" y="239"/>
                      <a:pt x="89" y="239"/>
                      <a:pt x="89" y="23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7" y="233"/>
                      <a:pt x="97" y="233"/>
                      <a:pt x="97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3" y="299"/>
                      <a:pt x="123" y="299"/>
                      <a:pt x="123" y="299"/>
                    </a:cubicBezTo>
                    <a:cubicBezTo>
                      <a:pt x="125" y="295"/>
                      <a:pt x="128" y="293"/>
                      <a:pt x="129" y="293"/>
                    </a:cubicBezTo>
                    <a:cubicBezTo>
                      <a:pt x="131" y="294"/>
                      <a:pt x="131" y="295"/>
                      <a:pt x="131" y="296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8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7" y="295"/>
                      <a:pt x="149" y="293"/>
                      <a:pt x="153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8"/>
                      <a:pt x="168" y="288"/>
                      <a:pt x="168" y="288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5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35"/>
                      <a:pt x="187" y="235"/>
                      <a:pt x="187" y="235"/>
                    </a:cubicBezTo>
                    <a:cubicBezTo>
                      <a:pt x="179" y="218"/>
                      <a:pt x="179" y="218"/>
                      <a:pt x="179" y="218"/>
                    </a:cubicBezTo>
                    <a:cubicBezTo>
                      <a:pt x="195" y="225"/>
                      <a:pt x="195" y="225"/>
                      <a:pt x="195" y="225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8"/>
                      <a:pt x="195" y="218"/>
                      <a:pt x="195" y="218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9" y="236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6"/>
                      <a:pt x="278" y="236"/>
                      <a:pt x="278" y="236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7" y="208"/>
                      <a:pt x="267" y="208"/>
                      <a:pt x="267" y="208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5" y="173"/>
                      <a:pt x="255" y="173"/>
                      <a:pt x="255" y="173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1" y="157"/>
                      <a:pt x="271" y="157"/>
                      <a:pt x="271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3" y="139"/>
                      <a:pt x="313" y="139"/>
                      <a:pt x="313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29"/>
                      <a:pt x="317" y="129"/>
                      <a:pt x="317" y="129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3" y="112"/>
                      <a:pt x="333" y="112"/>
                      <a:pt x="333" y="112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7" y="107"/>
                      <a:pt x="337" y="107"/>
                      <a:pt x="337" y="107"/>
                    </a:cubicBezTo>
                    <a:cubicBezTo>
                      <a:pt x="341" y="99"/>
                      <a:pt x="341" y="99"/>
                      <a:pt x="341" y="99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5"/>
                      <a:pt x="343" y="85"/>
                      <a:pt x="343" y="85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5" y="68"/>
                      <a:pt x="315" y="68"/>
                      <a:pt x="315" y="68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1"/>
                      <a:pt x="302" y="69"/>
                    </a:cubicBezTo>
                    <a:cubicBezTo>
                      <a:pt x="302" y="67"/>
                      <a:pt x="301" y="65"/>
                      <a:pt x="299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7"/>
                      <a:pt x="296" y="57"/>
                      <a:pt x="296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4"/>
                      <a:pt x="272" y="64"/>
                      <a:pt x="272" y="64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2"/>
                      <a:pt x="259" y="52"/>
                      <a:pt x="259" y="52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3" y="60"/>
                      <a:pt x="233" y="60"/>
                      <a:pt x="233" y="60"/>
                    </a:cubicBezTo>
                    <a:cubicBezTo>
                      <a:pt x="226" y="59"/>
                      <a:pt x="226" y="59"/>
                      <a:pt x="226" y="59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4"/>
                      <a:pt x="156" y="35"/>
                      <a:pt x="153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3" y="51"/>
                      <a:pt x="123" y="53"/>
                      <a:pt x="122" y="55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19" y="59"/>
                      <a:pt x="116" y="60"/>
                      <a:pt x="111" y="59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6" y="38"/>
                      <a:pt x="54" y="35"/>
                      <a:pt x="53" y="33"/>
                    </a:cubicBezTo>
                    <a:cubicBezTo>
                      <a:pt x="53" y="32"/>
                      <a:pt x="53" y="31"/>
                      <a:pt x="51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29"/>
                      <a:pt x="44" y="27"/>
                      <a:pt x="43" y="23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ḷïḋè">
                <a:extLst>
                  <a:ext uri="{FF2B5EF4-FFF2-40B4-BE49-F238E27FC236}">
                    <a16:creationId xmlns="" xmlns:a16="http://schemas.microsoft.com/office/drawing/2014/main" id="{D15DE9CF-C61F-4DAE-A808-DA8BE76320C8}"/>
                  </a:ext>
                </a:extLst>
              </p:cNvPr>
              <p:cNvSpPr/>
              <p:nvPr/>
            </p:nvSpPr>
            <p:spPr bwMode="auto">
              <a:xfrm>
                <a:off x="1120" y="2052"/>
                <a:ext cx="1489" cy="904"/>
              </a:xfrm>
              <a:custGeom>
                <a:avLst/>
                <a:gdLst>
                  <a:gd name="T0" fmla="*/ 67 w 629"/>
                  <a:gd name="T1" fmla="*/ 18 h 382"/>
                  <a:gd name="T2" fmla="*/ 34 w 629"/>
                  <a:gd name="T3" fmla="*/ 29 h 382"/>
                  <a:gd name="T4" fmla="*/ 21 w 629"/>
                  <a:gd name="T5" fmla="*/ 54 h 382"/>
                  <a:gd name="T6" fmla="*/ 10 w 629"/>
                  <a:gd name="T7" fmla="*/ 105 h 382"/>
                  <a:gd name="T8" fmla="*/ 9 w 629"/>
                  <a:gd name="T9" fmla="*/ 119 h 382"/>
                  <a:gd name="T10" fmla="*/ 31 w 629"/>
                  <a:gd name="T11" fmla="*/ 166 h 382"/>
                  <a:gd name="T12" fmla="*/ 65 w 629"/>
                  <a:gd name="T13" fmla="*/ 204 h 382"/>
                  <a:gd name="T14" fmla="*/ 92 w 629"/>
                  <a:gd name="T15" fmla="*/ 196 h 382"/>
                  <a:gd name="T16" fmla="*/ 118 w 629"/>
                  <a:gd name="T17" fmla="*/ 230 h 382"/>
                  <a:gd name="T18" fmla="*/ 145 w 629"/>
                  <a:gd name="T19" fmla="*/ 250 h 382"/>
                  <a:gd name="T20" fmla="*/ 157 w 629"/>
                  <a:gd name="T21" fmla="*/ 271 h 382"/>
                  <a:gd name="T22" fmla="*/ 189 w 629"/>
                  <a:gd name="T23" fmla="*/ 293 h 382"/>
                  <a:gd name="T24" fmla="*/ 204 w 629"/>
                  <a:gd name="T25" fmla="*/ 302 h 382"/>
                  <a:gd name="T26" fmla="*/ 236 w 629"/>
                  <a:gd name="T27" fmla="*/ 314 h 382"/>
                  <a:gd name="T28" fmla="*/ 299 w 629"/>
                  <a:gd name="T29" fmla="*/ 324 h 382"/>
                  <a:gd name="T30" fmla="*/ 297 w 629"/>
                  <a:gd name="T31" fmla="*/ 350 h 382"/>
                  <a:gd name="T32" fmla="*/ 387 w 629"/>
                  <a:gd name="T33" fmla="*/ 339 h 382"/>
                  <a:gd name="T34" fmla="*/ 397 w 629"/>
                  <a:gd name="T35" fmla="*/ 369 h 382"/>
                  <a:gd name="T36" fmla="*/ 479 w 629"/>
                  <a:gd name="T37" fmla="*/ 357 h 382"/>
                  <a:gd name="T38" fmla="*/ 513 w 629"/>
                  <a:gd name="T39" fmla="*/ 340 h 382"/>
                  <a:gd name="T40" fmla="*/ 569 w 629"/>
                  <a:gd name="T41" fmla="*/ 360 h 382"/>
                  <a:gd name="T42" fmla="*/ 570 w 629"/>
                  <a:gd name="T43" fmla="*/ 358 h 382"/>
                  <a:gd name="T44" fmla="*/ 597 w 629"/>
                  <a:gd name="T45" fmla="*/ 348 h 382"/>
                  <a:gd name="T46" fmla="*/ 608 w 629"/>
                  <a:gd name="T47" fmla="*/ 332 h 382"/>
                  <a:gd name="T48" fmla="*/ 624 w 629"/>
                  <a:gd name="T49" fmla="*/ 281 h 382"/>
                  <a:gd name="T50" fmla="*/ 617 w 629"/>
                  <a:gd name="T51" fmla="*/ 248 h 382"/>
                  <a:gd name="T52" fmla="*/ 601 w 629"/>
                  <a:gd name="T53" fmla="*/ 207 h 382"/>
                  <a:gd name="T54" fmla="*/ 593 w 629"/>
                  <a:gd name="T55" fmla="*/ 192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4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50 h 382"/>
                  <a:gd name="T70" fmla="*/ 389 w 629"/>
                  <a:gd name="T71" fmla="*/ 134 h 382"/>
                  <a:gd name="T72" fmla="*/ 369 w 629"/>
                  <a:gd name="T73" fmla="*/ 136 h 382"/>
                  <a:gd name="T74" fmla="*/ 347 w 629"/>
                  <a:gd name="T75" fmla="*/ 98 h 382"/>
                  <a:gd name="T76" fmla="*/ 356 w 629"/>
                  <a:gd name="T77" fmla="*/ 74 h 382"/>
                  <a:gd name="T78" fmla="*/ 357 w 629"/>
                  <a:gd name="T79" fmla="*/ 40 h 382"/>
                  <a:gd name="T80" fmla="*/ 357 w 629"/>
                  <a:gd name="T81" fmla="*/ 22 h 382"/>
                  <a:gd name="T82" fmla="*/ 355 w 629"/>
                  <a:gd name="T83" fmla="*/ 20 h 382"/>
                  <a:gd name="T84" fmla="*/ 347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2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5 w 629"/>
                  <a:gd name="T99" fmla="*/ 10 h 382"/>
                  <a:gd name="T100" fmla="*/ 92 w 629"/>
                  <a:gd name="T101" fmla="*/ 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6" y="6"/>
                      <a:pt x="73" y="8"/>
                      <a:pt x="70" y="11"/>
                    </a:cubicBezTo>
                    <a:cubicBezTo>
                      <a:pt x="67" y="12"/>
                      <a:pt x="67" y="14"/>
                      <a:pt x="67" y="16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20"/>
                      <a:pt x="65" y="23"/>
                      <a:pt x="62" y="2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1" y="31"/>
                      <a:pt x="59" y="32"/>
                      <a:pt x="57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4"/>
                      <a:pt x="22" y="50"/>
                      <a:pt x="21" y="54"/>
                    </a:cubicBezTo>
                    <a:cubicBezTo>
                      <a:pt x="21" y="56"/>
                      <a:pt x="23" y="63"/>
                      <a:pt x="29" y="75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4" y="88"/>
                      <a:pt x="33" y="92"/>
                      <a:pt x="29" y="98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8"/>
                      <a:pt x="9" y="118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7" y="120"/>
                      <a:pt x="5" y="124"/>
                      <a:pt x="2" y="131"/>
                    </a:cubicBezTo>
                    <a:cubicBezTo>
                      <a:pt x="0" y="137"/>
                      <a:pt x="1" y="143"/>
                      <a:pt x="6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9" y="150"/>
                      <a:pt x="23" y="156"/>
                      <a:pt x="30" y="165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8"/>
                      <a:pt x="32" y="170"/>
                      <a:pt x="34" y="17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65" y="204"/>
                      <a:pt x="65" y="204"/>
                      <a:pt x="65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2"/>
                      <a:pt x="148" y="252"/>
                      <a:pt x="148" y="252"/>
                    </a:cubicBezTo>
                    <a:cubicBezTo>
                      <a:pt x="157" y="271"/>
                      <a:pt x="157" y="271"/>
                      <a:pt x="157" y="271"/>
                    </a:cubicBezTo>
                    <a:cubicBezTo>
                      <a:pt x="168" y="278"/>
                      <a:pt x="168" y="278"/>
                      <a:pt x="168" y="278"/>
                    </a:cubicBezTo>
                    <a:cubicBezTo>
                      <a:pt x="177" y="280"/>
                      <a:pt x="177" y="280"/>
                      <a:pt x="177" y="280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2"/>
                      <a:pt x="204" y="302"/>
                      <a:pt x="204" y="302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2"/>
                      <a:pt x="229" y="312"/>
                      <a:pt x="229" y="312"/>
                    </a:cubicBezTo>
                    <a:cubicBezTo>
                      <a:pt x="230" y="312"/>
                      <a:pt x="230" y="312"/>
                      <a:pt x="230" y="312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4"/>
                      <a:pt x="263" y="324"/>
                      <a:pt x="263" y="324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87" y="320"/>
                      <a:pt x="296" y="321"/>
                      <a:pt x="299" y="324"/>
                    </a:cubicBezTo>
                    <a:cubicBezTo>
                      <a:pt x="301" y="328"/>
                      <a:pt x="300" y="331"/>
                      <a:pt x="295" y="335"/>
                    </a:cubicBezTo>
                    <a:cubicBezTo>
                      <a:pt x="291" y="339"/>
                      <a:pt x="291" y="339"/>
                      <a:pt x="291" y="339"/>
                    </a:cubicBezTo>
                    <a:cubicBezTo>
                      <a:pt x="290" y="341"/>
                      <a:pt x="292" y="344"/>
                      <a:pt x="297" y="349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300" y="352"/>
                      <a:pt x="300" y="352"/>
                      <a:pt x="300" y="352"/>
                    </a:cubicBezTo>
                    <a:cubicBezTo>
                      <a:pt x="301" y="351"/>
                      <a:pt x="301" y="351"/>
                      <a:pt x="301" y="351"/>
                    </a:cubicBezTo>
                    <a:cubicBezTo>
                      <a:pt x="311" y="332"/>
                      <a:pt x="319" y="322"/>
                      <a:pt x="325" y="320"/>
                    </a:cubicBezTo>
                    <a:cubicBezTo>
                      <a:pt x="331" y="318"/>
                      <a:pt x="343" y="323"/>
                      <a:pt x="363" y="335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7" y="341"/>
                      <a:pt x="387" y="341"/>
                      <a:pt x="387" y="341"/>
                    </a:cubicBezTo>
                    <a:cubicBezTo>
                      <a:pt x="385" y="352"/>
                      <a:pt x="385" y="352"/>
                      <a:pt x="385" y="352"/>
                    </a:cubicBezTo>
                    <a:cubicBezTo>
                      <a:pt x="397" y="354"/>
                      <a:pt x="397" y="354"/>
                      <a:pt x="397" y="354"/>
                    </a:cubicBezTo>
                    <a:cubicBezTo>
                      <a:pt x="397" y="369"/>
                      <a:pt x="397" y="369"/>
                      <a:pt x="397" y="369"/>
                    </a:cubicBezTo>
                    <a:cubicBezTo>
                      <a:pt x="401" y="376"/>
                      <a:pt x="403" y="380"/>
                      <a:pt x="405" y="381"/>
                    </a:cubicBezTo>
                    <a:cubicBezTo>
                      <a:pt x="407" y="382"/>
                      <a:pt x="419" y="382"/>
                      <a:pt x="441" y="381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40"/>
                      <a:pt x="512" y="340"/>
                      <a:pt x="512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28" y="338"/>
                      <a:pt x="537" y="338"/>
                      <a:pt x="539" y="340"/>
                    </a:cubicBezTo>
                    <a:cubicBezTo>
                      <a:pt x="557" y="354"/>
                      <a:pt x="557" y="354"/>
                      <a:pt x="557" y="354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3" y="357"/>
                      <a:pt x="563" y="357"/>
                      <a:pt x="563" y="357"/>
                    </a:cubicBezTo>
                    <a:cubicBezTo>
                      <a:pt x="569" y="360"/>
                      <a:pt x="569" y="360"/>
                      <a:pt x="569" y="360"/>
                    </a:cubicBezTo>
                    <a:cubicBezTo>
                      <a:pt x="570" y="360"/>
                      <a:pt x="570" y="360"/>
                      <a:pt x="570" y="360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3" y="346"/>
                      <a:pt x="573" y="346"/>
                      <a:pt x="573" y="346"/>
                    </a:cubicBezTo>
                    <a:cubicBezTo>
                      <a:pt x="571" y="342"/>
                      <a:pt x="571" y="339"/>
                      <a:pt x="573" y="337"/>
                    </a:cubicBezTo>
                    <a:cubicBezTo>
                      <a:pt x="573" y="335"/>
                      <a:pt x="575" y="334"/>
                      <a:pt x="579" y="333"/>
                    </a:cubicBezTo>
                    <a:cubicBezTo>
                      <a:pt x="585" y="332"/>
                      <a:pt x="590" y="337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4"/>
                      <a:pt x="607" y="344"/>
                      <a:pt x="607" y="344"/>
                    </a:cubicBezTo>
                    <a:cubicBezTo>
                      <a:pt x="609" y="344"/>
                      <a:pt x="610" y="342"/>
                      <a:pt x="610" y="340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7" y="329"/>
                      <a:pt x="608" y="326"/>
                      <a:pt x="611" y="325"/>
                    </a:cubicBezTo>
                    <a:cubicBezTo>
                      <a:pt x="615" y="322"/>
                      <a:pt x="615" y="322"/>
                      <a:pt x="615" y="322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1"/>
                      <a:pt x="623" y="285"/>
                      <a:pt x="624" y="281"/>
                    </a:cubicBezTo>
                    <a:cubicBezTo>
                      <a:pt x="625" y="270"/>
                      <a:pt x="625" y="270"/>
                      <a:pt x="625" y="270"/>
                    </a:cubicBezTo>
                    <a:cubicBezTo>
                      <a:pt x="623" y="265"/>
                      <a:pt x="622" y="262"/>
                      <a:pt x="622" y="259"/>
                    </a:cubicBezTo>
                    <a:cubicBezTo>
                      <a:pt x="622" y="258"/>
                      <a:pt x="620" y="254"/>
                      <a:pt x="617" y="249"/>
                    </a:cubicBezTo>
                    <a:cubicBezTo>
                      <a:pt x="617" y="249"/>
                      <a:pt x="617" y="249"/>
                      <a:pt x="617" y="249"/>
                    </a:cubicBezTo>
                    <a:cubicBezTo>
                      <a:pt x="617" y="248"/>
                      <a:pt x="617" y="248"/>
                      <a:pt x="617" y="248"/>
                    </a:cubicBezTo>
                    <a:cubicBezTo>
                      <a:pt x="615" y="234"/>
                      <a:pt x="615" y="234"/>
                      <a:pt x="615" y="234"/>
                    </a:cubicBezTo>
                    <a:cubicBezTo>
                      <a:pt x="615" y="231"/>
                      <a:pt x="615" y="228"/>
                      <a:pt x="615" y="224"/>
                    </a:cubicBezTo>
                    <a:cubicBezTo>
                      <a:pt x="612" y="221"/>
                      <a:pt x="609" y="218"/>
                      <a:pt x="608" y="216"/>
                    </a:cubicBezTo>
                    <a:cubicBezTo>
                      <a:pt x="602" y="208"/>
                      <a:pt x="602" y="208"/>
                      <a:pt x="602" y="208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599" y="196"/>
                      <a:pt x="599" y="196"/>
                      <a:pt x="599" y="196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2"/>
                      <a:pt x="593" y="192"/>
                      <a:pt x="593" y="192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200"/>
                      <a:pt x="577" y="200"/>
                      <a:pt x="577" y="200"/>
                    </a:cubicBezTo>
                    <a:cubicBezTo>
                      <a:pt x="577" y="208"/>
                      <a:pt x="577" y="208"/>
                      <a:pt x="577" y="208"/>
                    </a:cubicBezTo>
                    <a:cubicBezTo>
                      <a:pt x="577" y="209"/>
                      <a:pt x="577" y="209"/>
                      <a:pt x="577" y="209"/>
                    </a:cubicBezTo>
                    <a:cubicBezTo>
                      <a:pt x="563" y="214"/>
                      <a:pt x="563" y="214"/>
                      <a:pt x="563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1" y="207"/>
                      <a:pt x="551" y="207"/>
                      <a:pt x="551" y="207"/>
                    </a:cubicBezTo>
                    <a:cubicBezTo>
                      <a:pt x="548" y="215"/>
                      <a:pt x="548" y="215"/>
                      <a:pt x="548" y="215"/>
                    </a:cubicBezTo>
                    <a:cubicBezTo>
                      <a:pt x="538" y="218"/>
                      <a:pt x="538" y="218"/>
                      <a:pt x="538" y="218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200"/>
                      <a:pt x="522" y="200"/>
                      <a:pt x="522" y="200"/>
                    </a:cubicBezTo>
                    <a:cubicBezTo>
                      <a:pt x="519" y="193"/>
                      <a:pt x="519" y="193"/>
                      <a:pt x="519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06" y="180"/>
                      <a:pt x="506" y="180"/>
                      <a:pt x="506" y="180"/>
                    </a:cubicBezTo>
                    <a:cubicBezTo>
                      <a:pt x="501" y="172"/>
                      <a:pt x="501" y="172"/>
                      <a:pt x="501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60"/>
                      <a:pt x="417" y="158"/>
                      <a:pt x="415" y="156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1" y="154"/>
                      <a:pt x="411" y="154"/>
                      <a:pt x="411" y="154"/>
                    </a:cubicBezTo>
                    <a:cubicBezTo>
                      <a:pt x="403" y="150"/>
                      <a:pt x="403" y="150"/>
                      <a:pt x="403" y="150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1" y="148"/>
                      <a:pt x="400" y="146"/>
                      <a:pt x="399" y="145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5" y="136"/>
                      <a:pt x="395" y="136"/>
                      <a:pt x="395" y="136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7"/>
                      <a:pt x="385" y="137"/>
                      <a:pt x="385" y="137"/>
                    </a:cubicBezTo>
                    <a:cubicBezTo>
                      <a:pt x="384" y="138"/>
                      <a:pt x="384" y="138"/>
                      <a:pt x="384" y="138"/>
                    </a:cubicBezTo>
                    <a:cubicBezTo>
                      <a:pt x="382" y="139"/>
                      <a:pt x="380" y="140"/>
                      <a:pt x="379" y="140"/>
                    </a:cubicBezTo>
                    <a:cubicBezTo>
                      <a:pt x="375" y="141"/>
                      <a:pt x="372" y="140"/>
                      <a:pt x="369" y="136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58" y="124"/>
                      <a:pt x="356" y="121"/>
                      <a:pt x="355" y="119"/>
                    </a:cubicBezTo>
                    <a:cubicBezTo>
                      <a:pt x="353" y="116"/>
                      <a:pt x="353" y="116"/>
                      <a:pt x="353" y="116"/>
                    </a:cubicBezTo>
                    <a:cubicBezTo>
                      <a:pt x="351" y="113"/>
                      <a:pt x="349" y="110"/>
                      <a:pt x="347" y="108"/>
                    </a:cubicBezTo>
                    <a:cubicBezTo>
                      <a:pt x="346" y="104"/>
                      <a:pt x="346" y="101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52" y="89"/>
                      <a:pt x="352" y="89"/>
                      <a:pt x="352" y="89"/>
                    </a:cubicBezTo>
                    <a:cubicBezTo>
                      <a:pt x="355" y="80"/>
                      <a:pt x="355" y="80"/>
                      <a:pt x="355" y="80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46"/>
                      <a:pt x="351" y="43"/>
                      <a:pt x="355" y="42"/>
                    </a:cubicBezTo>
                    <a:cubicBezTo>
                      <a:pt x="357" y="42"/>
                      <a:pt x="357" y="41"/>
                      <a:pt x="357" y="40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4"/>
                      <a:pt x="299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10"/>
                      <a:pt x="260" y="12"/>
                    </a:cubicBezTo>
                    <a:cubicBezTo>
                      <a:pt x="257" y="14"/>
                      <a:pt x="253" y="15"/>
                      <a:pt x="247" y="17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8"/>
                      <a:pt x="165" y="15"/>
                      <a:pt x="161" y="10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6"/>
                      <a:pt x="158" y="4"/>
                      <a:pt x="158" y="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7" y="11"/>
                      <a:pt x="112" y="10"/>
                      <a:pt x="106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4" y="2"/>
                      <a:pt x="84" y="2"/>
                      <a:pt x="84" y="2"/>
                    </a:cubicBezTo>
                    <a:lnTo>
                      <a:pt x="7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ş1ïdê">
                <a:extLst>
                  <a:ext uri="{FF2B5EF4-FFF2-40B4-BE49-F238E27FC236}">
                    <a16:creationId xmlns="" xmlns:a16="http://schemas.microsoft.com/office/drawing/2014/main" id="{4C0CAB63-091F-4D2D-AACC-4548917701C9}"/>
                  </a:ext>
                </a:extLst>
              </p:cNvPr>
              <p:cNvSpPr/>
              <p:nvPr/>
            </p:nvSpPr>
            <p:spPr bwMode="auto">
              <a:xfrm>
                <a:off x="2476" y="2805"/>
                <a:ext cx="673" cy="701"/>
              </a:xfrm>
              <a:custGeom>
                <a:avLst/>
                <a:gdLst>
                  <a:gd name="T0" fmla="*/ 10 w 284"/>
                  <a:gd name="T1" fmla="*/ 182 h 296"/>
                  <a:gd name="T2" fmla="*/ 41 w 284"/>
                  <a:gd name="T3" fmla="*/ 181 h 296"/>
                  <a:gd name="T4" fmla="*/ 42 w 284"/>
                  <a:gd name="T5" fmla="*/ 195 h 296"/>
                  <a:gd name="T6" fmla="*/ 68 w 284"/>
                  <a:gd name="T7" fmla="*/ 221 h 296"/>
                  <a:gd name="T8" fmla="*/ 72 w 284"/>
                  <a:gd name="T9" fmla="*/ 260 h 296"/>
                  <a:gd name="T10" fmla="*/ 110 w 284"/>
                  <a:gd name="T11" fmla="*/ 270 h 296"/>
                  <a:gd name="T12" fmla="*/ 118 w 284"/>
                  <a:gd name="T13" fmla="*/ 282 h 296"/>
                  <a:gd name="T14" fmla="*/ 136 w 284"/>
                  <a:gd name="T15" fmla="*/ 296 h 296"/>
                  <a:gd name="T16" fmla="*/ 136 w 284"/>
                  <a:gd name="T17" fmla="*/ 284 h 296"/>
                  <a:gd name="T18" fmla="*/ 135 w 284"/>
                  <a:gd name="T19" fmla="*/ 244 h 296"/>
                  <a:gd name="T20" fmla="*/ 162 w 284"/>
                  <a:gd name="T21" fmla="*/ 236 h 296"/>
                  <a:gd name="T22" fmla="*/ 190 w 284"/>
                  <a:gd name="T23" fmla="*/ 236 h 296"/>
                  <a:gd name="T24" fmla="*/ 220 w 284"/>
                  <a:gd name="T25" fmla="*/ 233 h 296"/>
                  <a:gd name="T26" fmla="*/ 256 w 284"/>
                  <a:gd name="T27" fmla="*/ 211 h 296"/>
                  <a:gd name="T28" fmla="*/ 265 w 284"/>
                  <a:gd name="T29" fmla="*/ 214 h 296"/>
                  <a:gd name="T30" fmla="*/ 270 w 284"/>
                  <a:gd name="T31" fmla="*/ 216 h 296"/>
                  <a:gd name="T32" fmla="*/ 284 w 284"/>
                  <a:gd name="T33" fmla="*/ 205 h 296"/>
                  <a:gd name="T34" fmla="*/ 274 w 284"/>
                  <a:gd name="T35" fmla="*/ 194 h 296"/>
                  <a:gd name="T36" fmla="*/ 252 w 284"/>
                  <a:gd name="T37" fmla="*/ 180 h 296"/>
                  <a:gd name="T38" fmla="*/ 236 w 284"/>
                  <a:gd name="T39" fmla="*/ 182 h 296"/>
                  <a:gd name="T40" fmla="*/ 230 w 284"/>
                  <a:gd name="T41" fmla="*/ 170 h 296"/>
                  <a:gd name="T42" fmla="*/ 234 w 284"/>
                  <a:gd name="T43" fmla="*/ 155 h 296"/>
                  <a:gd name="T44" fmla="*/ 226 w 284"/>
                  <a:gd name="T45" fmla="*/ 136 h 296"/>
                  <a:gd name="T46" fmla="*/ 232 w 284"/>
                  <a:gd name="T47" fmla="*/ 106 h 296"/>
                  <a:gd name="T48" fmla="*/ 216 w 284"/>
                  <a:gd name="T49" fmla="*/ 102 h 296"/>
                  <a:gd name="T50" fmla="*/ 200 w 284"/>
                  <a:gd name="T51" fmla="*/ 84 h 296"/>
                  <a:gd name="T52" fmla="*/ 198 w 284"/>
                  <a:gd name="T53" fmla="*/ 74 h 296"/>
                  <a:gd name="T54" fmla="*/ 206 w 284"/>
                  <a:gd name="T55" fmla="*/ 66 h 296"/>
                  <a:gd name="T56" fmla="*/ 236 w 284"/>
                  <a:gd name="T57" fmla="*/ 63 h 296"/>
                  <a:gd name="T58" fmla="*/ 243 w 284"/>
                  <a:gd name="T59" fmla="*/ 66 h 296"/>
                  <a:gd name="T60" fmla="*/ 256 w 284"/>
                  <a:gd name="T61" fmla="*/ 54 h 296"/>
                  <a:gd name="T62" fmla="*/ 235 w 284"/>
                  <a:gd name="T63" fmla="*/ 52 h 296"/>
                  <a:gd name="T64" fmla="*/ 227 w 284"/>
                  <a:gd name="T65" fmla="*/ 44 h 296"/>
                  <a:gd name="T66" fmla="*/ 222 w 284"/>
                  <a:gd name="T67" fmla="*/ 22 h 296"/>
                  <a:gd name="T68" fmla="*/ 198 w 284"/>
                  <a:gd name="T69" fmla="*/ 34 h 296"/>
                  <a:gd name="T70" fmla="*/ 201 w 284"/>
                  <a:gd name="T71" fmla="*/ 50 h 296"/>
                  <a:gd name="T72" fmla="*/ 193 w 284"/>
                  <a:gd name="T73" fmla="*/ 62 h 296"/>
                  <a:gd name="T74" fmla="*/ 183 w 284"/>
                  <a:gd name="T75" fmla="*/ 85 h 296"/>
                  <a:gd name="T76" fmla="*/ 183 w 284"/>
                  <a:gd name="T77" fmla="*/ 98 h 296"/>
                  <a:gd name="T78" fmla="*/ 178 w 284"/>
                  <a:gd name="T79" fmla="*/ 104 h 296"/>
                  <a:gd name="T80" fmla="*/ 173 w 284"/>
                  <a:gd name="T81" fmla="*/ 107 h 296"/>
                  <a:gd name="T82" fmla="*/ 154 w 284"/>
                  <a:gd name="T83" fmla="*/ 112 h 296"/>
                  <a:gd name="T84" fmla="*/ 138 w 284"/>
                  <a:gd name="T85" fmla="*/ 110 h 296"/>
                  <a:gd name="T86" fmla="*/ 129 w 284"/>
                  <a:gd name="T87" fmla="*/ 106 h 296"/>
                  <a:gd name="T88" fmla="*/ 122 w 284"/>
                  <a:gd name="T89" fmla="*/ 84 h 296"/>
                  <a:gd name="T90" fmla="*/ 113 w 284"/>
                  <a:gd name="T91" fmla="*/ 64 h 296"/>
                  <a:gd name="T92" fmla="*/ 110 w 284"/>
                  <a:gd name="T93" fmla="*/ 57 h 296"/>
                  <a:gd name="T94" fmla="*/ 100 w 284"/>
                  <a:gd name="T95" fmla="*/ 52 h 296"/>
                  <a:gd name="T96" fmla="*/ 86 w 284"/>
                  <a:gd name="T97" fmla="*/ 44 h 296"/>
                  <a:gd name="T98" fmla="*/ 86 w 284"/>
                  <a:gd name="T99" fmla="*/ 35 h 296"/>
                  <a:gd name="T100" fmla="*/ 77 w 284"/>
                  <a:gd name="T101" fmla="*/ 29 h 296"/>
                  <a:gd name="T102" fmla="*/ 61 w 284"/>
                  <a:gd name="T103" fmla="*/ 42 h 296"/>
                  <a:gd name="T104" fmla="*/ 50 w 284"/>
                  <a:gd name="T105" fmla="*/ 21 h 296"/>
                  <a:gd name="T106" fmla="*/ 40 w 284"/>
                  <a:gd name="T107" fmla="*/ 10 h 296"/>
                  <a:gd name="T108" fmla="*/ 28 w 284"/>
                  <a:gd name="T109" fmla="*/ 33 h 296"/>
                  <a:gd name="T110" fmla="*/ 28 w 284"/>
                  <a:gd name="T111" fmla="*/ 54 h 296"/>
                  <a:gd name="T112" fmla="*/ 46 w 284"/>
                  <a:gd name="T113" fmla="*/ 70 h 296"/>
                  <a:gd name="T114" fmla="*/ 31 w 284"/>
                  <a:gd name="T115" fmla="*/ 128 h 296"/>
                  <a:gd name="T116" fmla="*/ 2 w 284"/>
                  <a:gd name="T117" fmla="*/ 174 h 296"/>
                  <a:gd name="T118" fmla="*/ 2 w 284"/>
                  <a:gd name="T119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6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5"/>
                      <a:pt x="9" y="183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81"/>
                      <a:pt x="42" y="181"/>
                      <a:pt x="42" y="181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0"/>
                      <a:pt x="49" y="220"/>
                      <a:pt x="49" y="220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8"/>
                      <a:pt x="48" y="251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6"/>
                      <a:pt x="72" y="260"/>
                    </a:cubicBezTo>
                    <a:cubicBezTo>
                      <a:pt x="74" y="265"/>
                      <a:pt x="77" y="270"/>
                      <a:pt x="79" y="275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6" y="282"/>
                      <a:pt x="96" y="282"/>
                      <a:pt x="96" y="282"/>
                    </a:cubicBezTo>
                    <a:cubicBezTo>
                      <a:pt x="110" y="270"/>
                      <a:pt x="110" y="270"/>
                      <a:pt x="110" y="270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69" y="241"/>
                      <a:pt x="174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6"/>
                      <a:pt x="189" y="236"/>
                      <a:pt x="189" y="236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8" y="218"/>
                      <a:pt x="268" y="218"/>
                      <a:pt x="268" y="218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5"/>
                      <a:pt x="284" y="205"/>
                      <a:pt x="284" y="205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2" y="191"/>
                      <a:pt x="282" y="191"/>
                      <a:pt x="282" y="191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2" y="195"/>
                      <a:pt x="270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4" y="195"/>
                      <a:pt x="252" y="193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49" y="179"/>
                      <a:pt x="248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5"/>
                      <a:pt x="231" y="175"/>
                      <a:pt x="231" y="175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8" y="147"/>
                      <a:pt x="238" y="147"/>
                      <a:pt x="238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200" y="74"/>
                      <a:pt x="200" y="74"/>
                      <a:pt x="200" y="74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8" y="52"/>
                      <a:pt x="235" y="52"/>
                    </a:cubicBezTo>
                    <a:cubicBezTo>
                      <a:pt x="232" y="52"/>
                      <a:pt x="230" y="49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2" y="105"/>
                      <a:pt x="160" y="106"/>
                      <a:pt x="158" y="107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19"/>
                      <a:pt x="146" y="120"/>
                      <a:pt x="141" y="119"/>
                    </a:cubicBezTo>
                    <a:cubicBezTo>
                      <a:pt x="138" y="119"/>
                      <a:pt x="138" y="116"/>
                      <a:pt x="138" y="112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0"/>
                      <a:pt x="134" y="111"/>
                      <a:pt x="132" y="111"/>
                    </a:cubicBezTo>
                    <a:cubicBezTo>
                      <a:pt x="131" y="110"/>
                      <a:pt x="130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4" y="4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1"/>
                      <a:pt x="75" y="33"/>
                      <a:pt x="72" y="35"/>
                    </a:cubicBezTo>
                    <a:cubicBezTo>
                      <a:pt x="72" y="38"/>
                      <a:pt x="70" y="40"/>
                      <a:pt x="69" y="41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4"/>
                      <a:pt x="50" y="2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6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6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6"/>
                      <a:pt x="34" y="127"/>
                      <a:pt x="31" y="128"/>
                    </a:cubicBezTo>
                    <a:cubicBezTo>
                      <a:pt x="28" y="128"/>
                      <a:pt x="26" y="127"/>
                      <a:pt x="24" y="126"/>
                    </a:cubicBezTo>
                    <a:cubicBezTo>
                      <a:pt x="13" y="146"/>
                      <a:pt x="6" y="157"/>
                      <a:pt x="3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2" y="159"/>
                      <a:pt x="1" y="164"/>
                      <a:pt x="2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7"/>
                      <a:pt x="6" y="177"/>
                      <a:pt x="6" y="177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ļïḍe">
                <a:extLst>
                  <a:ext uri="{FF2B5EF4-FFF2-40B4-BE49-F238E27FC236}">
                    <a16:creationId xmlns="" xmlns:a16="http://schemas.microsoft.com/office/drawing/2014/main" id="{F9F3F6BE-32D4-44BA-B387-BCE8B046E43D}"/>
                  </a:ext>
                </a:extLst>
              </p:cNvPr>
              <p:cNvSpPr/>
              <p:nvPr/>
            </p:nvSpPr>
            <p:spPr bwMode="auto">
              <a:xfrm>
                <a:off x="2959" y="2796"/>
                <a:ext cx="455" cy="392"/>
              </a:xfrm>
              <a:custGeom>
                <a:avLst/>
                <a:gdLst>
                  <a:gd name="T0" fmla="*/ 142 w 192"/>
                  <a:gd name="T1" fmla="*/ 7 h 166"/>
                  <a:gd name="T2" fmla="*/ 131 w 192"/>
                  <a:gd name="T3" fmla="*/ 10 h 166"/>
                  <a:gd name="T4" fmla="*/ 129 w 192"/>
                  <a:gd name="T5" fmla="*/ 0 h 166"/>
                  <a:gd name="T6" fmla="*/ 125 w 192"/>
                  <a:gd name="T7" fmla="*/ 10 h 166"/>
                  <a:gd name="T8" fmla="*/ 119 w 192"/>
                  <a:gd name="T9" fmla="*/ 18 h 166"/>
                  <a:gd name="T10" fmla="*/ 108 w 192"/>
                  <a:gd name="T11" fmla="*/ 17 h 166"/>
                  <a:gd name="T12" fmla="*/ 106 w 192"/>
                  <a:gd name="T13" fmla="*/ 25 h 166"/>
                  <a:gd name="T14" fmla="*/ 94 w 192"/>
                  <a:gd name="T15" fmla="*/ 28 h 166"/>
                  <a:gd name="T16" fmla="*/ 90 w 192"/>
                  <a:gd name="T17" fmla="*/ 30 h 166"/>
                  <a:gd name="T18" fmla="*/ 80 w 192"/>
                  <a:gd name="T19" fmla="*/ 26 h 166"/>
                  <a:gd name="T20" fmla="*/ 73 w 192"/>
                  <a:gd name="T21" fmla="*/ 24 h 166"/>
                  <a:gd name="T22" fmla="*/ 84 w 192"/>
                  <a:gd name="T23" fmla="*/ 40 h 166"/>
                  <a:gd name="T24" fmla="*/ 90 w 192"/>
                  <a:gd name="T25" fmla="*/ 46 h 166"/>
                  <a:gd name="T26" fmla="*/ 88 w 192"/>
                  <a:gd name="T27" fmla="*/ 55 h 166"/>
                  <a:gd name="T28" fmla="*/ 69 w 192"/>
                  <a:gd name="T29" fmla="*/ 64 h 166"/>
                  <a:gd name="T30" fmla="*/ 62 w 192"/>
                  <a:gd name="T31" fmla="*/ 65 h 166"/>
                  <a:gd name="T32" fmla="*/ 55 w 192"/>
                  <a:gd name="T33" fmla="*/ 63 h 166"/>
                  <a:gd name="T34" fmla="*/ 47 w 192"/>
                  <a:gd name="T35" fmla="*/ 71 h 166"/>
                  <a:gd name="T36" fmla="*/ 39 w 192"/>
                  <a:gd name="T37" fmla="*/ 74 h 166"/>
                  <a:gd name="T38" fmla="*/ 8 w 192"/>
                  <a:gd name="T39" fmla="*/ 74 h 166"/>
                  <a:gd name="T40" fmla="*/ 4 w 192"/>
                  <a:gd name="T41" fmla="*/ 96 h 166"/>
                  <a:gd name="T42" fmla="*/ 11 w 192"/>
                  <a:gd name="T43" fmla="*/ 100 h 166"/>
                  <a:gd name="T44" fmla="*/ 15 w 192"/>
                  <a:gd name="T45" fmla="*/ 95 h 166"/>
                  <a:gd name="T46" fmla="*/ 28 w 192"/>
                  <a:gd name="T47" fmla="*/ 96 h 166"/>
                  <a:gd name="T48" fmla="*/ 31 w 192"/>
                  <a:gd name="T49" fmla="*/ 118 h 166"/>
                  <a:gd name="T50" fmla="*/ 26 w 192"/>
                  <a:gd name="T51" fmla="*/ 130 h 166"/>
                  <a:gd name="T52" fmla="*/ 38 w 192"/>
                  <a:gd name="T53" fmla="*/ 148 h 166"/>
                  <a:gd name="T54" fmla="*/ 33 w 192"/>
                  <a:gd name="T55" fmla="*/ 166 h 166"/>
                  <a:gd name="T56" fmla="*/ 46 w 192"/>
                  <a:gd name="T57" fmla="*/ 159 h 166"/>
                  <a:gd name="T58" fmla="*/ 55 w 192"/>
                  <a:gd name="T59" fmla="*/ 160 h 166"/>
                  <a:gd name="T60" fmla="*/ 84 w 192"/>
                  <a:gd name="T61" fmla="*/ 160 h 166"/>
                  <a:gd name="T62" fmla="*/ 98 w 192"/>
                  <a:gd name="T63" fmla="*/ 150 h 166"/>
                  <a:gd name="T64" fmla="*/ 114 w 192"/>
                  <a:gd name="T65" fmla="*/ 137 h 166"/>
                  <a:gd name="T66" fmla="*/ 124 w 192"/>
                  <a:gd name="T67" fmla="*/ 141 h 166"/>
                  <a:gd name="T68" fmla="*/ 137 w 192"/>
                  <a:gd name="T69" fmla="*/ 146 h 166"/>
                  <a:gd name="T70" fmla="*/ 146 w 192"/>
                  <a:gd name="T71" fmla="*/ 149 h 166"/>
                  <a:gd name="T72" fmla="*/ 148 w 192"/>
                  <a:gd name="T73" fmla="*/ 144 h 166"/>
                  <a:gd name="T74" fmla="*/ 151 w 192"/>
                  <a:gd name="T75" fmla="*/ 142 h 166"/>
                  <a:gd name="T76" fmla="*/ 157 w 192"/>
                  <a:gd name="T77" fmla="*/ 138 h 166"/>
                  <a:gd name="T78" fmla="*/ 173 w 192"/>
                  <a:gd name="T79" fmla="*/ 126 h 166"/>
                  <a:gd name="T80" fmla="*/ 176 w 192"/>
                  <a:gd name="T81" fmla="*/ 124 h 166"/>
                  <a:gd name="T82" fmla="*/ 183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6 w 192"/>
                  <a:gd name="T93" fmla="*/ 34 h 166"/>
                  <a:gd name="T94" fmla="*/ 178 w 192"/>
                  <a:gd name="T95" fmla="*/ 38 h 166"/>
                  <a:gd name="T96" fmla="*/ 168 w 192"/>
                  <a:gd name="T97" fmla="*/ 38 h 166"/>
                  <a:gd name="T98" fmla="*/ 167 w 192"/>
                  <a:gd name="T99" fmla="*/ 34 h 166"/>
                  <a:gd name="T100" fmla="*/ 166 w 192"/>
                  <a:gd name="T101" fmla="*/ 32 h 166"/>
                  <a:gd name="T102" fmla="*/ 156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0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11"/>
                      <a:pt x="139" y="13"/>
                      <a:pt x="136" y="13"/>
                    </a:cubicBezTo>
                    <a:cubicBezTo>
                      <a:pt x="135" y="13"/>
                      <a:pt x="133" y="12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5"/>
                      <a:pt x="34" y="165"/>
                      <a:pt x="34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80" y="165"/>
                      <a:pt x="80" y="165"/>
                      <a:pt x="80" y="165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8" y="145"/>
                      <a:pt x="108" y="145"/>
                      <a:pt x="108" y="145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6" y="144"/>
                      <a:pt x="127" y="146"/>
                      <a:pt x="128" y="146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6"/>
                      <a:pt x="162" y="133"/>
                      <a:pt x="165" y="131"/>
                    </a:cubicBezTo>
                    <a:cubicBezTo>
                      <a:pt x="168" y="129"/>
                      <a:pt x="170" y="128"/>
                      <a:pt x="171" y="128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3"/>
                      <a:pt x="176" y="123"/>
                      <a:pt x="176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88" y="111"/>
                      <a:pt x="187" y="108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8" y="89"/>
                      <a:pt x="190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88" y="78"/>
                      <a:pt x="186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5" y="68"/>
                      <a:pt x="179" y="64"/>
                      <a:pt x="186" y="60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1"/>
                      <a:pt x="183" y="37"/>
                      <a:pt x="186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7" y="40"/>
                      <a:pt x="175" y="41"/>
                      <a:pt x="174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6"/>
                      <a:pt x="152" y="6"/>
                      <a:pt x="152" y="6"/>
                    </a:cubicBezTo>
                    <a:lnTo>
                      <a:pt x="1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lïḓe">
                <a:extLst>
                  <a:ext uri="{FF2B5EF4-FFF2-40B4-BE49-F238E27FC236}">
                    <a16:creationId xmlns="" xmlns:a16="http://schemas.microsoft.com/office/drawing/2014/main" id="{1EE2A891-4CB3-4B51-A876-A3B9DF5FAE1E}"/>
                  </a:ext>
                </a:extLst>
              </p:cNvPr>
              <p:cNvSpPr/>
              <p:nvPr/>
            </p:nvSpPr>
            <p:spPr bwMode="auto">
              <a:xfrm>
                <a:off x="3033" y="3037"/>
                <a:ext cx="594" cy="452"/>
              </a:xfrm>
              <a:custGeom>
                <a:avLst/>
                <a:gdLst>
                  <a:gd name="T0" fmla="*/ 202 w 251"/>
                  <a:gd name="T1" fmla="*/ 6 h 191"/>
                  <a:gd name="T2" fmla="*/ 188 w 251"/>
                  <a:gd name="T3" fmla="*/ 18 h 191"/>
                  <a:gd name="T4" fmla="*/ 172 w 251"/>
                  <a:gd name="T5" fmla="*/ 22 h 191"/>
                  <a:gd name="T6" fmla="*/ 161 w 251"/>
                  <a:gd name="T7" fmla="*/ 21 h 191"/>
                  <a:gd name="T8" fmla="*/ 161 w 251"/>
                  <a:gd name="T9" fmla="*/ 21 h 191"/>
                  <a:gd name="T10" fmla="*/ 147 w 251"/>
                  <a:gd name="T11" fmla="*/ 26 h 191"/>
                  <a:gd name="T12" fmla="*/ 137 w 251"/>
                  <a:gd name="T13" fmla="*/ 32 h 191"/>
                  <a:gd name="T14" fmla="*/ 127 w 251"/>
                  <a:gd name="T15" fmla="*/ 40 h 191"/>
                  <a:gd name="T16" fmla="*/ 120 w 251"/>
                  <a:gd name="T17" fmla="*/ 47 h 191"/>
                  <a:gd name="T18" fmla="*/ 118 w 251"/>
                  <a:gd name="T19" fmla="*/ 51 h 191"/>
                  <a:gd name="T20" fmla="*/ 103 w 251"/>
                  <a:gd name="T21" fmla="*/ 48 h 191"/>
                  <a:gd name="T22" fmla="*/ 85 w 251"/>
                  <a:gd name="T23" fmla="*/ 40 h 191"/>
                  <a:gd name="T24" fmla="*/ 80 w 251"/>
                  <a:gd name="T25" fmla="*/ 46 h 191"/>
                  <a:gd name="T26" fmla="*/ 74 w 251"/>
                  <a:gd name="T27" fmla="*/ 51 h 191"/>
                  <a:gd name="T28" fmla="*/ 63 w 251"/>
                  <a:gd name="T29" fmla="*/ 58 h 191"/>
                  <a:gd name="T30" fmla="*/ 51 w 251"/>
                  <a:gd name="T31" fmla="*/ 67 h 191"/>
                  <a:gd name="T32" fmla="*/ 23 w 251"/>
                  <a:gd name="T33" fmla="*/ 62 h 191"/>
                  <a:gd name="T34" fmla="*/ 9 w 251"/>
                  <a:gd name="T35" fmla="*/ 65 h 191"/>
                  <a:gd name="T36" fmla="*/ 1 w 251"/>
                  <a:gd name="T37" fmla="*/ 69 h 191"/>
                  <a:gd name="T38" fmla="*/ 2 w 251"/>
                  <a:gd name="T39" fmla="*/ 79 h 191"/>
                  <a:gd name="T40" fmla="*/ 21 w 251"/>
                  <a:gd name="T41" fmla="*/ 79 h 191"/>
                  <a:gd name="T42" fmla="*/ 23 w 251"/>
                  <a:gd name="T43" fmla="*/ 94 h 191"/>
                  <a:gd name="T44" fmla="*/ 38 w 251"/>
                  <a:gd name="T45" fmla="*/ 92 h 191"/>
                  <a:gd name="T46" fmla="*/ 50 w 251"/>
                  <a:gd name="T47" fmla="*/ 89 h 191"/>
                  <a:gd name="T48" fmla="*/ 53 w 251"/>
                  <a:gd name="T49" fmla="*/ 108 h 191"/>
                  <a:gd name="T50" fmla="*/ 46 w 251"/>
                  <a:gd name="T51" fmla="*/ 116 h 191"/>
                  <a:gd name="T52" fmla="*/ 35 w 251"/>
                  <a:gd name="T53" fmla="*/ 124 h 191"/>
                  <a:gd name="T54" fmla="*/ 53 w 251"/>
                  <a:gd name="T55" fmla="*/ 128 h 191"/>
                  <a:gd name="T56" fmla="*/ 61 w 251"/>
                  <a:gd name="T57" fmla="*/ 133 h 191"/>
                  <a:gd name="T58" fmla="*/ 77 w 251"/>
                  <a:gd name="T59" fmla="*/ 142 h 191"/>
                  <a:gd name="T60" fmla="*/ 70 w 251"/>
                  <a:gd name="T61" fmla="*/ 150 h 191"/>
                  <a:gd name="T62" fmla="*/ 97 w 251"/>
                  <a:gd name="T63" fmla="*/ 178 h 191"/>
                  <a:gd name="T64" fmla="*/ 107 w 251"/>
                  <a:gd name="T65" fmla="*/ 174 h 191"/>
                  <a:gd name="T66" fmla="*/ 123 w 251"/>
                  <a:gd name="T67" fmla="*/ 184 h 191"/>
                  <a:gd name="T68" fmla="*/ 127 w 251"/>
                  <a:gd name="T69" fmla="*/ 179 h 191"/>
                  <a:gd name="T70" fmla="*/ 135 w 251"/>
                  <a:gd name="T71" fmla="*/ 180 h 191"/>
                  <a:gd name="T72" fmla="*/ 155 w 251"/>
                  <a:gd name="T73" fmla="*/ 185 h 191"/>
                  <a:gd name="T74" fmla="*/ 157 w 251"/>
                  <a:gd name="T75" fmla="*/ 186 h 191"/>
                  <a:gd name="T76" fmla="*/ 173 w 251"/>
                  <a:gd name="T77" fmla="*/ 173 h 191"/>
                  <a:gd name="T78" fmla="*/ 179 w 251"/>
                  <a:gd name="T79" fmla="*/ 178 h 191"/>
                  <a:gd name="T80" fmla="*/ 183 w 251"/>
                  <a:gd name="T81" fmla="*/ 170 h 191"/>
                  <a:gd name="T82" fmla="*/ 198 w 251"/>
                  <a:gd name="T83" fmla="*/ 152 h 191"/>
                  <a:gd name="T84" fmla="*/ 207 w 251"/>
                  <a:gd name="T85" fmla="*/ 154 h 191"/>
                  <a:gd name="T86" fmla="*/ 205 w 251"/>
                  <a:gd name="T87" fmla="*/ 143 h 191"/>
                  <a:gd name="T88" fmla="*/ 207 w 251"/>
                  <a:gd name="T89" fmla="*/ 137 h 191"/>
                  <a:gd name="T90" fmla="*/ 229 w 251"/>
                  <a:gd name="T91" fmla="*/ 126 h 191"/>
                  <a:gd name="T92" fmla="*/ 228 w 251"/>
                  <a:gd name="T93" fmla="*/ 114 h 191"/>
                  <a:gd name="T94" fmla="*/ 233 w 251"/>
                  <a:gd name="T95" fmla="*/ 105 h 191"/>
                  <a:gd name="T96" fmla="*/ 239 w 251"/>
                  <a:gd name="T97" fmla="*/ 90 h 191"/>
                  <a:gd name="T98" fmla="*/ 248 w 251"/>
                  <a:gd name="T99" fmla="*/ 78 h 191"/>
                  <a:gd name="T100" fmla="*/ 248 w 251"/>
                  <a:gd name="T101" fmla="*/ 67 h 191"/>
                  <a:gd name="T102" fmla="*/ 248 w 251"/>
                  <a:gd name="T103" fmla="*/ 60 h 191"/>
                  <a:gd name="T104" fmla="*/ 227 w 251"/>
                  <a:gd name="T105" fmla="*/ 61 h 191"/>
                  <a:gd name="T106" fmla="*/ 221 w 251"/>
                  <a:gd name="T107" fmla="*/ 51 h 191"/>
                  <a:gd name="T108" fmla="*/ 211 w 251"/>
                  <a:gd name="T109" fmla="*/ 50 h 191"/>
                  <a:gd name="T110" fmla="*/ 222 w 251"/>
                  <a:gd name="T111" fmla="*/ 29 h 191"/>
                  <a:gd name="T112" fmla="*/ 221 w 251"/>
                  <a:gd name="T113" fmla="*/ 14 h 191"/>
                  <a:gd name="T114" fmla="*/ 217 w 251"/>
                  <a:gd name="T115" fmla="*/ 0 h 191"/>
                  <a:gd name="T116" fmla="*/ 208 w 251"/>
                  <a:gd name="T117" fmla="*/ 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191">
                    <a:moveTo>
                      <a:pt x="201" y="4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7" y="14"/>
                      <a:pt x="197" y="14"/>
                      <a:pt x="197" y="14"/>
                    </a:cubicBezTo>
                    <a:cubicBezTo>
                      <a:pt x="195" y="16"/>
                      <a:pt x="192" y="18"/>
                      <a:pt x="189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2"/>
                      <a:pt x="167" y="20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4"/>
                      <a:pt x="134" y="36"/>
                      <a:pt x="135" y="3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5" y="49"/>
                      <a:pt x="92" y="46"/>
                      <a:pt x="89" y="42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3" y="67"/>
                      <a:pt x="2" y="68"/>
                      <a:pt x="1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8"/>
                      <a:pt x="71" y="164"/>
                      <a:pt x="75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8" y="179"/>
                      <a:pt x="128" y="179"/>
                      <a:pt x="128" y="179"/>
                    </a:cubicBezTo>
                    <a:cubicBezTo>
                      <a:pt x="135" y="180"/>
                      <a:pt x="135" y="180"/>
                      <a:pt x="135" y="180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6" y="185"/>
                      <a:pt x="156" y="185"/>
                      <a:pt x="156" y="185"/>
                    </a:cubicBezTo>
                    <a:cubicBezTo>
                      <a:pt x="157" y="185"/>
                      <a:pt x="157" y="185"/>
                      <a:pt x="157" y="185"/>
                    </a:cubicBezTo>
                    <a:cubicBezTo>
                      <a:pt x="157" y="186"/>
                      <a:pt x="157" y="186"/>
                      <a:pt x="157" y="186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4"/>
                      <a:pt x="228" y="114"/>
                      <a:pt x="228" y="11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39" y="63"/>
                      <a:pt x="239" y="63"/>
                      <a:pt x="239" y="63"/>
                    </a:cubicBezTo>
                    <a:cubicBezTo>
                      <a:pt x="236" y="65"/>
                      <a:pt x="232" y="64"/>
                      <a:pt x="227" y="61"/>
                    </a:cubicBezTo>
                    <a:cubicBezTo>
                      <a:pt x="225" y="59"/>
                      <a:pt x="225" y="55"/>
                      <a:pt x="226" y="49"/>
                    </a:cubicBezTo>
                    <a:cubicBezTo>
                      <a:pt x="223" y="49"/>
                      <a:pt x="223" y="49"/>
                      <a:pt x="223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5" y="57"/>
                      <a:pt x="214" y="57"/>
                    </a:cubicBezTo>
                    <a:cubicBezTo>
                      <a:pt x="213" y="57"/>
                      <a:pt x="213" y="57"/>
                      <a:pt x="212" y="57"/>
                    </a:cubicBezTo>
                    <a:cubicBezTo>
                      <a:pt x="211" y="56"/>
                      <a:pt x="211" y="54"/>
                      <a:pt x="211" y="50"/>
                    </a:cubicBezTo>
                    <a:cubicBezTo>
                      <a:pt x="211" y="47"/>
                      <a:pt x="211" y="44"/>
                      <a:pt x="212" y="44"/>
                    </a:cubicBezTo>
                    <a:cubicBezTo>
                      <a:pt x="213" y="42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2"/>
                      <a:pt x="219" y="1"/>
                      <a:pt x="21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4"/>
                    </a:cubicBezTo>
                    <a:cubicBezTo>
                      <a:pt x="206" y="4"/>
                      <a:pt x="203" y="4"/>
                      <a:pt x="20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iḓe">
                <a:extLst>
                  <a:ext uri="{FF2B5EF4-FFF2-40B4-BE49-F238E27FC236}">
                    <a16:creationId xmlns="" xmlns:a16="http://schemas.microsoft.com/office/drawing/2014/main" id="{D77AD21C-6BA4-4E64-B1A7-1C4B262DECF3}"/>
                  </a:ext>
                </a:extLst>
              </p:cNvPr>
              <p:cNvSpPr/>
              <p:nvPr/>
            </p:nvSpPr>
            <p:spPr bwMode="auto">
              <a:xfrm>
                <a:off x="3115" y="2540"/>
                <a:ext cx="337" cy="341"/>
              </a:xfrm>
              <a:custGeom>
                <a:avLst/>
                <a:gdLst>
                  <a:gd name="T0" fmla="*/ 134 w 142"/>
                  <a:gd name="T1" fmla="*/ 16 h 144"/>
                  <a:gd name="T2" fmla="*/ 129 w 142"/>
                  <a:gd name="T3" fmla="*/ 14 h 144"/>
                  <a:gd name="T4" fmla="*/ 125 w 142"/>
                  <a:gd name="T5" fmla="*/ 12 h 144"/>
                  <a:gd name="T6" fmla="*/ 117 w 142"/>
                  <a:gd name="T7" fmla="*/ 14 h 144"/>
                  <a:gd name="T8" fmla="*/ 111 w 142"/>
                  <a:gd name="T9" fmla="*/ 11 h 144"/>
                  <a:gd name="T10" fmla="*/ 110 w 142"/>
                  <a:gd name="T11" fmla="*/ 10 h 144"/>
                  <a:gd name="T12" fmla="*/ 102 w 142"/>
                  <a:gd name="T13" fmla="*/ 2 h 144"/>
                  <a:gd name="T14" fmla="*/ 88 w 142"/>
                  <a:gd name="T15" fmla="*/ 8 h 144"/>
                  <a:gd name="T16" fmla="*/ 86 w 142"/>
                  <a:gd name="T17" fmla="*/ 20 h 144"/>
                  <a:gd name="T18" fmla="*/ 81 w 142"/>
                  <a:gd name="T19" fmla="*/ 30 h 144"/>
                  <a:gd name="T20" fmla="*/ 72 w 142"/>
                  <a:gd name="T21" fmla="*/ 43 h 144"/>
                  <a:gd name="T22" fmla="*/ 58 w 142"/>
                  <a:gd name="T23" fmla="*/ 59 h 144"/>
                  <a:gd name="T24" fmla="*/ 44 w 142"/>
                  <a:gd name="T25" fmla="*/ 72 h 144"/>
                  <a:gd name="T26" fmla="*/ 36 w 142"/>
                  <a:gd name="T27" fmla="*/ 82 h 144"/>
                  <a:gd name="T28" fmla="*/ 0 w 142"/>
                  <a:gd name="T29" fmla="*/ 84 h 144"/>
                  <a:gd name="T30" fmla="*/ 10 w 142"/>
                  <a:gd name="T31" fmla="*/ 113 h 144"/>
                  <a:gd name="T32" fmla="*/ 16 w 142"/>
                  <a:gd name="T33" fmla="*/ 117 h 144"/>
                  <a:gd name="T34" fmla="*/ 21 w 142"/>
                  <a:gd name="T35" fmla="*/ 131 h 144"/>
                  <a:gd name="T36" fmla="*/ 22 w 142"/>
                  <a:gd name="T37" fmla="*/ 134 h 144"/>
                  <a:gd name="T38" fmla="*/ 31 w 142"/>
                  <a:gd name="T39" fmla="*/ 131 h 144"/>
                  <a:gd name="T40" fmla="*/ 35 w 142"/>
                  <a:gd name="T41" fmla="*/ 133 h 144"/>
                  <a:gd name="T42" fmla="*/ 38 w 142"/>
                  <a:gd name="T43" fmla="*/ 123 h 144"/>
                  <a:gd name="T44" fmla="*/ 55 w 142"/>
                  <a:gd name="T45" fmla="*/ 116 h 144"/>
                  <a:gd name="T46" fmla="*/ 56 w 142"/>
                  <a:gd name="T47" fmla="*/ 106 h 144"/>
                  <a:gd name="T48" fmla="*/ 60 w 142"/>
                  <a:gd name="T49" fmla="*/ 103 h 144"/>
                  <a:gd name="T50" fmla="*/ 61 w 142"/>
                  <a:gd name="T51" fmla="*/ 103 h 144"/>
                  <a:gd name="T52" fmla="*/ 68 w 142"/>
                  <a:gd name="T53" fmla="*/ 110 h 144"/>
                  <a:gd name="T54" fmla="*/ 70 w 142"/>
                  <a:gd name="T55" fmla="*/ 116 h 144"/>
                  <a:gd name="T56" fmla="*/ 76 w 142"/>
                  <a:gd name="T57" fmla="*/ 108 h 144"/>
                  <a:gd name="T58" fmla="*/ 81 w 142"/>
                  <a:gd name="T59" fmla="*/ 106 h 144"/>
                  <a:gd name="T60" fmla="*/ 87 w 142"/>
                  <a:gd name="T61" fmla="*/ 107 h 144"/>
                  <a:gd name="T62" fmla="*/ 90 w 142"/>
                  <a:gd name="T63" fmla="*/ 118 h 144"/>
                  <a:gd name="T64" fmla="*/ 94 w 142"/>
                  <a:gd name="T65" fmla="*/ 127 h 144"/>
                  <a:gd name="T66" fmla="*/ 97 w 142"/>
                  <a:gd name="T67" fmla="*/ 135 h 144"/>
                  <a:gd name="T68" fmla="*/ 104 w 142"/>
                  <a:gd name="T69" fmla="*/ 135 h 144"/>
                  <a:gd name="T70" fmla="*/ 104 w 142"/>
                  <a:gd name="T71" fmla="*/ 136 h 144"/>
                  <a:gd name="T72" fmla="*/ 108 w 142"/>
                  <a:gd name="T73" fmla="*/ 144 h 144"/>
                  <a:gd name="T74" fmla="*/ 110 w 142"/>
                  <a:gd name="T75" fmla="*/ 138 h 144"/>
                  <a:gd name="T76" fmla="*/ 112 w 142"/>
                  <a:gd name="T77" fmla="*/ 137 h 144"/>
                  <a:gd name="T78" fmla="*/ 115 w 142"/>
                  <a:gd name="T79" fmla="*/ 135 h 144"/>
                  <a:gd name="T80" fmla="*/ 118 w 142"/>
                  <a:gd name="T81" fmla="*/ 132 h 144"/>
                  <a:gd name="T82" fmla="*/ 94 w 142"/>
                  <a:gd name="T83" fmla="*/ 84 h 144"/>
                  <a:gd name="T84" fmla="*/ 88 w 142"/>
                  <a:gd name="T85" fmla="*/ 64 h 144"/>
                  <a:gd name="T86" fmla="*/ 87 w 142"/>
                  <a:gd name="T87" fmla="*/ 64 h 144"/>
                  <a:gd name="T88" fmla="*/ 91 w 142"/>
                  <a:gd name="T89" fmla="*/ 52 h 144"/>
                  <a:gd name="T90" fmla="*/ 130 w 142"/>
                  <a:gd name="T91" fmla="*/ 44 h 144"/>
                  <a:gd name="T92" fmla="*/ 140 w 142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2" h="144">
                    <a:moveTo>
                      <a:pt x="142" y="29"/>
                    </a:moveTo>
                    <a:cubicBezTo>
                      <a:pt x="139" y="22"/>
                      <a:pt x="139" y="22"/>
                      <a:pt x="139" y="22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8" y="46"/>
                      <a:pt x="65" y="49"/>
                      <a:pt x="62" y="52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7" y="61"/>
                      <a:pt x="54" y="63"/>
                      <a:pt x="48" y="66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4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2" y="137"/>
                      <a:pt x="112" y="137"/>
                      <a:pt x="112" y="137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6" y="42"/>
                      <a:pt x="139" y="40"/>
                      <a:pt x="140" y="38"/>
                    </a:cubicBezTo>
                    <a:cubicBezTo>
                      <a:pt x="141" y="36"/>
                      <a:pt x="142" y="33"/>
                      <a:pt x="1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ṥlíḓè">
                <a:extLst>
                  <a:ext uri="{FF2B5EF4-FFF2-40B4-BE49-F238E27FC236}">
                    <a16:creationId xmlns="" xmlns:a16="http://schemas.microsoft.com/office/drawing/2014/main" id="{2B99CE18-E817-40C5-BB05-C51598269C10}"/>
                  </a:ext>
                </a:extLst>
              </p:cNvPr>
              <p:cNvSpPr/>
              <p:nvPr/>
            </p:nvSpPr>
            <p:spPr bwMode="auto">
              <a:xfrm>
                <a:off x="3115" y="1877"/>
                <a:ext cx="384" cy="684"/>
              </a:xfrm>
              <a:custGeom>
                <a:avLst/>
                <a:gdLst>
                  <a:gd name="T0" fmla="*/ 48 w 162"/>
                  <a:gd name="T1" fmla="*/ 90 h 289"/>
                  <a:gd name="T2" fmla="*/ 61 w 162"/>
                  <a:gd name="T3" fmla="*/ 100 h 289"/>
                  <a:gd name="T4" fmla="*/ 70 w 162"/>
                  <a:gd name="T5" fmla="*/ 108 h 289"/>
                  <a:gd name="T6" fmla="*/ 88 w 162"/>
                  <a:gd name="T7" fmla="*/ 114 h 289"/>
                  <a:gd name="T8" fmla="*/ 88 w 162"/>
                  <a:gd name="T9" fmla="*/ 115 h 289"/>
                  <a:gd name="T10" fmla="*/ 93 w 162"/>
                  <a:gd name="T11" fmla="*/ 123 h 289"/>
                  <a:gd name="T12" fmla="*/ 89 w 162"/>
                  <a:gd name="T13" fmla="*/ 136 h 289"/>
                  <a:gd name="T14" fmla="*/ 88 w 162"/>
                  <a:gd name="T15" fmla="*/ 144 h 289"/>
                  <a:gd name="T16" fmla="*/ 84 w 162"/>
                  <a:gd name="T17" fmla="*/ 158 h 289"/>
                  <a:gd name="T18" fmla="*/ 70 w 162"/>
                  <a:gd name="T19" fmla="*/ 156 h 289"/>
                  <a:gd name="T20" fmla="*/ 56 w 162"/>
                  <a:gd name="T21" fmla="*/ 166 h 289"/>
                  <a:gd name="T22" fmla="*/ 58 w 162"/>
                  <a:gd name="T23" fmla="*/ 177 h 289"/>
                  <a:gd name="T24" fmla="*/ 44 w 162"/>
                  <a:gd name="T25" fmla="*/ 174 h 289"/>
                  <a:gd name="T26" fmla="*/ 32 w 162"/>
                  <a:gd name="T27" fmla="*/ 169 h 289"/>
                  <a:gd name="T28" fmla="*/ 20 w 162"/>
                  <a:gd name="T29" fmla="*/ 196 h 289"/>
                  <a:gd name="T30" fmla="*/ 24 w 162"/>
                  <a:gd name="T31" fmla="*/ 204 h 289"/>
                  <a:gd name="T32" fmla="*/ 26 w 162"/>
                  <a:gd name="T33" fmla="*/ 211 h 289"/>
                  <a:gd name="T34" fmla="*/ 27 w 162"/>
                  <a:gd name="T35" fmla="*/ 222 h 289"/>
                  <a:gd name="T36" fmla="*/ 3 w 162"/>
                  <a:gd name="T37" fmla="*/ 227 h 289"/>
                  <a:gd name="T38" fmla="*/ 3 w 162"/>
                  <a:gd name="T39" fmla="*/ 243 h 289"/>
                  <a:gd name="T40" fmla="*/ 6 w 162"/>
                  <a:gd name="T41" fmla="*/ 254 h 289"/>
                  <a:gd name="T42" fmla="*/ 33 w 162"/>
                  <a:gd name="T43" fmla="*/ 252 h 289"/>
                  <a:gd name="T44" fmla="*/ 43 w 162"/>
                  <a:gd name="T45" fmla="*/ 260 h 289"/>
                  <a:gd name="T46" fmla="*/ 51 w 162"/>
                  <a:gd name="T47" fmla="*/ 266 h 289"/>
                  <a:gd name="T48" fmla="*/ 58 w 162"/>
                  <a:gd name="T49" fmla="*/ 260 h 289"/>
                  <a:gd name="T50" fmla="*/ 76 w 162"/>
                  <a:gd name="T51" fmla="*/ 273 h 289"/>
                  <a:gd name="T52" fmla="*/ 98 w 162"/>
                  <a:gd name="T53" fmla="*/ 274 h 289"/>
                  <a:gd name="T54" fmla="*/ 104 w 162"/>
                  <a:gd name="T55" fmla="*/ 278 h 289"/>
                  <a:gd name="T56" fmla="*/ 104 w 162"/>
                  <a:gd name="T57" fmla="*/ 279 h 289"/>
                  <a:gd name="T58" fmla="*/ 113 w 162"/>
                  <a:gd name="T59" fmla="*/ 287 h 289"/>
                  <a:gd name="T60" fmla="*/ 124 w 162"/>
                  <a:gd name="T61" fmla="*/ 280 h 289"/>
                  <a:gd name="T62" fmla="*/ 120 w 162"/>
                  <a:gd name="T63" fmla="*/ 274 h 289"/>
                  <a:gd name="T64" fmla="*/ 124 w 162"/>
                  <a:gd name="T65" fmla="*/ 257 h 289"/>
                  <a:gd name="T66" fmla="*/ 134 w 162"/>
                  <a:gd name="T67" fmla="*/ 256 h 289"/>
                  <a:gd name="T68" fmla="*/ 121 w 162"/>
                  <a:gd name="T69" fmla="*/ 242 h 289"/>
                  <a:gd name="T70" fmla="*/ 117 w 162"/>
                  <a:gd name="T71" fmla="*/ 237 h 289"/>
                  <a:gd name="T72" fmla="*/ 122 w 162"/>
                  <a:gd name="T73" fmla="*/ 231 h 289"/>
                  <a:gd name="T74" fmla="*/ 151 w 162"/>
                  <a:gd name="T75" fmla="*/ 233 h 289"/>
                  <a:gd name="T76" fmla="*/ 162 w 162"/>
                  <a:gd name="T77" fmla="*/ 231 h 289"/>
                  <a:gd name="T78" fmla="*/ 145 w 162"/>
                  <a:gd name="T79" fmla="*/ 187 h 289"/>
                  <a:gd name="T80" fmla="*/ 137 w 162"/>
                  <a:gd name="T81" fmla="*/ 184 h 289"/>
                  <a:gd name="T82" fmla="*/ 136 w 162"/>
                  <a:gd name="T83" fmla="*/ 172 h 289"/>
                  <a:gd name="T84" fmla="*/ 138 w 162"/>
                  <a:gd name="T85" fmla="*/ 95 h 289"/>
                  <a:gd name="T86" fmla="*/ 140 w 162"/>
                  <a:gd name="T87" fmla="*/ 80 h 289"/>
                  <a:gd name="T88" fmla="*/ 148 w 162"/>
                  <a:gd name="T89" fmla="*/ 68 h 289"/>
                  <a:gd name="T90" fmla="*/ 139 w 162"/>
                  <a:gd name="T91" fmla="*/ 55 h 289"/>
                  <a:gd name="T92" fmla="*/ 138 w 162"/>
                  <a:gd name="T93" fmla="*/ 44 h 289"/>
                  <a:gd name="T94" fmla="*/ 138 w 162"/>
                  <a:gd name="T95" fmla="*/ 43 h 289"/>
                  <a:gd name="T96" fmla="*/ 146 w 162"/>
                  <a:gd name="T97" fmla="*/ 18 h 289"/>
                  <a:gd name="T98" fmla="*/ 150 w 162"/>
                  <a:gd name="T99" fmla="*/ 10 h 289"/>
                  <a:gd name="T100" fmla="*/ 156 w 162"/>
                  <a:gd name="T101" fmla="*/ 6 h 289"/>
                  <a:gd name="T102" fmla="*/ 148 w 162"/>
                  <a:gd name="T103" fmla="*/ 0 h 289"/>
                  <a:gd name="T104" fmla="*/ 134 w 162"/>
                  <a:gd name="T105" fmla="*/ 5 h 289"/>
                  <a:gd name="T106" fmla="*/ 122 w 162"/>
                  <a:gd name="T107" fmla="*/ 16 h 289"/>
                  <a:gd name="T108" fmla="*/ 105 w 162"/>
                  <a:gd name="T109" fmla="*/ 28 h 289"/>
                  <a:gd name="T110" fmla="*/ 98 w 162"/>
                  <a:gd name="T111" fmla="*/ 35 h 289"/>
                  <a:gd name="T112" fmla="*/ 93 w 162"/>
                  <a:gd name="T113" fmla="*/ 59 h 289"/>
                  <a:gd name="T114" fmla="*/ 92 w 162"/>
                  <a:gd name="T115" fmla="*/ 66 h 289"/>
                  <a:gd name="T116" fmla="*/ 87 w 162"/>
                  <a:gd name="T117" fmla="*/ 72 h 289"/>
                  <a:gd name="T118" fmla="*/ 86 w 162"/>
                  <a:gd name="T119" fmla="*/ 73 h 289"/>
                  <a:gd name="T120" fmla="*/ 76 w 162"/>
                  <a:gd name="T121" fmla="*/ 74 h 289"/>
                  <a:gd name="T122" fmla="*/ 76 w 162"/>
                  <a:gd name="T123" fmla="*/ 74 h 289"/>
                  <a:gd name="T124" fmla="*/ 54 w 162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289">
                    <a:moveTo>
                      <a:pt x="54" y="66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0"/>
                      <a:pt x="88" y="132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3"/>
                      <a:pt x="89" y="143"/>
                      <a:pt x="89" y="143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4"/>
                      <a:pt x="62" y="176"/>
                      <a:pt x="58" y="177"/>
                    </a:cubicBezTo>
                    <a:cubicBezTo>
                      <a:pt x="53" y="177"/>
                      <a:pt x="53" y="177"/>
                      <a:pt x="53" y="177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1"/>
                      <a:pt x="26" y="221"/>
                      <a:pt x="26" y="221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3"/>
                      <a:pt x="20" y="223"/>
                      <a:pt x="20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243"/>
                      <a:pt x="4" y="243"/>
                      <a:pt x="4" y="243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3" y="252"/>
                      <a:pt x="33" y="252"/>
                      <a:pt x="33" y="252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6"/>
                      <a:pt x="52" y="266"/>
                      <a:pt x="52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3"/>
                      <a:pt x="68" y="273"/>
                      <a:pt x="68" y="273"/>
                    </a:cubicBezTo>
                    <a:cubicBezTo>
                      <a:pt x="76" y="273"/>
                      <a:pt x="76" y="273"/>
                      <a:pt x="76" y="273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4" y="272"/>
                      <a:pt x="84" y="272"/>
                      <a:pt x="84" y="272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3" y="287"/>
                      <a:pt x="113" y="287"/>
                      <a:pt x="113" y="287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8" y="263"/>
                      <a:pt x="118" y="263"/>
                      <a:pt x="118" y="263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6" y="254"/>
                      <a:pt x="136" y="254"/>
                      <a:pt x="136" y="254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2"/>
                      <a:pt x="121" y="242"/>
                      <a:pt x="121" y="242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21" y="230"/>
                      <a:pt x="121" y="230"/>
                      <a:pt x="121" y="230"/>
                    </a:cubicBezTo>
                    <a:cubicBezTo>
                      <a:pt x="122" y="231"/>
                      <a:pt x="122" y="231"/>
                      <a:pt x="122" y="231"/>
                    </a:cubicBezTo>
                    <a:cubicBezTo>
                      <a:pt x="130" y="233"/>
                      <a:pt x="130" y="233"/>
                      <a:pt x="130" y="233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8" y="235"/>
                      <a:pt x="158" y="235"/>
                      <a:pt x="158" y="235"/>
                    </a:cubicBezTo>
                    <a:cubicBezTo>
                      <a:pt x="162" y="231"/>
                      <a:pt x="162" y="231"/>
                      <a:pt x="162" y="231"/>
                    </a:cubicBezTo>
                    <a:cubicBezTo>
                      <a:pt x="160" y="219"/>
                      <a:pt x="160" y="219"/>
                      <a:pt x="160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6" y="210"/>
                      <a:pt x="144" y="202"/>
                      <a:pt x="145" y="187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1" y="119"/>
                      <a:pt x="139" y="111"/>
                      <a:pt x="139" y="107"/>
                    </a:cubicBezTo>
                    <a:cubicBezTo>
                      <a:pt x="138" y="95"/>
                      <a:pt x="138" y="95"/>
                      <a:pt x="138" y="95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48" y="66"/>
                      <a:pt x="147" y="64"/>
                      <a:pt x="145" y="61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ḻiḍè">
                <a:extLst>
                  <a:ext uri="{FF2B5EF4-FFF2-40B4-BE49-F238E27FC236}">
                    <a16:creationId xmlns="" xmlns:a16="http://schemas.microsoft.com/office/drawing/2014/main" id="{DE8EB8AA-7324-4621-9B2C-635351AB2162}"/>
                  </a:ext>
                </a:extLst>
              </p:cNvPr>
              <p:cNvSpPr/>
              <p:nvPr/>
            </p:nvSpPr>
            <p:spPr bwMode="auto">
              <a:xfrm>
                <a:off x="3447" y="1749"/>
                <a:ext cx="256" cy="561"/>
              </a:xfrm>
              <a:custGeom>
                <a:avLst/>
                <a:gdLst>
                  <a:gd name="T0" fmla="*/ 100 w 108"/>
                  <a:gd name="T1" fmla="*/ 4 h 237"/>
                  <a:gd name="T2" fmla="*/ 94 w 108"/>
                  <a:gd name="T3" fmla="*/ 6 h 237"/>
                  <a:gd name="T4" fmla="*/ 88 w 108"/>
                  <a:gd name="T5" fmla="*/ 12 h 237"/>
                  <a:gd name="T6" fmla="*/ 87 w 108"/>
                  <a:gd name="T7" fmla="*/ 12 h 237"/>
                  <a:gd name="T8" fmla="*/ 68 w 108"/>
                  <a:gd name="T9" fmla="*/ 14 h 237"/>
                  <a:gd name="T10" fmla="*/ 61 w 108"/>
                  <a:gd name="T11" fmla="*/ 20 h 237"/>
                  <a:gd name="T12" fmla="*/ 56 w 108"/>
                  <a:gd name="T13" fmla="*/ 24 h 237"/>
                  <a:gd name="T14" fmla="*/ 46 w 108"/>
                  <a:gd name="T15" fmla="*/ 24 h 237"/>
                  <a:gd name="T16" fmla="*/ 42 w 108"/>
                  <a:gd name="T17" fmla="*/ 38 h 237"/>
                  <a:gd name="T18" fmla="*/ 41 w 108"/>
                  <a:gd name="T19" fmla="*/ 38 h 237"/>
                  <a:gd name="T20" fmla="*/ 33 w 108"/>
                  <a:gd name="T21" fmla="*/ 46 h 237"/>
                  <a:gd name="T22" fmla="*/ 21 w 108"/>
                  <a:gd name="T23" fmla="*/ 60 h 237"/>
                  <a:gd name="T24" fmla="*/ 14 w 108"/>
                  <a:gd name="T25" fmla="*/ 68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2 h 237"/>
                  <a:gd name="T34" fmla="*/ 12 w 108"/>
                  <a:gd name="T35" fmla="*/ 122 h 237"/>
                  <a:gd name="T36" fmla="*/ 11 w 108"/>
                  <a:gd name="T37" fmla="*/ 132 h 237"/>
                  <a:gd name="T38" fmla="*/ 3 w 108"/>
                  <a:gd name="T39" fmla="*/ 162 h 237"/>
                  <a:gd name="T40" fmla="*/ 9 w 108"/>
                  <a:gd name="T41" fmla="*/ 186 h 237"/>
                  <a:gd name="T42" fmla="*/ 7 w 108"/>
                  <a:gd name="T43" fmla="*/ 237 h 237"/>
                  <a:gd name="T44" fmla="*/ 17 w 108"/>
                  <a:gd name="T45" fmla="*/ 228 h 237"/>
                  <a:gd name="T46" fmla="*/ 56 w 108"/>
                  <a:gd name="T47" fmla="*/ 208 h 237"/>
                  <a:gd name="T48" fmla="*/ 75 w 108"/>
                  <a:gd name="T49" fmla="*/ 210 h 237"/>
                  <a:gd name="T50" fmla="*/ 91 w 108"/>
                  <a:gd name="T51" fmla="*/ 196 h 237"/>
                  <a:gd name="T52" fmla="*/ 95 w 108"/>
                  <a:gd name="T53" fmla="*/ 186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2 h 237"/>
                  <a:gd name="T60" fmla="*/ 95 w 108"/>
                  <a:gd name="T61" fmla="*/ 140 h 237"/>
                  <a:gd name="T62" fmla="*/ 96 w 108"/>
                  <a:gd name="T63" fmla="*/ 134 h 237"/>
                  <a:gd name="T64" fmla="*/ 108 w 108"/>
                  <a:gd name="T65" fmla="*/ 108 h 237"/>
                  <a:gd name="T66" fmla="*/ 91 w 108"/>
                  <a:gd name="T67" fmla="*/ 92 h 237"/>
                  <a:gd name="T68" fmla="*/ 88 w 108"/>
                  <a:gd name="T69" fmla="*/ 85 h 237"/>
                  <a:gd name="T70" fmla="*/ 90 w 108"/>
                  <a:gd name="T71" fmla="*/ 73 h 237"/>
                  <a:gd name="T72" fmla="*/ 92 w 108"/>
                  <a:gd name="T73" fmla="*/ 65 h 237"/>
                  <a:gd name="T74" fmla="*/ 104 w 108"/>
                  <a:gd name="T75" fmla="*/ 56 h 237"/>
                  <a:gd name="T76" fmla="*/ 107 w 108"/>
                  <a:gd name="T77" fmla="*/ 33 h 237"/>
                  <a:gd name="T78" fmla="*/ 100 w 108"/>
                  <a:gd name="T79" fmla="*/ 32 h 237"/>
                  <a:gd name="T80" fmla="*/ 91 w 108"/>
                  <a:gd name="T81" fmla="*/ 26 h 237"/>
                  <a:gd name="T82" fmla="*/ 90 w 108"/>
                  <a:gd name="T83" fmla="*/ 1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2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20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3" y="166"/>
                      <a:pt x="5" y="173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8"/>
                      <a:pt x="17" y="228"/>
                      <a:pt x="17" y="228"/>
                    </a:cubicBezTo>
                    <a:cubicBezTo>
                      <a:pt x="48" y="216"/>
                      <a:pt x="48" y="216"/>
                      <a:pt x="48" y="216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75" y="210"/>
                      <a:pt x="75" y="210"/>
                      <a:pt x="75" y="210"/>
                    </a:cubicBezTo>
                    <a:cubicBezTo>
                      <a:pt x="78" y="210"/>
                      <a:pt x="83" y="208"/>
                      <a:pt x="90" y="204"/>
                    </a:cubicBezTo>
                    <a:cubicBezTo>
                      <a:pt x="90" y="196"/>
                      <a:pt x="90" y="196"/>
                      <a:pt x="90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7" y="182"/>
                      <a:pt x="97" y="181"/>
                      <a:pt x="96" y="180"/>
                    </a:cubicBezTo>
                    <a:cubicBezTo>
                      <a:pt x="94" y="177"/>
                      <a:pt x="95" y="174"/>
                      <a:pt x="97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0" y="153"/>
                      <a:pt x="89" y="150"/>
                      <a:pt x="91" y="147"/>
                    </a:cubicBezTo>
                    <a:cubicBezTo>
                      <a:pt x="92" y="145"/>
                      <a:pt x="93" y="142"/>
                      <a:pt x="95" y="140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2"/>
                      <a:pt x="92" y="60"/>
                      <a:pt x="94" y="58"/>
                    </a:cubicBezTo>
                    <a:cubicBezTo>
                      <a:pt x="94" y="58"/>
                      <a:pt x="96" y="57"/>
                      <a:pt x="97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ļïḋé">
                <a:extLst>
                  <a:ext uri="{FF2B5EF4-FFF2-40B4-BE49-F238E27FC236}">
                    <a16:creationId xmlns="" xmlns:a16="http://schemas.microsoft.com/office/drawing/2014/main" id="{954B442A-788D-44A2-87BE-6D45A48D7C62}"/>
                  </a:ext>
                </a:extLst>
              </p:cNvPr>
              <p:cNvSpPr/>
              <p:nvPr/>
            </p:nvSpPr>
            <p:spPr bwMode="auto">
              <a:xfrm>
                <a:off x="3381" y="2706"/>
                <a:ext cx="409" cy="473"/>
              </a:xfrm>
              <a:custGeom>
                <a:avLst/>
                <a:gdLst>
                  <a:gd name="T0" fmla="*/ 150 w 173"/>
                  <a:gd name="T1" fmla="*/ 34 h 200"/>
                  <a:gd name="T2" fmla="*/ 146 w 173"/>
                  <a:gd name="T3" fmla="*/ 26 h 200"/>
                  <a:gd name="T4" fmla="*/ 143 w 173"/>
                  <a:gd name="T5" fmla="*/ 12 h 200"/>
                  <a:gd name="T6" fmla="*/ 136 w 173"/>
                  <a:gd name="T7" fmla="*/ 17 h 200"/>
                  <a:gd name="T8" fmla="*/ 125 w 173"/>
                  <a:gd name="T9" fmla="*/ 15 h 200"/>
                  <a:gd name="T10" fmla="*/ 125 w 173"/>
                  <a:gd name="T11" fmla="*/ 7 h 200"/>
                  <a:gd name="T12" fmla="*/ 122 w 173"/>
                  <a:gd name="T13" fmla="*/ 10 h 200"/>
                  <a:gd name="T14" fmla="*/ 109 w 173"/>
                  <a:gd name="T15" fmla="*/ 22 h 200"/>
                  <a:gd name="T16" fmla="*/ 107 w 173"/>
                  <a:gd name="T17" fmla="*/ 22 h 200"/>
                  <a:gd name="T18" fmla="*/ 99 w 173"/>
                  <a:gd name="T19" fmla="*/ 16 h 200"/>
                  <a:gd name="T20" fmla="*/ 92 w 173"/>
                  <a:gd name="T21" fmla="*/ 13 h 200"/>
                  <a:gd name="T22" fmla="*/ 75 w 173"/>
                  <a:gd name="T23" fmla="*/ 8 h 200"/>
                  <a:gd name="T24" fmla="*/ 66 w 173"/>
                  <a:gd name="T25" fmla="*/ 4 h 200"/>
                  <a:gd name="T26" fmla="*/ 47 w 173"/>
                  <a:gd name="T27" fmla="*/ 0 h 200"/>
                  <a:gd name="T28" fmla="*/ 40 w 173"/>
                  <a:gd name="T29" fmla="*/ 16 h 200"/>
                  <a:gd name="T30" fmla="*/ 34 w 173"/>
                  <a:gd name="T31" fmla="*/ 16 h 200"/>
                  <a:gd name="T32" fmla="*/ 14 w 173"/>
                  <a:gd name="T33" fmla="*/ 26 h 200"/>
                  <a:gd name="T34" fmla="*/ 13 w 173"/>
                  <a:gd name="T35" fmla="*/ 72 h 200"/>
                  <a:gd name="T36" fmla="*/ 9 w 173"/>
                  <a:gd name="T37" fmla="*/ 83 h 200"/>
                  <a:gd name="T38" fmla="*/ 1 w 173"/>
                  <a:gd name="T39" fmla="*/ 109 h 200"/>
                  <a:gd name="T40" fmla="*/ 7 w 173"/>
                  <a:gd name="T41" fmla="*/ 111 h 200"/>
                  <a:gd name="T42" fmla="*/ 17 w 173"/>
                  <a:gd name="T43" fmla="*/ 126 h 200"/>
                  <a:gd name="T44" fmla="*/ 14 w 173"/>
                  <a:gd name="T45" fmla="*/ 132 h 200"/>
                  <a:gd name="T46" fmla="*/ 24 w 173"/>
                  <a:gd name="T47" fmla="*/ 158 h 200"/>
                  <a:gd name="T48" fmla="*/ 38 w 173"/>
                  <a:gd name="T49" fmla="*/ 151 h 200"/>
                  <a:gd name="T50" fmla="*/ 46 w 173"/>
                  <a:gd name="T51" fmla="*/ 151 h 200"/>
                  <a:gd name="T52" fmla="*/ 52 w 173"/>
                  <a:gd name="T53" fmla="*/ 140 h 200"/>
                  <a:gd name="T54" fmla="*/ 68 w 173"/>
                  <a:gd name="T55" fmla="*/ 135 h 200"/>
                  <a:gd name="T56" fmla="*/ 77 w 173"/>
                  <a:gd name="T57" fmla="*/ 151 h 200"/>
                  <a:gd name="T58" fmla="*/ 81 w 173"/>
                  <a:gd name="T59" fmla="*/ 165 h 200"/>
                  <a:gd name="T60" fmla="*/ 71 w 173"/>
                  <a:gd name="T61" fmla="*/ 185 h 200"/>
                  <a:gd name="T62" fmla="*/ 84 w 173"/>
                  <a:gd name="T63" fmla="*/ 187 h 200"/>
                  <a:gd name="T64" fmla="*/ 89 w 173"/>
                  <a:gd name="T65" fmla="*/ 199 h 200"/>
                  <a:gd name="T66" fmla="*/ 102 w 173"/>
                  <a:gd name="T67" fmla="*/ 196 h 200"/>
                  <a:gd name="T68" fmla="*/ 108 w 173"/>
                  <a:gd name="T69" fmla="*/ 178 h 200"/>
                  <a:gd name="T70" fmla="*/ 135 w 173"/>
                  <a:gd name="T71" fmla="*/ 189 h 200"/>
                  <a:gd name="T72" fmla="*/ 128 w 173"/>
                  <a:gd name="T73" fmla="*/ 172 h 200"/>
                  <a:gd name="T74" fmla="*/ 128 w 173"/>
                  <a:gd name="T75" fmla="*/ 170 h 200"/>
                  <a:gd name="T76" fmla="*/ 166 w 173"/>
                  <a:gd name="T77" fmla="*/ 166 h 200"/>
                  <a:gd name="T78" fmla="*/ 167 w 173"/>
                  <a:gd name="T79" fmla="*/ 165 h 200"/>
                  <a:gd name="T80" fmla="*/ 167 w 173"/>
                  <a:gd name="T81" fmla="*/ 163 h 200"/>
                  <a:gd name="T82" fmla="*/ 166 w 173"/>
                  <a:gd name="T83" fmla="*/ 142 h 200"/>
                  <a:gd name="T84" fmla="*/ 170 w 173"/>
                  <a:gd name="T85" fmla="*/ 134 h 200"/>
                  <a:gd name="T86" fmla="*/ 163 w 173"/>
                  <a:gd name="T87" fmla="*/ 126 h 200"/>
                  <a:gd name="T88" fmla="*/ 158 w 173"/>
                  <a:gd name="T89" fmla="*/ 98 h 200"/>
                  <a:gd name="T90" fmla="*/ 151 w 173"/>
                  <a:gd name="T91" fmla="*/ 102 h 200"/>
                  <a:gd name="T92" fmla="*/ 150 w 173"/>
                  <a:gd name="T93" fmla="*/ 84 h 200"/>
                  <a:gd name="T94" fmla="*/ 163 w 173"/>
                  <a:gd name="T95" fmla="*/ 50 h 200"/>
                  <a:gd name="T96" fmla="*/ 150 w 173"/>
                  <a:gd name="T97" fmla="*/ 3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0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6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0" y="76"/>
                      <a:pt x="9" y="79"/>
                      <a:pt x="9" y="83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7"/>
                      <a:pt x="1" y="10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12" y="111"/>
                      <a:pt x="15" y="113"/>
                      <a:pt x="16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4" y="129"/>
                      <a:pt x="14" y="130"/>
                      <a:pt x="14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6"/>
                      <a:pt x="16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4" y="153"/>
                      <a:pt x="45" y="152"/>
                      <a:pt x="46" y="151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4" y="141"/>
                      <a:pt x="65" y="140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70" y="135"/>
                      <a:pt x="72" y="135"/>
                      <a:pt x="73" y="136"/>
                    </a:cubicBezTo>
                    <a:cubicBezTo>
                      <a:pt x="76" y="139"/>
                      <a:pt x="78" y="141"/>
                      <a:pt x="78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80" y="169"/>
                      <a:pt x="78" y="172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2" y="192"/>
                      <a:pt x="82" y="195"/>
                      <a:pt x="82" y="197"/>
                    </a:cubicBezTo>
                    <a:cubicBezTo>
                      <a:pt x="86" y="199"/>
                      <a:pt x="88" y="200"/>
                      <a:pt x="89" y="199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8" y="190"/>
                      <a:pt x="108" y="190"/>
                      <a:pt x="108" y="190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1"/>
                      <a:pt x="108" y="179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8"/>
                      <a:pt x="135" y="188"/>
                      <a:pt x="135" y="188"/>
                    </a:cubicBezTo>
                    <a:cubicBezTo>
                      <a:pt x="136" y="187"/>
                      <a:pt x="135" y="184"/>
                      <a:pt x="133" y="180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4" y="163"/>
                      <a:pt x="139" y="160"/>
                      <a:pt x="146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2" y="155"/>
                      <a:pt x="173" y="149"/>
                      <a:pt x="172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8" y="136"/>
                      <a:pt x="170" y="135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8" y="110"/>
                      <a:pt x="158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1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44"/>
                      <a:pt x="161" y="40"/>
                      <a:pt x="161" y="38"/>
                    </a:cubicBezTo>
                    <a:cubicBezTo>
                      <a:pt x="154" y="35"/>
                      <a:pt x="154" y="35"/>
                      <a:pt x="154" y="35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ṥḻíḋé">
                <a:extLst>
                  <a:ext uri="{FF2B5EF4-FFF2-40B4-BE49-F238E27FC236}">
                    <a16:creationId xmlns="" xmlns:a16="http://schemas.microsoft.com/office/drawing/2014/main" id="{1E10F50D-4E0E-40DF-BD2F-C451486A8F26}"/>
                  </a:ext>
                </a:extLst>
              </p:cNvPr>
              <p:cNvSpPr/>
              <p:nvPr/>
            </p:nvSpPr>
            <p:spPr bwMode="auto">
              <a:xfrm>
                <a:off x="3333" y="2433"/>
                <a:ext cx="578" cy="363"/>
              </a:xfrm>
              <a:custGeom>
                <a:avLst/>
                <a:gdLst>
                  <a:gd name="T0" fmla="*/ 32 w 244"/>
                  <a:gd name="T1" fmla="*/ 5 h 153"/>
                  <a:gd name="T2" fmla="*/ 43 w 244"/>
                  <a:gd name="T3" fmla="*/ 12 h 153"/>
                  <a:gd name="T4" fmla="*/ 49 w 244"/>
                  <a:gd name="T5" fmla="*/ 20 h 153"/>
                  <a:gd name="T6" fmla="*/ 44 w 244"/>
                  <a:gd name="T7" fmla="*/ 26 h 153"/>
                  <a:gd name="T8" fmla="*/ 30 w 244"/>
                  <a:gd name="T9" fmla="*/ 29 h 153"/>
                  <a:gd name="T10" fmla="*/ 32 w 244"/>
                  <a:gd name="T11" fmla="*/ 37 h 153"/>
                  <a:gd name="T12" fmla="*/ 36 w 244"/>
                  <a:gd name="T13" fmla="*/ 54 h 153"/>
                  <a:gd name="T14" fmla="*/ 45 w 244"/>
                  <a:gd name="T15" fmla="*/ 57 h 153"/>
                  <a:gd name="T16" fmla="*/ 46 w 244"/>
                  <a:gd name="T17" fmla="*/ 58 h 153"/>
                  <a:gd name="T18" fmla="*/ 51 w 244"/>
                  <a:gd name="T19" fmla="*/ 65 h 153"/>
                  <a:gd name="T20" fmla="*/ 54 w 244"/>
                  <a:gd name="T21" fmla="*/ 73 h 153"/>
                  <a:gd name="T22" fmla="*/ 40 w 244"/>
                  <a:gd name="T23" fmla="*/ 92 h 153"/>
                  <a:gd name="T24" fmla="*/ 2 w 244"/>
                  <a:gd name="T25" fmla="*/ 102 h 153"/>
                  <a:gd name="T26" fmla="*/ 4 w 244"/>
                  <a:gd name="T27" fmla="*/ 116 h 153"/>
                  <a:gd name="T28" fmla="*/ 19 w 244"/>
                  <a:gd name="T29" fmla="*/ 143 h 153"/>
                  <a:gd name="T30" fmla="*/ 20 w 244"/>
                  <a:gd name="T31" fmla="*/ 143 h 153"/>
                  <a:gd name="T32" fmla="*/ 26 w 244"/>
                  <a:gd name="T33" fmla="*/ 151 h 153"/>
                  <a:gd name="T34" fmla="*/ 30 w 244"/>
                  <a:gd name="T35" fmla="*/ 138 h 153"/>
                  <a:gd name="T36" fmla="*/ 39 w 244"/>
                  <a:gd name="T37" fmla="*/ 127 h 153"/>
                  <a:gd name="T38" fmla="*/ 56 w 244"/>
                  <a:gd name="T39" fmla="*/ 127 h 153"/>
                  <a:gd name="T40" fmla="*/ 63 w 244"/>
                  <a:gd name="T41" fmla="*/ 111 h 153"/>
                  <a:gd name="T42" fmla="*/ 80 w 244"/>
                  <a:gd name="T43" fmla="*/ 111 h 153"/>
                  <a:gd name="T44" fmla="*/ 109 w 244"/>
                  <a:gd name="T45" fmla="*/ 121 h 153"/>
                  <a:gd name="T46" fmla="*/ 110 w 244"/>
                  <a:gd name="T47" fmla="*/ 121 h 153"/>
                  <a:gd name="T48" fmla="*/ 121 w 244"/>
                  <a:gd name="T49" fmla="*/ 127 h 153"/>
                  <a:gd name="T50" fmla="*/ 121 w 244"/>
                  <a:gd name="T51" fmla="*/ 127 h 153"/>
                  <a:gd name="T52" fmla="*/ 132 w 244"/>
                  <a:gd name="T53" fmla="*/ 128 h 153"/>
                  <a:gd name="T54" fmla="*/ 142 w 244"/>
                  <a:gd name="T55" fmla="*/ 115 h 153"/>
                  <a:gd name="T56" fmla="*/ 148 w 244"/>
                  <a:gd name="T57" fmla="*/ 120 h 153"/>
                  <a:gd name="T58" fmla="*/ 149 w 244"/>
                  <a:gd name="T59" fmla="*/ 129 h 153"/>
                  <a:gd name="T60" fmla="*/ 159 w 244"/>
                  <a:gd name="T61" fmla="*/ 123 h 153"/>
                  <a:gd name="T62" fmla="*/ 165 w 244"/>
                  <a:gd name="T63" fmla="*/ 123 h 153"/>
                  <a:gd name="T64" fmla="*/ 170 w 244"/>
                  <a:gd name="T65" fmla="*/ 141 h 153"/>
                  <a:gd name="T66" fmla="*/ 194 w 244"/>
                  <a:gd name="T67" fmla="*/ 130 h 153"/>
                  <a:gd name="T68" fmla="*/ 215 w 244"/>
                  <a:gd name="T69" fmla="*/ 121 h 153"/>
                  <a:gd name="T70" fmla="*/ 237 w 244"/>
                  <a:gd name="T71" fmla="*/ 114 h 153"/>
                  <a:gd name="T72" fmla="*/ 242 w 244"/>
                  <a:gd name="T73" fmla="*/ 111 h 153"/>
                  <a:gd name="T74" fmla="*/ 230 w 244"/>
                  <a:gd name="T75" fmla="*/ 77 h 153"/>
                  <a:gd name="T76" fmla="*/ 236 w 244"/>
                  <a:gd name="T77" fmla="*/ 67 h 153"/>
                  <a:gd name="T78" fmla="*/ 222 w 244"/>
                  <a:gd name="T79" fmla="*/ 63 h 153"/>
                  <a:gd name="T80" fmla="*/ 215 w 244"/>
                  <a:gd name="T81" fmla="*/ 55 h 153"/>
                  <a:gd name="T82" fmla="*/ 214 w 244"/>
                  <a:gd name="T83" fmla="*/ 54 h 153"/>
                  <a:gd name="T84" fmla="*/ 186 w 244"/>
                  <a:gd name="T85" fmla="*/ 47 h 153"/>
                  <a:gd name="T86" fmla="*/ 162 w 244"/>
                  <a:gd name="T87" fmla="*/ 47 h 153"/>
                  <a:gd name="T88" fmla="*/ 108 w 244"/>
                  <a:gd name="T89" fmla="*/ 25 h 153"/>
                  <a:gd name="T90" fmla="*/ 72 w 244"/>
                  <a:gd name="T91" fmla="*/ 0 h 153"/>
                  <a:gd name="T92" fmla="*/ 37 w 244"/>
                  <a:gd name="T93" fmla="*/ 3 h 153"/>
                  <a:gd name="T94" fmla="*/ 31 w 244"/>
                  <a:gd name="T9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3">
                    <a:moveTo>
                      <a:pt x="31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3" y="81"/>
                      <a:pt x="52" y="83"/>
                      <a:pt x="52" y="85"/>
                    </a:cubicBezTo>
                    <a:cubicBezTo>
                      <a:pt x="50" y="87"/>
                      <a:pt x="46" y="90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3"/>
                      <a:pt x="49" y="123"/>
                      <a:pt x="49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8"/>
                      <a:pt x="172" y="130"/>
                      <a:pt x="171" y="132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83" y="135"/>
                      <a:pt x="190" y="130"/>
                      <a:pt x="194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15" y="121"/>
                      <a:pt x="215" y="121"/>
                      <a:pt x="215" y="121"/>
                    </a:cubicBezTo>
                    <a:cubicBezTo>
                      <a:pt x="216" y="121"/>
                      <a:pt x="216" y="121"/>
                      <a:pt x="216" y="121"/>
                    </a:cubicBezTo>
                    <a:cubicBezTo>
                      <a:pt x="226" y="120"/>
                      <a:pt x="226" y="120"/>
                      <a:pt x="226" y="120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2" y="111"/>
                      <a:pt x="242" y="111"/>
                      <a:pt x="242" y="111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23" y="63"/>
                      <a:pt x="223" y="63"/>
                      <a:pt x="223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2"/>
                      <a:pt x="222" y="62"/>
                      <a:pt x="222" y="62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06" y="53"/>
                      <a:pt x="203" y="56"/>
                      <a:pt x="200" y="57"/>
                    </a:cubicBezTo>
                    <a:cubicBezTo>
                      <a:pt x="197" y="58"/>
                      <a:pt x="192" y="55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0" y="43"/>
                      <a:pt x="176" y="45"/>
                    </a:cubicBezTo>
                    <a:cubicBezTo>
                      <a:pt x="169" y="47"/>
                      <a:pt x="164" y="48"/>
                      <a:pt x="162" y="47"/>
                    </a:cubicBezTo>
                    <a:cubicBezTo>
                      <a:pt x="160" y="45"/>
                      <a:pt x="160" y="41"/>
                      <a:pt x="160" y="35"/>
                    </a:cubicBezTo>
                    <a:cubicBezTo>
                      <a:pt x="161" y="31"/>
                      <a:pt x="160" y="29"/>
                      <a:pt x="160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3" y="23"/>
                      <a:pt x="99" y="21"/>
                      <a:pt x="97" y="19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6" y="15"/>
                      <a:pt x="80" y="10"/>
                      <a:pt x="72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ḷîďé">
                <a:extLst>
                  <a:ext uri="{FF2B5EF4-FFF2-40B4-BE49-F238E27FC236}">
                    <a16:creationId xmlns="" xmlns:a16="http://schemas.microsoft.com/office/drawing/2014/main" id="{60908DC7-CAFA-4E04-8FAF-BC32014B255E}"/>
                  </a:ext>
                </a:extLst>
              </p:cNvPr>
              <p:cNvSpPr/>
              <p:nvPr/>
            </p:nvSpPr>
            <p:spPr bwMode="auto">
              <a:xfrm>
                <a:off x="3461" y="3098"/>
                <a:ext cx="601" cy="476"/>
              </a:xfrm>
              <a:custGeom>
                <a:avLst/>
                <a:gdLst>
                  <a:gd name="T0" fmla="*/ 244 w 254"/>
                  <a:gd name="T1" fmla="*/ 64 h 201"/>
                  <a:gd name="T2" fmla="*/ 254 w 254"/>
                  <a:gd name="T3" fmla="*/ 63 h 201"/>
                  <a:gd name="T4" fmla="*/ 236 w 254"/>
                  <a:gd name="T5" fmla="*/ 44 h 201"/>
                  <a:gd name="T6" fmla="*/ 223 w 254"/>
                  <a:gd name="T7" fmla="*/ 22 h 201"/>
                  <a:gd name="T8" fmla="*/ 202 w 254"/>
                  <a:gd name="T9" fmla="*/ 27 h 201"/>
                  <a:gd name="T10" fmla="*/ 200 w 254"/>
                  <a:gd name="T11" fmla="*/ 29 h 201"/>
                  <a:gd name="T12" fmla="*/ 182 w 254"/>
                  <a:gd name="T13" fmla="*/ 25 h 201"/>
                  <a:gd name="T14" fmla="*/ 150 w 254"/>
                  <a:gd name="T15" fmla="*/ 40 h 201"/>
                  <a:gd name="T16" fmla="*/ 150 w 254"/>
                  <a:gd name="T17" fmla="*/ 19 h 201"/>
                  <a:gd name="T18" fmla="*/ 149 w 254"/>
                  <a:gd name="T19" fmla="*/ 10 h 201"/>
                  <a:gd name="T20" fmla="*/ 138 w 254"/>
                  <a:gd name="T21" fmla="*/ 10 h 201"/>
                  <a:gd name="T22" fmla="*/ 126 w 254"/>
                  <a:gd name="T23" fmla="*/ 9 h 201"/>
                  <a:gd name="T24" fmla="*/ 110 w 254"/>
                  <a:gd name="T25" fmla="*/ 1 h 201"/>
                  <a:gd name="T26" fmla="*/ 105 w 254"/>
                  <a:gd name="T27" fmla="*/ 24 h 201"/>
                  <a:gd name="T28" fmla="*/ 82 w 254"/>
                  <a:gd name="T29" fmla="*/ 18 h 201"/>
                  <a:gd name="T30" fmla="*/ 78 w 254"/>
                  <a:gd name="T31" fmla="*/ 16 h 201"/>
                  <a:gd name="T32" fmla="*/ 72 w 254"/>
                  <a:gd name="T33" fmla="*/ 33 h 201"/>
                  <a:gd name="T34" fmla="*/ 75 w 254"/>
                  <a:gd name="T35" fmla="*/ 47 h 201"/>
                  <a:gd name="T36" fmla="*/ 68 w 254"/>
                  <a:gd name="T37" fmla="*/ 61 h 201"/>
                  <a:gd name="T38" fmla="*/ 52 w 254"/>
                  <a:gd name="T39" fmla="*/ 102 h 201"/>
                  <a:gd name="T40" fmla="*/ 29 w 254"/>
                  <a:gd name="T41" fmla="*/ 117 h 201"/>
                  <a:gd name="T42" fmla="*/ 32 w 254"/>
                  <a:gd name="T43" fmla="*/ 124 h 201"/>
                  <a:gd name="T44" fmla="*/ 19 w 254"/>
                  <a:gd name="T45" fmla="*/ 142 h 201"/>
                  <a:gd name="T46" fmla="*/ 5 w 254"/>
                  <a:gd name="T47" fmla="*/ 146 h 201"/>
                  <a:gd name="T48" fmla="*/ 2 w 254"/>
                  <a:gd name="T49" fmla="*/ 184 h 201"/>
                  <a:gd name="T50" fmla="*/ 8 w 254"/>
                  <a:gd name="T51" fmla="*/ 196 h 201"/>
                  <a:gd name="T52" fmla="*/ 21 w 254"/>
                  <a:gd name="T53" fmla="*/ 200 h 201"/>
                  <a:gd name="T54" fmla="*/ 22 w 254"/>
                  <a:gd name="T55" fmla="*/ 199 h 201"/>
                  <a:gd name="T56" fmla="*/ 18 w 254"/>
                  <a:gd name="T57" fmla="*/ 186 h 201"/>
                  <a:gd name="T58" fmla="*/ 12 w 254"/>
                  <a:gd name="T59" fmla="*/ 182 h 201"/>
                  <a:gd name="T60" fmla="*/ 18 w 254"/>
                  <a:gd name="T61" fmla="*/ 173 h 201"/>
                  <a:gd name="T62" fmla="*/ 32 w 254"/>
                  <a:gd name="T63" fmla="*/ 162 h 201"/>
                  <a:gd name="T64" fmla="*/ 64 w 254"/>
                  <a:gd name="T65" fmla="*/ 141 h 201"/>
                  <a:gd name="T66" fmla="*/ 70 w 254"/>
                  <a:gd name="T67" fmla="*/ 145 h 201"/>
                  <a:gd name="T68" fmla="*/ 75 w 254"/>
                  <a:gd name="T69" fmla="*/ 141 h 201"/>
                  <a:gd name="T70" fmla="*/ 96 w 254"/>
                  <a:gd name="T71" fmla="*/ 137 h 201"/>
                  <a:gd name="T72" fmla="*/ 98 w 254"/>
                  <a:gd name="T73" fmla="*/ 136 h 201"/>
                  <a:gd name="T74" fmla="*/ 119 w 254"/>
                  <a:gd name="T75" fmla="*/ 128 h 201"/>
                  <a:gd name="T76" fmla="*/ 124 w 254"/>
                  <a:gd name="T77" fmla="*/ 96 h 201"/>
                  <a:gd name="T78" fmla="*/ 130 w 254"/>
                  <a:gd name="T79" fmla="*/ 94 h 201"/>
                  <a:gd name="T80" fmla="*/ 132 w 254"/>
                  <a:gd name="T81" fmla="*/ 95 h 201"/>
                  <a:gd name="T82" fmla="*/ 159 w 254"/>
                  <a:gd name="T83" fmla="*/ 112 h 201"/>
                  <a:gd name="T84" fmla="*/ 156 w 254"/>
                  <a:gd name="T85" fmla="*/ 103 h 201"/>
                  <a:gd name="T86" fmla="*/ 166 w 254"/>
                  <a:gd name="T87" fmla="*/ 99 h 201"/>
                  <a:gd name="T88" fmla="*/ 173 w 254"/>
                  <a:gd name="T89" fmla="*/ 95 h 201"/>
                  <a:gd name="T90" fmla="*/ 193 w 254"/>
                  <a:gd name="T91" fmla="*/ 101 h 201"/>
                  <a:gd name="T92" fmla="*/ 206 w 254"/>
                  <a:gd name="T93" fmla="*/ 92 h 201"/>
                  <a:gd name="T94" fmla="*/ 207 w 254"/>
                  <a:gd name="T95" fmla="*/ 94 h 201"/>
                  <a:gd name="T96" fmla="*/ 238 w 254"/>
                  <a:gd name="T97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201">
                    <a:moveTo>
                      <a:pt x="238" y="69"/>
                    </a:moveTo>
                    <a:cubicBezTo>
                      <a:pt x="242" y="68"/>
                      <a:pt x="244" y="67"/>
                      <a:pt x="244" y="65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5" y="63"/>
                      <a:pt x="245" y="63"/>
                      <a:pt x="245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2" y="58"/>
                      <a:pt x="250" y="57"/>
                      <a:pt x="248" y="55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1"/>
                      <a:pt x="208" y="21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8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3"/>
                    </a:cubicBezTo>
                    <a:cubicBezTo>
                      <a:pt x="156" y="34"/>
                      <a:pt x="154" y="35"/>
                      <a:pt x="152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4"/>
                      <a:pt x="143" y="31"/>
                      <a:pt x="143" y="29"/>
                    </a:cubicBezTo>
                    <a:cubicBezTo>
                      <a:pt x="143" y="27"/>
                      <a:pt x="146" y="24"/>
                      <a:pt x="150" y="19"/>
                    </a:cubicBezTo>
                    <a:cubicBezTo>
                      <a:pt x="156" y="12"/>
                      <a:pt x="159" y="9"/>
                      <a:pt x="159" y="8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6" y="5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2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0" y="5"/>
                      <a:pt x="115" y="3"/>
                      <a:pt x="110" y="1"/>
                    </a:cubicBezTo>
                    <a:cubicBezTo>
                      <a:pt x="106" y="0"/>
                      <a:pt x="102" y="1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4"/>
                    </a:cubicBezTo>
                    <a:cubicBezTo>
                      <a:pt x="104" y="26"/>
                      <a:pt x="103" y="27"/>
                      <a:pt x="102" y="27"/>
                    </a:cubicBezTo>
                    <a:cubicBezTo>
                      <a:pt x="99" y="28"/>
                      <a:pt x="96" y="27"/>
                      <a:pt x="91" y="23"/>
                    </a:cubicBezTo>
                    <a:cubicBezTo>
                      <a:pt x="88" y="21"/>
                      <a:pt x="85" y="19"/>
                      <a:pt x="82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4"/>
                      <a:pt x="3" y="184"/>
                      <a:pt x="3" y="184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18" y="186"/>
                      <a:pt x="18" y="186"/>
                      <a:pt x="18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6" y="147"/>
                      <a:pt x="76" y="147"/>
                      <a:pt x="76" y="147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4"/>
                      <a:pt x="131" y="94"/>
                      <a:pt x="131" y="94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6" y="95"/>
                      <a:pt x="190" y="98"/>
                      <a:pt x="193" y="101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8" y="91"/>
                      <a:pt x="201" y="90"/>
                      <a:pt x="206" y="92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8" y="94"/>
                      <a:pt x="208" y="94"/>
                      <a:pt x="209" y="94"/>
                    </a:cubicBezTo>
                    <a:cubicBezTo>
                      <a:pt x="211" y="94"/>
                      <a:pt x="218" y="89"/>
                      <a:pt x="230" y="80"/>
                    </a:cubicBezTo>
                    <a:cubicBezTo>
                      <a:pt x="230" y="74"/>
                      <a:pt x="233" y="70"/>
                      <a:pt x="238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="" xmlns:a16="http://schemas.microsoft.com/office/drawing/2014/main" id="{9C8C82BB-7092-4C9D-B860-04CF8CB29D69}"/>
                  </a:ext>
                </a:extLst>
              </p:cNvPr>
              <p:cNvSpPr/>
              <p:nvPr/>
            </p:nvSpPr>
            <p:spPr bwMode="auto">
              <a:xfrm>
                <a:off x="3745" y="2687"/>
                <a:ext cx="360" cy="490"/>
              </a:xfrm>
              <a:custGeom>
                <a:avLst/>
                <a:gdLst>
                  <a:gd name="T0" fmla="*/ 119 w 152"/>
                  <a:gd name="T1" fmla="*/ 8 h 207"/>
                  <a:gd name="T2" fmla="*/ 106 w 152"/>
                  <a:gd name="T3" fmla="*/ 3 h 207"/>
                  <a:gd name="T4" fmla="*/ 88 w 152"/>
                  <a:gd name="T5" fmla="*/ 16 h 207"/>
                  <a:gd name="T6" fmla="*/ 76 w 152"/>
                  <a:gd name="T7" fmla="*/ 11 h 207"/>
                  <a:gd name="T8" fmla="*/ 76 w 152"/>
                  <a:gd name="T9" fmla="*/ 12 h 207"/>
                  <a:gd name="T10" fmla="*/ 54 w 152"/>
                  <a:gd name="T11" fmla="*/ 17 h 207"/>
                  <a:gd name="T12" fmla="*/ 42 w 152"/>
                  <a:gd name="T13" fmla="*/ 18 h 207"/>
                  <a:gd name="T14" fmla="*/ 34 w 152"/>
                  <a:gd name="T15" fmla="*/ 27 h 207"/>
                  <a:gd name="T16" fmla="*/ 20 w 152"/>
                  <a:gd name="T17" fmla="*/ 28 h 207"/>
                  <a:gd name="T18" fmla="*/ 10 w 152"/>
                  <a:gd name="T19" fmla="*/ 44 h 207"/>
                  <a:gd name="T20" fmla="*/ 11 w 152"/>
                  <a:gd name="T21" fmla="*/ 46 h 207"/>
                  <a:gd name="T22" fmla="*/ 17 w 152"/>
                  <a:gd name="T23" fmla="*/ 69 h 207"/>
                  <a:gd name="T24" fmla="*/ 17 w 152"/>
                  <a:gd name="T25" fmla="*/ 72 h 207"/>
                  <a:gd name="T26" fmla="*/ 16 w 152"/>
                  <a:gd name="T27" fmla="*/ 72 h 207"/>
                  <a:gd name="T28" fmla="*/ 0 w 152"/>
                  <a:gd name="T29" fmla="*/ 94 h 207"/>
                  <a:gd name="T30" fmla="*/ 6 w 152"/>
                  <a:gd name="T31" fmla="*/ 98 h 207"/>
                  <a:gd name="T32" fmla="*/ 12 w 152"/>
                  <a:gd name="T33" fmla="*/ 131 h 207"/>
                  <a:gd name="T34" fmla="*/ 20 w 152"/>
                  <a:gd name="T35" fmla="*/ 143 h 207"/>
                  <a:gd name="T36" fmla="*/ 21 w 152"/>
                  <a:gd name="T37" fmla="*/ 152 h 207"/>
                  <a:gd name="T38" fmla="*/ 22 w 152"/>
                  <a:gd name="T39" fmla="*/ 181 h 207"/>
                  <a:gd name="T40" fmla="*/ 26 w 152"/>
                  <a:gd name="T41" fmla="*/ 181 h 207"/>
                  <a:gd name="T42" fmla="*/ 43 w 152"/>
                  <a:gd name="T43" fmla="*/ 181 h 207"/>
                  <a:gd name="T44" fmla="*/ 28 w 152"/>
                  <a:gd name="T45" fmla="*/ 203 h 207"/>
                  <a:gd name="T46" fmla="*/ 40 w 152"/>
                  <a:gd name="T47" fmla="*/ 203 h 207"/>
                  <a:gd name="T48" fmla="*/ 75 w 152"/>
                  <a:gd name="T49" fmla="*/ 201 h 207"/>
                  <a:gd name="T50" fmla="*/ 77 w 152"/>
                  <a:gd name="T51" fmla="*/ 195 h 207"/>
                  <a:gd name="T52" fmla="*/ 77 w 152"/>
                  <a:gd name="T53" fmla="*/ 190 h 207"/>
                  <a:gd name="T54" fmla="*/ 75 w 152"/>
                  <a:gd name="T55" fmla="*/ 179 h 207"/>
                  <a:gd name="T56" fmla="*/ 83 w 152"/>
                  <a:gd name="T57" fmla="*/ 173 h 207"/>
                  <a:gd name="T58" fmla="*/ 81 w 152"/>
                  <a:gd name="T59" fmla="*/ 168 h 207"/>
                  <a:gd name="T60" fmla="*/ 81 w 152"/>
                  <a:gd name="T61" fmla="*/ 167 h 207"/>
                  <a:gd name="T62" fmla="*/ 85 w 152"/>
                  <a:gd name="T63" fmla="*/ 154 h 207"/>
                  <a:gd name="T64" fmla="*/ 89 w 152"/>
                  <a:gd name="T65" fmla="*/ 149 h 207"/>
                  <a:gd name="T66" fmla="*/ 93 w 152"/>
                  <a:gd name="T67" fmla="*/ 146 h 207"/>
                  <a:gd name="T68" fmla="*/ 100 w 152"/>
                  <a:gd name="T69" fmla="*/ 130 h 207"/>
                  <a:gd name="T70" fmla="*/ 103 w 152"/>
                  <a:gd name="T71" fmla="*/ 128 h 207"/>
                  <a:gd name="T72" fmla="*/ 99 w 152"/>
                  <a:gd name="T73" fmla="*/ 111 h 207"/>
                  <a:gd name="T74" fmla="*/ 112 w 152"/>
                  <a:gd name="T75" fmla="*/ 100 h 207"/>
                  <a:gd name="T76" fmla="*/ 110 w 152"/>
                  <a:gd name="T77" fmla="*/ 85 h 207"/>
                  <a:gd name="T78" fmla="*/ 125 w 152"/>
                  <a:gd name="T79" fmla="*/ 68 h 207"/>
                  <a:gd name="T80" fmla="*/ 131 w 152"/>
                  <a:gd name="T81" fmla="*/ 70 h 207"/>
                  <a:gd name="T82" fmla="*/ 142 w 152"/>
                  <a:gd name="T83" fmla="*/ 64 h 207"/>
                  <a:gd name="T84" fmla="*/ 142 w 152"/>
                  <a:gd name="T85" fmla="*/ 64 h 207"/>
                  <a:gd name="T86" fmla="*/ 148 w 152"/>
                  <a:gd name="T87" fmla="*/ 60 h 207"/>
                  <a:gd name="T88" fmla="*/ 148 w 152"/>
                  <a:gd name="T89" fmla="*/ 53 h 207"/>
                  <a:gd name="T90" fmla="*/ 150 w 152"/>
                  <a:gd name="T91" fmla="*/ 51 h 207"/>
                  <a:gd name="T92" fmla="*/ 152 w 152"/>
                  <a:gd name="T93" fmla="*/ 48 h 207"/>
                  <a:gd name="T94" fmla="*/ 138 w 152"/>
                  <a:gd name="T95" fmla="*/ 26 h 207"/>
                  <a:gd name="T96" fmla="*/ 132 w 152"/>
                  <a:gd name="T97" fmla="*/ 1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2" h="207">
                    <a:moveTo>
                      <a:pt x="120" y="8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2" y="10"/>
                      <a:pt x="98" y="14"/>
                      <a:pt x="92" y="16"/>
                    </a:cubicBezTo>
                    <a:cubicBezTo>
                      <a:pt x="91" y="17"/>
                      <a:pt x="89" y="17"/>
                      <a:pt x="88" y="16"/>
                    </a:cubicBezTo>
                    <a:cubicBezTo>
                      <a:pt x="86" y="14"/>
                      <a:pt x="87" y="9"/>
                      <a:pt x="90" y="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8"/>
                      <a:pt x="12" y="32"/>
                      <a:pt x="4" y="40"/>
                    </a:cubicBezTo>
                    <a:cubicBezTo>
                      <a:pt x="8" y="42"/>
                      <a:pt x="10" y="43"/>
                      <a:pt x="10" y="44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98"/>
                      <a:pt x="5" y="97"/>
                      <a:pt x="6" y="98"/>
                    </a:cubicBezTo>
                    <a:cubicBezTo>
                      <a:pt x="8" y="99"/>
                      <a:pt x="9" y="102"/>
                      <a:pt x="8" y="107"/>
                    </a:cubicBezTo>
                    <a:cubicBezTo>
                      <a:pt x="8" y="114"/>
                      <a:pt x="9" y="123"/>
                      <a:pt x="12" y="131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20" y="139"/>
                      <a:pt x="21" y="141"/>
                      <a:pt x="20" y="143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3" y="156"/>
                      <a:pt x="22" y="162"/>
                      <a:pt x="17" y="172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3" y="183"/>
                      <a:pt x="23" y="183"/>
                      <a:pt x="23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1" y="176"/>
                      <a:pt x="36" y="175"/>
                      <a:pt x="39" y="176"/>
                    </a:cubicBezTo>
                    <a:cubicBezTo>
                      <a:pt x="42" y="177"/>
                      <a:pt x="43" y="179"/>
                      <a:pt x="43" y="181"/>
                    </a:cubicBezTo>
                    <a:cubicBezTo>
                      <a:pt x="44" y="184"/>
                      <a:pt x="40" y="188"/>
                      <a:pt x="33" y="196"/>
                    </a:cubicBezTo>
                    <a:cubicBezTo>
                      <a:pt x="28" y="203"/>
                      <a:pt x="28" y="203"/>
                      <a:pt x="28" y="203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4" y="204"/>
                      <a:pt x="38" y="202"/>
                      <a:pt x="40" y="203"/>
                    </a:cubicBezTo>
                    <a:cubicBezTo>
                      <a:pt x="42" y="203"/>
                      <a:pt x="49" y="201"/>
                      <a:pt x="60" y="195"/>
                    </a:cubicBezTo>
                    <a:cubicBezTo>
                      <a:pt x="64" y="193"/>
                      <a:pt x="69" y="195"/>
                      <a:pt x="75" y="201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5" y="193"/>
                      <a:pt x="76" y="192"/>
                      <a:pt x="77" y="190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2"/>
                      <a:pt x="74" y="180"/>
                      <a:pt x="75" y="179"/>
                    </a:cubicBezTo>
                    <a:cubicBezTo>
                      <a:pt x="76" y="178"/>
                      <a:pt x="78" y="177"/>
                      <a:pt x="79" y="176"/>
                    </a:cubicBezTo>
                    <a:cubicBezTo>
                      <a:pt x="83" y="173"/>
                      <a:pt x="83" y="173"/>
                      <a:pt x="83" y="173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3" y="165"/>
                      <a:pt x="83" y="163"/>
                      <a:pt x="82" y="162"/>
                    </a:cubicBezTo>
                    <a:cubicBezTo>
                      <a:pt x="81" y="159"/>
                      <a:pt x="82" y="157"/>
                      <a:pt x="85" y="154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39"/>
                      <a:pt x="93" y="139"/>
                      <a:pt x="93" y="139"/>
                    </a:cubicBezTo>
                    <a:cubicBezTo>
                      <a:pt x="93" y="137"/>
                      <a:pt x="95" y="134"/>
                      <a:pt x="100" y="130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5" y="118"/>
                      <a:pt x="96" y="114"/>
                      <a:pt x="99" y="111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96"/>
                      <a:pt x="109" y="92"/>
                      <a:pt x="110" y="85"/>
                    </a:cubicBezTo>
                    <a:cubicBezTo>
                      <a:pt x="112" y="74"/>
                      <a:pt x="116" y="69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31" y="70"/>
                      <a:pt x="131" y="70"/>
                      <a:pt x="131" y="70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4" y="36"/>
                      <a:pt x="141" y="32"/>
                      <a:pt x="138" y="26"/>
                    </a:cubicBezTo>
                    <a:cubicBezTo>
                      <a:pt x="136" y="22"/>
                      <a:pt x="137" y="18"/>
                      <a:pt x="140" y="14"/>
                    </a:cubicBezTo>
                    <a:cubicBezTo>
                      <a:pt x="132" y="10"/>
                      <a:pt x="132" y="10"/>
                      <a:pt x="132" y="1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ľiḍè">
                <a:extLst>
                  <a:ext uri="{FF2B5EF4-FFF2-40B4-BE49-F238E27FC236}">
                    <a16:creationId xmlns="" xmlns:a16="http://schemas.microsoft.com/office/drawing/2014/main" id="{9E438C84-AD7B-40FD-8BFF-98F4E1BA423E}"/>
                  </a:ext>
                </a:extLst>
              </p:cNvPr>
              <p:cNvSpPr/>
              <p:nvPr/>
            </p:nvSpPr>
            <p:spPr bwMode="auto">
              <a:xfrm>
                <a:off x="3932" y="2814"/>
                <a:ext cx="334" cy="410"/>
              </a:xfrm>
              <a:custGeom>
                <a:avLst/>
                <a:gdLst>
                  <a:gd name="T0" fmla="*/ 73 w 141"/>
                  <a:gd name="T1" fmla="*/ 8 h 173"/>
                  <a:gd name="T2" fmla="*/ 60 w 141"/>
                  <a:gd name="T3" fmla="*/ 20 h 173"/>
                  <a:gd name="T4" fmla="*/ 59 w 141"/>
                  <a:gd name="T5" fmla="*/ 21 h 173"/>
                  <a:gd name="T6" fmla="*/ 51 w 141"/>
                  <a:gd name="T7" fmla="*/ 21 h 173"/>
                  <a:gd name="T8" fmla="*/ 35 w 141"/>
                  <a:gd name="T9" fmla="*/ 31 h 173"/>
                  <a:gd name="T10" fmla="*/ 40 w 141"/>
                  <a:gd name="T11" fmla="*/ 34 h 173"/>
                  <a:gd name="T12" fmla="*/ 37 w 141"/>
                  <a:gd name="T13" fmla="*/ 47 h 173"/>
                  <a:gd name="T14" fmla="*/ 23 w 141"/>
                  <a:gd name="T15" fmla="*/ 59 h 173"/>
                  <a:gd name="T16" fmla="*/ 24 w 141"/>
                  <a:gd name="T17" fmla="*/ 68 h 173"/>
                  <a:gd name="T18" fmla="*/ 27 w 141"/>
                  <a:gd name="T19" fmla="*/ 77 h 173"/>
                  <a:gd name="T20" fmla="*/ 18 w 141"/>
                  <a:gd name="T21" fmla="*/ 93 h 173"/>
                  <a:gd name="T22" fmla="*/ 18 w 141"/>
                  <a:gd name="T23" fmla="*/ 94 h 173"/>
                  <a:gd name="T24" fmla="*/ 12 w 141"/>
                  <a:gd name="T25" fmla="*/ 101 h 173"/>
                  <a:gd name="T26" fmla="*/ 7 w 141"/>
                  <a:gd name="T27" fmla="*/ 106 h 173"/>
                  <a:gd name="T28" fmla="*/ 7 w 141"/>
                  <a:gd name="T29" fmla="*/ 122 h 173"/>
                  <a:gd name="T30" fmla="*/ 2 w 141"/>
                  <a:gd name="T31" fmla="*/ 126 h 173"/>
                  <a:gd name="T32" fmla="*/ 0 w 141"/>
                  <a:gd name="T33" fmla="*/ 128 h 173"/>
                  <a:gd name="T34" fmla="*/ 3 w 141"/>
                  <a:gd name="T35" fmla="*/ 137 h 173"/>
                  <a:gd name="T36" fmla="*/ 26 w 141"/>
                  <a:gd name="T37" fmla="*/ 137 h 173"/>
                  <a:gd name="T38" fmla="*/ 35 w 141"/>
                  <a:gd name="T39" fmla="*/ 146 h 173"/>
                  <a:gd name="T40" fmla="*/ 35 w 141"/>
                  <a:gd name="T41" fmla="*/ 147 h 173"/>
                  <a:gd name="T42" fmla="*/ 51 w 141"/>
                  <a:gd name="T43" fmla="*/ 172 h 173"/>
                  <a:gd name="T44" fmla="*/ 56 w 141"/>
                  <a:gd name="T45" fmla="*/ 161 h 173"/>
                  <a:gd name="T46" fmla="*/ 68 w 141"/>
                  <a:gd name="T47" fmla="*/ 169 h 173"/>
                  <a:gd name="T48" fmla="*/ 76 w 141"/>
                  <a:gd name="T49" fmla="*/ 146 h 173"/>
                  <a:gd name="T50" fmla="*/ 78 w 141"/>
                  <a:gd name="T51" fmla="*/ 146 h 173"/>
                  <a:gd name="T52" fmla="*/ 85 w 141"/>
                  <a:gd name="T53" fmla="*/ 141 h 173"/>
                  <a:gd name="T54" fmla="*/ 85 w 141"/>
                  <a:gd name="T55" fmla="*/ 139 h 173"/>
                  <a:gd name="T56" fmla="*/ 97 w 141"/>
                  <a:gd name="T57" fmla="*/ 139 h 173"/>
                  <a:gd name="T58" fmla="*/ 103 w 141"/>
                  <a:gd name="T59" fmla="*/ 112 h 173"/>
                  <a:gd name="T60" fmla="*/ 114 w 141"/>
                  <a:gd name="T61" fmla="*/ 110 h 173"/>
                  <a:gd name="T62" fmla="*/ 109 w 141"/>
                  <a:gd name="T63" fmla="*/ 105 h 173"/>
                  <a:gd name="T64" fmla="*/ 117 w 141"/>
                  <a:gd name="T65" fmla="*/ 98 h 173"/>
                  <a:gd name="T66" fmla="*/ 123 w 141"/>
                  <a:gd name="T67" fmla="*/ 100 h 173"/>
                  <a:gd name="T68" fmla="*/ 119 w 141"/>
                  <a:gd name="T69" fmla="*/ 92 h 173"/>
                  <a:gd name="T70" fmla="*/ 123 w 141"/>
                  <a:gd name="T71" fmla="*/ 90 h 173"/>
                  <a:gd name="T72" fmla="*/ 118 w 141"/>
                  <a:gd name="T73" fmla="*/ 79 h 173"/>
                  <a:gd name="T74" fmla="*/ 119 w 141"/>
                  <a:gd name="T75" fmla="*/ 78 h 173"/>
                  <a:gd name="T76" fmla="*/ 131 w 141"/>
                  <a:gd name="T77" fmla="*/ 68 h 173"/>
                  <a:gd name="T78" fmla="*/ 121 w 141"/>
                  <a:gd name="T79" fmla="*/ 55 h 173"/>
                  <a:gd name="T80" fmla="*/ 133 w 141"/>
                  <a:gd name="T81" fmla="*/ 50 h 173"/>
                  <a:gd name="T82" fmla="*/ 139 w 141"/>
                  <a:gd name="T83" fmla="*/ 43 h 173"/>
                  <a:gd name="T84" fmla="*/ 135 w 141"/>
                  <a:gd name="T85" fmla="*/ 34 h 173"/>
                  <a:gd name="T86" fmla="*/ 135 w 141"/>
                  <a:gd name="T87" fmla="*/ 33 h 173"/>
                  <a:gd name="T88" fmla="*/ 135 w 141"/>
                  <a:gd name="T89" fmla="*/ 30 h 173"/>
                  <a:gd name="T90" fmla="*/ 133 w 141"/>
                  <a:gd name="T91" fmla="*/ 30 h 173"/>
                  <a:gd name="T92" fmla="*/ 117 w 141"/>
                  <a:gd name="T93" fmla="*/ 28 h 173"/>
                  <a:gd name="T94" fmla="*/ 117 w 141"/>
                  <a:gd name="T95" fmla="*/ 28 h 173"/>
                  <a:gd name="T96" fmla="*/ 113 w 141"/>
                  <a:gd name="T97" fmla="*/ 23 h 173"/>
                  <a:gd name="T98" fmla="*/ 93 w 141"/>
                  <a:gd name="T99" fmla="*/ 31 h 173"/>
                  <a:gd name="T100" fmla="*/ 85 w 141"/>
                  <a:gd name="T101" fmla="*/ 16 h 173"/>
                  <a:gd name="T102" fmla="*/ 73 w 141"/>
                  <a:gd name="T103" fmla="*/ 1 h 173"/>
                  <a:gd name="T104" fmla="*/ 73 w 141"/>
                  <a:gd name="T105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1" h="173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0" y="20"/>
                      <a:pt x="37" y="24"/>
                      <a:pt x="35" y="3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2"/>
                      <a:pt x="21" y="64"/>
                      <a:pt x="21" y="65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70"/>
                      <a:pt x="28" y="72"/>
                      <a:pt x="28" y="74"/>
                    </a:cubicBezTo>
                    <a:cubicBezTo>
                      <a:pt x="28" y="75"/>
                      <a:pt x="27" y="76"/>
                      <a:pt x="27" y="77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86"/>
                      <a:pt x="19" y="89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8"/>
                      <a:pt x="14" y="99"/>
                      <a:pt x="12" y="101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8" y="108"/>
                      <a:pt x="8" y="110"/>
                      <a:pt x="7" y="114"/>
                    </a:cubicBezTo>
                    <a:cubicBezTo>
                      <a:pt x="9" y="118"/>
                      <a:pt x="9" y="120"/>
                      <a:pt x="7" y="122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102" y="134"/>
                      <a:pt x="104" y="130"/>
                      <a:pt x="104" y="126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21" y="63"/>
                      <a:pt x="117" y="59"/>
                      <a:pt x="117" y="57"/>
                    </a:cubicBezTo>
                    <a:cubicBezTo>
                      <a:pt x="118" y="55"/>
                      <a:pt x="119" y="55"/>
                      <a:pt x="121" y="55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8" y="38"/>
                      <a:pt x="137" y="36"/>
                      <a:pt x="135" y="34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3" y="32"/>
                      <a:pt x="131" y="33"/>
                      <a:pt x="128" y="33"/>
                    </a:cubicBezTo>
                    <a:cubicBezTo>
                      <a:pt x="123" y="33"/>
                      <a:pt x="120" y="31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2"/>
                      <a:pt x="113" y="22"/>
                      <a:pt x="113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5"/>
                      <a:pt x="111" y="28"/>
                      <a:pt x="108" y="30"/>
                    </a:cubicBezTo>
                    <a:cubicBezTo>
                      <a:pt x="103" y="32"/>
                      <a:pt x="98" y="33"/>
                      <a:pt x="93" y="31"/>
                    </a:cubicBezTo>
                    <a:cubicBezTo>
                      <a:pt x="90" y="30"/>
                      <a:pt x="88" y="27"/>
                      <a:pt x="87" y="24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4" y="8"/>
                      <a:pt x="83" y="4"/>
                      <a:pt x="80" y="2"/>
                    </a:cubicBezTo>
                    <a:cubicBezTo>
                      <a:pt x="78" y="1"/>
                      <a:pt x="75" y="0"/>
                      <a:pt x="73" y="1"/>
                    </a:cubicBezTo>
                    <a:cubicBezTo>
                      <a:pt x="74" y="8"/>
                      <a:pt x="74" y="8"/>
                      <a:pt x="74" y="8"/>
                    </a:cubicBezTo>
                    <a:lnTo>
                      <a:pt x="7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şľïḑê">
                <a:extLst>
                  <a:ext uri="{FF2B5EF4-FFF2-40B4-BE49-F238E27FC236}">
                    <a16:creationId xmlns="" xmlns:a16="http://schemas.microsoft.com/office/drawing/2014/main" id="{C22555B2-81A6-458D-878C-57B379FB1EC9}"/>
                  </a:ext>
                </a:extLst>
              </p:cNvPr>
              <p:cNvSpPr/>
              <p:nvPr/>
            </p:nvSpPr>
            <p:spPr bwMode="auto">
              <a:xfrm>
                <a:off x="4079" y="2559"/>
                <a:ext cx="289" cy="331"/>
              </a:xfrm>
              <a:custGeom>
                <a:avLst/>
                <a:gdLst>
                  <a:gd name="T0" fmla="*/ 64 w 122"/>
                  <a:gd name="T1" fmla="*/ 6 h 140"/>
                  <a:gd name="T2" fmla="*/ 43 w 122"/>
                  <a:gd name="T3" fmla="*/ 2 h 140"/>
                  <a:gd name="T4" fmla="*/ 38 w 122"/>
                  <a:gd name="T5" fmla="*/ 26 h 140"/>
                  <a:gd name="T6" fmla="*/ 28 w 122"/>
                  <a:gd name="T7" fmla="*/ 32 h 140"/>
                  <a:gd name="T8" fmla="*/ 23 w 122"/>
                  <a:gd name="T9" fmla="*/ 41 h 140"/>
                  <a:gd name="T10" fmla="*/ 17 w 122"/>
                  <a:gd name="T11" fmla="*/ 53 h 140"/>
                  <a:gd name="T12" fmla="*/ 6 w 122"/>
                  <a:gd name="T13" fmla="*/ 68 h 140"/>
                  <a:gd name="T14" fmla="*/ 1 w 122"/>
                  <a:gd name="T15" fmla="*/ 78 h 140"/>
                  <a:gd name="T16" fmla="*/ 11 w 122"/>
                  <a:gd name="T17" fmla="*/ 93 h 140"/>
                  <a:gd name="T18" fmla="*/ 16 w 122"/>
                  <a:gd name="T19" fmla="*/ 101 h 140"/>
                  <a:gd name="T20" fmla="*/ 16 w 122"/>
                  <a:gd name="T21" fmla="*/ 102 h 140"/>
                  <a:gd name="T22" fmla="*/ 16 w 122"/>
                  <a:gd name="T23" fmla="*/ 104 h 140"/>
                  <a:gd name="T24" fmla="*/ 15 w 122"/>
                  <a:gd name="T25" fmla="*/ 105 h 140"/>
                  <a:gd name="T26" fmla="*/ 27 w 122"/>
                  <a:gd name="T27" fmla="*/ 123 h 140"/>
                  <a:gd name="T28" fmla="*/ 33 w 122"/>
                  <a:gd name="T29" fmla="*/ 135 h 140"/>
                  <a:gd name="T30" fmla="*/ 46 w 122"/>
                  <a:gd name="T31" fmla="*/ 130 h 140"/>
                  <a:gd name="T32" fmla="*/ 46 w 122"/>
                  <a:gd name="T33" fmla="*/ 129 h 140"/>
                  <a:gd name="T34" fmla="*/ 53 w 122"/>
                  <a:gd name="T35" fmla="*/ 125 h 140"/>
                  <a:gd name="T36" fmla="*/ 66 w 122"/>
                  <a:gd name="T37" fmla="*/ 136 h 140"/>
                  <a:gd name="T38" fmla="*/ 68 w 122"/>
                  <a:gd name="T39" fmla="*/ 136 h 140"/>
                  <a:gd name="T40" fmla="*/ 74 w 122"/>
                  <a:gd name="T41" fmla="*/ 134 h 140"/>
                  <a:gd name="T42" fmla="*/ 76 w 122"/>
                  <a:gd name="T43" fmla="*/ 134 h 140"/>
                  <a:gd name="T44" fmla="*/ 84 w 122"/>
                  <a:gd name="T45" fmla="*/ 140 h 140"/>
                  <a:gd name="T46" fmla="*/ 85 w 122"/>
                  <a:gd name="T47" fmla="*/ 124 h 140"/>
                  <a:gd name="T48" fmla="*/ 86 w 122"/>
                  <a:gd name="T49" fmla="*/ 123 h 140"/>
                  <a:gd name="T50" fmla="*/ 89 w 122"/>
                  <a:gd name="T51" fmla="*/ 113 h 140"/>
                  <a:gd name="T52" fmla="*/ 88 w 122"/>
                  <a:gd name="T53" fmla="*/ 111 h 140"/>
                  <a:gd name="T54" fmla="*/ 90 w 122"/>
                  <a:gd name="T55" fmla="*/ 110 h 140"/>
                  <a:gd name="T56" fmla="*/ 101 w 122"/>
                  <a:gd name="T57" fmla="*/ 94 h 140"/>
                  <a:gd name="T58" fmla="*/ 103 w 122"/>
                  <a:gd name="T59" fmla="*/ 94 h 140"/>
                  <a:gd name="T60" fmla="*/ 103 w 122"/>
                  <a:gd name="T61" fmla="*/ 102 h 140"/>
                  <a:gd name="T62" fmla="*/ 115 w 122"/>
                  <a:gd name="T63" fmla="*/ 92 h 140"/>
                  <a:gd name="T64" fmla="*/ 112 w 122"/>
                  <a:gd name="T65" fmla="*/ 86 h 140"/>
                  <a:gd name="T66" fmla="*/ 115 w 122"/>
                  <a:gd name="T67" fmla="*/ 68 h 140"/>
                  <a:gd name="T68" fmla="*/ 109 w 122"/>
                  <a:gd name="T69" fmla="*/ 68 h 140"/>
                  <a:gd name="T70" fmla="*/ 108 w 122"/>
                  <a:gd name="T71" fmla="*/ 67 h 140"/>
                  <a:gd name="T72" fmla="*/ 106 w 122"/>
                  <a:gd name="T73" fmla="*/ 58 h 140"/>
                  <a:gd name="T74" fmla="*/ 122 w 122"/>
                  <a:gd name="T75" fmla="*/ 58 h 140"/>
                  <a:gd name="T76" fmla="*/ 109 w 122"/>
                  <a:gd name="T77" fmla="*/ 43 h 140"/>
                  <a:gd name="T78" fmla="*/ 117 w 122"/>
                  <a:gd name="T79" fmla="*/ 33 h 140"/>
                  <a:gd name="T80" fmla="*/ 111 w 122"/>
                  <a:gd name="T81" fmla="*/ 34 h 140"/>
                  <a:gd name="T82" fmla="*/ 111 w 122"/>
                  <a:gd name="T83" fmla="*/ 33 h 140"/>
                  <a:gd name="T84" fmla="*/ 103 w 122"/>
                  <a:gd name="T85" fmla="*/ 24 h 140"/>
                  <a:gd name="T86" fmla="*/ 81 w 122"/>
                  <a:gd name="T87" fmla="*/ 32 h 140"/>
                  <a:gd name="T88" fmla="*/ 79 w 122"/>
                  <a:gd name="T89" fmla="*/ 32 h 140"/>
                  <a:gd name="T90" fmla="*/ 78 w 122"/>
                  <a:gd name="T91" fmla="*/ 18 h 140"/>
                  <a:gd name="T92" fmla="*/ 82 w 122"/>
                  <a:gd name="T9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0">
                    <a:moveTo>
                      <a:pt x="75" y="2"/>
                    </a:moveTo>
                    <a:cubicBezTo>
                      <a:pt x="70" y="4"/>
                      <a:pt x="67" y="5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0" y="3"/>
                      <a:pt x="37" y="7"/>
                      <a:pt x="32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39"/>
                      <a:pt x="23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7" y="5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2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9" y="106"/>
                      <a:pt x="21" y="107"/>
                    </a:cubicBezTo>
                    <a:cubicBezTo>
                      <a:pt x="24" y="109"/>
                      <a:pt x="26" y="114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1" y="134"/>
                      <a:pt x="33" y="135"/>
                    </a:cubicBezTo>
                    <a:cubicBezTo>
                      <a:pt x="36" y="136"/>
                      <a:pt x="40" y="136"/>
                      <a:pt x="43" y="134"/>
                    </a:cubicBezTo>
                    <a:cubicBezTo>
                      <a:pt x="45" y="132"/>
                      <a:pt x="47" y="131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61" y="135"/>
                      <a:pt x="63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6"/>
                      <a:pt x="91" y="115"/>
                      <a:pt x="89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5" y="62"/>
                      <a:pt x="105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1" y="52"/>
                      <a:pt x="117" y="46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ľïḑè">
                <a:extLst>
                  <a:ext uri="{FF2B5EF4-FFF2-40B4-BE49-F238E27FC236}">
                    <a16:creationId xmlns="" xmlns:a16="http://schemas.microsoft.com/office/drawing/2014/main" id="{84B15040-E24F-49B0-B85A-939423B023DF}"/>
                  </a:ext>
                </a:extLst>
              </p:cNvPr>
              <p:cNvSpPr/>
              <p:nvPr/>
            </p:nvSpPr>
            <p:spPr bwMode="auto">
              <a:xfrm>
                <a:off x="3802" y="2273"/>
                <a:ext cx="362" cy="442"/>
              </a:xfrm>
              <a:custGeom>
                <a:avLst/>
                <a:gdLst>
                  <a:gd name="T0" fmla="*/ 96 w 153"/>
                  <a:gd name="T1" fmla="*/ 53 h 187"/>
                  <a:gd name="T2" fmla="*/ 85 w 153"/>
                  <a:gd name="T3" fmla="*/ 28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9 h 187"/>
                  <a:gd name="T12" fmla="*/ 36 w 153"/>
                  <a:gd name="T13" fmla="*/ 36 h 187"/>
                  <a:gd name="T14" fmla="*/ 19 w 153"/>
                  <a:gd name="T15" fmla="*/ 23 h 187"/>
                  <a:gd name="T16" fmla="*/ 23 w 153"/>
                  <a:gd name="T17" fmla="*/ 35 h 187"/>
                  <a:gd name="T18" fmla="*/ 23 w 153"/>
                  <a:gd name="T19" fmla="*/ 36 h 187"/>
                  <a:gd name="T20" fmla="*/ 22 w 153"/>
                  <a:gd name="T21" fmla="*/ 41 h 187"/>
                  <a:gd name="T22" fmla="*/ 14 w 153"/>
                  <a:gd name="T23" fmla="*/ 44 h 187"/>
                  <a:gd name="T24" fmla="*/ 11 w 153"/>
                  <a:gd name="T25" fmla="*/ 51 h 187"/>
                  <a:gd name="T26" fmla="*/ 8 w 153"/>
                  <a:gd name="T27" fmla="*/ 63 h 187"/>
                  <a:gd name="T28" fmla="*/ 8 w 153"/>
                  <a:gd name="T29" fmla="*/ 63 h 187"/>
                  <a:gd name="T30" fmla="*/ 4 w 153"/>
                  <a:gd name="T31" fmla="*/ 65 h 187"/>
                  <a:gd name="T32" fmla="*/ 14 w 153"/>
                  <a:gd name="T33" fmla="*/ 81 h 187"/>
                  <a:gd name="T34" fmla="*/ 18 w 153"/>
                  <a:gd name="T35" fmla="*/ 81 h 187"/>
                  <a:gd name="T36" fmla="*/ 35 w 153"/>
                  <a:gd name="T37" fmla="*/ 89 h 187"/>
                  <a:gd name="T38" fmla="*/ 35 w 153"/>
                  <a:gd name="T39" fmla="*/ 89 h 187"/>
                  <a:gd name="T40" fmla="*/ 34 w 153"/>
                  <a:gd name="T41" fmla="*/ 100 h 187"/>
                  <a:gd name="T42" fmla="*/ 30 w 153"/>
                  <a:gd name="T43" fmla="*/ 109 h 187"/>
                  <a:gd name="T44" fmla="*/ 25 w 153"/>
                  <a:gd name="T45" fmla="*/ 115 h 187"/>
                  <a:gd name="T46" fmla="*/ 25 w 153"/>
                  <a:gd name="T47" fmla="*/ 115 h 187"/>
                  <a:gd name="T48" fmla="*/ 26 w 153"/>
                  <a:gd name="T49" fmla="*/ 127 h 187"/>
                  <a:gd name="T50" fmla="*/ 38 w 153"/>
                  <a:gd name="T51" fmla="*/ 129 h 187"/>
                  <a:gd name="T52" fmla="*/ 43 w 153"/>
                  <a:gd name="T53" fmla="*/ 134 h 187"/>
                  <a:gd name="T54" fmla="*/ 51 w 153"/>
                  <a:gd name="T55" fmla="*/ 176 h 187"/>
                  <a:gd name="T56" fmla="*/ 49 w 153"/>
                  <a:gd name="T57" fmla="*/ 179 h 187"/>
                  <a:gd name="T58" fmla="*/ 50 w 153"/>
                  <a:gd name="T59" fmla="*/ 182 h 187"/>
                  <a:gd name="T60" fmla="*/ 73 w 153"/>
                  <a:gd name="T61" fmla="*/ 173 h 187"/>
                  <a:gd name="T62" fmla="*/ 78 w 153"/>
                  <a:gd name="T63" fmla="*/ 175 h 187"/>
                  <a:gd name="T64" fmla="*/ 79 w 153"/>
                  <a:gd name="T65" fmla="*/ 175 h 187"/>
                  <a:gd name="T66" fmla="*/ 87 w 153"/>
                  <a:gd name="T67" fmla="*/ 170 h 187"/>
                  <a:gd name="T68" fmla="*/ 110 w 153"/>
                  <a:gd name="T69" fmla="*/ 180 h 187"/>
                  <a:gd name="T70" fmla="*/ 116 w 153"/>
                  <a:gd name="T71" fmla="*/ 184 h 187"/>
                  <a:gd name="T72" fmla="*/ 134 w 153"/>
                  <a:gd name="T73" fmla="*/ 163 h 187"/>
                  <a:gd name="T74" fmla="*/ 130 w 153"/>
                  <a:gd name="T75" fmla="*/ 148 h 187"/>
                  <a:gd name="T76" fmla="*/ 144 w 153"/>
                  <a:gd name="T77" fmla="*/ 149 h 187"/>
                  <a:gd name="T78" fmla="*/ 144 w 153"/>
                  <a:gd name="T79" fmla="*/ 135 h 187"/>
                  <a:gd name="T80" fmla="*/ 153 w 153"/>
                  <a:gd name="T81" fmla="*/ 123 h 187"/>
                  <a:gd name="T82" fmla="*/ 142 w 153"/>
                  <a:gd name="T83" fmla="*/ 111 h 187"/>
                  <a:gd name="T84" fmla="*/ 136 w 153"/>
                  <a:gd name="T85" fmla="*/ 116 h 187"/>
                  <a:gd name="T86" fmla="*/ 135 w 153"/>
                  <a:gd name="T87" fmla="*/ 115 h 187"/>
                  <a:gd name="T88" fmla="*/ 126 w 153"/>
                  <a:gd name="T89" fmla="*/ 107 h 187"/>
                  <a:gd name="T90" fmla="*/ 113 w 153"/>
                  <a:gd name="T91" fmla="*/ 99 h 187"/>
                  <a:gd name="T92" fmla="*/ 110 w 153"/>
                  <a:gd name="T93" fmla="*/ 85 h 187"/>
                  <a:gd name="T94" fmla="*/ 117 w 153"/>
                  <a:gd name="T95" fmla="*/ 64 h 187"/>
                  <a:gd name="T96" fmla="*/ 129 w 153"/>
                  <a:gd name="T97" fmla="*/ 65 h 187"/>
                  <a:gd name="T98" fmla="*/ 130 w 153"/>
                  <a:gd name="T99" fmla="*/ 52 h 187"/>
                  <a:gd name="T100" fmla="*/ 97 w 153"/>
                  <a:gd name="T101" fmla="*/ 54 h 187"/>
                  <a:gd name="T102" fmla="*/ 96 w 153"/>
                  <a:gd name="T103" fmla="*/ 5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2" y="37"/>
                      <a:pt x="88" y="29"/>
                      <a:pt x="85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63" y="21"/>
                      <a:pt x="57" y="19"/>
                      <a:pt x="55" y="17"/>
                    </a:cubicBezTo>
                    <a:cubicBezTo>
                      <a:pt x="51" y="15"/>
                      <a:pt x="46" y="9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"/>
                      <a:pt x="42" y="9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5"/>
                      <a:pt x="38" y="37"/>
                      <a:pt x="36" y="36"/>
                    </a:cubicBezTo>
                    <a:cubicBezTo>
                      <a:pt x="34" y="35"/>
                      <a:pt x="31" y="31"/>
                      <a:pt x="26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9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6"/>
                      <a:pt x="11" y="48"/>
                      <a:pt x="11" y="51"/>
                    </a:cubicBezTo>
                    <a:cubicBezTo>
                      <a:pt x="12" y="57"/>
                      <a:pt x="12" y="60"/>
                      <a:pt x="10" y="62"/>
                    </a:cubicBezTo>
                    <a:cubicBezTo>
                      <a:pt x="10" y="63"/>
                      <a:pt x="9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4"/>
                      <a:pt x="4" y="65"/>
                    </a:cubicBezTo>
                    <a:cubicBezTo>
                      <a:pt x="8" y="69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2" y="80"/>
                      <a:pt x="26" y="81"/>
                      <a:pt x="30" y="83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1"/>
                      <a:pt x="36" y="103"/>
                      <a:pt x="36" y="105"/>
                    </a:cubicBezTo>
                    <a:cubicBezTo>
                      <a:pt x="35" y="107"/>
                      <a:pt x="33" y="108"/>
                      <a:pt x="30" y="109"/>
                    </a:cubicBezTo>
                    <a:cubicBezTo>
                      <a:pt x="27" y="109"/>
                      <a:pt x="26" y="111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0" y="179"/>
                      <a:pt x="68" y="184"/>
                      <a:pt x="67" y="187"/>
                    </a:cubicBezTo>
                    <a:cubicBezTo>
                      <a:pt x="72" y="185"/>
                      <a:pt x="76" y="182"/>
                      <a:pt x="78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7" y="170"/>
                      <a:pt x="87" y="170"/>
                      <a:pt x="87" y="17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6" y="184"/>
                      <a:pt x="116" y="184"/>
                      <a:pt x="116" y="184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2" y="170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9"/>
                      <a:pt x="134" y="155"/>
                      <a:pt x="130" y="148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6" y="113"/>
                      <a:pt x="143" y="111"/>
                      <a:pt x="142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3" y="106"/>
                      <a:pt x="120" y="105"/>
                      <a:pt x="118" y="102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0" y="97"/>
                      <a:pt x="108" y="95"/>
                      <a:pt x="108" y="93"/>
                    </a:cubicBezTo>
                    <a:cubicBezTo>
                      <a:pt x="107" y="91"/>
                      <a:pt x="108" y="88"/>
                      <a:pt x="110" y="85"/>
                    </a:cubicBezTo>
                    <a:cubicBezTo>
                      <a:pt x="114" y="78"/>
                      <a:pt x="117" y="73"/>
                      <a:pt x="117" y="69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4"/>
                      <a:pt x="131" y="60"/>
                      <a:pt x="132" y="53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3" y="57"/>
                      <a:pt x="118" y="59"/>
                      <a:pt x="115" y="61"/>
                    </a:cubicBezTo>
                    <a:cubicBezTo>
                      <a:pt x="110" y="62"/>
                      <a:pt x="105" y="59"/>
                      <a:pt x="97" y="54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şľîďè">
                <a:extLst>
                  <a:ext uri="{FF2B5EF4-FFF2-40B4-BE49-F238E27FC236}">
                    <a16:creationId xmlns="" xmlns:a16="http://schemas.microsoft.com/office/drawing/2014/main" id="{C7BE2ABF-E511-4EE3-8A34-1672130FBE1D}"/>
                  </a:ext>
                </a:extLst>
              </p:cNvPr>
              <p:cNvSpPr/>
              <p:nvPr/>
            </p:nvSpPr>
            <p:spPr bwMode="auto">
              <a:xfrm>
                <a:off x="3871" y="1761"/>
                <a:ext cx="97" cy="138"/>
              </a:xfrm>
              <a:custGeom>
                <a:avLst/>
                <a:gdLst>
                  <a:gd name="T0" fmla="*/ 24 w 41"/>
                  <a:gd name="T1" fmla="*/ 1 h 58"/>
                  <a:gd name="T2" fmla="*/ 23 w 41"/>
                  <a:gd name="T3" fmla="*/ 0 h 58"/>
                  <a:gd name="T4" fmla="*/ 17 w 41"/>
                  <a:gd name="T5" fmla="*/ 7 h 58"/>
                  <a:gd name="T6" fmla="*/ 15 w 41"/>
                  <a:gd name="T7" fmla="*/ 6 h 58"/>
                  <a:gd name="T8" fmla="*/ 15 w 41"/>
                  <a:gd name="T9" fmla="*/ 6 h 58"/>
                  <a:gd name="T10" fmla="*/ 15 w 41"/>
                  <a:gd name="T11" fmla="*/ 7 h 58"/>
                  <a:gd name="T12" fmla="*/ 12 w 41"/>
                  <a:gd name="T13" fmla="*/ 10 h 58"/>
                  <a:gd name="T14" fmla="*/ 10 w 41"/>
                  <a:gd name="T15" fmla="*/ 11 h 58"/>
                  <a:gd name="T16" fmla="*/ 6 w 41"/>
                  <a:gd name="T17" fmla="*/ 13 h 58"/>
                  <a:gd name="T18" fmla="*/ 5 w 41"/>
                  <a:gd name="T19" fmla="*/ 16 h 58"/>
                  <a:gd name="T20" fmla="*/ 3 w 41"/>
                  <a:gd name="T21" fmla="*/ 25 h 58"/>
                  <a:gd name="T22" fmla="*/ 1 w 41"/>
                  <a:gd name="T23" fmla="*/ 30 h 58"/>
                  <a:gd name="T24" fmla="*/ 1 w 41"/>
                  <a:gd name="T25" fmla="*/ 39 h 58"/>
                  <a:gd name="T26" fmla="*/ 3 w 41"/>
                  <a:gd name="T27" fmla="*/ 51 h 58"/>
                  <a:gd name="T28" fmla="*/ 10 w 41"/>
                  <a:gd name="T29" fmla="*/ 56 h 58"/>
                  <a:gd name="T30" fmla="*/ 19 w 41"/>
                  <a:gd name="T31" fmla="*/ 58 h 58"/>
                  <a:gd name="T32" fmla="*/ 28 w 41"/>
                  <a:gd name="T33" fmla="*/ 55 h 58"/>
                  <a:gd name="T34" fmla="*/ 26 w 41"/>
                  <a:gd name="T35" fmla="*/ 50 h 58"/>
                  <a:gd name="T36" fmla="*/ 26 w 41"/>
                  <a:gd name="T37" fmla="*/ 49 h 58"/>
                  <a:gd name="T38" fmla="*/ 26 w 41"/>
                  <a:gd name="T39" fmla="*/ 49 h 58"/>
                  <a:gd name="T40" fmla="*/ 27 w 41"/>
                  <a:gd name="T41" fmla="*/ 45 h 58"/>
                  <a:gd name="T42" fmla="*/ 27 w 41"/>
                  <a:gd name="T43" fmla="*/ 45 h 58"/>
                  <a:gd name="T44" fmla="*/ 31 w 41"/>
                  <a:gd name="T45" fmla="*/ 37 h 58"/>
                  <a:gd name="T46" fmla="*/ 39 w 41"/>
                  <a:gd name="T47" fmla="*/ 37 h 58"/>
                  <a:gd name="T48" fmla="*/ 41 w 41"/>
                  <a:gd name="T49" fmla="*/ 37 h 58"/>
                  <a:gd name="T50" fmla="*/ 33 w 41"/>
                  <a:gd name="T51" fmla="*/ 24 h 58"/>
                  <a:gd name="T52" fmla="*/ 30 w 41"/>
                  <a:gd name="T53" fmla="*/ 20 h 58"/>
                  <a:gd name="T54" fmla="*/ 27 w 41"/>
                  <a:gd name="T55" fmla="*/ 9 h 58"/>
                  <a:gd name="T56" fmla="*/ 24 w 41"/>
                  <a:gd name="T57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58">
                    <a:moveTo>
                      <a:pt x="24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7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1"/>
                      <a:pt x="5" y="24"/>
                      <a:pt x="3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34"/>
                      <a:pt x="1" y="39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2"/>
                      <a:pt x="6" y="54"/>
                      <a:pt x="10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5" y="57"/>
                      <a:pt x="28" y="55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0" y="34"/>
                      <a:pt x="37" y="30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7"/>
                      <a:pt x="27" y="13"/>
                      <a:pt x="27" y="9"/>
                    </a:cubicBezTo>
                    <a:cubicBezTo>
                      <a:pt x="26" y="5"/>
                      <a:pt x="25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lídê">
                <a:extLst>
                  <a:ext uri="{FF2B5EF4-FFF2-40B4-BE49-F238E27FC236}">
                    <a16:creationId xmlns="" xmlns:a16="http://schemas.microsoft.com/office/drawing/2014/main" id="{6992CFA9-0EF4-4336-A54C-A31EAAE4EFB2}"/>
                  </a:ext>
                </a:extLst>
              </p:cNvPr>
              <p:cNvSpPr/>
              <p:nvPr/>
            </p:nvSpPr>
            <p:spPr bwMode="auto">
              <a:xfrm>
                <a:off x="3778" y="1700"/>
                <a:ext cx="126" cy="135"/>
              </a:xfrm>
              <a:custGeom>
                <a:avLst/>
                <a:gdLst>
                  <a:gd name="T0" fmla="*/ 26 w 53"/>
                  <a:gd name="T1" fmla="*/ 12 h 57"/>
                  <a:gd name="T2" fmla="*/ 26 w 53"/>
                  <a:gd name="T3" fmla="*/ 13 h 57"/>
                  <a:gd name="T4" fmla="*/ 24 w 53"/>
                  <a:gd name="T5" fmla="*/ 13 h 57"/>
                  <a:gd name="T6" fmla="*/ 19 w 53"/>
                  <a:gd name="T7" fmla="*/ 12 h 57"/>
                  <a:gd name="T8" fmla="*/ 19 w 53"/>
                  <a:gd name="T9" fmla="*/ 14 h 57"/>
                  <a:gd name="T10" fmla="*/ 19 w 53"/>
                  <a:gd name="T11" fmla="*/ 15 h 57"/>
                  <a:gd name="T12" fmla="*/ 18 w 53"/>
                  <a:gd name="T13" fmla="*/ 15 h 57"/>
                  <a:gd name="T14" fmla="*/ 9 w 53"/>
                  <a:gd name="T15" fmla="*/ 19 h 57"/>
                  <a:gd name="T16" fmla="*/ 9 w 53"/>
                  <a:gd name="T17" fmla="*/ 20 h 57"/>
                  <a:gd name="T18" fmla="*/ 12 w 53"/>
                  <a:gd name="T19" fmla="*/ 28 h 57"/>
                  <a:gd name="T20" fmla="*/ 12 w 53"/>
                  <a:gd name="T21" fmla="*/ 29 h 57"/>
                  <a:gd name="T22" fmla="*/ 12 w 53"/>
                  <a:gd name="T23" fmla="*/ 30 h 57"/>
                  <a:gd name="T24" fmla="*/ 2 w 53"/>
                  <a:gd name="T25" fmla="*/ 41 h 57"/>
                  <a:gd name="T26" fmla="*/ 0 w 53"/>
                  <a:gd name="T27" fmla="*/ 45 h 57"/>
                  <a:gd name="T28" fmla="*/ 2 w 53"/>
                  <a:gd name="T29" fmla="*/ 48 h 57"/>
                  <a:gd name="T30" fmla="*/ 7 w 53"/>
                  <a:gd name="T31" fmla="*/ 50 h 57"/>
                  <a:gd name="T32" fmla="*/ 10 w 53"/>
                  <a:gd name="T33" fmla="*/ 50 h 57"/>
                  <a:gd name="T34" fmla="*/ 20 w 53"/>
                  <a:gd name="T35" fmla="*/ 53 h 57"/>
                  <a:gd name="T36" fmla="*/ 24 w 53"/>
                  <a:gd name="T37" fmla="*/ 55 h 57"/>
                  <a:gd name="T38" fmla="*/ 31 w 53"/>
                  <a:gd name="T39" fmla="*/ 57 h 57"/>
                  <a:gd name="T40" fmla="*/ 36 w 53"/>
                  <a:gd name="T41" fmla="*/ 53 h 57"/>
                  <a:gd name="T42" fmla="*/ 39 w 53"/>
                  <a:gd name="T43" fmla="*/ 49 h 57"/>
                  <a:gd name="T44" fmla="*/ 42 w 53"/>
                  <a:gd name="T45" fmla="*/ 42 h 57"/>
                  <a:gd name="T46" fmla="*/ 40 w 53"/>
                  <a:gd name="T47" fmla="*/ 33 h 57"/>
                  <a:gd name="T48" fmla="*/ 43 w 53"/>
                  <a:gd name="T49" fmla="*/ 34 h 57"/>
                  <a:gd name="T50" fmla="*/ 48 w 53"/>
                  <a:gd name="T51" fmla="*/ 34 h 57"/>
                  <a:gd name="T52" fmla="*/ 50 w 53"/>
                  <a:gd name="T53" fmla="*/ 33 h 57"/>
                  <a:gd name="T54" fmla="*/ 51 w 53"/>
                  <a:gd name="T55" fmla="*/ 31 h 57"/>
                  <a:gd name="T56" fmla="*/ 47 w 53"/>
                  <a:gd name="T57" fmla="*/ 19 h 57"/>
                  <a:gd name="T58" fmla="*/ 48 w 53"/>
                  <a:gd name="T59" fmla="*/ 15 h 57"/>
                  <a:gd name="T60" fmla="*/ 53 w 53"/>
                  <a:gd name="T61" fmla="*/ 11 h 57"/>
                  <a:gd name="T62" fmla="*/ 53 w 53"/>
                  <a:gd name="T63" fmla="*/ 11 h 57"/>
                  <a:gd name="T64" fmla="*/ 52 w 53"/>
                  <a:gd name="T65" fmla="*/ 9 h 57"/>
                  <a:gd name="T66" fmla="*/ 43 w 53"/>
                  <a:gd name="T67" fmla="*/ 9 h 57"/>
                  <a:gd name="T68" fmla="*/ 43 w 53"/>
                  <a:gd name="T69" fmla="*/ 9 h 57"/>
                  <a:gd name="T70" fmla="*/ 34 w 53"/>
                  <a:gd name="T71" fmla="*/ 3 h 57"/>
                  <a:gd name="T72" fmla="*/ 24 w 53"/>
                  <a:gd name="T73" fmla="*/ 1 h 57"/>
                  <a:gd name="T74" fmla="*/ 22 w 53"/>
                  <a:gd name="T75" fmla="*/ 1 h 57"/>
                  <a:gd name="T76" fmla="*/ 25 w 53"/>
                  <a:gd name="T77" fmla="*/ 5 h 57"/>
                  <a:gd name="T78" fmla="*/ 26 w 53"/>
                  <a:gd name="T7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57">
                    <a:moveTo>
                      <a:pt x="26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3"/>
                      <a:pt x="9" y="25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4"/>
                      <a:pt x="6" y="38"/>
                      <a:pt x="2" y="41"/>
                    </a:cubicBezTo>
                    <a:cubicBezTo>
                      <a:pt x="0" y="42"/>
                      <a:pt x="0" y="43"/>
                      <a:pt x="0" y="45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5" y="50"/>
                      <a:pt x="18" y="51"/>
                      <a:pt x="20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7"/>
                      <a:pt x="29" y="57"/>
                      <a:pt x="31" y="57"/>
                    </a:cubicBezTo>
                    <a:cubicBezTo>
                      <a:pt x="32" y="57"/>
                      <a:pt x="34" y="56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50" y="13"/>
                      <a:pt x="51" y="12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0"/>
                      <a:pt x="27" y="0"/>
                      <a:pt x="2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3"/>
                      <a:pt x="22" y="5"/>
                      <a:pt x="25" y="5"/>
                    </a:cubicBezTo>
                    <a:cubicBezTo>
                      <a:pt x="27" y="7"/>
                      <a:pt x="28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ļïḋè">
                <a:extLst>
                  <a:ext uri="{FF2B5EF4-FFF2-40B4-BE49-F238E27FC236}">
                    <a16:creationId xmlns="" xmlns:a16="http://schemas.microsoft.com/office/drawing/2014/main" id="{CF4D2E97-9DD1-4C15-8583-A8B283409A84}"/>
                  </a:ext>
                </a:extLst>
              </p:cNvPr>
              <p:cNvSpPr/>
              <p:nvPr/>
            </p:nvSpPr>
            <p:spPr bwMode="auto">
              <a:xfrm>
                <a:off x="3991" y="1432"/>
                <a:ext cx="445" cy="424"/>
              </a:xfrm>
              <a:custGeom>
                <a:avLst/>
                <a:gdLst>
                  <a:gd name="T0" fmla="*/ 80 w 188"/>
                  <a:gd name="T1" fmla="*/ 37 h 179"/>
                  <a:gd name="T2" fmla="*/ 70 w 188"/>
                  <a:gd name="T3" fmla="*/ 40 h 179"/>
                  <a:gd name="T4" fmla="*/ 58 w 188"/>
                  <a:gd name="T5" fmla="*/ 46 h 179"/>
                  <a:gd name="T6" fmla="*/ 46 w 188"/>
                  <a:gd name="T7" fmla="*/ 56 h 179"/>
                  <a:gd name="T8" fmla="*/ 45 w 188"/>
                  <a:gd name="T9" fmla="*/ 58 h 179"/>
                  <a:gd name="T10" fmla="*/ 34 w 188"/>
                  <a:gd name="T11" fmla="*/ 70 h 179"/>
                  <a:gd name="T12" fmla="*/ 21 w 188"/>
                  <a:gd name="T13" fmla="*/ 69 h 179"/>
                  <a:gd name="T14" fmla="*/ 15 w 188"/>
                  <a:gd name="T15" fmla="*/ 63 h 179"/>
                  <a:gd name="T16" fmla="*/ 17 w 188"/>
                  <a:gd name="T17" fmla="*/ 86 h 179"/>
                  <a:gd name="T18" fmla="*/ 2 w 188"/>
                  <a:gd name="T19" fmla="*/ 110 h 179"/>
                  <a:gd name="T20" fmla="*/ 0 w 188"/>
                  <a:gd name="T21" fmla="*/ 113 h 179"/>
                  <a:gd name="T22" fmla="*/ 16 w 188"/>
                  <a:gd name="T23" fmla="*/ 119 h 179"/>
                  <a:gd name="T24" fmla="*/ 17 w 188"/>
                  <a:gd name="T25" fmla="*/ 120 h 179"/>
                  <a:gd name="T26" fmla="*/ 23 w 188"/>
                  <a:gd name="T27" fmla="*/ 124 h 179"/>
                  <a:gd name="T28" fmla="*/ 24 w 188"/>
                  <a:gd name="T29" fmla="*/ 124 h 179"/>
                  <a:gd name="T30" fmla="*/ 39 w 188"/>
                  <a:gd name="T31" fmla="*/ 136 h 179"/>
                  <a:gd name="T32" fmla="*/ 56 w 188"/>
                  <a:gd name="T33" fmla="*/ 112 h 179"/>
                  <a:gd name="T34" fmla="*/ 61 w 188"/>
                  <a:gd name="T35" fmla="*/ 106 h 179"/>
                  <a:gd name="T36" fmla="*/ 74 w 188"/>
                  <a:gd name="T37" fmla="*/ 101 h 179"/>
                  <a:gd name="T38" fmla="*/ 87 w 188"/>
                  <a:gd name="T39" fmla="*/ 99 h 179"/>
                  <a:gd name="T40" fmla="*/ 94 w 188"/>
                  <a:gd name="T41" fmla="*/ 110 h 179"/>
                  <a:gd name="T42" fmla="*/ 95 w 188"/>
                  <a:gd name="T43" fmla="*/ 119 h 179"/>
                  <a:gd name="T44" fmla="*/ 92 w 188"/>
                  <a:gd name="T45" fmla="*/ 134 h 179"/>
                  <a:gd name="T46" fmla="*/ 92 w 188"/>
                  <a:gd name="T47" fmla="*/ 135 h 179"/>
                  <a:gd name="T48" fmla="*/ 85 w 188"/>
                  <a:gd name="T49" fmla="*/ 156 h 179"/>
                  <a:gd name="T50" fmla="*/ 92 w 188"/>
                  <a:gd name="T51" fmla="*/ 152 h 179"/>
                  <a:gd name="T52" fmla="*/ 97 w 188"/>
                  <a:gd name="T53" fmla="*/ 154 h 179"/>
                  <a:gd name="T54" fmla="*/ 96 w 188"/>
                  <a:gd name="T55" fmla="*/ 160 h 179"/>
                  <a:gd name="T56" fmla="*/ 92 w 188"/>
                  <a:gd name="T57" fmla="*/ 167 h 179"/>
                  <a:gd name="T58" fmla="*/ 89 w 188"/>
                  <a:gd name="T59" fmla="*/ 172 h 179"/>
                  <a:gd name="T60" fmla="*/ 84 w 188"/>
                  <a:gd name="T61" fmla="*/ 173 h 179"/>
                  <a:gd name="T62" fmla="*/ 79 w 188"/>
                  <a:gd name="T63" fmla="*/ 179 h 179"/>
                  <a:gd name="T64" fmla="*/ 99 w 188"/>
                  <a:gd name="T65" fmla="*/ 164 h 179"/>
                  <a:gd name="T66" fmla="*/ 130 w 188"/>
                  <a:gd name="T67" fmla="*/ 133 h 179"/>
                  <a:gd name="T68" fmla="*/ 136 w 188"/>
                  <a:gd name="T69" fmla="*/ 130 h 179"/>
                  <a:gd name="T70" fmla="*/ 152 w 188"/>
                  <a:gd name="T71" fmla="*/ 126 h 179"/>
                  <a:gd name="T72" fmla="*/ 163 w 188"/>
                  <a:gd name="T73" fmla="*/ 104 h 179"/>
                  <a:gd name="T74" fmla="*/ 188 w 188"/>
                  <a:gd name="T75" fmla="*/ 78 h 179"/>
                  <a:gd name="T76" fmla="*/ 182 w 188"/>
                  <a:gd name="T77" fmla="*/ 60 h 179"/>
                  <a:gd name="T78" fmla="*/ 173 w 188"/>
                  <a:gd name="T79" fmla="*/ 58 h 179"/>
                  <a:gd name="T80" fmla="*/ 171 w 188"/>
                  <a:gd name="T81" fmla="*/ 54 h 179"/>
                  <a:gd name="T82" fmla="*/ 158 w 188"/>
                  <a:gd name="T83" fmla="*/ 22 h 179"/>
                  <a:gd name="T84" fmla="*/ 154 w 188"/>
                  <a:gd name="T85" fmla="*/ 6 h 179"/>
                  <a:gd name="T86" fmla="*/ 147 w 188"/>
                  <a:gd name="T87" fmla="*/ 12 h 179"/>
                  <a:gd name="T88" fmla="*/ 134 w 188"/>
                  <a:gd name="T89" fmla="*/ 5 h 179"/>
                  <a:gd name="T90" fmla="*/ 124 w 188"/>
                  <a:gd name="T91" fmla="*/ 6 h 179"/>
                  <a:gd name="T92" fmla="*/ 114 w 188"/>
                  <a:gd name="T93" fmla="*/ 2 h 179"/>
                  <a:gd name="T94" fmla="*/ 114 w 188"/>
                  <a:gd name="T95" fmla="*/ 15 h 179"/>
                  <a:gd name="T96" fmla="*/ 113 w 188"/>
                  <a:gd name="T97" fmla="*/ 16 h 179"/>
                  <a:gd name="T98" fmla="*/ 104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3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1"/>
                      <a:pt x="80" y="33"/>
                      <a:pt x="80" y="37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6"/>
                      <a:pt x="26" y="127"/>
                      <a:pt x="26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81" y="96"/>
                      <a:pt x="83" y="97"/>
                      <a:pt x="86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3" y="150"/>
                      <a:pt x="93" y="150"/>
                      <a:pt x="93" y="150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9" y="178"/>
                      <a:pt x="79" y="178"/>
                      <a:pt x="79" y="178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6" y="64"/>
                      <a:pt x="186" y="64"/>
                      <a:pt x="186" y="64"/>
                    </a:cubicBezTo>
                    <a:cubicBezTo>
                      <a:pt x="185" y="63"/>
                      <a:pt x="183" y="62"/>
                      <a:pt x="182" y="61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0"/>
                      <a:pt x="174" y="60"/>
                      <a:pt x="173" y="58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9" y="32"/>
                      <a:pt x="166" y="30"/>
                      <a:pt x="164" y="28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4"/>
                      <a:pt x="153" y="11"/>
                      <a:pt x="153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3" y="12"/>
                      <a:pt x="140" y="12"/>
                      <a:pt x="137" y="10"/>
                    </a:cubicBezTo>
                    <a:cubicBezTo>
                      <a:pt x="135" y="10"/>
                      <a:pt x="134" y="8"/>
                      <a:pt x="134" y="5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8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ṡ1îḋe">
                <a:extLst>
                  <a:ext uri="{FF2B5EF4-FFF2-40B4-BE49-F238E27FC236}">
                    <a16:creationId xmlns="" xmlns:a16="http://schemas.microsoft.com/office/drawing/2014/main" id="{B75F06D1-D388-443A-B1B4-E58598B8F577}"/>
                  </a:ext>
                </a:extLst>
              </p:cNvPr>
              <p:cNvSpPr/>
              <p:nvPr/>
            </p:nvSpPr>
            <p:spPr bwMode="auto">
              <a:xfrm>
                <a:off x="4091" y="1177"/>
                <a:ext cx="634" cy="430"/>
              </a:xfrm>
              <a:custGeom>
                <a:avLst/>
                <a:gdLst>
                  <a:gd name="T0" fmla="*/ 47 w 268"/>
                  <a:gd name="T1" fmla="*/ 3 h 182"/>
                  <a:gd name="T2" fmla="*/ 36 w 268"/>
                  <a:gd name="T3" fmla="*/ 6 h 182"/>
                  <a:gd name="T4" fmla="*/ 34 w 268"/>
                  <a:gd name="T5" fmla="*/ 10 h 182"/>
                  <a:gd name="T6" fmla="*/ 29 w 268"/>
                  <a:gd name="T7" fmla="*/ 18 h 182"/>
                  <a:gd name="T8" fmla="*/ 21 w 268"/>
                  <a:gd name="T9" fmla="*/ 24 h 182"/>
                  <a:gd name="T10" fmla="*/ 11 w 268"/>
                  <a:gd name="T11" fmla="*/ 17 h 182"/>
                  <a:gd name="T12" fmla="*/ 0 w 268"/>
                  <a:gd name="T13" fmla="*/ 20 h 182"/>
                  <a:gd name="T14" fmla="*/ 16 w 268"/>
                  <a:gd name="T15" fmla="*/ 30 h 182"/>
                  <a:gd name="T16" fmla="*/ 17 w 268"/>
                  <a:gd name="T17" fmla="*/ 32 h 182"/>
                  <a:gd name="T18" fmla="*/ 18 w 268"/>
                  <a:gd name="T19" fmla="*/ 52 h 182"/>
                  <a:gd name="T20" fmla="*/ 30 w 268"/>
                  <a:gd name="T21" fmla="*/ 76 h 182"/>
                  <a:gd name="T22" fmla="*/ 38 w 268"/>
                  <a:gd name="T23" fmla="*/ 68 h 182"/>
                  <a:gd name="T24" fmla="*/ 49 w 268"/>
                  <a:gd name="T25" fmla="*/ 66 h 182"/>
                  <a:gd name="T26" fmla="*/ 49 w 268"/>
                  <a:gd name="T27" fmla="*/ 66 h 182"/>
                  <a:gd name="T28" fmla="*/ 60 w 268"/>
                  <a:gd name="T29" fmla="*/ 78 h 182"/>
                  <a:gd name="T30" fmla="*/ 63 w 268"/>
                  <a:gd name="T31" fmla="*/ 88 h 182"/>
                  <a:gd name="T32" fmla="*/ 62 w 268"/>
                  <a:gd name="T33" fmla="*/ 98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4 w 268"/>
                  <a:gd name="T39" fmla="*/ 109 h 182"/>
                  <a:gd name="T40" fmla="*/ 96 w 268"/>
                  <a:gd name="T41" fmla="*/ 114 h 182"/>
                  <a:gd name="T42" fmla="*/ 105 w 268"/>
                  <a:gd name="T43" fmla="*/ 111 h 182"/>
                  <a:gd name="T44" fmla="*/ 110 w 268"/>
                  <a:gd name="T45" fmla="*/ 106 h 182"/>
                  <a:gd name="T46" fmla="*/ 116 w 268"/>
                  <a:gd name="T47" fmla="*/ 121 h 182"/>
                  <a:gd name="T48" fmla="*/ 131 w 268"/>
                  <a:gd name="T49" fmla="*/ 137 h 182"/>
                  <a:gd name="T50" fmla="*/ 134 w 268"/>
                  <a:gd name="T51" fmla="*/ 162 h 182"/>
                  <a:gd name="T52" fmla="*/ 144 w 268"/>
                  <a:gd name="T53" fmla="*/ 166 h 182"/>
                  <a:gd name="T54" fmla="*/ 150 w 268"/>
                  <a:gd name="T55" fmla="*/ 182 h 182"/>
                  <a:gd name="T56" fmla="*/ 186 w 268"/>
                  <a:gd name="T57" fmla="*/ 152 h 182"/>
                  <a:gd name="T58" fmla="*/ 200 w 268"/>
                  <a:gd name="T59" fmla="*/ 136 h 182"/>
                  <a:gd name="T60" fmla="*/ 226 w 268"/>
                  <a:gd name="T61" fmla="*/ 114 h 182"/>
                  <a:gd name="T62" fmla="*/ 236 w 268"/>
                  <a:gd name="T63" fmla="*/ 106 h 182"/>
                  <a:gd name="T64" fmla="*/ 238 w 268"/>
                  <a:gd name="T65" fmla="*/ 85 h 182"/>
                  <a:gd name="T66" fmla="*/ 247 w 268"/>
                  <a:gd name="T67" fmla="*/ 84 h 182"/>
                  <a:gd name="T68" fmla="*/ 262 w 268"/>
                  <a:gd name="T69" fmla="*/ 99 h 182"/>
                  <a:gd name="T70" fmla="*/ 259 w 268"/>
                  <a:gd name="T71" fmla="*/ 88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6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8 w 268"/>
                  <a:gd name="T87" fmla="*/ 72 h 182"/>
                  <a:gd name="T88" fmla="*/ 188 w 268"/>
                  <a:gd name="T89" fmla="*/ 54 h 182"/>
                  <a:gd name="T90" fmla="*/ 183 w 268"/>
                  <a:gd name="T91" fmla="*/ 44 h 182"/>
                  <a:gd name="T92" fmla="*/ 184 w 268"/>
                  <a:gd name="T93" fmla="*/ 50 h 182"/>
                  <a:gd name="T94" fmla="*/ 179 w 268"/>
                  <a:gd name="T95" fmla="*/ 60 h 182"/>
                  <a:gd name="T96" fmla="*/ 168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3 h 182"/>
                  <a:gd name="T102" fmla="*/ 144 w 268"/>
                  <a:gd name="T103" fmla="*/ 35 h 182"/>
                  <a:gd name="T104" fmla="*/ 128 w 268"/>
                  <a:gd name="T105" fmla="*/ 29 h 182"/>
                  <a:gd name="T106" fmla="*/ 117 w 268"/>
                  <a:gd name="T107" fmla="*/ 34 h 182"/>
                  <a:gd name="T108" fmla="*/ 112 w 268"/>
                  <a:gd name="T109" fmla="*/ 24 h 182"/>
                  <a:gd name="T110" fmla="*/ 98 w 268"/>
                  <a:gd name="T111" fmla="*/ 24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9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5" y="22"/>
                      <a:pt x="12" y="19"/>
                      <a:pt x="11" y="17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3" y="106"/>
                      <a:pt x="95" y="108"/>
                      <a:pt x="96" y="110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5" y="107"/>
                      <a:pt x="105" y="106"/>
                      <a:pt x="106" y="105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4" y="108"/>
                      <a:pt x="116" y="110"/>
                      <a:pt x="116" y="114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21"/>
                      <a:pt x="116" y="121"/>
                      <a:pt x="116" y="121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6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4" y="140"/>
                      <a:pt x="134" y="144"/>
                    </a:cubicBezTo>
                    <a:cubicBezTo>
                      <a:pt x="134" y="162"/>
                      <a:pt x="134" y="162"/>
                      <a:pt x="134" y="162"/>
                    </a:cubicBezTo>
                    <a:cubicBezTo>
                      <a:pt x="134" y="164"/>
                      <a:pt x="136" y="165"/>
                      <a:pt x="137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40" y="164"/>
                      <a:pt x="142" y="164"/>
                      <a:pt x="144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8"/>
                      <a:pt x="148" y="169"/>
                      <a:pt x="149" y="172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59" y="164"/>
                      <a:pt x="159" y="164"/>
                      <a:pt x="159" y="164"/>
                    </a:cubicBezTo>
                    <a:cubicBezTo>
                      <a:pt x="162" y="154"/>
                      <a:pt x="165" y="148"/>
                      <a:pt x="169" y="147"/>
                    </a:cubicBezTo>
                    <a:cubicBezTo>
                      <a:pt x="173" y="146"/>
                      <a:pt x="178" y="148"/>
                      <a:pt x="186" y="152"/>
                    </a:cubicBezTo>
                    <a:cubicBezTo>
                      <a:pt x="212" y="154"/>
                      <a:pt x="212" y="154"/>
                      <a:pt x="212" y="154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1"/>
                      <a:pt x="193" y="129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11" y="132"/>
                      <a:pt x="219" y="128"/>
                      <a:pt x="226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8"/>
                      <a:pt x="259" y="88"/>
                      <a:pt x="259" y="88"/>
                    </a:cubicBezTo>
                    <a:cubicBezTo>
                      <a:pt x="258" y="87"/>
                      <a:pt x="258" y="87"/>
                      <a:pt x="258" y="87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4" y="60"/>
                      <a:pt x="250" y="58"/>
                      <a:pt x="246" y="55"/>
                    </a:cubicBezTo>
                    <a:cubicBezTo>
                      <a:pt x="243" y="54"/>
                      <a:pt x="242" y="53"/>
                      <a:pt x="242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2" y="53"/>
                      <a:pt x="241" y="54"/>
                      <a:pt x="240" y="54"/>
                    </a:cubicBezTo>
                    <a:cubicBezTo>
                      <a:pt x="239" y="55"/>
                      <a:pt x="238" y="56"/>
                      <a:pt x="235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9"/>
                      <a:pt x="219" y="60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23" y="67"/>
                      <a:pt x="223" y="68"/>
                      <a:pt x="222" y="69"/>
                    </a:cubicBezTo>
                    <a:cubicBezTo>
                      <a:pt x="222" y="70"/>
                      <a:pt x="220" y="72"/>
                      <a:pt x="217" y="72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2" y="74"/>
                      <a:pt x="209" y="74"/>
                      <a:pt x="208" y="72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2" y="58"/>
                      <a:pt x="189" y="56"/>
                      <a:pt x="188" y="54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7"/>
                      <a:pt x="186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8"/>
                      <a:pt x="184" y="49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54"/>
                      <a:pt x="168" y="52"/>
                      <a:pt x="168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2"/>
                      <a:pt x="157" y="42"/>
                      <a:pt x="156" y="43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6" y="42"/>
                      <a:pt x="145" y="41"/>
                      <a:pt x="144" y="40"/>
                    </a:cubicBezTo>
                    <a:cubicBezTo>
                      <a:pt x="144" y="39"/>
                      <a:pt x="144" y="37"/>
                      <a:pt x="144" y="35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1"/>
                      <a:pt x="128" y="32"/>
                      <a:pt x="127" y="34"/>
                    </a:cubicBezTo>
                    <a:cubicBezTo>
                      <a:pt x="126" y="35"/>
                      <a:pt x="125" y="36"/>
                      <a:pt x="124" y="36"/>
                    </a:cubicBezTo>
                    <a:cubicBezTo>
                      <a:pt x="122" y="36"/>
                      <a:pt x="119" y="36"/>
                      <a:pt x="117" y="3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4" y="30"/>
                      <a:pt x="112" y="27"/>
                      <a:pt x="112" y="24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25"/>
                      <a:pt x="100" y="25"/>
                      <a:pt x="98" y="24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0" y="29"/>
                      <a:pt x="78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8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ṩḷïḋê">
                <a:extLst>
                  <a:ext uri="{FF2B5EF4-FFF2-40B4-BE49-F238E27FC236}">
                    <a16:creationId xmlns="" xmlns:a16="http://schemas.microsoft.com/office/drawing/2014/main" id="{B8B32715-C16E-4BC4-88F0-F7074C0BCEF0}"/>
                  </a:ext>
                </a:extLst>
              </p:cNvPr>
              <p:cNvSpPr/>
              <p:nvPr/>
            </p:nvSpPr>
            <p:spPr bwMode="auto">
              <a:xfrm>
                <a:off x="3956" y="564"/>
                <a:ext cx="852" cy="776"/>
              </a:xfrm>
              <a:custGeom>
                <a:avLst/>
                <a:gdLst>
                  <a:gd name="T0" fmla="*/ 353 w 360"/>
                  <a:gd name="T1" fmla="*/ 153 h 328"/>
                  <a:gd name="T2" fmla="*/ 346 w 360"/>
                  <a:gd name="T3" fmla="*/ 119 h 328"/>
                  <a:gd name="T4" fmla="*/ 314 w 360"/>
                  <a:gd name="T5" fmla="*/ 153 h 328"/>
                  <a:gd name="T6" fmla="*/ 309 w 360"/>
                  <a:gd name="T7" fmla="*/ 162 h 328"/>
                  <a:gd name="T8" fmla="*/ 268 w 360"/>
                  <a:gd name="T9" fmla="*/ 169 h 328"/>
                  <a:gd name="T10" fmla="*/ 259 w 360"/>
                  <a:gd name="T11" fmla="*/ 153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9 h 328"/>
                  <a:gd name="T18" fmla="*/ 129 w 360"/>
                  <a:gd name="T19" fmla="*/ 57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1 h 328"/>
                  <a:gd name="T26" fmla="*/ 1 w 360"/>
                  <a:gd name="T27" fmla="*/ 28 h 328"/>
                  <a:gd name="T28" fmla="*/ 5 w 360"/>
                  <a:gd name="T29" fmla="*/ 45 h 328"/>
                  <a:gd name="T30" fmla="*/ 21 w 360"/>
                  <a:gd name="T31" fmla="*/ 37 h 328"/>
                  <a:gd name="T32" fmla="*/ 37 w 360"/>
                  <a:gd name="T33" fmla="*/ 49 h 328"/>
                  <a:gd name="T34" fmla="*/ 60 w 360"/>
                  <a:gd name="T35" fmla="*/ 77 h 328"/>
                  <a:gd name="T36" fmla="*/ 74 w 360"/>
                  <a:gd name="T37" fmla="*/ 66 h 328"/>
                  <a:gd name="T38" fmla="*/ 97 w 360"/>
                  <a:gd name="T39" fmla="*/ 52 h 328"/>
                  <a:gd name="T40" fmla="*/ 115 w 360"/>
                  <a:gd name="T41" fmla="*/ 71 h 328"/>
                  <a:gd name="T42" fmla="*/ 119 w 360"/>
                  <a:gd name="T43" fmla="*/ 100 h 328"/>
                  <a:gd name="T44" fmla="*/ 121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8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9 h 328"/>
                  <a:gd name="T60" fmla="*/ 80 w 360"/>
                  <a:gd name="T61" fmla="*/ 236 h 328"/>
                  <a:gd name="T62" fmla="*/ 90 w 360"/>
                  <a:gd name="T63" fmla="*/ 249 h 328"/>
                  <a:gd name="T64" fmla="*/ 109 w 360"/>
                  <a:gd name="T65" fmla="*/ 253 h 328"/>
                  <a:gd name="T66" fmla="*/ 118 w 360"/>
                  <a:gd name="T67" fmla="*/ 272 h 328"/>
                  <a:gd name="T68" fmla="*/ 133 w 360"/>
                  <a:gd name="T69" fmla="*/ 284 h 328"/>
                  <a:gd name="T70" fmla="*/ 154 w 360"/>
                  <a:gd name="T71" fmla="*/ 278 h 328"/>
                  <a:gd name="T72" fmla="*/ 167 w 360"/>
                  <a:gd name="T73" fmla="*/ 275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3 h 328"/>
                  <a:gd name="T80" fmla="*/ 206 w 360"/>
                  <a:gd name="T81" fmla="*/ 292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5 h 328"/>
                  <a:gd name="T92" fmla="*/ 269 w 360"/>
                  <a:gd name="T93" fmla="*/ 328 h 328"/>
                  <a:gd name="T94" fmla="*/ 278 w 360"/>
                  <a:gd name="T95" fmla="*/ 311 h 328"/>
                  <a:gd name="T96" fmla="*/ 296 w 360"/>
                  <a:gd name="T97" fmla="*/ 301 h 328"/>
                  <a:gd name="T98" fmla="*/ 306 w 360"/>
                  <a:gd name="T99" fmla="*/ 305 h 328"/>
                  <a:gd name="T100" fmla="*/ 315 w 360"/>
                  <a:gd name="T101" fmla="*/ 315 h 328"/>
                  <a:gd name="T102" fmla="*/ 318 w 360"/>
                  <a:gd name="T103" fmla="*/ 288 h 328"/>
                  <a:gd name="T104" fmla="*/ 325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3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6" y="148"/>
                      <a:pt x="357" y="145"/>
                      <a:pt x="357" y="142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1" y="137"/>
                      <a:pt x="349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9"/>
                      <a:pt x="340" y="120"/>
                      <a:pt x="337" y="122"/>
                    </a:cubicBezTo>
                    <a:cubicBezTo>
                      <a:pt x="334" y="125"/>
                      <a:pt x="332" y="127"/>
                      <a:pt x="331" y="129"/>
                    </a:cubicBezTo>
                    <a:cubicBezTo>
                      <a:pt x="330" y="134"/>
                      <a:pt x="325" y="137"/>
                      <a:pt x="316" y="140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54" y="147"/>
                      <a:pt x="254" y="147"/>
                      <a:pt x="254" y="147"/>
                    </a:cubicBezTo>
                    <a:cubicBezTo>
                      <a:pt x="249" y="143"/>
                      <a:pt x="249" y="143"/>
                      <a:pt x="249" y="143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1"/>
                      <a:pt x="246" y="131"/>
                      <a:pt x="246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9"/>
                      <a:pt x="165" y="118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8" y="81"/>
                      <a:pt x="141" y="72"/>
                      <a:pt x="129" y="57"/>
                    </a:cubicBezTo>
                    <a:cubicBezTo>
                      <a:pt x="117" y="42"/>
                      <a:pt x="110" y="34"/>
                      <a:pt x="108" y="3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5" y="0"/>
                      <a:pt x="23" y="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1" y="40"/>
                      <a:pt x="2" y="43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1"/>
                      <a:pt x="19" y="38"/>
                      <a:pt x="21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61"/>
                      <a:pt x="41" y="65"/>
                      <a:pt x="48" y="72"/>
                    </a:cubicBezTo>
                    <a:cubicBezTo>
                      <a:pt x="53" y="75"/>
                      <a:pt x="55" y="77"/>
                      <a:pt x="58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7" y="57"/>
                      <a:pt x="107" y="57"/>
                      <a:pt x="107" y="5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1" y="130"/>
                      <a:pt x="121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6"/>
                      <a:pt x="80" y="236"/>
                      <a:pt x="80" y="236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9" y="240"/>
                      <a:pt x="89" y="240"/>
                      <a:pt x="89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9"/>
                      <a:pt x="90" y="249"/>
                      <a:pt x="90" y="249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8"/>
                      <a:pt x="102" y="258"/>
                      <a:pt x="102" y="258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1" y="253"/>
                      <a:pt x="111" y="253"/>
                      <a:pt x="111" y="253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2"/>
                      <a:pt x="118" y="272"/>
                      <a:pt x="118" y="272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7" y="282"/>
                      <a:pt x="127" y="282"/>
                      <a:pt x="127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1"/>
                      <a:pt x="143" y="280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6" y="278"/>
                      <a:pt x="157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72" y="279"/>
                      <a:pt x="173" y="282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1" y="290"/>
                      <a:pt x="181" y="290"/>
                      <a:pt x="181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1" y="284"/>
                      <a:pt x="182" y="283"/>
                      <a:pt x="185" y="283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2"/>
                      <a:pt x="206" y="292"/>
                      <a:pt x="206" y="292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6"/>
                      <a:pt x="211" y="295"/>
                      <a:pt x="211" y="295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8" y="305"/>
                      <a:pt x="229" y="306"/>
                      <a:pt x="229" y="308"/>
                    </a:cubicBezTo>
                    <a:cubicBezTo>
                      <a:pt x="229" y="314"/>
                      <a:pt x="229" y="314"/>
                      <a:pt x="229" y="314"/>
                    </a:cubicBez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7" y="310"/>
                      <a:pt x="237" y="310"/>
                      <a:pt x="237" y="310"/>
                    </a:cubicBezTo>
                    <a:cubicBezTo>
                      <a:pt x="235" y="307"/>
                      <a:pt x="235" y="305"/>
                      <a:pt x="235" y="303"/>
                    </a:cubicBezTo>
                    <a:cubicBezTo>
                      <a:pt x="235" y="302"/>
                      <a:pt x="236" y="301"/>
                      <a:pt x="237" y="300"/>
                    </a:cubicBezTo>
                    <a:cubicBezTo>
                      <a:pt x="239" y="299"/>
                      <a:pt x="239" y="299"/>
                      <a:pt x="239" y="299"/>
                    </a:cubicBezTo>
                    <a:cubicBezTo>
                      <a:pt x="239" y="298"/>
                      <a:pt x="239" y="297"/>
                      <a:pt x="240" y="297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9"/>
                      <a:pt x="247" y="303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1"/>
                      <a:pt x="249" y="311"/>
                      <a:pt x="249" y="311"/>
                    </a:cubicBezTo>
                    <a:cubicBezTo>
                      <a:pt x="249" y="312"/>
                      <a:pt x="251" y="313"/>
                      <a:pt x="255" y="315"/>
                    </a:cubicBezTo>
                    <a:cubicBezTo>
                      <a:pt x="255" y="315"/>
                      <a:pt x="255" y="315"/>
                      <a:pt x="255" y="315"/>
                    </a:cubicBezTo>
                    <a:cubicBezTo>
                      <a:pt x="256" y="315"/>
                      <a:pt x="256" y="315"/>
                      <a:pt x="256" y="315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5" y="326"/>
                      <a:pt x="275" y="326"/>
                      <a:pt x="275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9"/>
                    </a:cubicBezTo>
                    <a:cubicBezTo>
                      <a:pt x="272" y="316"/>
                      <a:pt x="274" y="313"/>
                      <a:pt x="278" y="311"/>
                    </a:cubicBez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93" y="310"/>
                      <a:pt x="293" y="310"/>
                      <a:pt x="293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3"/>
                      <a:pt x="306" y="305"/>
                    </a:cubicBezTo>
                    <a:cubicBezTo>
                      <a:pt x="306" y="306"/>
                      <a:pt x="305" y="308"/>
                      <a:pt x="303" y="310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09" y="313"/>
                      <a:pt x="312" y="314"/>
                      <a:pt x="314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7"/>
                      <a:pt x="324" y="317"/>
                      <a:pt x="324" y="317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4" y="285"/>
                      <a:pt x="310" y="281"/>
                      <a:pt x="307" y="275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8"/>
                    </a:cubicBezTo>
                    <a:cubicBezTo>
                      <a:pt x="360" y="222"/>
                      <a:pt x="360" y="211"/>
                      <a:pt x="35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ş1ïḓè">
                <a:extLst>
                  <a:ext uri="{FF2B5EF4-FFF2-40B4-BE49-F238E27FC236}">
                    <a16:creationId xmlns="" xmlns:a16="http://schemas.microsoft.com/office/drawing/2014/main" id="{CD82DFA2-4617-43A8-ACE4-30B22E840226}"/>
                  </a:ext>
                </a:extLst>
              </p:cNvPr>
              <p:cNvSpPr/>
              <p:nvPr/>
            </p:nvSpPr>
            <p:spPr bwMode="auto">
              <a:xfrm>
                <a:off x="3788" y="1953"/>
                <a:ext cx="513" cy="322"/>
              </a:xfrm>
              <a:custGeom>
                <a:avLst/>
                <a:gdLst>
                  <a:gd name="T0" fmla="*/ 198 w 217"/>
                  <a:gd name="T1" fmla="*/ 4 h 136"/>
                  <a:gd name="T2" fmla="*/ 179 w 217"/>
                  <a:gd name="T3" fmla="*/ 6 h 136"/>
                  <a:gd name="T4" fmla="*/ 135 w 217"/>
                  <a:gd name="T5" fmla="*/ 21 h 136"/>
                  <a:gd name="T6" fmla="*/ 136 w 217"/>
                  <a:gd name="T7" fmla="*/ 30 h 136"/>
                  <a:gd name="T8" fmla="*/ 106 w 217"/>
                  <a:gd name="T9" fmla="*/ 26 h 136"/>
                  <a:gd name="T10" fmla="*/ 84 w 217"/>
                  <a:gd name="T11" fmla="*/ 0 h 136"/>
                  <a:gd name="T12" fmla="*/ 75 w 217"/>
                  <a:gd name="T13" fmla="*/ 10 h 136"/>
                  <a:gd name="T14" fmla="*/ 64 w 217"/>
                  <a:gd name="T15" fmla="*/ 4 h 136"/>
                  <a:gd name="T16" fmla="*/ 59 w 217"/>
                  <a:gd name="T17" fmla="*/ 10 h 136"/>
                  <a:gd name="T18" fmla="*/ 51 w 217"/>
                  <a:gd name="T19" fmla="*/ 12 h 136"/>
                  <a:gd name="T20" fmla="*/ 6 w 217"/>
                  <a:gd name="T21" fmla="*/ 64 h 136"/>
                  <a:gd name="T22" fmla="*/ 11 w 217"/>
                  <a:gd name="T23" fmla="*/ 76 h 136"/>
                  <a:gd name="T24" fmla="*/ 10 w 217"/>
                  <a:gd name="T25" fmla="*/ 76 h 136"/>
                  <a:gd name="T26" fmla="*/ 17 w 217"/>
                  <a:gd name="T27" fmla="*/ 103 h 136"/>
                  <a:gd name="T28" fmla="*/ 0 w 217"/>
                  <a:gd name="T29" fmla="*/ 114 h 136"/>
                  <a:gd name="T30" fmla="*/ 8 w 217"/>
                  <a:gd name="T31" fmla="*/ 122 h 136"/>
                  <a:gd name="T32" fmla="*/ 9 w 217"/>
                  <a:gd name="T33" fmla="*/ 124 h 136"/>
                  <a:gd name="T34" fmla="*/ 32 w 217"/>
                  <a:gd name="T35" fmla="*/ 136 h 136"/>
                  <a:gd name="T36" fmla="*/ 42 w 217"/>
                  <a:gd name="T37" fmla="*/ 126 h 136"/>
                  <a:gd name="T38" fmla="*/ 57 w 217"/>
                  <a:gd name="T39" fmla="*/ 119 h 136"/>
                  <a:gd name="T40" fmla="*/ 59 w 217"/>
                  <a:gd name="T41" fmla="*/ 121 h 136"/>
                  <a:gd name="T42" fmla="*/ 59 w 217"/>
                  <a:gd name="T43" fmla="*/ 122 h 136"/>
                  <a:gd name="T44" fmla="*/ 74 w 217"/>
                  <a:gd name="T45" fmla="*/ 132 h 136"/>
                  <a:gd name="T46" fmla="*/ 92 w 217"/>
                  <a:gd name="T47" fmla="*/ 126 h 136"/>
                  <a:gd name="T48" fmla="*/ 106 w 217"/>
                  <a:gd name="T49" fmla="*/ 125 h 136"/>
                  <a:gd name="T50" fmla="*/ 108 w 217"/>
                  <a:gd name="T51" fmla="*/ 124 h 136"/>
                  <a:gd name="T52" fmla="*/ 119 w 217"/>
                  <a:gd name="T53" fmla="*/ 110 h 136"/>
                  <a:gd name="T54" fmla="*/ 125 w 217"/>
                  <a:gd name="T55" fmla="*/ 106 h 136"/>
                  <a:gd name="T56" fmla="*/ 126 w 217"/>
                  <a:gd name="T57" fmla="*/ 107 h 136"/>
                  <a:gd name="T58" fmla="*/ 129 w 217"/>
                  <a:gd name="T59" fmla="*/ 108 h 136"/>
                  <a:gd name="T60" fmla="*/ 134 w 217"/>
                  <a:gd name="T61" fmla="*/ 88 h 136"/>
                  <a:gd name="T62" fmla="*/ 140 w 217"/>
                  <a:gd name="T63" fmla="*/ 86 h 136"/>
                  <a:gd name="T64" fmla="*/ 148 w 217"/>
                  <a:gd name="T65" fmla="*/ 69 h 136"/>
                  <a:gd name="T66" fmla="*/ 151 w 217"/>
                  <a:gd name="T67" fmla="*/ 60 h 136"/>
                  <a:gd name="T68" fmla="*/ 161 w 217"/>
                  <a:gd name="T69" fmla="*/ 56 h 136"/>
                  <a:gd name="T70" fmla="*/ 161 w 217"/>
                  <a:gd name="T71" fmla="*/ 54 h 136"/>
                  <a:gd name="T72" fmla="*/ 169 w 217"/>
                  <a:gd name="T73" fmla="*/ 48 h 136"/>
                  <a:gd name="T74" fmla="*/ 164 w 217"/>
                  <a:gd name="T75" fmla="*/ 47 h 136"/>
                  <a:gd name="T76" fmla="*/ 164 w 217"/>
                  <a:gd name="T77" fmla="*/ 44 h 136"/>
                  <a:gd name="T78" fmla="*/ 166 w 217"/>
                  <a:gd name="T79" fmla="*/ 43 h 136"/>
                  <a:gd name="T80" fmla="*/ 176 w 217"/>
                  <a:gd name="T81" fmla="*/ 38 h 136"/>
                  <a:gd name="T82" fmla="*/ 202 w 217"/>
                  <a:gd name="T83" fmla="*/ 20 h 136"/>
                  <a:gd name="T84" fmla="*/ 214 w 217"/>
                  <a:gd name="T85" fmla="*/ 24 h 136"/>
                  <a:gd name="T86" fmla="*/ 212 w 217"/>
                  <a:gd name="T87" fmla="*/ 14 h 136"/>
                  <a:gd name="T88" fmla="*/ 212 w 217"/>
                  <a:gd name="T89" fmla="*/ 14 h 136"/>
                  <a:gd name="T90" fmla="*/ 216 w 217"/>
                  <a:gd name="T91" fmla="*/ 6 h 136"/>
                  <a:gd name="T92" fmla="*/ 213 w 217"/>
                  <a:gd name="T93" fmla="*/ 7 h 136"/>
                  <a:gd name="T94" fmla="*/ 204 w 217"/>
                  <a:gd name="T95" fmla="*/ 8 h 136"/>
                  <a:gd name="T96" fmla="*/ 202 w 217"/>
                  <a:gd name="T97" fmla="*/ 8 h 136"/>
                  <a:gd name="T98" fmla="*/ 202 w 217"/>
                  <a:gd name="T99" fmla="*/ 6 h 136"/>
                  <a:gd name="T100" fmla="*/ 198 w 217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7" h="136">
                    <a:moveTo>
                      <a:pt x="198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6" y="7"/>
                      <a:pt x="194" y="7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68" y="4"/>
                      <a:pt x="161" y="2"/>
                      <a:pt x="157" y="0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17" y="33"/>
                      <a:pt x="108" y="32"/>
                      <a:pt x="106" y="2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4"/>
                      <a:pt x="74" y="0"/>
                      <a:pt x="72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2" y="20"/>
                      <a:pt x="34" y="27"/>
                      <a:pt x="28" y="35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8"/>
                      <a:pt x="10" y="82"/>
                      <a:pt x="12" y="86"/>
                    </a:cubicBezTo>
                    <a:cubicBezTo>
                      <a:pt x="15" y="91"/>
                      <a:pt x="17" y="97"/>
                      <a:pt x="17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2"/>
                      <a:pt x="9" y="123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6"/>
                      <a:pt x="12" y="129"/>
                      <a:pt x="18" y="132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7" y="126"/>
                      <a:pt x="58" y="130"/>
                      <a:pt x="62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9" y="131"/>
                      <a:pt x="82" y="130"/>
                      <a:pt x="85" y="128"/>
                    </a:cubicBezTo>
                    <a:cubicBezTo>
                      <a:pt x="86" y="126"/>
                      <a:pt x="89" y="125"/>
                      <a:pt x="92" y="126"/>
                    </a:cubicBezTo>
                    <a:cubicBezTo>
                      <a:pt x="97" y="126"/>
                      <a:pt x="101" y="128"/>
                      <a:pt x="104" y="132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2"/>
                      <a:pt x="111" y="120"/>
                      <a:pt x="112" y="118"/>
                    </a:cubicBezTo>
                    <a:cubicBezTo>
                      <a:pt x="114" y="115"/>
                      <a:pt x="116" y="112"/>
                      <a:pt x="119" y="110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40" y="86"/>
                      <a:pt x="140" y="86"/>
                      <a:pt x="140" y="86"/>
                    </a:cubicBezTo>
                    <a:cubicBezTo>
                      <a:pt x="147" y="82"/>
                      <a:pt x="150" y="78"/>
                      <a:pt x="150" y="75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7" y="65"/>
                      <a:pt x="147" y="62"/>
                      <a:pt x="148" y="61"/>
                    </a:cubicBezTo>
                    <a:cubicBezTo>
                      <a:pt x="149" y="60"/>
                      <a:pt x="150" y="60"/>
                      <a:pt x="151" y="60"/>
                    </a:cubicBezTo>
                    <a:cubicBezTo>
                      <a:pt x="154" y="60"/>
                      <a:pt x="157" y="60"/>
                      <a:pt x="160" y="62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3"/>
                      <a:pt x="166" y="43"/>
                      <a:pt x="166" y="43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70" y="43"/>
                      <a:pt x="173" y="42"/>
                      <a:pt x="176" y="38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4"/>
                      <a:pt x="200" y="4"/>
                      <a:pt x="200" y="4"/>
                    </a:cubicBezTo>
                    <a:lnTo>
                      <a:pt x="1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ḷïḍé">
                <a:extLst>
                  <a:ext uri="{FF2B5EF4-FFF2-40B4-BE49-F238E27FC236}">
                    <a16:creationId xmlns="" xmlns:a16="http://schemas.microsoft.com/office/drawing/2014/main" id="{22084DD5-E7B2-4340-AD85-1BBBDEB1E46E}"/>
                  </a:ext>
                </a:extLst>
              </p:cNvPr>
              <p:cNvSpPr/>
              <p:nvPr/>
            </p:nvSpPr>
            <p:spPr bwMode="auto">
              <a:xfrm>
                <a:off x="4268" y="2486"/>
                <a:ext cx="81" cy="73"/>
              </a:xfrm>
              <a:custGeom>
                <a:avLst/>
                <a:gdLst>
                  <a:gd name="T0" fmla="*/ 31 w 34"/>
                  <a:gd name="T1" fmla="*/ 17 h 31"/>
                  <a:gd name="T2" fmla="*/ 34 w 34"/>
                  <a:gd name="T3" fmla="*/ 13 h 31"/>
                  <a:gd name="T4" fmla="*/ 34 w 34"/>
                  <a:gd name="T5" fmla="*/ 13 h 31"/>
                  <a:gd name="T6" fmla="*/ 34 w 34"/>
                  <a:gd name="T7" fmla="*/ 13 h 31"/>
                  <a:gd name="T8" fmla="*/ 34 w 34"/>
                  <a:gd name="T9" fmla="*/ 13 h 31"/>
                  <a:gd name="T10" fmla="*/ 24 w 34"/>
                  <a:gd name="T11" fmla="*/ 5 h 31"/>
                  <a:gd name="T12" fmla="*/ 11 w 34"/>
                  <a:gd name="T13" fmla="*/ 1 h 31"/>
                  <a:gd name="T14" fmla="*/ 7 w 34"/>
                  <a:gd name="T15" fmla="*/ 2 h 31"/>
                  <a:gd name="T16" fmla="*/ 7 w 34"/>
                  <a:gd name="T17" fmla="*/ 11 h 31"/>
                  <a:gd name="T18" fmla="*/ 2 w 34"/>
                  <a:gd name="T19" fmla="*/ 19 h 31"/>
                  <a:gd name="T20" fmla="*/ 0 w 34"/>
                  <a:gd name="T21" fmla="*/ 21 h 31"/>
                  <a:gd name="T22" fmla="*/ 4 w 34"/>
                  <a:gd name="T23" fmla="*/ 25 h 31"/>
                  <a:gd name="T24" fmla="*/ 5 w 34"/>
                  <a:gd name="T25" fmla="*/ 25 h 31"/>
                  <a:gd name="T26" fmla="*/ 6 w 34"/>
                  <a:gd name="T27" fmla="*/ 29 h 31"/>
                  <a:gd name="T28" fmla="*/ 11 w 34"/>
                  <a:gd name="T29" fmla="*/ 31 h 31"/>
                  <a:gd name="T30" fmla="*/ 17 w 34"/>
                  <a:gd name="T31" fmla="*/ 28 h 31"/>
                  <a:gd name="T32" fmla="*/ 26 w 34"/>
                  <a:gd name="T33" fmla="*/ 30 h 31"/>
                  <a:gd name="T34" fmla="*/ 26 w 34"/>
                  <a:gd name="T35" fmla="*/ 27 h 31"/>
                  <a:gd name="T36" fmla="*/ 31 w 34"/>
                  <a:gd name="T3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1">
                    <a:moveTo>
                      <a:pt x="31" y="17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1"/>
                      <a:pt x="14" y="0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5" y="17"/>
                      <a:pt x="2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29"/>
                      <a:pt x="15" y="28"/>
                      <a:pt x="17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1"/>
                      <a:pt x="29" y="18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šḷîḑe">
                <a:extLst>
                  <a:ext uri="{FF2B5EF4-FFF2-40B4-BE49-F238E27FC236}">
                    <a16:creationId xmlns="" xmlns:a16="http://schemas.microsoft.com/office/drawing/2014/main" id="{2D51AB23-710A-485E-BC93-97F00B9D7990}"/>
                  </a:ext>
                </a:extLst>
              </p:cNvPr>
              <p:cNvSpPr/>
              <p:nvPr/>
            </p:nvSpPr>
            <p:spPr bwMode="auto">
              <a:xfrm>
                <a:off x="3892" y="2216"/>
                <a:ext cx="447" cy="345"/>
              </a:xfrm>
              <a:custGeom>
                <a:avLst/>
                <a:gdLst>
                  <a:gd name="T0" fmla="*/ 120 w 189"/>
                  <a:gd name="T1" fmla="*/ 23 h 146"/>
                  <a:gd name="T2" fmla="*/ 85 w 189"/>
                  <a:gd name="T3" fmla="*/ 9 h 146"/>
                  <a:gd name="T4" fmla="*/ 85 w 189"/>
                  <a:gd name="T5" fmla="*/ 1 h 146"/>
                  <a:gd name="T6" fmla="*/ 82 w 189"/>
                  <a:gd name="T7" fmla="*/ 0 h 146"/>
                  <a:gd name="T8" fmla="*/ 66 w 189"/>
                  <a:gd name="T9" fmla="*/ 16 h 146"/>
                  <a:gd name="T10" fmla="*/ 58 w 189"/>
                  <a:gd name="T11" fmla="*/ 24 h 146"/>
                  <a:gd name="T12" fmla="*/ 48 w 189"/>
                  <a:gd name="T13" fmla="*/ 19 h 146"/>
                  <a:gd name="T14" fmla="*/ 31 w 189"/>
                  <a:gd name="T15" fmla="*/ 25 h 146"/>
                  <a:gd name="T16" fmla="*/ 10 w 189"/>
                  <a:gd name="T17" fmla="*/ 11 h 146"/>
                  <a:gd name="T18" fmla="*/ 2 w 189"/>
                  <a:gd name="T19" fmla="*/ 17 h 146"/>
                  <a:gd name="T20" fmla="*/ 2 w 189"/>
                  <a:gd name="T21" fmla="*/ 18 h 146"/>
                  <a:gd name="T22" fmla="*/ 0 w 189"/>
                  <a:gd name="T23" fmla="*/ 20 h 146"/>
                  <a:gd name="T24" fmla="*/ 4 w 189"/>
                  <a:gd name="T25" fmla="*/ 21 h 146"/>
                  <a:gd name="T26" fmla="*/ 5 w 189"/>
                  <a:gd name="T27" fmla="*/ 21 h 146"/>
                  <a:gd name="T28" fmla="*/ 34 w 189"/>
                  <a:gd name="T29" fmla="*/ 43 h 146"/>
                  <a:gd name="T30" fmla="*/ 62 w 189"/>
                  <a:gd name="T31" fmla="*/ 75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100 w 189"/>
                  <a:gd name="T39" fmla="*/ 75 h 146"/>
                  <a:gd name="T40" fmla="*/ 93 w 189"/>
                  <a:gd name="T41" fmla="*/ 93 h 146"/>
                  <a:gd name="T42" fmla="*/ 84 w 189"/>
                  <a:gd name="T43" fmla="*/ 93 h 146"/>
                  <a:gd name="T44" fmla="*/ 74 w 189"/>
                  <a:gd name="T45" fmla="*/ 117 h 146"/>
                  <a:gd name="T46" fmla="*/ 89 w 189"/>
                  <a:gd name="T47" fmla="*/ 127 h 146"/>
                  <a:gd name="T48" fmla="*/ 93 w 189"/>
                  <a:gd name="T49" fmla="*/ 133 h 146"/>
                  <a:gd name="T50" fmla="*/ 100 w 189"/>
                  <a:gd name="T51" fmla="*/ 133 h 146"/>
                  <a:gd name="T52" fmla="*/ 115 w 189"/>
                  <a:gd name="T53" fmla="*/ 139 h 146"/>
                  <a:gd name="T54" fmla="*/ 118 w 189"/>
                  <a:gd name="T55" fmla="*/ 143 h 146"/>
                  <a:gd name="T56" fmla="*/ 132 w 189"/>
                  <a:gd name="T57" fmla="*/ 144 h 146"/>
                  <a:gd name="T58" fmla="*/ 152 w 189"/>
                  <a:gd name="T59" fmla="*/ 143 h 146"/>
                  <a:gd name="T60" fmla="*/ 159 w 189"/>
                  <a:gd name="T61" fmla="*/ 139 h 146"/>
                  <a:gd name="T62" fmla="*/ 158 w 189"/>
                  <a:gd name="T63" fmla="*/ 131 h 146"/>
                  <a:gd name="T64" fmla="*/ 162 w 189"/>
                  <a:gd name="T65" fmla="*/ 119 h 146"/>
                  <a:gd name="T66" fmla="*/ 170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4 w 189"/>
                  <a:gd name="T73" fmla="*/ 97 h 146"/>
                  <a:gd name="T74" fmla="*/ 174 w 189"/>
                  <a:gd name="T75" fmla="*/ 97 h 146"/>
                  <a:gd name="T76" fmla="*/ 156 w 189"/>
                  <a:gd name="T77" fmla="*/ 86 h 146"/>
                  <a:gd name="T78" fmla="*/ 147 w 189"/>
                  <a:gd name="T79" fmla="*/ 83 h 146"/>
                  <a:gd name="T80" fmla="*/ 132 w 189"/>
                  <a:gd name="T81" fmla="*/ 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3"/>
                    </a:moveTo>
                    <a:cubicBezTo>
                      <a:pt x="128" y="39"/>
                      <a:pt x="124" y="33"/>
                      <a:pt x="120" y="23"/>
                    </a:cubicBezTo>
                    <a:cubicBezTo>
                      <a:pt x="109" y="23"/>
                      <a:pt x="102" y="21"/>
                      <a:pt x="99" y="17"/>
                    </a:cubicBezTo>
                    <a:cubicBezTo>
                      <a:pt x="96" y="13"/>
                      <a:pt x="92" y="11"/>
                      <a:pt x="85" y="9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7" y="3"/>
                      <a:pt x="74" y="5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3"/>
                      <a:pt x="62" y="26"/>
                      <a:pt x="60" y="26"/>
                    </a:cubicBezTo>
                    <a:cubicBezTo>
                      <a:pt x="59" y="26"/>
                      <a:pt x="58" y="25"/>
                      <a:pt x="58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50" y="19"/>
                      <a:pt x="48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1" y="23"/>
                      <a:pt x="37" y="25"/>
                      <a:pt x="3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2" y="31"/>
                      <a:pt x="17" y="37"/>
                      <a:pt x="20" y="38"/>
                    </a:cubicBezTo>
                    <a:cubicBezTo>
                      <a:pt x="21" y="39"/>
                      <a:pt x="26" y="41"/>
                      <a:pt x="34" y="4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8" y="59"/>
                      <a:pt x="62" y="75"/>
                    </a:cubicBezTo>
                    <a:cubicBezTo>
                      <a:pt x="69" y="79"/>
                      <a:pt x="73" y="81"/>
                      <a:pt x="76" y="81"/>
                    </a:cubicBezTo>
                    <a:cubicBezTo>
                      <a:pt x="78" y="79"/>
                      <a:pt x="83" y="77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7" y="85"/>
                      <a:pt x="95" y="91"/>
                      <a:pt x="93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7"/>
                      <a:pt x="81" y="103"/>
                      <a:pt x="76" y="111"/>
                    </a:cubicBezTo>
                    <a:cubicBezTo>
                      <a:pt x="74" y="113"/>
                      <a:pt x="74" y="115"/>
                      <a:pt x="74" y="117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5" y="126"/>
                      <a:pt x="87" y="127"/>
                      <a:pt x="89" y="127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1" y="131"/>
                      <a:pt x="102" y="131"/>
                      <a:pt x="104" y="131"/>
                    </a:cubicBezTo>
                    <a:cubicBezTo>
                      <a:pt x="108" y="131"/>
                      <a:pt x="111" y="133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1" y="141"/>
                      <a:pt x="126" y="142"/>
                      <a:pt x="132" y="144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3"/>
                      <a:pt x="158" y="131"/>
                    </a:cubicBezTo>
                    <a:cubicBezTo>
                      <a:pt x="161" y="129"/>
                      <a:pt x="162" y="127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7"/>
                      <a:pt x="162" y="115"/>
                      <a:pt x="163" y="115"/>
                    </a:cubicBezTo>
                    <a:cubicBezTo>
                      <a:pt x="164" y="113"/>
                      <a:pt x="166" y="112"/>
                      <a:pt x="170" y="111"/>
                    </a:cubicBezTo>
                    <a:cubicBezTo>
                      <a:pt x="175" y="111"/>
                      <a:pt x="181" y="113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2" y="105"/>
                      <a:pt x="182" y="105"/>
                      <a:pt x="182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7"/>
                      <a:pt x="136" y="46"/>
                      <a:pt x="13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ḷïḓe">
                <a:extLst>
                  <a:ext uri="{FF2B5EF4-FFF2-40B4-BE49-F238E27FC236}">
                    <a16:creationId xmlns="" xmlns:a16="http://schemas.microsoft.com/office/drawing/2014/main" id="{8BA41C00-1736-4623-B0D1-2E2246B47E1F}"/>
                  </a:ext>
                </a:extLst>
              </p:cNvPr>
              <p:cNvSpPr/>
              <p:nvPr/>
            </p:nvSpPr>
            <p:spPr bwMode="auto">
              <a:xfrm>
                <a:off x="3658" y="1555"/>
                <a:ext cx="416" cy="594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69 h 251"/>
                  <a:gd name="T4" fmla="*/ 139 w 176"/>
                  <a:gd name="T5" fmla="*/ 52 h 251"/>
                  <a:gd name="T6" fmla="*/ 134 w 176"/>
                  <a:gd name="T7" fmla="*/ 46 h 251"/>
                  <a:gd name="T8" fmla="*/ 117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5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3 h 251"/>
                  <a:gd name="T24" fmla="*/ 59 w 176"/>
                  <a:gd name="T25" fmla="*/ 39 h 251"/>
                  <a:gd name="T26" fmla="*/ 45 w 176"/>
                  <a:gd name="T27" fmla="*/ 39 h 251"/>
                  <a:gd name="T28" fmla="*/ 32 w 176"/>
                  <a:gd name="T29" fmla="*/ 50 h 251"/>
                  <a:gd name="T30" fmla="*/ 24 w 176"/>
                  <a:gd name="T31" fmla="*/ 45 h 251"/>
                  <a:gd name="T32" fmla="*/ 17 w 176"/>
                  <a:gd name="T33" fmla="*/ 32 h 251"/>
                  <a:gd name="T34" fmla="*/ 8 w 176"/>
                  <a:gd name="T35" fmla="*/ 48 h 251"/>
                  <a:gd name="T36" fmla="*/ 7 w 176"/>
                  <a:gd name="T37" fmla="*/ 48 h 251"/>
                  <a:gd name="T38" fmla="*/ 15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0 h 251"/>
                  <a:gd name="T48" fmla="*/ 19 w 176"/>
                  <a:gd name="T49" fmla="*/ 140 h 251"/>
                  <a:gd name="T50" fmla="*/ 8 w 176"/>
                  <a:gd name="T51" fmla="*/ 147 h 251"/>
                  <a:gd name="T52" fmla="*/ 18 w 176"/>
                  <a:gd name="T53" fmla="*/ 179 h 251"/>
                  <a:gd name="T54" fmla="*/ 24 w 176"/>
                  <a:gd name="T55" fmla="*/ 189 h 251"/>
                  <a:gd name="T56" fmla="*/ 16 w 176"/>
                  <a:gd name="T57" fmla="*/ 208 h 251"/>
                  <a:gd name="T58" fmla="*/ 10 w 176"/>
                  <a:gd name="T59" fmla="*/ 225 h 251"/>
                  <a:gd name="T60" fmla="*/ 11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7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6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5 w 176"/>
                  <a:gd name="T79" fmla="*/ 147 h 251"/>
                  <a:gd name="T80" fmla="*/ 87 w 176"/>
                  <a:gd name="T81" fmla="*/ 119 h 251"/>
                  <a:gd name="T82" fmla="*/ 61 w 176"/>
                  <a:gd name="T83" fmla="*/ 114 h 251"/>
                  <a:gd name="T84" fmla="*/ 51 w 176"/>
                  <a:gd name="T85" fmla="*/ 100 h 251"/>
                  <a:gd name="T86" fmla="*/ 67 w 176"/>
                  <a:gd name="T87" fmla="*/ 74 h 251"/>
                  <a:gd name="T88" fmla="*/ 71 w 176"/>
                  <a:gd name="T89" fmla="*/ 61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5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2 h 251"/>
                  <a:gd name="T102" fmla="*/ 175 w 176"/>
                  <a:gd name="T103" fmla="*/ 87 h 251"/>
                  <a:gd name="T104" fmla="*/ 163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9" y="74"/>
                      <a:pt x="159" y="74"/>
                      <a:pt x="159" y="74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5" y="68"/>
                      <a:pt x="145" y="68"/>
                      <a:pt x="145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0" y="69"/>
                      <a:pt x="140" y="69"/>
                      <a:pt x="140" y="69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5"/>
                      <a:pt x="3" y="58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8" y="227"/>
                      <a:pt x="7" y="228"/>
                      <a:pt x="6" y="231"/>
                    </a:cubicBezTo>
                    <a:cubicBezTo>
                      <a:pt x="5" y="232"/>
                      <a:pt x="5" y="232"/>
                      <a:pt x="6" y="23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3" y="251"/>
                      <a:pt x="33" y="251"/>
                      <a:pt x="33" y="251"/>
                    </a:cubicBezTo>
                    <a:cubicBezTo>
                      <a:pt x="37" y="251"/>
                      <a:pt x="42" y="250"/>
                      <a:pt x="47" y="248"/>
                    </a:cubicBezTo>
                    <a:cubicBezTo>
                      <a:pt x="51" y="246"/>
                      <a:pt x="56" y="245"/>
                      <a:pt x="61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6"/>
                      <a:pt x="122" y="165"/>
                      <a:pt x="125" y="164"/>
                    </a:cubicBezTo>
                    <a:cubicBezTo>
                      <a:pt x="123" y="162"/>
                      <a:pt x="123" y="162"/>
                      <a:pt x="123" y="162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1"/>
                      <a:pt x="90" y="138"/>
                    </a:cubicBezTo>
                    <a:cubicBezTo>
                      <a:pt x="88" y="131"/>
                      <a:pt x="87" y="125"/>
                      <a:pt x="87" y="119"/>
                    </a:cubicBezTo>
                    <a:cubicBezTo>
                      <a:pt x="86" y="121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3"/>
                      <a:pt x="52" y="112"/>
                    </a:cubicBezTo>
                    <a:cubicBezTo>
                      <a:pt x="49" y="110"/>
                      <a:pt x="48" y="108"/>
                      <a:pt x="48" y="107"/>
                    </a:cubicBezTo>
                    <a:cubicBezTo>
                      <a:pt x="47" y="104"/>
                      <a:pt x="48" y="102"/>
                      <a:pt x="51" y="100"/>
                    </a:cubicBezTo>
                    <a:cubicBezTo>
                      <a:pt x="53" y="98"/>
                      <a:pt x="57" y="94"/>
                      <a:pt x="59" y="90"/>
                    </a:cubicBezTo>
                    <a:cubicBezTo>
                      <a:pt x="57" y="87"/>
                      <a:pt x="55" y="83"/>
                      <a:pt x="57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61" y="76"/>
                      <a:pt x="67" y="74"/>
                    </a:cubicBezTo>
                    <a:cubicBezTo>
                      <a:pt x="67" y="72"/>
                      <a:pt x="68" y="70"/>
                      <a:pt x="69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7"/>
                      <a:pt x="69" y="64"/>
                      <a:pt x="71" y="61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0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4"/>
                      <a:pt x="106" y="76"/>
                      <a:pt x="105" y="76"/>
                    </a:cubicBezTo>
                    <a:cubicBezTo>
                      <a:pt x="103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3" y="84"/>
                    </a:cubicBezTo>
                    <a:cubicBezTo>
                      <a:pt x="114" y="84"/>
                      <a:pt x="115" y="84"/>
                      <a:pt x="117" y="86"/>
                    </a:cubicBezTo>
                    <a:cubicBezTo>
                      <a:pt x="118" y="88"/>
                      <a:pt x="119" y="92"/>
                      <a:pt x="120" y="95"/>
                    </a:cubicBezTo>
                    <a:cubicBezTo>
                      <a:pt x="120" y="100"/>
                      <a:pt x="121" y="103"/>
                      <a:pt x="123" y="105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1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7" y="118"/>
                      <a:pt x="157" y="118"/>
                      <a:pt x="157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7"/>
                      <a:pt x="175" y="87"/>
                      <a:pt x="175" y="87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3" y="78"/>
                      <a:pt x="163" y="78"/>
                      <a:pt x="163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ḷiḍè">
                <a:extLst>
                  <a:ext uri="{FF2B5EF4-FFF2-40B4-BE49-F238E27FC236}">
                    <a16:creationId xmlns="" xmlns:a16="http://schemas.microsoft.com/office/drawing/2014/main" id="{C76FE621-BB3B-4EA0-B602-7FE7F83BCE55}"/>
                  </a:ext>
                </a:extLst>
              </p:cNvPr>
              <p:cNvSpPr/>
              <p:nvPr/>
            </p:nvSpPr>
            <p:spPr bwMode="auto">
              <a:xfrm>
                <a:off x="3466" y="2126"/>
                <a:ext cx="440" cy="433"/>
              </a:xfrm>
              <a:custGeom>
                <a:avLst/>
                <a:gdLst>
                  <a:gd name="T0" fmla="*/ 41 w 186"/>
                  <a:gd name="T1" fmla="*/ 60 h 183"/>
                  <a:gd name="T2" fmla="*/ 2 w 186"/>
                  <a:gd name="T3" fmla="*/ 81 h 183"/>
                  <a:gd name="T4" fmla="*/ 15 w 186"/>
                  <a:gd name="T5" fmla="*/ 111 h 183"/>
                  <a:gd name="T6" fmla="*/ 16 w 186"/>
                  <a:gd name="T7" fmla="*/ 111 h 183"/>
                  <a:gd name="T8" fmla="*/ 34 w 186"/>
                  <a:gd name="T9" fmla="*/ 143 h 183"/>
                  <a:gd name="T10" fmla="*/ 44 w 186"/>
                  <a:gd name="T11" fmla="*/ 145 h 183"/>
                  <a:gd name="T12" fmla="*/ 53 w 186"/>
                  <a:gd name="T13" fmla="*/ 150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4 h 183"/>
                  <a:gd name="T24" fmla="*/ 163 w 186"/>
                  <a:gd name="T25" fmla="*/ 175 h 183"/>
                  <a:gd name="T26" fmla="*/ 174 w 186"/>
                  <a:gd name="T27" fmla="*/ 165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8 h 183"/>
                  <a:gd name="T38" fmla="*/ 149 w 186"/>
                  <a:gd name="T39" fmla="*/ 113 h 183"/>
                  <a:gd name="T40" fmla="*/ 156 w 186"/>
                  <a:gd name="T41" fmla="*/ 102 h 183"/>
                  <a:gd name="T42" fmla="*/ 160 w 186"/>
                  <a:gd name="T43" fmla="*/ 98 h 183"/>
                  <a:gd name="T44" fmla="*/ 160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4 h 183"/>
                  <a:gd name="T50" fmla="*/ 186 w 186"/>
                  <a:gd name="T51" fmla="*/ 81 h 183"/>
                  <a:gd name="T52" fmla="*/ 169 w 186"/>
                  <a:gd name="T53" fmla="*/ 68 h 183"/>
                  <a:gd name="T54" fmla="*/ 152 w 186"/>
                  <a:gd name="T55" fmla="*/ 63 h 183"/>
                  <a:gd name="T56" fmla="*/ 152 w 186"/>
                  <a:gd name="T57" fmla="*/ 63 h 183"/>
                  <a:gd name="T58" fmla="*/ 131 w 186"/>
                  <a:gd name="T59" fmla="*/ 48 h 183"/>
                  <a:gd name="T60" fmla="*/ 148 w 186"/>
                  <a:gd name="T61" fmla="*/ 29 h 183"/>
                  <a:gd name="T62" fmla="*/ 142 w 186"/>
                  <a:gd name="T63" fmla="*/ 9 h 183"/>
                  <a:gd name="T64" fmla="*/ 114 w 186"/>
                  <a:gd name="T65" fmla="*/ 14 h 183"/>
                  <a:gd name="T66" fmla="*/ 101 w 186"/>
                  <a:gd name="T67" fmla="*/ 7 h 183"/>
                  <a:gd name="T68" fmla="*/ 96 w 186"/>
                  <a:gd name="T69" fmla="*/ 5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1 h 183"/>
                  <a:gd name="T76" fmla="*/ 94 w 186"/>
                  <a:gd name="T77" fmla="*/ 0 h 183"/>
                  <a:gd name="T78" fmla="*/ 93 w 186"/>
                  <a:gd name="T79" fmla="*/ 11 h 183"/>
                  <a:gd name="T80" fmla="*/ 92 w 186"/>
                  <a:gd name="T81" fmla="*/ 18 h 183"/>
                  <a:gd name="T82" fmla="*/ 93 w 186"/>
                  <a:gd name="T83" fmla="*/ 34 h 183"/>
                  <a:gd name="T84" fmla="*/ 92 w 186"/>
                  <a:gd name="T85" fmla="*/ 35 h 183"/>
                  <a:gd name="T86" fmla="*/ 87 w 186"/>
                  <a:gd name="T87" fmla="*/ 48 h 183"/>
                  <a:gd name="T88" fmla="*/ 67 w 186"/>
                  <a:gd name="T89" fmla="*/ 55 h 183"/>
                  <a:gd name="T90" fmla="*/ 42 w 186"/>
                  <a:gd name="T91" fmla="*/ 6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2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0" y="95"/>
                      <a:pt x="2" y="103"/>
                      <a:pt x="6" y="105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6" y="136"/>
                      <a:pt x="31" y="141"/>
                      <a:pt x="34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7"/>
                      <a:pt x="48" y="149"/>
                      <a:pt x="53" y="150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94" y="151"/>
                      <a:pt x="104" y="153"/>
                      <a:pt x="106" y="155"/>
                    </a:cubicBezTo>
                    <a:cubicBezTo>
                      <a:pt x="108" y="156"/>
                      <a:pt x="109" y="160"/>
                      <a:pt x="108" y="166"/>
                    </a:cubicBezTo>
                    <a:cubicBezTo>
                      <a:pt x="108" y="170"/>
                      <a:pt x="108" y="173"/>
                      <a:pt x="109" y="173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8" y="181"/>
                      <a:pt x="142" y="183"/>
                      <a:pt x="142" y="183"/>
                    </a:cubicBezTo>
                    <a:cubicBezTo>
                      <a:pt x="145" y="182"/>
                      <a:pt x="148" y="179"/>
                      <a:pt x="150" y="175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69"/>
                      <a:pt x="167" y="167"/>
                      <a:pt x="172" y="16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0" y="148"/>
                      <a:pt x="166" y="146"/>
                      <a:pt x="161" y="147"/>
                    </a:cubicBezTo>
                    <a:cubicBezTo>
                      <a:pt x="157" y="148"/>
                      <a:pt x="154" y="148"/>
                      <a:pt x="152" y="147"/>
                    </a:cubicBezTo>
                    <a:cubicBezTo>
                      <a:pt x="152" y="145"/>
                      <a:pt x="152" y="145"/>
                      <a:pt x="152" y="143"/>
                    </a:cubicBezTo>
                    <a:cubicBezTo>
                      <a:pt x="149" y="138"/>
                      <a:pt x="146" y="134"/>
                      <a:pt x="142" y="131"/>
                    </a:cubicBezTo>
                    <a:cubicBezTo>
                      <a:pt x="138" y="127"/>
                      <a:pt x="136" y="123"/>
                      <a:pt x="138" y="119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8" y="109"/>
                      <a:pt x="149" y="107"/>
                      <a:pt x="151" y="105"/>
                    </a:cubicBezTo>
                    <a:cubicBezTo>
                      <a:pt x="152" y="103"/>
                      <a:pt x="154" y="102"/>
                      <a:pt x="156" y="102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57" y="91"/>
                      <a:pt x="156" y="85"/>
                      <a:pt x="157" y="83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1" y="80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5" y="89"/>
                      <a:pt x="178" y="93"/>
                      <a:pt x="179" y="93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0" y="73"/>
                      <a:pt x="176" y="67"/>
                      <a:pt x="175" y="64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45" y="60"/>
                      <a:pt x="141" y="56"/>
                      <a:pt x="140" y="53"/>
                    </a:cubicBezTo>
                    <a:cubicBezTo>
                      <a:pt x="131" y="48"/>
                      <a:pt x="131" y="48"/>
                      <a:pt x="131" y="4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4"/>
                      <a:pt x="146" y="19"/>
                      <a:pt x="144" y="1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4" y="13"/>
                      <a:pt x="119" y="14"/>
                      <a:pt x="114" y="14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6"/>
                      <a:pt x="91" y="17"/>
                      <a:pt x="92" y="18"/>
                    </a:cubicBezTo>
                    <a:cubicBezTo>
                      <a:pt x="94" y="21"/>
                      <a:pt x="93" y="24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ṧľíde">
                <a:extLst>
                  <a:ext uri="{FF2B5EF4-FFF2-40B4-BE49-F238E27FC236}">
                    <a16:creationId xmlns="" xmlns:a16="http://schemas.microsoft.com/office/drawing/2014/main" id="{F21200BC-E99C-45F8-8058-DB7AD38D9CF9}"/>
                  </a:ext>
                </a:extLst>
              </p:cNvPr>
              <p:cNvSpPr/>
              <p:nvPr/>
            </p:nvSpPr>
            <p:spPr bwMode="auto">
              <a:xfrm>
                <a:off x="4292" y="3051"/>
                <a:ext cx="125" cy="303"/>
              </a:xfrm>
              <a:custGeom>
                <a:avLst/>
                <a:gdLst>
                  <a:gd name="T0" fmla="*/ 40 w 53"/>
                  <a:gd name="T1" fmla="*/ 0 h 128"/>
                  <a:gd name="T2" fmla="*/ 12 w 53"/>
                  <a:gd name="T3" fmla="*/ 35 h 128"/>
                  <a:gd name="T4" fmla="*/ 0 w 53"/>
                  <a:gd name="T5" fmla="*/ 54 h 128"/>
                  <a:gd name="T6" fmla="*/ 3 w 53"/>
                  <a:gd name="T7" fmla="*/ 76 h 128"/>
                  <a:gd name="T8" fmla="*/ 3 w 53"/>
                  <a:gd name="T9" fmla="*/ 77 h 128"/>
                  <a:gd name="T10" fmla="*/ 3 w 53"/>
                  <a:gd name="T11" fmla="*/ 77 h 128"/>
                  <a:gd name="T12" fmla="*/ 1 w 53"/>
                  <a:gd name="T13" fmla="*/ 92 h 128"/>
                  <a:gd name="T14" fmla="*/ 2 w 53"/>
                  <a:gd name="T15" fmla="*/ 101 h 128"/>
                  <a:gd name="T16" fmla="*/ 18 w 53"/>
                  <a:gd name="T17" fmla="*/ 112 h 128"/>
                  <a:gd name="T18" fmla="*/ 18 w 53"/>
                  <a:gd name="T19" fmla="*/ 112 h 128"/>
                  <a:gd name="T20" fmla="*/ 19 w 53"/>
                  <a:gd name="T21" fmla="*/ 112 h 128"/>
                  <a:gd name="T22" fmla="*/ 19 w 53"/>
                  <a:gd name="T23" fmla="*/ 113 h 128"/>
                  <a:gd name="T24" fmla="*/ 19 w 53"/>
                  <a:gd name="T25" fmla="*/ 113 h 128"/>
                  <a:gd name="T26" fmla="*/ 25 w 53"/>
                  <a:gd name="T27" fmla="*/ 124 h 128"/>
                  <a:gd name="T28" fmla="*/ 31 w 53"/>
                  <a:gd name="T29" fmla="*/ 128 h 128"/>
                  <a:gd name="T30" fmla="*/ 33 w 53"/>
                  <a:gd name="T31" fmla="*/ 102 h 128"/>
                  <a:gd name="T32" fmla="*/ 33 w 53"/>
                  <a:gd name="T33" fmla="*/ 101 h 128"/>
                  <a:gd name="T34" fmla="*/ 45 w 53"/>
                  <a:gd name="T35" fmla="*/ 73 h 128"/>
                  <a:gd name="T36" fmla="*/ 49 w 53"/>
                  <a:gd name="T37" fmla="*/ 40 h 128"/>
                  <a:gd name="T38" fmla="*/ 49 w 53"/>
                  <a:gd name="T39" fmla="*/ 39 h 128"/>
                  <a:gd name="T40" fmla="*/ 49 w 53"/>
                  <a:gd name="T41" fmla="*/ 39 h 128"/>
                  <a:gd name="T42" fmla="*/ 53 w 53"/>
                  <a:gd name="T43" fmla="*/ 30 h 128"/>
                  <a:gd name="T44" fmla="*/ 50 w 53"/>
                  <a:gd name="T45" fmla="*/ 22 h 128"/>
                  <a:gd name="T46" fmla="*/ 50 w 53"/>
                  <a:gd name="T47" fmla="*/ 22 h 128"/>
                  <a:gd name="T48" fmla="*/ 49 w 53"/>
                  <a:gd name="T49" fmla="*/ 22 h 128"/>
                  <a:gd name="T50" fmla="*/ 49 w 53"/>
                  <a:gd name="T51" fmla="*/ 12 h 128"/>
                  <a:gd name="T52" fmla="*/ 49 w 53"/>
                  <a:gd name="T53" fmla="*/ 11 h 128"/>
                  <a:gd name="T54" fmla="*/ 49 w 53"/>
                  <a:gd name="T55" fmla="*/ 11 h 128"/>
                  <a:gd name="T56" fmla="*/ 51 w 53"/>
                  <a:gd name="T57" fmla="*/ 8 h 128"/>
                  <a:gd name="T58" fmla="*/ 53 w 53"/>
                  <a:gd name="T59" fmla="*/ 6 h 128"/>
                  <a:gd name="T60" fmla="*/ 40 w 53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" h="128">
                    <a:moveTo>
                      <a:pt x="40" y="0"/>
                    </a:moveTo>
                    <a:cubicBezTo>
                      <a:pt x="27" y="9"/>
                      <a:pt x="18" y="21"/>
                      <a:pt x="12" y="35"/>
                    </a:cubicBezTo>
                    <a:cubicBezTo>
                      <a:pt x="7" y="47"/>
                      <a:pt x="3" y="53"/>
                      <a:pt x="0" y="54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0" y="97"/>
                      <a:pt x="1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6"/>
                      <a:pt x="22" y="120"/>
                      <a:pt x="25" y="124"/>
                    </a:cubicBezTo>
                    <a:cubicBezTo>
                      <a:pt x="27" y="126"/>
                      <a:pt x="29" y="127"/>
                      <a:pt x="31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3" y="6"/>
                      <a:pt x="53" y="6"/>
                      <a:pt x="53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ṩḷiḓe">
                <a:extLst>
                  <a:ext uri="{FF2B5EF4-FFF2-40B4-BE49-F238E27FC236}">
                    <a16:creationId xmlns="" xmlns:a16="http://schemas.microsoft.com/office/drawing/2014/main" id="{A0445BCB-2C9E-4025-A826-F19E0523A289}"/>
                  </a:ext>
                </a:extLst>
              </p:cNvPr>
              <p:cNvSpPr/>
              <p:nvPr/>
            </p:nvSpPr>
            <p:spPr bwMode="auto">
              <a:xfrm>
                <a:off x="3366" y="3588"/>
                <a:ext cx="195" cy="166"/>
              </a:xfrm>
              <a:custGeom>
                <a:avLst/>
                <a:gdLst>
                  <a:gd name="T0" fmla="*/ 37 w 82"/>
                  <a:gd name="T1" fmla="*/ 7 h 70"/>
                  <a:gd name="T2" fmla="*/ 36 w 82"/>
                  <a:gd name="T3" fmla="*/ 9 h 70"/>
                  <a:gd name="T4" fmla="*/ 36 w 82"/>
                  <a:gd name="T5" fmla="*/ 9 h 70"/>
                  <a:gd name="T6" fmla="*/ 35 w 82"/>
                  <a:gd name="T7" fmla="*/ 10 h 70"/>
                  <a:gd name="T8" fmla="*/ 19 w 82"/>
                  <a:gd name="T9" fmla="*/ 14 h 70"/>
                  <a:gd name="T10" fmla="*/ 20 w 82"/>
                  <a:gd name="T11" fmla="*/ 16 h 70"/>
                  <a:gd name="T12" fmla="*/ 25 w 82"/>
                  <a:gd name="T13" fmla="*/ 22 h 70"/>
                  <a:gd name="T14" fmla="*/ 23 w 82"/>
                  <a:gd name="T15" fmla="*/ 23 h 70"/>
                  <a:gd name="T16" fmla="*/ 16 w 82"/>
                  <a:gd name="T17" fmla="*/ 27 h 70"/>
                  <a:gd name="T18" fmla="*/ 4 w 82"/>
                  <a:gd name="T19" fmla="*/ 36 h 70"/>
                  <a:gd name="T20" fmla="*/ 6 w 82"/>
                  <a:gd name="T21" fmla="*/ 63 h 70"/>
                  <a:gd name="T22" fmla="*/ 18 w 82"/>
                  <a:gd name="T23" fmla="*/ 64 h 70"/>
                  <a:gd name="T24" fmla="*/ 19 w 82"/>
                  <a:gd name="T25" fmla="*/ 64 h 70"/>
                  <a:gd name="T26" fmla="*/ 19 w 82"/>
                  <a:gd name="T27" fmla="*/ 64 h 70"/>
                  <a:gd name="T28" fmla="*/ 31 w 82"/>
                  <a:gd name="T29" fmla="*/ 70 h 70"/>
                  <a:gd name="T30" fmla="*/ 44 w 82"/>
                  <a:gd name="T31" fmla="*/ 68 h 70"/>
                  <a:gd name="T32" fmla="*/ 62 w 82"/>
                  <a:gd name="T33" fmla="*/ 53 h 70"/>
                  <a:gd name="T34" fmla="*/ 63 w 82"/>
                  <a:gd name="T35" fmla="*/ 53 h 70"/>
                  <a:gd name="T36" fmla="*/ 64 w 82"/>
                  <a:gd name="T37" fmla="*/ 52 h 70"/>
                  <a:gd name="T38" fmla="*/ 69 w 82"/>
                  <a:gd name="T39" fmla="*/ 50 h 70"/>
                  <a:gd name="T40" fmla="*/ 68 w 82"/>
                  <a:gd name="T41" fmla="*/ 33 h 70"/>
                  <a:gd name="T42" fmla="*/ 68 w 82"/>
                  <a:gd name="T43" fmla="*/ 33 h 70"/>
                  <a:gd name="T44" fmla="*/ 75 w 82"/>
                  <a:gd name="T45" fmla="*/ 22 h 70"/>
                  <a:gd name="T46" fmla="*/ 75 w 82"/>
                  <a:gd name="T47" fmla="*/ 22 h 70"/>
                  <a:gd name="T48" fmla="*/ 75 w 82"/>
                  <a:gd name="T49" fmla="*/ 22 h 70"/>
                  <a:gd name="T50" fmla="*/ 81 w 82"/>
                  <a:gd name="T51" fmla="*/ 17 h 70"/>
                  <a:gd name="T52" fmla="*/ 79 w 82"/>
                  <a:gd name="T53" fmla="*/ 5 h 70"/>
                  <a:gd name="T54" fmla="*/ 74 w 82"/>
                  <a:gd name="T55" fmla="*/ 0 h 70"/>
                  <a:gd name="T56" fmla="*/ 74 w 82"/>
                  <a:gd name="T57" fmla="*/ 6 h 70"/>
                  <a:gd name="T58" fmla="*/ 64 w 82"/>
                  <a:gd name="T59" fmla="*/ 4 h 70"/>
                  <a:gd name="T60" fmla="*/ 59 w 82"/>
                  <a:gd name="T61" fmla="*/ 7 h 70"/>
                  <a:gd name="T62" fmla="*/ 58 w 82"/>
                  <a:gd name="T63" fmla="*/ 7 h 70"/>
                  <a:gd name="T64" fmla="*/ 58 w 82"/>
                  <a:gd name="T65" fmla="*/ 7 h 70"/>
                  <a:gd name="T66" fmla="*/ 37 w 82"/>
                  <a:gd name="T67" fmla="*/ 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70">
                    <a:moveTo>
                      <a:pt x="37" y="7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9"/>
                      <a:pt x="6" y="63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9" y="67"/>
                      <a:pt x="55" y="62"/>
                      <a:pt x="62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3"/>
                      <a:pt x="81" y="8"/>
                      <a:pt x="79" y="5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śḻíḍè">
              <a:extLst>
                <a:ext uri="{FF2B5EF4-FFF2-40B4-BE49-F238E27FC236}">
                  <a16:creationId xmlns="" xmlns:a16="http://schemas.microsoft.com/office/drawing/2014/main" id="{1A4FC03E-FCE3-42E9-AF13-1FC436F03B0F}"/>
                </a:ext>
              </a:extLst>
            </p:cNvPr>
            <p:cNvSpPr/>
            <p:nvPr/>
          </p:nvSpPr>
          <p:spPr>
            <a:xfrm>
              <a:off x="4849071" y="2393330"/>
              <a:ext cx="2506688" cy="2506688"/>
            </a:xfrm>
            <a:prstGeom prst="ellipse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ḻîḓé">
              <a:extLst>
                <a:ext uri="{FF2B5EF4-FFF2-40B4-BE49-F238E27FC236}">
                  <a16:creationId xmlns="" xmlns:a16="http://schemas.microsoft.com/office/drawing/2014/main" id="{9C355E5B-7F5E-44AA-930F-DCF2DA6570E7}"/>
                </a:ext>
              </a:extLst>
            </p:cNvPr>
            <p:cNvSpPr/>
            <p:nvPr/>
          </p:nvSpPr>
          <p:spPr>
            <a:xfrm>
              <a:off x="5754162" y="193840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liḓê">
              <a:extLst>
                <a:ext uri="{FF2B5EF4-FFF2-40B4-BE49-F238E27FC236}">
                  <a16:creationId xmlns="" xmlns:a16="http://schemas.microsoft.com/office/drawing/2014/main" id="{641AF052-C61E-44A2-9E92-4E443223579A}"/>
                </a:ext>
              </a:extLst>
            </p:cNvPr>
            <p:cNvSpPr/>
            <p:nvPr/>
          </p:nvSpPr>
          <p:spPr>
            <a:xfrm>
              <a:off x="6931977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ļíḍé">
              <a:extLst>
                <a:ext uri="{FF2B5EF4-FFF2-40B4-BE49-F238E27FC236}">
                  <a16:creationId xmlns="" xmlns:a16="http://schemas.microsoft.com/office/drawing/2014/main" id="{EF3476F9-1EE1-4E2D-AF97-A9F308A1EED8}"/>
                </a:ext>
              </a:extLst>
            </p:cNvPr>
            <p:cNvSpPr/>
            <p:nvPr/>
          </p:nvSpPr>
          <p:spPr>
            <a:xfrm>
              <a:off x="6931977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ḷîďe">
              <a:extLst>
                <a:ext uri="{FF2B5EF4-FFF2-40B4-BE49-F238E27FC236}">
                  <a16:creationId xmlns="" xmlns:a16="http://schemas.microsoft.com/office/drawing/2014/main" id="{32DC892A-11AD-47F5-8289-F985A778115E}"/>
                </a:ext>
              </a:extLst>
            </p:cNvPr>
            <p:cNvSpPr/>
            <p:nvPr/>
          </p:nvSpPr>
          <p:spPr>
            <a:xfrm>
              <a:off x="5754162" y="4658443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ḷîḋè">
              <a:extLst>
                <a:ext uri="{FF2B5EF4-FFF2-40B4-BE49-F238E27FC236}">
                  <a16:creationId xmlns="" xmlns:a16="http://schemas.microsoft.com/office/drawing/2014/main" id="{C3A805A6-7333-432E-ADD9-CFD6816FFAE4}"/>
                </a:ext>
              </a:extLst>
            </p:cNvPr>
            <p:cNvSpPr/>
            <p:nvPr/>
          </p:nvSpPr>
          <p:spPr>
            <a:xfrm>
              <a:off x="4576351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ľíḓê">
              <a:extLst>
                <a:ext uri="{FF2B5EF4-FFF2-40B4-BE49-F238E27FC236}">
                  <a16:creationId xmlns="" xmlns:a16="http://schemas.microsoft.com/office/drawing/2014/main" id="{6A1F07D4-B1BB-471E-963C-81CBE019B9F2}"/>
                </a:ext>
              </a:extLst>
            </p:cNvPr>
            <p:cNvSpPr/>
            <p:nvPr/>
          </p:nvSpPr>
          <p:spPr>
            <a:xfrm>
              <a:off x="4576351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ïḍê">
              <a:extLst>
                <a:ext uri="{FF2B5EF4-FFF2-40B4-BE49-F238E27FC236}">
                  <a16:creationId xmlns="" xmlns:a16="http://schemas.microsoft.com/office/drawing/2014/main" id="{9027C58D-3C80-4DBB-B0CE-1A901430D824}"/>
                </a:ext>
              </a:extLst>
            </p:cNvPr>
            <p:cNvSpPr/>
            <p:nvPr/>
          </p:nvSpPr>
          <p:spPr>
            <a:xfrm>
              <a:off x="5631771" y="1407639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5" name="ïŝḷïḍé">
              <a:extLst>
                <a:ext uri="{FF2B5EF4-FFF2-40B4-BE49-F238E27FC236}">
                  <a16:creationId xmlns="" xmlns:a16="http://schemas.microsoft.com/office/drawing/2014/main" id="{4618353A-41F0-4431-A405-C88CE669833E}"/>
                </a:ext>
              </a:extLst>
            </p:cNvPr>
            <p:cNvSpPr/>
            <p:nvPr/>
          </p:nvSpPr>
          <p:spPr>
            <a:xfrm>
              <a:off x="5358983" y="5462927"/>
              <a:ext cx="1486860" cy="30777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6" name="îṩḻídé">
              <a:extLst>
                <a:ext uri="{FF2B5EF4-FFF2-40B4-BE49-F238E27FC236}">
                  <a16:creationId xmlns="" xmlns:a16="http://schemas.microsoft.com/office/drawing/2014/main" id="{0856C4C0-E44C-467F-9092-41EFA77FD618}"/>
                </a:ext>
              </a:extLst>
            </p:cNvPr>
            <p:cNvSpPr/>
            <p:nvPr/>
          </p:nvSpPr>
          <p:spPr>
            <a:xfrm>
              <a:off x="7798138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7" name="îṧļïḍé">
              <a:extLst>
                <a:ext uri="{FF2B5EF4-FFF2-40B4-BE49-F238E27FC236}">
                  <a16:creationId xmlns="" xmlns:a16="http://schemas.microsoft.com/office/drawing/2014/main" id="{E3734B36-0FF8-4781-AF67-294ADD78D1B6}"/>
                </a:ext>
              </a:extLst>
            </p:cNvPr>
            <p:cNvSpPr/>
            <p:nvPr/>
          </p:nvSpPr>
          <p:spPr>
            <a:xfrm>
              <a:off x="3452579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8" name="ïṡ1ïďê">
              <a:extLst>
                <a:ext uri="{FF2B5EF4-FFF2-40B4-BE49-F238E27FC236}">
                  <a16:creationId xmlns="" xmlns:a16="http://schemas.microsoft.com/office/drawing/2014/main" id="{B790698B-EA8A-4BAE-A9DC-060ED0300798}"/>
                </a:ext>
              </a:extLst>
            </p:cNvPr>
            <p:cNvSpPr/>
            <p:nvPr/>
          </p:nvSpPr>
          <p:spPr>
            <a:xfrm>
              <a:off x="3476466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 defTabSz="360000" fontAlgn="auto">
                <a:spcBef>
                  <a:spcPts val="0"/>
                </a:spcBef>
                <a:spcAft>
                  <a:spcPts val="600"/>
                </a:spcAft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9" name="îśľîḓé">
              <a:extLst>
                <a:ext uri="{FF2B5EF4-FFF2-40B4-BE49-F238E27FC236}">
                  <a16:creationId xmlns="" xmlns:a16="http://schemas.microsoft.com/office/drawing/2014/main" id="{428A6E81-75F8-49DA-866A-F6F69E4C0473}"/>
                </a:ext>
              </a:extLst>
            </p:cNvPr>
            <p:cNvSpPr/>
            <p:nvPr/>
          </p:nvSpPr>
          <p:spPr>
            <a:xfrm>
              <a:off x="7798138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20" name="îṡliḓè">
              <a:extLst>
                <a:ext uri="{FF2B5EF4-FFF2-40B4-BE49-F238E27FC236}">
                  <a16:creationId xmlns="" xmlns:a16="http://schemas.microsoft.com/office/drawing/2014/main" id="{A2CE298A-F3CD-48EC-918A-6B0C8D5C365C}"/>
                </a:ext>
              </a:extLst>
            </p:cNvPr>
            <p:cNvSpPr/>
            <p:nvPr/>
          </p:nvSpPr>
          <p:spPr bwMode="auto">
            <a:xfrm>
              <a:off x="5917267" y="20579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ḷiďê">
              <a:extLst>
                <a:ext uri="{FF2B5EF4-FFF2-40B4-BE49-F238E27FC236}">
                  <a16:creationId xmlns="" xmlns:a16="http://schemas.microsoft.com/office/drawing/2014/main" id="{9A953376-5BA2-479B-B6E1-E793CDC2D788}"/>
                </a:ext>
              </a:extLst>
            </p:cNvPr>
            <p:cNvSpPr/>
            <p:nvPr/>
          </p:nvSpPr>
          <p:spPr bwMode="auto">
            <a:xfrm>
              <a:off x="4734366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ḷîďê">
              <a:extLst>
                <a:ext uri="{FF2B5EF4-FFF2-40B4-BE49-F238E27FC236}">
                  <a16:creationId xmlns="" xmlns:a16="http://schemas.microsoft.com/office/drawing/2014/main" id="{D75B8A71-0899-47B3-85D3-CF6C73CC62C1}"/>
                </a:ext>
              </a:extLst>
            </p:cNvPr>
            <p:cNvSpPr/>
            <p:nvPr/>
          </p:nvSpPr>
          <p:spPr bwMode="auto">
            <a:xfrm>
              <a:off x="7097235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íde">
              <a:extLst>
                <a:ext uri="{FF2B5EF4-FFF2-40B4-BE49-F238E27FC236}">
                  <a16:creationId xmlns="" xmlns:a16="http://schemas.microsoft.com/office/drawing/2014/main" id="{DF722766-CC29-4EB6-AC2F-5B56BED913A3}"/>
                </a:ext>
              </a:extLst>
            </p:cNvPr>
            <p:cNvSpPr/>
            <p:nvPr/>
          </p:nvSpPr>
          <p:spPr bwMode="auto">
            <a:xfrm>
              <a:off x="4734366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şḷïde">
              <a:extLst>
                <a:ext uri="{FF2B5EF4-FFF2-40B4-BE49-F238E27FC236}">
                  <a16:creationId xmlns="" xmlns:a16="http://schemas.microsoft.com/office/drawing/2014/main" id="{A6A4F9D6-7071-45FB-AF2D-BAFC603AC83E}"/>
                </a:ext>
              </a:extLst>
            </p:cNvPr>
            <p:cNvSpPr/>
            <p:nvPr/>
          </p:nvSpPr>
          <p:spPr bwMode="auto">
            <a:xfrm>
              <a:off x="7097235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ļíḓé">
              <a:extLst>
                <a:ext uri="{FF2B5EF4-FFF2-40B4-BE49-F238E27FC236}">
                  <a16:creationId xmlns="" xmlns:a16="http://schemas.microsoft.com/office/drawing/2014/main" id="{2EA11E73-ECD3-4203-A34A-95B900008AD4}"/>
                </a:ext>
              </a:extLst>
            </p:cNvPr>
            <p:cNvSpPr/>
            <p:nvPr/>
          </p:nvSpPr>
          <p:spPr bwMode="auto">
            <a:xfrm>
              <a:off x="5917267" y="4802402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1íḑé">
              <a:extLst>
                <a:ext uri="{FF2B5EF4-FFF2-40B4-BE49-F238E27FC236}">
                  <a16:creationId xmlns="" xmlns:a16="http://schemas.microsoft.com/office/drawing/2014/main" id="{BB8B7BF4-6FB5-4534-AAA6-C9970FF13C1A}"/>
                </a:ext>
              </a:extLst>
            </p:cNvPr>
            <p:cNvSpPr/>
            <p:nvPr/>
          </p:nvSpPr>
          <p:spPr bwMode="auto">
            <a:xfrm>
              <a:off x="773531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ṣľíḍe">
              <a:extLst>
                <a:ext uri="{FF2B5EF4-FFF2-40B4-BE49-F238E27FC236}">
                  <a16:creationId xmlns="" xmlns:a16="http://schemas.microsoft.com/office/drawing/2014/main" id="{A1E2FB72-F084-4316-A475-936B0DE3CD31}"/>
                </a:ext>
              </a:extLst>
            </p:cNvPr>
            <p:cNvSpPr txBox="1"/>
            <p:nvPr/>
          </p:nvSpPr>
          <p:spPr bwMode="auto">
            <a:xfrm>
              <a:off x="773531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işľíḍe">
              <a:extLst>
                <a:ext uri="{FF2B5EF4-FFF2-40B4-BE49-F238E27FC236}">
                  <a16:creationId xmlns="" xmlns:a16="http://schemas.microsoft.com/office/drawing/2014/main" id="{AFAF0435-12D4-4695-B75F-6841BDF744D3}"/>
                </a:ext>
              </a:extLst>
            </p:cNvPr>
            <p:cNvSpPr/>
            <p:nvPr/>
          </p:nvSpPr>
          <p:spPr bwMode="auto">
            <a:xfrm>
              <a:off x="773531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iSľiḋê">
              <a:extLst>
                <a:ext uri="{FF2B5EF4-FFF2-40B4-BE49-F238E27FC236}">
                  <a16:creationId xmlns="" xmlns:a16="http://schemas.microsoft.com/office/drawing/2014/main" id="{0297D3B5-2898-4DD3-B26D-CAB736D80CDA}"/>
                </a:ext>
              </a:extLst>
            </p:cNvPr>
            <p:cNvSpPr txBox="1"/>
            <p:nvPr/>
          </p:nvSpPr>
          <p:spPr bwMode="auto">
            <a:xfrm>
              <a:off x="773531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íṩľîďê">
              <a:extLst>
                <a:ext uri="{FF2B5EF4-FFF2-40B4-BE49-F238E27FC236}">
                  <a16:creationId xmlns="" xmlns:a16="http://schemas.microsoft.com/office/drawing/2014/main" id="{10FE6C72-8047-4D31-874E-73472E163890}"/>
                </a:ext>
              </a:extLst>
            </p:cNvPr>
            <p:cNvSpPr/>
            <p:nvPr/>
          </p:nvSpPr>
          <p:spPr bwMode="auto">
            <a:xfrm>
              <a:off x="773531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iśḻïḋè">
              <a:extLst>
                <a:ext uri="{FF2B5EF4-FFF2-40B4-BE49-F238E27FC236}">
                  <a16:creationId xmlns="" xmlns:a16="http://schemas.microsoft.com/office/drawing/2014/main" id="{2CD8A02A-64AE-4159-90F6-5C751D0450B4}"/>
                </a:ext>
              </a:extLst>
            </p:cNvPr>
            <p:cNvSpPr txBox="1"/>
            <p:nvPr/>
          </p:nvSpPr>
          <p:spPr bwMode="auto">
            <a:xfrm>
              <a:off x="773531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0680A5E-71FC-47AE-B916-E8F346A05EC2}"/>
                </a:ext>
              </a:extLst>
            </p:cNvPr>
            <p:cNvCxnSpPr/>
            <p:nvPr/>
          </p:nvCxnSpPr>
          <p:spPr>
            <a:xfrm>
              <a:off x="876000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5167B367-9B69-46F8-B312-634A420BE54B}"/>
                </a:ext>
              </a:extLst>
            </p:cNvPr>
            <p:cNvCxnSpPr/>
            <p:nvPr/>
          </p:nvCxnSpPr>
          <p:spPr>
            <a:xfrm>
              <a:off x="876000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ïš1ïḑè">
              <a:extLst>
                <a:ext uri="{FF2B5EF4-FFF2-40B4-BE49-F238E27FC236}">
                  <a16:creationId xmlns="" xmlns:a16="http://schemas.microsoft.com/office/drawing/2014/main" id="{DD4F0591-CFBE-4A34-B003-B46246C5908A}"/>
                </a:ext>
              </a:extLst>
            </p:cNvPr>
            <p:cNvSpPr/>
            <p:nvPr/>
          </p:nvSpPr>
          <p:spPr bwMode="auto">
            <a:xfrm>
              <a:off x="9317376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ṩļîḑe">
              <a:extLst>
                <a:ext uri="{FF2B5EF4-FFF2-40B4-BE49-F238E27FC236}">
                  <a16:creationId xmlns="" xmlns:a16="http://schemas.microsoft.com/office/drawing/2014/main" id="{D797A89A-17DC-4291-9ED2-B0BDA0344EF0}"/>
                </a:ext>
              </a:extLst>
            </p:cNvPr>
            <p:cNvSpPr txBox="1"/>
            <p:nvPr/>
          </p:nvSpPr>
          <p:spPr bwMode="auto">
            <a:xfrm>
              <a:off x="9317376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îṧľídé">
              <a:extLst>
                <a:ext uri="{FF2B5EF4-FFF2-40B4-BE49-F238E27FC236}">
                  <a16:creationId xmlns="" xmlns:a16="http://schemas.microsoft.com/office/drawing/2014/main" id="{B2B914D1-008D-48E9-BEE5-88D44217A6ED}"/>
                </a:ext>
              </a:extLst>
            </p:cNvPr>
            <p:cNvSpPr/>
            <p:nvPr/>
          </p:nvSpPr>
          <p:spPr bwMode="auto">
            <a:xfrm>
              <a:off x="9317376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í$liďe">
              <a:extLst>
                <a:ext uri="{FF2B5EF4-FFF2-40B4-BE49-F238E27FC236}">
                  <a16:creationId xmlns="" xmlns:a16="http://schemas.microsoft.com/office/drawing/2014/main" id="{88E21FDE-A911-41CE-AB83-CA55604CA0A0}"/>
                </a:ext>
              </a:extLst>
            </p:cNvPr>
            <p:cNvSpPr txBox="1"/>
            <p:nvPr/>
          </p:nvSpPr>
          <p:spPr bwMode="auto">
            <a:xfrm>
              <a:off x="9317376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8" name="íśļíde">
              <a:extLst>
                <a:ext uri="{FF2B5EF4-FFF2-40B4-BE49-F238E27FC236}">
                  <a16:creationId xmlns="" xmlns:a16="http://schemas.microsoft.com/office/drawing/2014/main" id="{CE3A97EA-325D-42C5-A2D9-4A472E9406CF}"/>
                </a:ext>
              </a:extLst>
            </p:cNvPr>
            <p:cNvSpPr/>
            <p:nvPr/>
          </p:nvSpPr>
          <p:spPr bwMode="auto">
            <a:xfrm>
              <a:off x="9317376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iśḷiḍé">
              <a:extLst>
                <a:ext uri="{FF2B5EF4-FFF2-40B4-BE49-F238E27FC236}">
                  <a16:creationId xmlns="" xmlns:a16="http://schemas.microsoft.com/office/drawing/2014/main" id="{3F6A1D88-A06C-4CC9-9125-716ED3CA2841}"/>
                </a:ext>
              </a:extLst>
            </p:cNvPr>
            <p:cNvSpPr txBox="1"/>
            <p:nvPr/>
          </p:nvSpPr>
          <p:spPr bwMode="auto">
            <a:xfrm>
              <a:off x="9317376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3CA98D70-3ADF-4C0C-B084-FBA4FCCE6693}"/>
                </a:ext>
              </a:extLst>
            </p:cNvPr>
            <p:cNvCxnSpPr/>
            <p:nvPr/>
          </p:nvCxnSpPr>
          <p:spPr>
            <a:xfrm>
              <a:off x="9419845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F46D86B1-05E5-4D55-BEB7-A92AC7B25D2B}"/>
                </a:ext>
              </a:extLst>
            </p:cNvPr>
            <p:cNvCxnSpPr/>
            <p:nvPr/>
          </p:nvCxnSpPr>
          <p:spPr>
            <a:xfrm>
              <a:off x="9419845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42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1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4686" y="1340768"/>
            <a:ext cx="9165790" cy="4450776"/>
            <a:chOff x="1214686" y="1340768"/>
            <a:chExt cx="9165790" cy="4450776"/>
          </a:xfrm>
        </p:grpSpPr>
        <p:sp>
          <p:nvSpPr>
            <p:cNvPr id="3" name="íS1iḋe">
              <a:extLst>
                <a:ext uri="{FF2B5EF4-FFF2-40B4-BE49-F238E27FC236}">
                  <a16:creationId xmlns="" xmlns:a16="http://schemas.microsoft.com/office/drawing/2014/main" id="{68C12142-87A8-47CD-960E-B2956C970D5C}"/>
                </a:ext>
              </a:extLst>
            </p:cNvPr>
            <p:cNvSpPr/>
            <p:nvPr/>
          </p:nvSpPr>
          <p:spPr bwMode="auto">
            <a:xfrm>
              <a:off x="5832830" y="1340768"/>
              <a:ext cx="814372" cy="814372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4" name="îṣlîde">
              <a:extLst>
                <a:ext uri="{FF2B5EF4-FFF2-40B4-BE49-F238E27FC236}">
                  <a16:creationId xmlns="" xmlns:a16="http://schemas.microsoft.com/office/drawing/2014/main" id="{C3D7E5F6-0AEC-4A25-8D13-6B34BFD45C96}"/>
                </a:ext>
              </a:extLst>
            </p:cNvPr>
            <p:cNvSpPr/>
            <p:nvPr/>
          </p:nvSpPr>
          <p:spPr bwMode="auto">
            <a:xfrm>
              <a:off x="5832830" y="4977172"/>
              <a:ext cx="814372" cy="814372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5" name="íslíḓé">
              <a:extLst>
                <a:ext uri="{FF2B5EF4-FFF2-40B4-BE49-F238E27FC236}">
                  <a16:creationId xmlns="" xmlns:a16="http://schemas.microsoft.com/office/drawing/2014/main" id="{3BA68943-263F-4CE9-BCBD-7C0CD2423B90}"/>
                </a:ext>
              </a:extLst>
            </p:cNvPr>
            <p:cNvSpPr/>
            <p:nvPr/>
          </p:nvSpPr>
          <p:spPr bwMode="auto">
            <a:xfrm>
              <a:off x="5267908" y="2552903"/>
              <a:ext cx="814372" cy="814372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6" name="iśḻiḓé">
              <a:extLst>
                <a:ext uri="{FF2B5EF4-FFF2-40B4-BE49-F238E27FC236}">
                  <a16:creationId xmlns="" xmlns:a16="http://schemas.microsoft.com/office/drawing/2014/main" id="{E2954DA9-F801-444B-AE3D-ADD12490381D}"/>
                </a:ext>
              </a:extLst>
            </p:cNvPr>
            <p:cNvSpPr/>
            <p:nvPr/>
          </p:nvSpPr>
          <p:spPr bwMode="auto">
            <a:xfrm>
              <a:off x="5267908" y="3765038"/>
              <a:ext cx="814372" cy="814372"/>
            </a:xfrm>
            <a:prstGeom prst="diamond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7" name="iṣľïḑé">
              <a:extLst>
                <a:ext uri="{FF2B5EF4-FFF2-40B4-BE49-F238E27FC236}">
                  <a16:creationId xmlns="" xmlns:a16="http://schemas.microsoft.com/office/drawing/2014/main" id="{29BBF7F8-3DB1-48D6-B7D1-DCE70AD2F806}"/>
                </a:ext>
              </a:extLst>
            </p:cNvPr>
            <p:cNvSpPr txBox="1"/>
            <p:nvPr/>
          </p:nvSpPr>
          <p:spPr>
            <a:xfrm>
              <a:off x="6815013" y="1340768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8" name="iṣ1îdè">
              <a:extLst>
                <a:ext uri="{FF2B5EF4-FFF2-40B4-BE49-F238E27FC236}">
                  <a16:creationId xmlns="" xmlns:a16="http://schemas.microsoft.com/office/drawing/2014/main" id="{0F14916B-9476-4B16-9615-237FE860DABF}"/>
                </a:ext>
              </a:extLst>
            </p:cNvPr>
            <p:cNvSpPr txBox="1"/>
            <p:nvPr/>
          </p:nvSpPr>
          <p:spPr>
            <a:xfrm>
              <a:off x="6815013" y="1709201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9" name="íSḻîḍè">
              <a:extLst>
                <a:ext uri="{FF2B5EF4-FFF2-40B4-BE49-F238E27FC236}">
                  <a16:creationId xmlns="" xmlns:a16="http://schemas.microsoft.com/office/drawing/2014/main" id="{9C482C15-9DB1-4D7D-A80A-76088BD8C460}"/>
                </a:ext>
              </a:extLst>
            </p:cNvPr>
            <p:cNvSpPr txBox="1"/>
            <p:nvPr/>
          </p:nvSpPr>
          <p:spPr>
            <a:xfrm>
              <a:off x="6250091" y="2552903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0" name="ïṧ1iďê">
              <a:extLst>
                <a:ext uri="{FF2B5EF4-FFF2-40B4-BE49-F238E27FC236}">
                  <a16:creationId xmlns="" xmlns:a16="http://schemas.microsoft.com/office/drawing/2014/main" id="{6B15AFCE-75C1-42C1-847C-AE7AE62BFD3E}"/>
                </a:ext>
              </a:extLst>
            </p:cNvPr>
            <p:cNvSpPr txBox="1"/>
            <p:nvPr/>
          </p:nvSpPr>
          <p:spPr>
            <a:xfrm>
              <a:off x="6250091" y="2921336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1" name="ísļïḑè">
              <a:extLst>
                <a:ext uri="{FF2B5EF4-FFF2-40B4-BE49-F238E27FC236}">
                  <a16:creationId xmlns="" xmlns:a16="http://schemas.microsoft.com/office/drawing/2014/main" id="{C0A530EA-D5F2-490F-A55B-A497576A3AF5}"/>
                </a:ext>
              </a:extLst>
            </p:cNvPr>
            <p:cNvSpPr txBox="1"/>
            <p:nvPr/>
          </p:nvSpPr>
          <p:spPr>
            <a:xfrm>
              <a:off x="6250091" y="3765038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2" name="ï$ľîďé">
              <a:extLst>
                <a:ext uri="{FF2B5EF4-FFF2-40B4-BE49-F238E27FC236}">
                  <a16:creationId xmlns="" xmlns:a16="http://schemas.microsoft.com/office/drawing/2014/main" id="{CF937FD8-EC5E-42E2-A626-644DFA2989B9}"/>
                </a:ext>
              </a:extLst>
            </p:cNvPr>
            <p:cNvSpPr txBox="1"/>
            <p:nvPr/>
          </p:nvSpPr>
          <p:spPr>
            <a:xfrm>
              <a:off x="6250091" y="4133471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3" name="ïŝ1ïḓè">
              <a:extLst>
                <a:ext uri="{FF2B5EF4-FFF2-40B4-BE49-F238E27FC236}">
                  <a16:creationId xmlns="" xmlns:a16="http://schemas.microsoft.com/office/drawing/2014/main" id="{75B53F17-F8CD-4F84-840F-46912A47A195}"/>
                </a:ext>
              </a:extLst>
            </p:cNvPr>
            <p:cNvSpPr txBox="1"/>
            <p:nvPr/>
          </p:nvSpPr>
          <p:spPr>
            <a:xfrm>
              <a:off x="6815013" y="4977172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4" name="iṧ1ïďê">
              <a:extLst>
                <a:ext uri="{FF2B5EF4-FFF2-40B4-BE49-F238E27FC236}">
                  <a16:creationId xmlns="" xmlns:a16="http://schemas.microsoft.com/office/drawing/2014/main" id="{969B185D-0ED7-476D-80F4-CE3F859E3B41}"/>
                </a:ext>
              </a:extLst>
            </p:cNvPr>
            <p:cNvSpPr txBox="1"/>
            <p:nvPr/>
          </p:nvSpPr>
          <p:spPr>
            <a:xfrm>
              <a:off x="6815013" y="5345605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5" name="ïṥḷíḍê">
              <a:extLst>
                <a:ext uri="{FF2B5EF4-FFF2-40B4-BE49-F238E27FC236}">
                  <a16:creationId xmlns="" xmlns:a16="http://schemas.microsoft.com/office/drawing/2014/main" id="{CF207ED6-CD25-4B00-AF1E-DADD6C3C45C1}"/>
                </a:ext>
              </a:extLst>
            </p:cNvPr>
            <p:cNvSpPr/>
            <p:nvPr/>
          </p:nvSpPr>
          <p:spPr>
            <a:xfrm>
              <a:off x="1504950" y="3058441"/>
              <a:ext cx="1995744" cy="532484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2"/>
                  </a:solidFill>
                </a:rPr>
                <a:t>CONTENTS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F94FBAFE-FB7E-4C29-A625-43C80DFC51FC}"/>
                </a:ext>
              </a:extLst>
            </p:cNvPr>
            <p:cNvCxnSpPr/>
            <p:nvPr/>
          </p:nvCxnSpPr>
          <p:spPr>
            <a:xfrm flipH="1">
              <a:off x="1214686" y="2921337"/>
              <a:ext cx="757737" cy="0"/>
            </a:xfrm>
            <a:prstGeom prst="line">
              <a:avLst/>
            </a:prstGeom>
            <a:ln w="2222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FE2A49A8-1E04-4DC4-9565-B826E1A7B62C}"/>
                </a:ext>
              </a:extLst>
            </p:cNvPr>
            <p:cNvCxnSpPr/>
            <p:nvPr/>
          </p:nvCxnSpPr>
          <p:spPr>
            <a:xfrm>
              <a:off x="2086723" y="3721614"/>
              <a:ext cx="1800200" cy="0"/>
            </a:xfrm>
            <a:prstGeom prst="line">
              <a:avLst/>
            </a:prstGeom>
            <a:ln w="2222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5708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352" name="2112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461564"/>
            <a:ext cx="10847388" cy="3685236"/>
            <a:chOff x="673100" y="2461564"/>
            <a:chExt cx="10847388" cy="3685236"/>
          </a:xfrm>
        </p:grpSpPr>
        <p:cxnSp>
          <p:nvCxnSpPr>
            <p:cNvPr id="353" name="直接连接符 352"/>
            <p:cNvCxnSpPr/>
            <p:nvPr/>
          </p:nvCxnSpPr>
          <p:spPr>
            <a:xfrm>
              <a:off x="2149874" y="3199951"/>
              <a:ext cx="9370614" cy="0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4" name="ïṧľîḋe"/>
            <p:cNvSpPr/>
            <p:nvPr/>
          </p:nvSpPr>
          <p:spPr>
            <a:xfrm>
              <a:off x="673100" y="2461564"/>
              <a:ext cx="1476774" cy="147677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5" name="îśľïďé">
              <a:extLst>
                <a:ext uri="{FF2B5EF4-FFF2-40B4-BE49-F238E27FC236}">
                  <a16:creationId xmlns="" xmlns:a16="http://schemas.microsoft.com/office/drawing/2014/main" id="{7CFA3A28-8565-4451-9510-24AE8686F18A}"/>
                </a:ext>
              </a:extLst>
            </p:cNvPr>
            <p:cNvSpPr/>
            <p:nvPr/>
          </p:nvSpPr>
          <p:spPr bwMode="auto">
            <a:xfrm>
              <a:off x="1022636" y="2813264"/>
              <a:ext cx="777703" cy="773373"/>
            </a:xfrm>
            <a:custGeom>
              <a:avLst/>
              <a:gdLst>
                <a:gd name="connsiteX0" fmla="*/ 463604 w 528837"/>
                <a:gd name="connsiteY0" fmla="*/ 361011 h 525894"/>
                <a:gd name="connsiteX1" fmla="*/ 468167 w 528837"/>
                <a:gd name="connsiteY1" fmla="*/ 363857 h 525894"/>
                <a:gd name="connsiteX2" fmla="*/ 485277 w 528837"/>
                <a:gd name="connsiteY2" fmla="*/ 399140 h 525894"/>
                <a:gd name="connsiteX3" fmla="*/ 524061 w 528837"/>
                <a:gd name="connsiteY3" fmla="*/ 404831 h 525894"/>
                <a:gd name="connsiteX4" fmla="*/ 528624 w 528837"/>
                <a:gd name="connsiteY4" fmla="*/ 408245 h 525894"/>
                <a:gd name="connsiteX5" fmla="*/ 526913 w 528837"/>
                <a:gd name="connsiteY5" fmla="*/ 413367 h 525894"/>
                <a:gd name="connsiteX6" fmla="*/ 498966 w 528837"/>
                <a:gd name="connsiteY6" fmla="*/ 440683 h 525894"/>
                <a:gd name="connsiteX7" fmla="*/ 505810 w 528837"/>
                <a:gd name="connsiteY7" fmla="*/ 479380 h 525894"/>
                <a:gd name="connsiteX8" fmla="*/ 503528 w 528837"/>
                <a:gd name="connsiteY8" fmla="*/ 484502 h 525894"/>
                <a:gd name="connsiteX9" fmla="*/ 497825 w 528837"/>
                <a:gd name="connsiteY9" fmla="*/ 485071 h 525894"/>
                <a:gd name="connsiteX10" fmla="*/ 463604 w 528837"/>
                <a:gd name="connsiteY10" fmla="*/ 466861 h 525894"/>
                <a:gd name="connsiteX11" fmla="*/ 428813 w 528837"/>
                <a:gd name="connsiteY11" fmla="*/ 485071 h 525894"/>
                <a:gd name="connsiteX12" fmla="*/ 423109 w 528837"/>
                <a:gd name="connsiteY12" fmla="*/ 484502 h 525894"/>
                <a:gd name="connsiteX13" fmla="*/ 420828 w 528837"/>
                <a:gd name="connsiteY13" fmla="*/ 479380 h 525894"/>
                <a:gd name="connsiteX14" fmla="*/ 427672 w 528837"/>
                <a:gd name="connsiteY14" fmla="*/ 440683 h 525894"/>
                <a:gd name="connsiteX15" fmla="*/ 399725 w 528837"/>
                <a:gd name="connsiteY15" fmla="*/ 413367 h 525894"/>
                <a:gd name="connsiteX16" fmla="*/ 398014 w 528837"/>
                <a:gd name="connsiteY16" fmla="*/ 408245 h 525894"/>
                <a:gd name="connsiteX17" fmla="*/ 402576 w 528837"/>
                <a:gd name="connsiteY17" fmla="*/ 404831 h 525894"/>
                <a:gd name="connsiteX18" fmla="*/ 441360 w 528837"/>
                <a:gd name="connsiteY18" fmla="*/ 399140 h 525894"/>
                <a:gd name="connsiteX19" fmla="*/ 458471 w 528837"/>
                <a:gd name="connsiteY19" fmla="*/ 363857 h 525894"/>
                <a:gd name="connsiteX20" fmla="*/ 463604 w 528837"/>
                <a:gd name="connsiteY20" fmla="*/ 361011 h 525894"/>
                <a:gd name="connsiteX21" fmla="*/ 308013 w 528837"/>
                <a:gd name="connsiteY21" fmla="*/ 361011 h 525894"/>
                <a:gd name="connsiteX22" fmla="*/ 312576 w 528837"/>
                <a:gd name="connsiteY22" fmla="*/ 363857 h 525894"/>
                <a:gd name="connsiteX23" fmla="*/ 330260 w 528837"/>
                <a:gd name="connsiteY23" fmla="*/ 399140 h 525894"/>
                <a:gd name="connsiteX24" fmla="*/ 369051 w 528837"/>
                <a:gd name="connsiteY24" fmla="*/ 404831 h 525894"/>
                <a:gd name="connsiteX25" fmla="*/ 373044 w 528837"/>
                <a:gd name="connsiteY25" fmla="*/ 408245 h 525894"/>
                <a:gd name="connsiteX26" fmla="*/ 371903 w 528837"/>
                <a:gd name="connsiteY26" fmla="*/ 413367 h 525894"/>
                <a:gd name="connsiteX27" fmla="*/ 343951 w 528837"/>
                <a:gd name="connsiteY27" fmla="*/ 440683 h 525894"/>
                <a:gd name="connsiteX28" fmla="*/ 350226 w 528837"/>
                <a:gd name="connsiteY28" fmla="*/ 479380 h 525894"/>
                <a:gd name="connsiteX29" fmla="*/ 348515 w 528837"/>
                <a:gd name="connsiteY29" fmla="*/ 484502 h 525894"/>
                <a:gd name="connsiteX30" fmla="*/ 342810 w 528837"/>
                <a:gd name="connsiteY30" fmla="*/ 485071 h 525894"/>
                <a:gd name="connsiteX31" fmla="*/ 308013 w 528837"/>
                <a:gd name="connsiteY31" fmla="*/ 466861 h 525894"/>
                <a:gd name="connsiteX32" fmla="*/ 273215 w 528837"/>
                <a:gd name="connsiteY32" fmla="*/ 485071 h 525894"/>
                <a:gd name="connsiteX33" fmla="*/ 267511 w 528837"/>
                <a:gd name="connsiteY33" fmla="*/ 484502 h 525894"/>
                <a:gd name="connsiteX34" fmla="*/ 265800 w 528837"/>
                <a:gd name="connsiteY34" fmla="*/ 479380 h 525894"/>
                <a:gd name="connsiteX35" fmla="*/ 272075 w 528837"/>
                <a:gd name="connsiteY35" fmla="*/ 440683 h 525894"/>
                <a:gd name="connsiteX36" fmla="*/ 244123 w 528837"/>
                <a:gd name="connsiteY36" fmla="*/ 413367 h 525894"/>
                <a:gd name="connsiteX37" fmla="*/ 242982 w 528837"/>
                <a:gd name="connsiteY37" fmla="*/ 408245 h 525894"/>
                <a:gd name="connsiteX38" fmla="*/ 246975 w 528837"/>
                <a:gd name="connsiteY38" fmla="*/ 404831 h 525894"/>
                <a:gd name="connsiteX39" fmla="*/ 285765 w 528837"/>
                <a:gd name="connsiteY39" fmla="*/ 399140 h 525894"/>
                <a:gd name="connsiteX40" fmla="*/ 303449 w 528837"/>
                <a:gd name="connsiteY40" fmla="*/ 363857 h 525894"/>
                <a:gd name="connsiteX41" fmla="*/ 308013 w 528837"/>
                <a:gd name="connsiteY41" fmla="*/ 361011 h 525894"/>
                <a:gd name="connsiteX42" fmla="*/ 173924 w 528837"/>
                <a:gd name="connsiteY42" fmla="*/ 261878 h 525894"/>
                <a:gd name="connsiteX43" fmla="*/ 155106 w 528837"/>
                <a:gd name="connsiteY43" fmla="*/ 322190 h 525894"/>
                <a:gd name="connsiteX44" fmla="*/ 154536 w 528837"/>
                <a:gd name="connsiteY44" fmla="*/ 326742 h 525894"/>
                <a:gd name="connsiteX45" fmla="*/ 174494 w 528837"/>
                <a:gd name="connsiteY45" fmla="*/ 410950 h 525894"/>
                <a:gd name="connsiteX46" fmla="*/ 174494 w 528837"/>
                <a:gd name="connsiteY46" fmla="*/ 410381 h 525894"/>
                <a:gd name="connsiteX47" fmla="*/ 192742 w 528837"/>
                <a:gd name="connsiteY47" fmla="*/ 326742 h 525894"/>
                <a:gd name="connsiteX48" fmla="*/ 192742 w 528837"/>
                <a:gd name="connsiteY48" fmla="*/ 322190 h 525894"/>
                <a:gd name="connsiteX49" fmla="*/ 175065 w 528837"/>
                <a:gd name="connsiteY49" fmla="*/ 263016 h 525894"/>
                <a:gd name="connsiteX50" fmla="*/ 200155 w 528837"/>
                <a:gd name="connsiteY50" fmla="*/ 297155 h 525894"/>
                <a:gd name="connsiteX51" fmla="*/ 222965 w 528837"/>
                <a:gd name="connsiteY51" fmla="*/ 265292 h 525894"/>
                <a:gd name="connsiteX52" fmla="*/ 232089 w 528837"/>
                <a:gd name="connsiteY52" fmla="*/ 261878 h 525894"/>
                <a:gd name="connsiteX53" fmla="*/ 301658 w 528837"/>
                <a:gd name="connsiteY53" fmla="*/ 305689 h 525894"/>
                <a:gd name="connsiteX54" fmla="*/ 331881 w 528837"/>
                <a:gd name="connsiteY54" fmla="*/ 370553 h 525894"/>
                <a:gd name="connsiteX55" fmla="*/ 321047 w 528837"/>
                <a:gd name="connsiteY55" fmla="*/ 348932 h 525894"/>
                <a:gd name="connsiteX56" fmla="*/ 308501 w 528837"/>
                <a:gd name="connsiteY56" fmla="*/ 341535 h 525894"/>
                <a:gd name="connsiteX57" fmla="*/ 295956 w 528837"/>
                <a:gd name="connsiteY57" fmla="*/ 348932 h 525894"/>
                <a:gd name="connsiteX58" fmla="*/ 277138 w 528837"/>
                <a:gd name="connsiteY58" fmla="*/ 387053 h 525894"/>
                <a:gd name="connsiteX59" fmla="*/ 234940 w 528837"/>
                <a:gd name="connsiteY59" fmla="*/ 393312 h 525894"/>
                <a:gd name="connsiteX60" fmla="*/ 223535 w 528837"/>
                <a:gd name="connsiteY60" fmla="*/ 402984 h 525894"/>
                <a:gd name="connsiteX61" fmla="*/ 227527 w 528837"/>
                <a:gd name="connsiteY61" fmla="*/ 416640 h 525894"/>
                <a:gd name="connsiteX62" fmla="*/ 257750 w 528837"/>
                <a:gd name="connsiteY62" fmla="*/ 446796 h 525894"/>
                <a:gd name="connsiteX63" fmla="*/ 250907 w 528837"/>
                <a:gd name="connsiteY63" fmla="*/ 488331 h 525894"/>
                <a:gd name="connsiteX64" fmla="*/ 256039 w 528837"/>
                <a:gd name="connsiteY64" fmla="*/ 501986 h 525894"/>
                <a:gd name="connsiteX65" fmla="*/ 264593 w 528837"/>
                <a:gd name="connsiteY65" fmla="*/ 504831 h 525894"/>
                <a:gd name="connsiteX66" fmla="*/ 270865 w 528837"/>
                <a:gd name="connsiteY66" fmla="*/ 503124 h 525894"/>
                <a:gd name="connsiteX67" fmla="*/ 308501 w 528837"/>
                <a:gd name="connsiteY67" fmla="*/ 483210 h 525894"/>
                <a:gd name="connsiteX68" fmla="*/ 346137 w 528837"/>
                <a:gd name="connsiteY68" fmla="*/ 503124 h 525894"/>
                <a:gd name="connsiteX69" fmla="*/ 352410 w 528837"/>
                <a:gd name="connsiteY69" fmla="*/ 504831 h 525894"/>
                <a:gd name="connsiteX70" fmla="*/ 355261 w 528837"/>
                <a:gd name="connsiteY70" fmla="*/ 504262 h 525894"/>
                <a:gd name="connsiteX71" fmla="*/ 317055 w 528837"/>
                <a:gd name="connsiteY71" fmla="*/ 525883 h 525894"/>
                <a:gd name="connsiteX72" fmla="*/ 37636 w 528837"/>
                <a:gd name="connsiteY72" fmla="*/ 525883 h 525894"/>
                <a:gd name="connsiteX73" fmla="*/ 1141 w 528837"/>
                <a:gd name="connsiteY73" fmla="*/ 495159 h 525894"/>
                <a:gd name="connsiteX74" fmla="*/ 0 w 528837"/>
                <a:gd name="connsiteY74" fmla="*/ 495159 h 525894"/>
                <a:gd name="connsiteX75" fmla="*/ 42198 w 528837"/>
                <a:gd name="connsiteY75" fmla="*/ 328448 h 525894"/>
                <a:gd name="connsiteX76" fmla="*/ 42768 w 528837"/>
                <a:gd name="connsiteY76" fmla="*/ 329017 h 525894"/>
                <a:gd name="connsiteX77" fmla="*/ 50182 w 528837"/>
                <a:gd name="connsiteY77" fmla="*/ 313086 h 525894"/>
                <a:gd name="connsiteX78" fmla="*/ 49611 w 528837"/>
                <a:gd name="connsiteY78" fmla="*/ 313086 h 525894"/>
                <a:gd name="connsiteX79" fmla="*/ 53033 w 528837"/>
                <a:gd name="connsiteY79" fmla="*/ 306827 h 525894"/>
                <a:gd name="connsiteX80" fmla="*/ 54173 w 528837"/>
                <a:gd name="connsiteY80" fmla="*/ 305689 h 525894"/>
                <a:gd name="connsiteX81" fmla="*/ 55884 w 528837"/>
                <a:gd name="connsiteY81" fmla="*/ 303414 h 525894"/>
                <a:gd name="connsiteX82" fmla="*/ 115189 w 528837"/>
                <a:gd name="connsiteY82" fmla="*/ 264154 h 525894"/>
                <a:gd name="connsiteX83" fmla="*/ 124883 w 528837"/>
                <a:gd name="connsiteY83" fmla="*/ 267568 h 525894"/>
                <a:gd name="connsiteX84" fmla="*/ 147693 w 528837"/>
                <a:gd name="connsiteY84" fmla="*/ 298293 h 525894"/>
                <a:gd name="connsiteX85" fmla="*/ 173924 w 528837"/>
                <a:gd name="connsiteY85" fmla="*/ 261878 h 525894"/>
                <a:gd name="connsiteX86" fmla="*/ 381420 w 528837"/>
                <a:gd name="connsiteY86" fmla="*/ 227618 h 525894"/>
                <a:gd name="connsiteX87" fmla="*/ 385983 w 528837"/>
                <a:gd name="connsiteY87" fmla="*/ 231032 h 525894"/>
                <a:gd name="connsiteX88" fmla="*/ 403667 w 528837"/>
                <a:gd name="connsiteY88" fmla="*/ 265740 h 525894"/>
                <a:gd name="connsiteX89" fmla="*/ 442458 w 528837"/>
                <a:gd name="connsiteY89" fmla="*/ 271430 h 525894"/>
                <a:gd name="connsiteX90" fmla="*/ 446451 w 528837"/>
                <a:gd name="connsiteY90" fmla="*/ 274844 h 525894"/>
                <a:gd name="connsiteX91" fmla="*/ 445310 w 528837"/>
                <a:gd name="connsiteY91" fmla="*/ 280534 h 525894"/>
                <a:gd name="connsiteX92" fmla="*/ 417358 w 528837"/>
                <a:gd name="connsiteY92" fmla="*/ 307845 h 525894"/>
                <a:gd name="connsiteX93" fmla="*/ 423633 w 528837"/>
                <a:gd name="connsiteY93" fmla="*/ 345966 h 525894"/>
                <a:gd name="connsiteX94" fmla="*/ 421922 w 528837"/>
                <a:gd name="connsiteY94" fmla="*/ 351087 h 525894"/>
                <a:gd name="connsiteX95" fmla="*/ 416217 w 528837"/>
                <a:gd name="connsiteY95" fmla="*/ 351656 h 525894"/>
                <a:gd name="connsiteX96" fmla="*/ 381420 w 528837"/>
                <a:gd name="connsiteY96" fmla="*/ 333449 h 525894"/>
                <a:gd name="connsiteX97" fmla="*/ 346622 w 528837"/>
                <a:gd name="connsiteY97" fmla="*/ 351656 h 525894"/>
                <a:gd name="connsiteX98" fmla="*/ 341488 w 528837"/>
                <a:gd name="connsiteY98" fmla="*/ 351087 h 525894"/>
                <a:gd name="connsiteX99" fmla="*/ 339207 w 528837"/>
                <a:gd name="connsiteY99" fmla="*/ 345966 h 525894"/>
                <a:gd name="connsiteX100" fmla="*/ 345482 w 528837"/>
                <a:gd name="connsiteY100" fmla="*/ 307845 h 525894"/>
                <a:gd name="connsiteX101" fmla="*/ 317530 w 528837"/>
                <a:gd name="connsiteY101" fmla="*/ 280534 h 525894"/>
                <a:gd name="connsiteX102" fmla="*/ 316389 w 528837"/>
                <a:gd name="connsiteY102" fmla="*/ 274844 h 525894"/>
                <a:gd name="connsiteX103" fmla="*/ 320382 w 528837"/>
                <a:gd name="connsiteY103" fmla="*/ 271430 h 525894"/>
                <a:gd name="connsiteX104" fmla="*/ 359172 w 528837"/>
                <a:gd name="connsiteY104" fmla="*/ 265740 h 525894"/>
                <a:gd name="connsiteX105" fmla="*/ 376856 w 528837"/>
                <a:gd name="connsiteY105" fmla="*/ 230463 h 525894"/>
                <a:gd name="connsiteX106" fmla="*/ 381420 w 528837"/>
                <a:gd name="connsiteY106" fmla="*/ 227618 h 525894"/>
                <a:gd name="connsiteX107" fmla="*/ 173112 w 528837"/>
                <a:gd name="connsiteY107" fmla="*/ 0 h 525894"/>
                <a:gd name="connsiteX108" fmla="*/ 295550 w 528837"/>
                <a:gd name="connsiteY108" fmla="*/ 121753 h 525894"/>
                <a:gd name="connsiteX109" fmla="*/ 173112 w 528837"/>
                <a:gd name="connsiteY109" fmla="*/ 243506 h 525894"/>
                <a:gd name="connsiteX110" fmla="*/ 50674 w 528837"/>
                <a:gd name="connsiteY110" fmla="*/ 121753 h 525894"/>
                <a:gd name="connsiteX111" fmla="*/ 173112 w 528837"/>
                <a:gd name="connsiteY111" fmla="*/ 0 h 52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528837" h="525894">
                  <a:moveTo>
                    <a:pt x="463604" y="361011"/>
                  </a:moveTo>
                  <a:cubicBezTo>
                    <a:pt x="465315" y="361011"/>
                    <a:pt x="467026" y="362149"/>
                    <a:pt x="468167" y="363857"/>
                  </a:cubicBezTo>
                  <a:cubicBezTo>
                    <a:pt x="485277" y="399140"/>
                    <a:pt x="485277" y="399140"/>
                    <a:pt x="485277" y="399140"/>
                  </a:cubicBezTo>
                  <a:cubicBezTo>
                    <a:pt x="524061" y="404831"/>
                    <a:pt x="524061" y="404831"/>
                    <a:pt x="524061" y="404831"/>
                  </a:cubicBezTo>
                  <a:cubicBezTo>
                    <a:pt x="526342" y="404831"/>
                    <a:pt x="528054" y="405969"/>
                    <a:pt x="528624" y="408245"/>
                  </a:cubicBezTo>
                  <a:cubicBezTo>
                    <a:pt x="529194" y="409952"/>
                    <a:pt x="528624" y="412229"/>
                    <a:pt x="526913" y="413367"/>
                  </a:cubicBezTo>
                  <a:cubicBezTo>
                    <a:pt x="498966" y="440683"/>
                    <a:pt x="498966" y="440683"/>
                    <a:pt x="498966" y="440683"/>
                  </a:cubicBezTo>
                  <a:cubicBezTo>
                    <a:pt x="505810" y="479380"/>
                    <a:pt x="505810" y="479380"/>
                    <a:pt x="505810" y="479380"/>
                  </a:cubicBezTo>
                  <a:cubicBezTo>
                    <a:pt x="505810" y="481088"/>
                    <a:pt x="505240" y="483364"/>
                    <a:pt x="503528" y="484502"/>
                  </a:cubicBezTo>
                  <a:cubicBezTo>
                    <a:pt x="501817" y="485640"/>
                    <a:pt x="500106" y="485640"/>
                    <a:pt x="497825" y="485071"/>
                  </a:cubicBezTo>
                  <a:cubicBezTo>
                    <a:pt x="463604" y="466861"/>
                    <a:pt x="463604" y="466861"/>
                    <a:pt x="463604" y="466861"/>
                  </a:cubicBezTo>
                  <a:cubicBezTo>
                    <a:pt x="428813" y="485071"/>
                    <a:pt x="428813" y="485071"/>
                    <a:pt x="428813" y="485071"/>
                  </a:cubicBezTo>
                  <a:cubicBezTo>
                    <a:pt x="427101" y="485640"/>
                    <a:pt x="424820" y="485640"/>
                    <a:pt x="423109" y="484502"/>
                  </a:cubicBezTo>
                  <a:cubicBezTo>
                    <a:pt x="421398" y="483364"/>
                    <a:pt x="420828" y="481088"/>
                    <a:pt x="420828" y="479380"/>
                  </a:cubicBezTo>
                  <a:cubicBezTo>
                    <a:pt x="427672" y="440683"/>
                    <a:pt x="427672" y="440683"/>
                    <a:pt x="427672" y="440683"/>
                  </a:cubicBezTo>
                  <a:cubicBezTo>
                    <a:pt x="399725" y="413367"/>
                    <a:pt x="399725" y="413367"/>
                    <a:pt x="399725" y="413367"/>
                  </a:cubicBezTo>
                  <a:cubicBezTo>
                    <a:pt x="398014" y="412229"/>
                    <a:pt x="397443" y="409952"/>
                    <a:pt x="398014" y="408245"/>
                  </a:cubicBezTo>
                  <a:cubicBezTo>
                    <a:pt x="398584" y="405969"/>
                    <a:pt x="400295" y="404831"/>
                    <a:pt x="402576" y="404831"/>
                  </a:cubicBezTo>
                  <a:cubicBezTo>
                    <a:pt x="441360" y="399140"/>
                    <a:pt x="441360" y="399140"/>
                    <a:pt x="441360" y="399140"/>
                  </a:cubicBezTo>
                  <a:cubicBezTo>
                    <a:pt x="458471" y="363857"/>
                    <a:pt x="458471" y="363857"/>
                    <a:pt x="458471" y="363857"/>
                  </a:cubicBezTo>
                  <a:cubicBezTo>
                    <a:pt x="459611" y="362149"/>
                    <a:pt x="461323" y="361011"/>
                    <a:pt x="463604" y="361011"/>
                  </a:cubicBezTo>
                  <a:close/>
                  <a:moveTo>
                    <a:pt x="308013" y="361011"/>
                  </a:moveTo>
                  <a:cubicBezTo>
                    <a:pt x="310295" y="361011"/>
                    <a:pt x="312006" y="362149"/>
                    <a:pt x="312576" y="363857"/>
                  </a:cubicBezTo>
                  <a:cubicBezTo>
                    <a:pt x="330260" y="399140"/>
                    <a:pt x="330260" y="399140"/>
                    <a:pt x="330260" y="399140"/>
                  </a:cubicBezTo>
                  <a:cubicBezTo>
                    <a:pt x="369051" y="404831"/>
                    <a:pt x="369051" y="404831"/>
                    <a:pt x="369051" y="404831"/>
                  </a:cubicBezTo>
                  <a:cubicBezTo>
                    <a:pt x="370762" y="404831"/>
                    <a:pt x="372473" y="406538"/>
                    <a:pt x="373044" y="408245"/>
                  </a:cubicBezTo>
                  <a:cubicBezTo>
                    <a:pt x="373614" y="409952"/>
                    <a:pt x="373044" y="412229"/>
                    <a:pt x="371903" y="413367"/>
                  </a:cubicBezTo>
                  <a:cubicBezTo>
                    <a:pt x="343951" y="440683"/>
                    <a:pt x="343951" y="440683"/>
                    <a:pt x="343951" y="440683"/>
                  </a:cubicBezTo>
                  <a:cubicBezTo>
                    <a:pt x="350226" y="479380"/>
                    <a:pt x="350226" y="479380"/>
                    <a:pt x="350226" y="479380"/>
                  </a:cubicBezTo>
                  <a:cubicBezTo>
                    <a:pt x="350796" y="481088"/>
                    <a:pt x="349655" y="483364"/>
                    <a:pt x="348515" y="484502"/>
                  </a:cubicBezTo>
                  <a:cubicBezTo>
                    <a:pt x="346803" y="485640"/>
                    <a:pt x="344521" y="485640"/>
                    <a:pt x="342810" y="485071"/>
                  </a:cubicBezTo>
                  <a:cubicBezTo>
                    <a:pt x="308013" y="466861"/>
                    <a:pt x="308013" y="466861"/>
                    <a:pt x="308013" y="466861"/>
                  </a:cubicBezTo>
                  <a:cubicBezTo>
                    <a:pt x="273215" y="485071"/>
                    <a:pt x="273215" y="485071"/>
                    <a:pt x="273215" y="485071"/>
                  </a:cubicBezTo>
                  <a:cubicBezTo>
                    <a:pt x="271504" y="485640"/>
                    <a:pt x="269222" y="485640"/>
                    <a:pt x="267511" y="484502"/>
                  </a:cubicBezTo>
                  <a:cubicBezTo>
                    <a:pt x="266370" y="483364"/>
                    <a:pt x="265229" y="481657"/>
                    <a:pt x="265800" y="479380"/>
                  </a:cubicBezTo>
                  <a:cubicBezTo>
                    <a:pt x="272075" y="440683"/>
                    <a:pt x="272075" y="440683"/>
                    <a:pt x="272075" y="440683"/>
                  </a:cubicBezTo>
                  <a:cubicBezTo>
                    <a:pt x="244123" y="413367"/>
                    <a:pt x="244123" y="413367"/>
                    <a:pt x="244123" y="413367"/>
                  </a:cubicBezTo>
                  <a:cubicBezTo>
                    <a:pt x="242982" y="412229"/>
                    <a:pt x="242411" y="409952"/>
                    <a:pt x="242982" y="408245"/>
                  </a:cubicBezTo>
                  <a:cubicBezTo>
                    <a:pt x="243552" y="406538"/>
                    <a:pt x="245263" y="404831"/>
                    <a:pt x="246975" y="404831"/>
                  </a:cubicBezTo>
                  <a:cubicBezTo>
                    <a:pt x="285765" y="399140"/>
                    <a:pt x="285765" y="399140"/>
                    <a:pt x="285765" y="399140"/>
                  </a:cubicBezTo>
                  <a:cubicBezTo>
                    <a:pt x="303449" y="363857"/>
                    <a:pt x="303449" y="363857"/>
                    <a:pt x="303449" y="363857"/>
                  </a:cubicBezTo>
                  <a:cubicBezTo>
                    <a:pt x="304020" y="362149"/>
                    <a:pt x="306301" y="361011"/>
                    <a:pt x="308013" y="361011"/>
                  </a:cubicBezTo>
                  <a:close/>
                  <a:moveTo>
                    <a:pt x="173924" y="261878"/>
                  </a:moveTo>
                  <a:cubicBezTo>
                    <a:pt x="173924" y="261878"/>
                    <a:pt x="173924" y="261878"/>
                    <a:pt x="155106" y="322190"/>
                  </a:cubicBezTo>
                  <a:cubicBezTo>
                    <a:pt x="154536" y="323328"/>
                    <a:pt x="154536" y="325035"/>
                    <a:pt x="154536" y="326742"/>
                  </a:cubicBezTo>
                  <a:cubicBezTo>
                    <a:pt x="154536" y="326742"/>
                    <a:pt x="154536" y="326742"/>
                    <a:pt x="174494" y="410950"/>
                  </a:cubicBezTo>
                  <a:lnTo>
                    <a:pt x="174494" y="410381"/>
                  </a:lnTo>
                  <a:cubicBezTo>
                    <a:pt x="174494" y="410381"/>
                    <a:pt x="174494" y="410381"/>
                    <a:pt x="192742" y="326742"/>
                  </a:cubicBezTo>
                  <a:cubicBezTo>
                    <a:pt x="192742" y="325035"/>
                    <a:pt x="192742" y="323897"/>
                    <a:pt x="192742" y="322190"/>
                  </a:cubicBezTo>
                  <a:cubicBezTo>
                    <a:pt x="192742" y="322190"/>
                    <a:pt x="192742" y="322190"/>
                    <a:pt x="175065" y="263016"/>
                  </a:cubicBezTo>
                  <a:cubicBezTo>
                    <a:pt x="175065" y="263016"/>
                    <a:pt x="175065" y="263016"/>
                    <a:pt x="200155" y="297155"/>
                  </a:cubicBezTo>
                  <a:cubicBezTo>
                    <a:pt x="200155" y="297155"/>
                    <a:pt x="200155" y="297155"/>
                    <a:pt x="222965" y="265292"/>
                  </a:cubicBezTo>
                  <a:cubicBezTo>
                    <a:pt x="225246" y="262447"/>
                    <a:pt x="228667" y="261309"/>
                    <a:pt x="232089" y="261878"/>
                  </a:cubicBezTo>
                  <a:cubicBezTo>
                    <a:pt x="254899" y="265292"/>
                    <a:pt x="283981" y="276103"/>
                    <a:pt x="301658" y="305689"/>
                  </a:cubicBezTo>
                  <a:cubicBezTo>
                    <a:pt x="313634" y="320483"/>
                    <a:pt x="323328" y="344949"/>
                    <a:pt x="331881" y="370553"/>
                  </a:cubicBezTo>
                  <a:cubicBezTo>
                    <a:pt x="331881" y="370553"/>
                    <a:pt x="331881" y="370553"/>
                    <a:pt x="321047" y="348932"/>
                  </a:cubicBezTo>
                  <a:cubicBezTo>
                    <a:pt x="318766" y="344380"/>
                    <a:pt x="313634" y="341535"/>
                    <a:pt x="308501" y="341535"/>
                  </a:cubicBezTo>
                  <a:cubicBezTo>
                    <a:pt x="303369" y="341535"/>
                    <a:pt x="298237" y="344380"/>
                    <a:pt x="295956" y="348932"/>
                  </a:cubicBezTo>
                  <a:cubicBezTo>
                    <a:pt x="295956" y="348932"/>
                    <a:pt x="295956" y="348932"/>
                    <a:pt x="277138" y="387053"/>
                  </a:cubicBezTo>
                  <a:cubicBezTo>
                    <a:pt x="277138" y="387053"/>
                    <a:pt x="277138" y="387053"/>
                    <a:pt x="234940" y="393312"/>
                  </a:cubicBezTo>
                  <a:cubicBezTo>
                    <a:pt x="229808" y="393881"/>
                    <a:pt x="225246" y="397864"/>
                    <a:pt x="223535" y="402984"/>
                  </a:cubicBezTo>
                  <a:cubicBezTo>
                    <a:pt x="222395" y="407536"/>
                    <a:pt x="223535" y="413226"/>
                    <a:pt x="227527" y="416640"/>
                  </a:cubicBezTo>
                  <a:cubicBezTo>
                    <a:pt x="227527" y="416640"/>
                    <a:pt x="227527" y="416640"/>
                    <a:pt x="257750" y="446796"/>
                  </a:cubicBezTo>
                  <a:cubicBezTo>
                    <a:pt x="257750" y="446796"/>
                    <a:pt x="257750" y="446796"/>
                    <a:pt x="250907" y="488331"/>
                  </a:cubicBezTo>
                  <a:cubicBezTo>
                    <a:pt x="249766" y="493452"/>
                    <a:pt x="252047" y="499141"/>
                    <a:pt x="256039" y="501986"/>
                  </a:cubicBezTo>
                  <a:cubicBezTo>
                    <a:pt x="258320" y="503693"/>
                    <a:pt x="261171" y="504831"/>
                    <a:pt x="264593" y="504831"/>
                  </a:cubicBezTo>
                  <a:cubicBezTo>
                    <a:pt x="266874" y="504831"/>
                    <a:pt x="268584" y="504262"/>
                    <a:pt x="270865" y="503124"/>
                  </a:cubicBezTo>
                  <a:cubicBezTo>
                    <a:pt x="270865" y="503124"/>
                    <a:pt x="270865" y="503124"/>
                    <a:pt x="308501" y="483210"/>
                  </a:cubicBezTo>
                  <a:cubicBezTo>
                    <a:pt x="308501" y="483210"/>
                    <a:pt x="308501" y="483210"/>
                    <a:pt x="346137" y="503124"/>
                  </a:cubicBezTo>
                  <a:cubicBezTo>
                    <a:pt x="348418" y="504262"/>
                    <a:pt x="350129" y="504831"/>
                    <a:pt x="352410" y="504831"/>
                  </a:cubicBezTo>
                  <a:cubicBezTo>
                    <a:pt x="353551" y="504831"/>
                    <a:pt x="354691" y="504831"/>
                    <a:pt x="355261" y="504262"/>
                  </a:cubicBezTo>
                  <a:cubicBezTo>
                    <a:pt x="346137" y="526452"/>
                    <a:pt x="317055" y="525883"/>
                    <a:pt x="317055" y="525883"/>
                  </a:cubicBezTo>
                  <a:cubicBezTo>
                    <a:pt x="317055" y="525883"/>
                    <a:pt x="317055" y="525883"/>
                    <a:pt x="37636" y="525883"/>
                  </a:cubicBezTo>
                  <a:cubicBezTo>
                    <a:pt x="5132" y="526452"/>
                    <a:pt x="1141" y="505400"/>
                    <a:pt x="1141" y="495159"/>
                  </a:cubicBezTo>
                  <a:cubicBezTo>
                    <a:pt x="1141" y="495159"/>
                    <a:pt x="1141" y="495159"/>
                    <a:pt x="0" y="495159"/>
                  </a:cubicBezTo>
                  <a:cubicBezTo>
                    <a:pt x="0" y="485486"/>
                    <a:pt x="19959" y="380794"/>
                    <a:pt x="42198" y="328448"/>
                  </a:cubicBezTo>
                  <a:cubicBezTo>
                    <a:pt x="42198" y="328448"/>
                    <a:pt x="42768" y="328448"/>
                    <a:pt x="42768" y="329017"/>
                  </a:cubicBezTo>
                  <a:cubicBezTo>
                    <a:pt x="45049" y="323328"/>
                    <a:pt x="47901" y="317638"/>
                    <a:pt x="50182" y="313086"/>
                  </a:cubicBezTo>
                  <a:cubicBezTo>
                    <a:pt x="50182" y="313086"/>
                    <a:pt x="49611" y="313086"/>
                    <a:pt x="49611" y="313086"/>
                  </a:cubicBezTo>
                  <a:cubicBezTo>
                    <a:pt x="50752" y="310810"/>
                    <a:pt x="51892" y="309103"/>
                    <a:pt x="53033" y="306827"/>
                  </a:cubicBezTo>
                  <a:cubicBezTo>
                    <a:pt x="53603" y="306827"/>
                    <a:pt x="54173" y="306258"/>
                    <a:pt x="54173" y="305689"/>
                  </a:cubicBezTo>
                  <a:cubicBezTo>
                    <a:pt x="54744" y="305120"/>
                    <a:pt x="55314" y="304551"/>
                    <a:pt x="55884" y="303414"/>
                  </a:cubicBezTo>
                  <a:cubicBezTo>
                    <a:pt x="72991" y="279516"/>
                    <a:pt x="96941" y="268706"/>
                    <a:pt x="115189" y="264154"/>
                  </a:cubicBezTo>
                  <a:cubicBezTo>
                    <a:pt x="118611" y="263016"/>
                    <a:pt x="122602" y="264723"/>
                    <a:pt x="124883" y="267568"/>
                  </a:cubicBezTo>
                  <a:cubicBezTo>
                    <a:pt x="124883" y="267568"/>
                    <a:pt x="124883" y="267568"/>
                    <a:pt x="147693" y="298293"/>
                  </a:cubicBezTo>
                  <a:cubicBezTo>
                    <a:pt x="147693" y="298293"/>
                    <a:pt x="147693" y="298293"/>
                    <a:pt x="173924" y="261878"/>
                  </a:cubicBezTo>
                  <a:close/>
                  <a:moveTo>
                    <a:pt x="381420" y="227618"/>
                  </a:moveTo>
                  <a:cubicBezTo>
                    <a:pt x="383702" y="227618"/>
                    <a:pt x="385413" y="228756"/>
                    <a:pt x="385983" y="231032"/>
                  </a:cubicBezTo>
                  <a:cubicBezTo>
                    <a:pt x="403667" y="265740"/>
                    <a:pt x="403667" y="265740"/>
                    <a:pt x="403667" y="265740"/>
                  </a:cubicBezTo>
                  <a:cubicBezTo>
                    <a:pt x="442458" y="271430"/>
                    <a:pt x="442458" y="271430"/>
                    <a:pt x="442458" y="271430"/>
                  </a:cubicBezTo>
                  <a:cubicBezTo>
                    <a:pt x="444169" y="271430"/>
                    <a:pt x="445880" y="273137"/>
                    <a:pt x="446451" y="274844"/>
                  </a:cubicBezTo>
                  <a:cubicBezTo>
                    <a:pt x="447021" y="277120"/>
                    <a:pt x="446451" y="278827"/>
                    <a:pt x="445310" y="280534"/>
                  </a:cubicBezTo>
                  <a:cubicBezTo>
                    <a:pt x="417358" y="307845"/>
                    <a:pt x="417358" y="307845"/>
                    <a:pt x="417358" y="307845"/>
                  </a:cubicBezTo>
                  <a:cubicBezTo>
                    <a:pt x="423633" y="345966"/>
                    <a:pt x="423633" y="345966"/>
                    <a:pt x="423633" y="345966"/>
                  </a:cubicBezTo>
                  <a:cubicBezTo>
                    <a:pt x="424203" y="348242"/>
                    <a:pt x="423062" y="349949"/>
                    <a:pt x="421922" y="351087"/>
                  </a:cubicBezTo>
                  <a:cubicBezTo>
                    <a:pt x="420210" y="352794"/>
                    <a:pt x="417928" y="352794"/>
                    <a:pt x="416217" y="351656"/>
                  </a:cubicBezTo>
                  <a:cubicBezTo>
                    <a:pt x="381420" y="333449"/>
                    <a:pt x="381420" y="333449"/>
                    <a:pt x="381420" y="333449"/>
                  </a:cubicBezTo>
                  <a:cubicBezTo>
                    <a:pt x="346622" y="351656"/>
                    <a:pt x="346622" y="351656"/>
                    <a:pt x="346622" y="351656"/>
                  </a:cubicBezTo>
                  <a:cubicBezTo>
                    <a:pt x="344911" y="352794"/>
                    <a:pt x="342629" y="352794"/>
                    <a:pt x="341488" y="351087"/>
                  </a:cubicBezTo>
                  <a:cubicBezTo>
                    <a:pt x="339777" y="349949"/>
                    <a:pt x="338636" y="348242"/>
                    <a:pt x="339207" y="345966"/>
                  </a:cubicBezTo>
                  <a:cubicBezTo>
                    <a:pt x="345482" y="307845"/>
                    <a:pt x="345482" y="307845"/>
                    <a:pt x="345482" y="307845"/>
                  </a:cubicBezTo>
                  <a:cubicBezTo>
                    <a:pt x="317530" y="280534"/>
                    <a:pt x="317530" y="280534"/>
                    <a:pt x="317530" y="280534"/>
                  </a:cubicBezTo>
                  <a:cubicBezTo>
                    <a:pt x="316389" y="278827"/>
                    <a:pt x="315818" y="277120"/>
                    <a:pt x="316389" y="274844"/>
                  </a:cubicBezTo>
                  <a:cubicBezTo>
                    <a:pt x="316959" y="273137"/>
                    <a:pt x="318670" y="271430"/>
                    <a:pt x="320382" y="271430"/>
                  </a:cubicBezTo>
                  <a:cubicBezTo>
                    <a:pt x="359172" y="265740"/>
                    <a:pt x="359172" y="265740"/>
                    <a:pt x="359172" y="265740"/>
                  </a:cubicBezTo>
                  <a:cubicBezTo>
                    <a:pt x="376856" y="230463"/>
                    <a:pt x="376856" y="230463"/>
                    <a:pt x="376856" y="230463"/>
                  </a:cubicBezTo>
                  <a:cubicBezTo>
                    <a:pt x="377427" y="228756"/>
                    <a:pt x="379708" y="227618"/>
                    <a:pt x="381420" y="227618"/>
                  </a:cubicBezTo>
                  <a:close/>
                  <a:moveTo>
                    <a:pt x="173112" y="0"/>
                  </a:moveTo>
                  <a:cubicBezTo>
                    <a:pt x="240733" y="0"/>
                    <a:pt x="295550" y="54511"/>
                    <a:pt x="295550" y="121753"/>
                  </a:cubicBezTo>
                  <a:cubicBezTo>
                    <a:pt x="295550" y="188995"/>
                    <a:pt x="240733" y="243506"/>
                    <a:pt x="173112" y="243506"/>
                  </a:cubicBezTo>
                  <a:cubicBezTo>
                    <a:pt x="105491" y="243506"/>
                    <a:pt x="50674" y="188995"/>
                    <a:pt x="50674" y="121753"/>
                  </a:cubicBezTo>
                  <a:cubicBezTo>
                    <a:pt x="50674" y="54511"/>
                    <a:pt x="105491" y="0"/>
                    <a:pt x="173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56" name="ïśḻîḑè"/>
            <p:cNvSpPr/>
            <p:nvPr/>
          </p:nvSpPr>
          <p:spPr>
            <a:xfrm flipH="1">
              <a:off x="3582758" y="2875212"/>
              <a:ext cx="620472" cy="62047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357" name="íşḻiḑè"/>
            <p:cNvGrpSpPr/>
            <p:nvPr/>
          </p:nvGrpSpPr>
          <p:grpSpPr>
            <a:xfrm>
              <a:off x="2499410" y="3565815"/>
              <a:ext cx="2787168" cy="1888164"/>
              <a:chOff x="2499410" y="3565815"/>
              <a:chExt cx="2787168" cy="1888164"/>
            </a:xfrm>
          </p:grpSpPr>
          <p:sp>
            <p:nvSpPr>
              <p:cNvPr id="375" name="îṣļiḋè">
                <a:extLst>
                  <a:ext uri="{FF2B5EF4-FFF2-40B4-BE49-F238E27FC236}">
                    <a16:creationId xmlns="" xmlns:a16="http://schemas.microsoft.com/office/drawing/2014/main" id="{0A62383D-F4AB-4CDA-8992-6E671CDB62C1}"/>
                  </a:ext>
                </a:extLst>
              </p:cNvPr>
              <p:cNvSpPr txBox="1"/>
              <p:nvPr/>
            </p:nvSpPr>
            <p:spPr>
              <a:xfrm flipH="1">
                <a:off x="2499410" y="4854739"/>
                <a:ext cx="2787168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76" name="i$ļîde">
                <a:extLst>
                  <a:ext uri="{FF2B5EF4-FFF2-40B4-BE49-F238E27FC236}">
                    <a16:creationId xmlns="" xmlns:a16="http://schemas.microsoft.com/office/drawing/2014/main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2499410" y="4161918"/>
                <a:ext cx="2787168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77" name="íṣļíḍè">
                <a:extLst>
                  <a:ext uri="{FF2B5EF4-FFF2-40B4-BE49-F238E27FC236}">
                    <a16:creationId xmlns="" xmlns:a16="http://schemas.microsoft.com/office/drawing/2014/main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2499410" y="3565815"/>
                <a:ext cx="2787168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01.Text here</a:t>
                </a:r>
                <a:endParaRPr lang="zh-CN" altLang="en-US" sz="2000" b="1" dirty="0"/>
              </a:p>
            </p:txBody>
          </p:sp>
          <p:cxnSp>
            <p:nvCxnSpPr>
              <p:cNvPr id="378" name="直接连接符 377">
                <a:extLst>
                  <a:ext uri="{FF2B5EF4-FFF2-40B4-BE49-F238E27FC236}">
                    <a16:creationId xmlns="" xmlns:a16="http://schemas.microsoft.com/office/drawing/2014/main" id="{1002D6F8-EC61-4059-AC63-EF0EC4167363}"/>
                  </a:ext>
                </a:extLst>
              </p:cNvPr>
              <p:cNvCxnSpPr/>
              <p:nvPr/>
            </p:nvCxnSpPr>
            <p:spPr>
              <a:xfrm>
                <a:off x="2500142" y="4807949"/>
                <a:ext cx="2697523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8" name="ísḷidê"/>
            <p:cNvGrpSpPr/>
            <p:nvPr/>
          </p:nvGrpSpPr>
          <p:grpSpPr>
            <a:xfrm>
              <a:off x="5547410" y="3565815"/>
              <a:ext cx="2787168" cy="2580985"/>
              <a:chOff x="2696354" y="3469986"/>
              <a:chExt cx="2787168" cy="2580985"/>
            </a:xfrm>
          </p:grpSpPr>
          <p:sp>
            <p:nvSpPr>
              <p:cNvPr id="369" name="îšļíḑè">
                <a:extLst>
                  <a:ext uri="{FF2B5EF4-FFF2-40B4-BE49-F238E27FC236}">
                    <a16:creationId xmlns="" xmlns:a16="http://schemas.microsoft.com/office/drawing/2014/main" id="{0A62383D-F4AB-4CDA-8992-6E671CDB62C1}"/>
                  </a:ext>
                </a:extLst>
              </p:cNvPr>
              <p:cNvSpPr txBox="1"/>
              <p:nvPr/>
            </p:nvSpPr>
            <p:spPr>
              <a:xfrm flipH="1">
                <a:off x="2696354" y="4758910"/>
                <a:ext cx="2787168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70" name="iṧḻïḍè">
                <a:extLst>
                  <a:ext uri="{FF2B5EF4-FFF2-40B4-BE49-F238E27FC236}">
                    <a16:creationId xmlns="" xmlns:a16="http://schemas.microsoft.com/office/drawing/2014/main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2696354" y="4066089"/>
                <a:ext cx="2787168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71" name="íS1ïḋé">
                <a:extLst>
                  <a:ext uri="{FF2B5EF4-FFF2-40B4-BE49-F238E27FC236}">
                    <a16:creationId xmlns="" xmlns:a16="http://schemas.microsoft.com/office/drawing/2014/main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2696354" y="3469986"/>
                <a:ext cx="2787168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02.Text here</a:t>
                </a:r>
                <a:endParaRPr lang="zh-CN" altLang="en-US" sz="2000" b="1" dirty="0"/>
              </a:p>
            </p:txBody>
          </p:sp>
          <p:cxnSp>
            <p:nvCxnSpPr>
              <p:cNvPr id="372" name="直接连接符 371">
                <a:extLst>
                  <a:ext uri="{FF2B5EF4-FFF2-40B4-BE49-F238E27FC236}">
                    <a16:creationId xmlns="" xmlns:a16="http://schemas.microsoft.com/office/drawing/2014/main" id="{1002D6F8-EC61-4059-AC63-EF0EC4167363}"/>
                  </a:ext>
                </a:extLst>
              </p:cNvPr>
              <p:cNvCxnSpPr/>
              <p:nvPr/>
            </p:nvCxnSpPr>
            <p:spPr>
              <a:xfrm>
                <a:off x="2697086" y="4712120"/>
                <a:ext cx="2697523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3" name="íšļïḑe">
                <a:extLst>
                  <a:ext uri="{FF2B5EF4-FFF2-40B4-BE49-F238E27FC236}">
                    <a16:creationId xmlns="" xmlns:a16="http://schemas.microsoft.com/office/drawing/2014/main" id="{A8506AFF-3B70-4335-BC1E-A8C1F89E4B35}"/>
                  </a:ext>
                </a:extLst>
              </p:cNvPr>
              <p:cNvSpPr txBox="1"/>
              <p:nvPr/>
            </p:nvSpPr>
            <p:spPr>
              <a:xfrm flipH="1">
                <a:off x="2696354" y="5451731"/>
                <a:ext cx="2787168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374" name="直接连接符 373">
                <a:extLst>
                  <a:ext uri="{FF2B5EF4-FFF2-40B4-BE49-F238E27FC236}">
                    <a16:creationId xmlns="" xmlns:a16="http://schemas.microsoft.com/office/drawing/2014/main" id="{6CE27294-1583-40E4-815A-A087E71BB046}"/>
                  </a:ext>
                </a:extLst>
              </p:cNvPr>
              <p:cNvCxnSpPr/>
              <p:nvPr/>
            </p:nvCxnSpPr>
            <p:spPr>
              <a:xfrm>
                <a:off x="2697086" y="5404941"/>
                <a:ext cx="2697523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9" name="ïśļíḑé"/>
            <p:cNvGrpSpPr/>
            <p:nvPr/>
          </p:nvGrpSpPr>
          <p:grpSpPr>
            <a:xfrm>
              <a:off x="8731732" y="3565815"/>
              <a:ext cx="2787168" cy="1888164"/>
              <a:chOff x="8731732" y="3565815"/>
              <a:chExt cx="2787168" cy="1888164"/>
            </a:xfrm>
          </p:grpSpPr>
          <p:sp>
            <p:nvSpPr>
              <p:cNvPr id="365" name="îşlíḍe">
                <a:extLst>
                  <a:ext uri="{FF2B5EF4-FFF2-40B4-BE49-F238E27FC236}">
                    <a16:creationId xmlns="" xmlns:a16="http://schemas.microsoft.com/office/drawing/2014/main" id="{0A62383D-F4AB-4CDA-8992-6E671CDB62C1}"/>
                  </a:ext>
                </a:extLst>
              </p:cNvPr>
              <p:cNvSpPr txBox="1"/>
              <p:nvPr/>
            </p:nvSpPr>
            <p:spPr>
              <a:xfrm flipH="1">
                <a:off x="8731732" y="4854739"/>
                <a:ext cx="2787168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66" name="iṣḻíḋé">
                <a:extLst>
                  <a:ext uri="{FF2B5EF4-FFF2-40B4-BE49-F238E27FC236}">
                    <a16:creationId xmlns="" xmlns:a16="http://schemas.microsoft.com/office/drawing/2014/main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8731732" y="4161918"/>
                <a:ext cx="2787168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67" name="îś1íďè">
                <a:extLst>
                  <a:ext uri="{FF2B5EF4-FFF2-40B4-BE49-F238E27FC236}">
                    <a16:creationId xmlns="" xmlns:a16="http://schemas.microsoft.com/office/drawing/2014/main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8731732" y="3565815"/>
                <a:ext cx="2787168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03.Text here</a:t>
                </a:r>
                <a:endParaRPr lang="zh-CN" altLang="en-US" sz="2000" b="1" dirty="0"/>
              </a:p>
            </p:txBody>
          </p:sp>
          <p:cxnSp>
            <p:nvCxnSpPr>
              <p:cNvPr id="368" name="直接连接符 367">
                <a:extLst>
                  <a:ext uri="{FF2B5EF4-FFF2-40B4-BE49-F238E27FC236}">
                    <a16:creationId xmlns="" xmlns:a16="http://schemas.microsoft.com/office/drawing/2014/main" id="{1002D6F8-EC61-4059-AC63-EF0EC4167363}"/>
                  </a:ext>
                </a:extLst>
              </p:cNvPr>
              <p:cNvCxnSpPr/>
              <p:nvPr/>
            </p:nvCxnSpPr>
            <p:spPr>
              <a:xfrm>
                <a:off x="8732464" y="4807949"/>
                <a:ext cx="2697523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0" name="íśḷíḋe"/>
            <p:cNvSpPr/>
            <p:nvPr/>
          </p:nvSpPr>
          <p:spPr>
            <a:xfrm flipH="1">
              <a:off x="6630758" y="2875212"/>
              <a:ext cx="620472" cy="62047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1" name="iṥľïďé"/>
            <p:cNvSpPr/>
            <p:nvPr/>
          </p:nvSpPr>
          <p:spPr>
            <a:xfrm flipH="1">
              <a:off x="9815080" y="2875212"/>
              <a:ext cx="620472" cy="62047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2" name="ïṥlîḓé"/>
            <p:cNvSpPr/>
            <p:nvPr/>
          </p:nvSpPr>
          <p:spPr bwMode="auto">
            <a:xfrm>
              <a:off x="9939525" y="2999657"/>
              <a:ext cx="371582" cy="371582"/>
            </a:xfrm>
            <a:custGeom>
              <a:avLst/>
              <a:gdLst>
                <a:gd name="T0" fmla="*/ 1083 w 1083"/>
                <a:gd name="T1" fmla="*/ 542 h 1084"/>
                <a:gd name="T2" fmla="*/ 158 w 1083"/>
                <a:gd name="T3" fmla="*/ 926 h 1084"/>
                <a:gd name="T4" fmla="*/ 542 w 1083"/>
                <a:gd name="T5" fmla="*/ 0 h 1084"/>
                <a:gd name="T6" fmla="*/ 517 w 1083"/>
                <a:gd name="T7" fmla="*/ 1000 h 1084"/>
                <a:gd name="T8" fmla="*/ 357 w 1083"/>
                <a:gd name="T9" fmla="*/ 861 h 1084"/>
                <a:gd name="T10" fmla="*/ 517 w 1083"/>
                <a:gd name="T11" fmla="*/ 1000 h 1084"/>
                <a:gd name="T12" fmla="*/ 866 w 1083"/>
                <a:gd name="T13" fmla="*/ 218 h 1084"/>
                <a:gd name="T14" fmla="*/ 842 w 1083"/>
                <a:gd name="T15" fmla="*/ 517 h 1084"/>
                <a:gd name="T16" fmla="*/ 866 w 1083"/>
                <a:gd name="T17" fmla="*/ 218 h 1084"/>
                <a:gd name="T18" fmla="*/ 722 w 1083"/>
                <a:gd name="T19" fmla="*/ 120 h 1084"/>
                <a:gd name="T20" fmla="*/ 815 w 1083"/>
                <a:gd name="T21" fmla="*/ 174 h 1084"/>
                <a:gd name="T22" fmla="*/ 617 w 1083"/>
                <a:gd name="T23" fmla="*/ 90 h 1084"/>
                <a:gd name="T24" fmla="*/ 707 w 1083"/>
                <a:gd name="T25" fmla="*/ 231 h 1084"/>
                <a:gd name="T26" fmla="*/ 617 w 1083"/>
                <a:gd name="T27" fmla="*/ 90 h 1084"/>
                <a:gd name="T28" fmla="*/ 517 w 1083"/>
                <a:gd name="T29" fmla="*/ 84 h 1084"/>
                <a:gd name="T30" fmla="*/ 357 w 1083"/>
                <a:gd name="T31" fmla="*/ 224 h 1084"/>
                <a:gd name="T32" fmla="*/ 517 w 1083"/>
                <a:gd name="T33" fmla="*/ 84 h 1084"/>
                <a:gd name="T34" fmla="*/ 362 w 1083"/>
                <a:gd name="T35" fmla="*/ 120 h 1084"/>
                <a:gd name="T36" fmla="*/ 325 w 1083"/>
                <a:gd name="T37" fmla="*/ 177 h 1084"/>
                <a:gd name="T38" fmla="*/ 229 w 1083"/>
                <a:gd name="T39" fmla="*/ 207 h 1084"/>
                <a:gd name="T40" fmla="*/ 84 w 1083"/>
                <a:gd name="T41" fmla="*/ 517 h 1084"/>
                <a:gd name="T42" fmla="*/ 229 w 1083"/>
                <a:gd name="T43" fmla="*/ 207 h 1084"/>
                <a:gd name="T44" fmla="*/ 84 w 1083"/>
                <a:gd name="T45" fmla="*/ 567 h 1084"/>
                <a:gd name="T46" fmla="*/ 292 w 1083"/>
                <a:gd name="T47" fmla="*/ 837 h 1084"/>
                <a:gd name="T48" fmla="*/ 84 w 1083"/>
                <a:gd name="T49" fmla="*/ 567 h 1084"/>
                <a:gd name="T50" fmla="*/ 362 w 1083"/>
                <a:gd name="T51" fmla="*/ 964 h 1084"/>
                <a:gd name="T52" fmla="*/ 268 w 1083"/>
                <a:gd name="T53" fmla="*/ 911 h 1084"/>
                <a:gd name="T54" fmla="*/ 567 w 1083"/>
                <a:gd name="T55" fmla="*/ 1000 h 1084"/>
                <a:gd name="T56" fmla="*/ 726 w 1083"/>
                <a:gd name="T57" fmla="*/ 861 h 1084"/>
                <a:gd name="T58" fmla="*/ 566 w 1083"/>
                <a:gd name="T59" fmla="*/ 1000 h 1084"/>
                <a:gd name="T60" fmla="*/ 722 w 1083"/>
                <a:gd name="T61" fmla="*/ 964 h 1084"/>
                <a:gd name="T62" fmla="*/ 758 w 1083"/>
                <a:gd name="T63" fmla="*/ 908 h 1084"/>
                <a:gd name="T64" fmla="*/ 855 w 1083"/>
                <a:gd name="T65" fmla="*/ 878 h 1084"/>
                <a:gd name="T66" fmla="*/ 1000 w 1083"/>
                <a:gd name="T67" fmla="*/ 567 h 1084"/>
                <a:gd name="T68" fmla="*/ 855 w 1083"/>
                <a:gd name="T69" fmla="*/ 878 h 1084"/>
                <a:gd name="T70" fmla="*/ 746 w 1083"/>
                <a:gd name="T71" fmla="*/ 269 h 1084"/>
                <a:gd name="T72" fmla="*/ 567 w 1083"/>
                <a:gd name="T73" fmla="*/ 517 h 1084"/>
                <a:gd name="T74" fmla="*/ 746 w 1083"/>
                <a:gd name="T75" fmla="*/ 269 h 1084"/>
                <a:gd name="T76" fmla="*/ 358 w 1083"/>
                <a:gd name="T77" fmla="*/ 278 h 1084"/>
                <a:gd name="T78" fmla="*/ 517 w 1083"/>
                <a:gd name="T79" fmla="*/ 517 h 1084"/>
                <a:gd name="T80" fmla="*/ 517 w 1083"/>
                <a:gd name="T81" fmla="*/ 775 h 1084"/>
                <a:gd name="T82" fmla="*/ 292 w 1083"/>
                <a:gd name="T83" fmla="*/ 567 h 1084"/>
                <a:gd name="T84" fmla="*/ 517 w 1083"/>
                <a:gd name="T85" fmla="*/ 775 h 1084"/>
                <a:gd name="T86" fmla="*/ 567 w 1083"/>
                <a:gd name="T87" fmla="*/ 775 h 1084"/>
                <a:gd name="T88" fmla="*/ 792 w 1083"/>
                <a:gd name="T89" fmla="*/ 567 h 1084"/>
                <a:gd name="T90" fmla="*/ 567 w 1083"/>
                <a:gd name="T91" fmla="*/ 775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83" h="1084">
                  <a:moveTo>
                    <a:pt x="542" y="0"/>
                  </a:moveTo>
                  <a:cubicBezTo>
                    <a:pt x="691" y="0"/>
                    <a:pt x="827" y="61"/>
                    <a:pt x="925" y="159"/>
                  </a:cubicBezTo>
                  <a:cubicBezTo>
                    <a:pt x="1023" y="258"/>
                    <a:pt x="1083" y="393"/>
                    <a:pt x="1083" y="542"/>
                  </a:cubicBezTo>
                  <a:cubicBezTo>
                    <a:pt x="1083" y="692"/>
                    <a:pt x="1023" y="827"/>
                    <a:pt x="925" y="926"/>
                  </a:cubicBezTo>
                  <a:cubicBezTo>
                    <a:pt x="827" y="1024"/>
                    <a:pt x="691" y="1084"/>
                    <a:pt x="542" y="1084"/>
                  </a:cubicBezTo>
                  <a:cubicBezTo>
                    <a:pt x="392" y="1084"/>
                    <a:pt x="257" y="1024"/>
                    <a:pt x="158" y="926"/>
                  </a:cubicBezTo>
                  <a:cubicBezTo>
                    <a:pt x="60" y="827"/>
                    <a:pt x="0" y="692"/>
                    <a:pt x="0" y="542"/>
                  </a:cubicBezTo>
                  <a:cubicBezTo>
                    <a:pt x="0" y="393"/>
                    <a:pt x="60" y="258"/>
                    <a:pt x="158" y="159"/>
                  </a:cubicBezTo>
                  <a:cubicBezTo>
                    <a:pt x="257" y="61"/>
                    <a:pt x="392" y="0"/>
                    <a:pt x="542" y="0"/>
                  </a:cubicBezTo>
                  <a:cubicBezTo>
                    <a:pt x="542" y="0"/>
                    <a:pt x="542" y="0"/>
                    <a:pt x="542" y="0"/>
                  </a:cubicBezTo>
                  <a:close/>
                  <a:moveTo>
                    <a:pt x="517" y="1000"/>
                  </a:moveTo>
                  <a:cubicBezTo>
                    <a:pt x="517" y="1000"/>
                    <a:pt x="517" y="1000"/>
                    <a:pt x="517" y="1000"/>
                  </a:cubicBezTo>
                  <a:cubicBezTo>
                    <a:pt x="517" y="825"/>
                    <a:pt x="517" y="825"/>
                    <a:pt x="517" y="825"/>
                  </a:cubicBezTo>
                  <a:cubicBezTo>
                    <a:pt x="468" y="827"/>
                    <a:pt x="420" y="837"/>
                    <a:pt x="376" y="854"/>
                  </a:cubicBezTo>
                  <a:cubicBezTo>
                    <a:pt x="370" y="856"/>
                    <a:pt x="363" y="859"/>
                    <a:pt x="357" y="861"/>
                  </a:cubicBezTo>
                  <a:cubicBezTo>
                    <a:pt x="361" y="869"/>
                    <a:pt x="365" y="877"/>
                    <a:pt x="369" y="884"/>
                  </a:cubicBezTo>
                  <a:cubicBezTo>
                    <a:pt x="396" y="934"/>
                    <a:pt x="430" y="972"/>
                    <a:pt x="466" y="995"/>
                  </a:cubicBezTo>
                  <a:cubicBezTo>
                    <a:pt x="483" y="998"/>
                    <a:pt x="500" y="1000"/>
                    <a:pt x="517" y="1000"/>
                  </a:cubicBezTo>
                  <a:cubicBezTo>
                    <a:pt x="517" y="1000"/>
                    <a:pt x="517" y="1000"/>
                    <a:pt x="517" y="1000"/>
                  </a:cubicBezTo>
                  <a:close/>
                  <a:moveTo>
                    <a:pt x="866" y="218"/>
                  </a:moveTo>
                  <a:cubicBezTo>
                    <a:pt x="866" y="218"/>
                    <a:pt x="866" y="218"/>
                    <a:pt x="866" y="218"/>
                  </a:cubicBezTo>
                  <a:cubicBezTo>
                    <a:pt x="862" y="214"/>
                    <a:pt x="858" y="211"/>
                    <a:pt x="855" y="207"/>
                  </a:cubicBezTo>
                  <a:cubicBezTo>
                    <a:pt x="835" y="223"/>
                    <a:pt x="813" y="236"/>
                    <a:pt x="791" y="248"/>
                  </a:cubicBezTo>
                  <a:cubicBezTo>
                    <a:pt x="820" y="325"/>
                    <a:pt x="839" y="418"/>
                    <a:pt x="842" y="517"/>
                  </a:cubicBezTo>
                  <a:cubicBezTo>
                    <a:pt x="1000" y="517"/>
                    <a:pt x="1000" y="517"/>
                    <a:pt x="1000" y="517"/>
                  </a:cubicBezTo>
                  <a:cubicBezTo>
                    <a:pt x="993" y="401"/>
                    <a:pt x="943" y="296"/>
                    <a:pt x="866" y="218"/>
                  </a:cubicBezTo>
                  <a:cubicBezTo>
                    <a:pt x="866" y="218"/>
                    <a:pt x="866" y="218"/>
                    <a:pt x="866" y="218"/>
                  </a:cubicBezTo>
                  <a:close/>
                  <a:moveTo>
                    <a:pt x="815" y="174"/>
                  </a:moveTo>
                  <a:cubicBezTo>
                    <a:pt x="815" y="174"/>
                    <a:pt x="815" y="174"/>
                    <a:pt x="815" y="174"/>
                  </a:cubicBezTo>
                  <a:cubicBezTo>
                    <a:pt x="787" y="153"/>
                    <a:pt x="755" y="135"/>
                    <a:pt x="722" y="120"/>
                  </a:cubicBezTo>
                  <a:cubicBezTo>
                    <a:pt x="735" y="138"/>
                    <a:pt x="747" y="156"/>
                    <a:pt x="758" y="177"/>
                  </a:cubicBezTo>
                  <a:cubicBezTo>
                    <a:pt x="763" y="185"/>
                    <a:pt x="767" y="193"/>
                    <a:pt x="771" y="202"/>
                  </a:cubicBezTo>
                  <a:cubicBezTo>
                    <a:pt x="787" y="194"/>
                    <a:pt x="801" y="184"/>
                    <a:pt x="815" y="174"/>
                  </a:cubicBezTo>
                  <a:cubicBezTo>
                    <a:pt x="815" y="174"/>
                    <a:pt x="815" y="174"/>
                    <a:pt x="815" y="174"/>
                  </a:cubicBezTo>
                  <a:close/>
                  <a:moveTo>
                    <a:pt x="617" y="90"/>
                  </a:moveTo>
                  <a:cubicBezTo>
                    <a:pt x="617" y="90"/>
                    <a:pt x="617" y="90"/>
                    <a:pt x="617" y="90"/>
                  </a:cubicBezTo>
                  <a:cubicBezTo>
                    <a:pt x="601" y="87"/>
                    <a:pt x="584" y="85"/>
                    <a:pt x="567" y="84"/>
                  </a:cubicBezTo>
                  <a:cubicBezTo>
                    <a:pt x="567" y="260"/>
                    <a:pt x="567" y="260"/>
                    <a:pt x="567" y="260"/>
                  </a:cubicBezTo>
                  <a:cubicBezTo>
                    <a:pt x="616" y="258"/>
                    <a:pt x="664" y="247"/>
                    <a:pt x="707" y="231"/>
                  </a:cubicBezTo>
                  <a:cubicBezTo>
                    <a:pt x="714" y="229"/>
                    <a:pt x="720" y="226"/>
                    <a:pt x="726" y="224"/>
                  </a:cubicBezTo>
                  <a:cubicBezTo>
                    <a:pt x="723" y="216"/>
                    <a:pt x="719" y="208"/>
                    <a:pt x="714" y="201"/>
                  </a:cubicBezTo>
                  <a:cubicBezTo>
                    <a:pt x="687" y="151"/>
                    <a:pt x="654" y="112"/>
                    <a:pt x="617" y="90"/>
                  </a:cubicBezTo>
                  <a:cubicBezTo>
                    <a:pt x="617" y="90"/>
                    <a:pt x="617" y="90"/>
                    <a:pt x="617" y="90"/>
                  </a:cubicBezTo>
                  <a:close/>
                  <a:moveTo>
                    <a:pt x="517" y="84"/>
                  </a:moveTo>
                  <a:cubicBezTo>
                    <a:pt x="517" y="84"/>
                    <a:pt x="517" y="84"/>
                    <a:pt x="517" y="84"/>
                  </a:cubicBezTo>
                  <a:cubicBezTo>
                    <a:pt x="500" y="85"/>
                    <a:pt x="483" y="88"/>
                    <a:pt x="466" y="90"/>
                  </a:cubicBezTo>
                  <a:cubicBezTo>
                    <a:pt x="430" y="112"/>
                    <a:pt x="396" y="151"/>
                    <a:pt x="369" y="201"/>
                  </a:cubicBezTo>
                  <a:cubicBezTo>
                    <a:pt x="365" y="208"/>
                    <a:pt x="361" y="216"/>
                    <a:pt x="357" y="224"/>
                  </a:cubicBezTo>
                  <a:cubicBezTo>
                    <a:pt x="363" y="226"/>
                    <a:pt x="370" y="229"/>
                    <a:pt x="376" y="231"/>
                  </a:cubicBezTo>
                  <a:cubicBezTo>
                    <a:pt x="420" y="247"/>
                    <a:pt x="467" y="258"/>
                    <a:pt x="517" y="260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17" y="84"/>
                    <a:pt x="517" y="84"/>
                    <a:pt x="517" y="84"/>
                  </a:cubicBezTo>
                  <a:close/>
                  <a:moveTo>
                    <a:pt x="362" y="120"/>
                  </a:moveTo>
                  <a:cubicBezTo>
                    <a:pt x="362" y="120"/>
                    <a:pt x="362" y="120"/>
                    <a:pt x="362" y="120"/>
                  </a:cubicBezTo>
                  <a:cubicBezTo>
                    <a:pt x="328" y="135"/>
                    <a:pt x="297" y="153"/>
                    <a:pt x="268" y="174"/>
                  </a:cubicBezTo>
                  <a:cubicBezTo>
                    <a:pt x="283" y="184"/>
                    <a:pt x="297" y="194"/>
                    <a:pt x="312" y="202"/>
                  </a:cubicBezTo>
                  <a:cubicBezTo>
                    <a:pt x="316" y="193"/>
                    <a:pt x="320" y="185"/>
                    <a:pt x="325" y="177"/>
                  </a:cubicBezTo>
                  <a:cubicBezTo>
                    <a:pt x="336" y="156"/>
                    <a:pt x="349" y="138"/>
                    <a:pt x="362" y="120"/>
                  </a:cubicBezTo>
                  <a:cubicBezTo>
                    <a:pt x="362" y="120"/>
                    <a:pt x="362" y="120"/>
                    <a:pt x="362" y="120"/>
                  </a:cubicBezTo>
                  <a:close/>
                  <a:moveTo>
                    <a:pt x="229" y="207"/>
                  </a:moveTo>
                  <a:cubicBezTo>
                    <a:pt x="229" y="207"/>
                    <a:pt x="229" y="207"/>
                    <a:pt x="229" y="207"/>
                  </a:cubicBezTo>
                  <a:cubicBezTo>
                    <a:pt x="225" y="211"/>
                    <a:pt x="221" y="214"/>
                    <a:pt x="218" y="218"/>
                  </a:cubicBezTo>
                  <a:cubicBezTo>
                    <a:pt x="140" y="296"/>
                    <a:pt x="90" y="401"/>
                    <a:pt x="84" y="517"/>
                  </a:cubicBezTo>
                  <a:cubicBezTo>
                    <a:pt x="242" y="517"/>
                    <a:pt x="242" y="517"/>
                    <a:pt x="242" y="517"/>
                  </a:cubicBezTo>
                  <a:cubicBezTo>
                    <a:pt x="245" y="418"/>
                    <a:pt x="263" y="325"/>
                    <a:pt x="292" y="248"/>
                  </a:cubicBezTo>
                  <a:cubicBezTo>
                    <a:pt x="270" y="236"/>
                    <a:pt x="249" y="223"/>
                    <a:pt x="229" y="207"/>
                  </a:cubicBezTo>
                  <a:cubicBezTo>
                    <a:pt x="229" y="207"/>
                    <a:pt x="229" y="207"/>
                    <a:pt x="229" y="207"/>
                  </a:cubicBezTo>
                  <a:close/>
                  <a:moveTo>
                    <a:pt x="84" y="567"/>
                  </a:moveTo>
                  <a:cubicBezTo>
                    <a:pt x="84" y="567"/>
                    <a:pt x="84" y="567"/>
                    <a:pt x="84" y="567"/>
                  </a:cubicBezTo>
                  <a:cubicBezTo>
                    <a:pt x="90" y="684"/>
                    <a:pt x="140" y="789"/>
                    <a:pt x="218" y="867"/>
                  </a:cubicBezTo>
                  <a:cubicBezTo>
                    <a:pt x="229" y="878"/>
                    <a:pt x="229" y="878"/>
                    <a:pt x="229" y="878"/>
                  </a:cubicBezTo>
                  <a:cubicBezTo>
                    <a:pt x="249" y="863"/>
                    <a:pt x="270" y="849"/>
                    <a:pt x="292" y="837"/>
                  </a:cubicBezTo>
                  <a:cubicBezTo>
                    <a:pt x="263" y="760"/>
                    <a:pt x="245" y="667"/>
                    <a:pt x="242" y="567"/>
                  </a:cubicBezTo>
                  <a:cubicBezTo>
                    <a:pt x="84" y="567"/>
                    <a:pt x="84" y="567"/>
                    <a:pt x="84" y="567"/>
                  </a:cubicBezTo>
                  <a:cubicBezTo>
                    <a:pt x="84" y="567"/>
                    <a:pt x="84" y="567"/>
                    <a:pt x="84" y="567"/>
                  </a:cubicBezTo>
                  <a:close/>
                  <a:moveTo>
                    <a:pt x="268" y="911"/>
                  </a:moveTo>
                  <a:cubicBezTo>
                    <a:pt x="268" y="911"/>
                    <a:pt x="268" y="911"/>
                    <a:pt x="268" y="911"/>
                  </a:cubicBezTo>
                  <a:cubicBezTo>
                    <a:pt x="297" y="932"/>
                    <a:pt x="328" y="950"/>
                    <a:pt x="362" y="964"/>
                  </a:cubicBezTo>
                  <a:cubicBezTo>
                    <a:pt x="349" y="948"/>
                    <a:pt x="336" y="929"/>
                    <a:pt x="325" y="908"/>
                  </a:cubicBezTo>
                  <a:cubicBezTo>
                    <a:pt x="320" y="900"/>
                    <a:pt x="316" y="892"/>
                    <a:pt x="312" y="883"/>
                  </a:cubicBezTo>
                  <a:cubicBezTo>
                    <a:pt x="297" y="891"/>
                    <a:pt x="283" y="900"/>
                    <a:pt x="268" y="911"/>
                  </a:cubicBezTo>
                  <a:cubicBezTo>
                    <a:pt x="268" y="911"/>
                    <a:pt x="268" y="911"/>
                    <a:pt x="268" y="911"/>
                  </a:cubicBezTo>
                  <a:close/>
                  <a:moveTo>
                    <a:pt x="567" y="1000"/>
                  </a:moveTo>
                  <a:cubicBezTo>
                    <a:pt x="567" y="1000"/>
                    <a:pt x="567" y="1000"/>
                    <a:pt x="567" y="1000"/>
                  </a:cubicBezTo>
                  <a:cubicBezTo>
                    <a:pt x="584" y="1000"/>
                    <a:pt x="601" y="998"/>
                    <a:pt x="617" y="995"/>
                  </a:cubicBezTo>
                  <a:cubicBezTo>
                    <a:pt x="654" y="972"/>
                    <a:pt x="687" y="934"/>
                    <a:pt x="714" y="884"/>
                  </a:cubicBezTo>
                  <a:cubicBezTo>
                    <a:pt x="719" y="877"/>
                    <a:pt x="723" y="869"/>
                    <a:pt x="726" y="861"/>
                  </a:cubicBezTo>
                  <a:cubicBezTo>
                    <a:pt x="720" y="859"/>
                    <a:pt x="714" y="856"/>
                    <a:pt x="707" y="854"/>
                  </a:cubicBezTo>
                  <a:cubicBezTo>
                    <a:pt x="664" y="837"/>
                    <a:pt x="616" y="828"/>
                    <a:pt x="566" y="825"/>
                  </a:cubicBezTo>
                  <a:cubicBezTo>
                    <a:pt x="566" y="1000"/>
                    <a:pt x="566" y="1000"/>
                    <a:pt x="566" y="1000"/>
                  </a:cubicBezTo>
                  <a:cubicBezTo>
                    <a:pt x="567" y="1000"/>
                    <a:pt x="567" y="1000"/>
                    <a:pt x="567" y="1000"/>
                  </a:cubicBezTo>
                  <a:close/>
                  <a:moveTo>
                    <a:pt x="722" y="964"/>
                  </a:moveTo>
                  <a:cubicBezTo>
                    <a:pt x="722" y="964"/>
                    <a:pt x="722" y="964"/>
                    <a:pt x="722" y="964"/>
                  </a:cubicBezTo>
                  <a:cubicBezTo>
                    <a:pt x="755" y="950"/>
                    <a:pt x="787" y="932"/>
                    <a:pt x="815" y="911"/>
                  </a:cubicBezTo>
                  <a:cubicBezTo>
                    <a:pt x="801" y="900"/>
                    <a:pt x="787" y="891"/>
                    <a:pt x="771" y="883"/>
                  </a:cubicBezTo>
                  <a:cubicBezTo>
                    <a:pt x="767" y="892"/>
                    <a:pt x="763" y="900"/>
                    <a:pt x="758" y="908"/>
                  </a:cubicBezTo>
                  <a:cubicBezTo>
                    <a:pt x="747" y="929"/>
                    <a:pt x="735" y="948"/>
                    <a:pt x="722" y="964"/>
                  </a:cubicBezTo>
                  <a:cubicBezTo>
                    <a:pt x="722" y="964"/>
                    <a:pt x="722" y="964"/>
                    <a:pt x="722" y="964"/>
                  </a:cubicBezTo>
                  <a:close/>
                  <a:moveTo>
                    <a:pt x="855" y="878"/>
                  </a:moveTo>
                  <a:cubicBezTo>
                    <a:pt x="855" y="878"/>
                    <a:pt x="855" y="878"/>
                    <a:pt x="855" y="878"/>
                  </a:cubicBezTo>
                  <a:cubicBezTo>
                    <a:pt x="866" y="867"/>
                    <a:pt x="866" y="867"/>
                    <a:pt x="866" y="867"/>
                  </a:cubicBezTo>
                  <a:cubicBezTo>
                    <a:pt x="943" y="789"/>
                    <a:pt x="993" y="684"/>
                    <a:pt x="1000" y="567"/>
                  </a:cubicBezTo>
                  <a:cubicBezTo>
                    <a:pt x="842" y="567"/>
                    <a:pt x="842" y="567"/>
                    <a:pt x="842" y="567"/>
                  </a:cubicBezTo>
                  <a:cubicBezTo>
                    <a:pt x="839" y="667"/>
                    <a:pt x="820" y="760"/>
                    <a:pt x="791" y="837"/>
                  </a:cubicBezTo>
                  <a:cubicBezTo>
                    <a:pt x="813" y="849"/>
                    <a:pt x="835" y="863"/>
                    <a:pt x="855" y="878"/>
                  </a:cubicBezTo>
                  <a:cubicBezTo>
                    <a:pt x="855" y="878"/>
                    <a:pt x="855" y="878"/>
                    <a:pt x="855" y="878"/>
                  </a:cubicBezTo>
                  <a:close/>
                  <a:moveTo>
                    <a:pt x="746" y="269"/>
                  </a:moveTo>
                  <a:cubicBezTo>
                    <a:pt x="746" y="269"/>
                    <a:pt x="746" y="269"/>
                    <a:pt x="746" y="269"/>
                  </a:cubicBezTo>
                  <a:cubicBezTo>
                    <a:pt x="739" y="272"/>
                    <a:pt x="732" y="275"/>
                    <a:pt x="725" y="278"/>
                  </a:cubicBezTo>
                  <a:cubicBezTo>
                    <a:pt x="675" y="296"/>
                    <a:pt x="622" y="308"/>
                    <a:pt x="567" y="310"/>
                  </a:cubicBezTo>
                  <a:cubicBezTo>
                    <a:pt x="567" y="517"/>
                    <a:pt x="567" y="517"/>
                    <a:pt x="567" y="517"/>
                  </a:cubicBezTo>
                  <a:cubicBezTo>
                    <a:pt x="792" y="517"/>
                    <a:pt x="792" y="517"/>
                    <a:pt x="792" y="517"/>
                  </a:cubicBezTo>
                  <a:cubicBezTo>
                    <a:pt x="789" y="425"/>
                    <a:pt x="772" y="340"/>
                    <a:pt x="746" y="269"/>
                  </a:cubicBezTo>
                  <a:cubicBezTo>
                    <a:pt x="746" y="269"/>
                    <a:pt x="746" y="269"/>
                    <a:pt x="746" y="269"/>
                  </a:cubicBezTo>
                  <a:close/>
                  <a:moveTo>
                    <a:pt x="517" y="310"/>
                  </a:moveTo>
                  <a:cubicBezTo>
                    <a:pt x="517" y="310"/>
                    <a:pt x="517" y="310"/>
                    <a:pt x="517" y="310"/>
                  </a:cubicBezTo>
                  <a:cubicBezTo>
                    <a:pt x="462" y="308"/>
                    <a:pt x="409" y="296"/>
                    <a:pt x="358" y="278"/>
                  </a:cubicBezTo>
                  <a:cubicBezTo>
                    <a:pt x="352" y="275"/>
                    <a:pt x="345" y="272"/>
                    <a:pt x="338" y="269"/>
                  </a:cubicBezTo>
                  <a:cubicBezTo>
                    <a:pt x="311" y="340"/>
                    <a:pt x="294" y="425"/>
                    <a:pt x="292" y="517"/>
                  </a:cubicBezTo>
                  <a:cubicBezTo>
                    <a:pt x="517" y="517"/>
                    <a:pt x="517" y="517"/>
                    <a:pt x="517" y="517"/>
                  </a:cubicBezTo>
                  <a:cubicBezTo>
                    <a:pt x="517" y="310"/>
                    <a:pt x="517" y="310"/>
                    <a:pt x="517" y="310"/>
                  </a:cubicBezTo>
                  <a:cubicBezTo>
                    <a:pt x="517" y="310"/>
                    <a:pt x="517" y="310"/>
                    <a:pt x="517" y="310"/>
                  </a:cubicBezTo>
                  <a:close/>
                  <a:moveTo>
                    <a:pt x="517" y="775"/>
                  </a:moveTo>
                  <a:cubicBezTo>
                    <a:pt x="517" y="775"/>
                    <a:pt x="517" y="775"/>
                    <a:pt x="517" y="775"/>
                  </a:cubicBezTo>
                  <a:cubicBezTo>
                    <a:pt x="517" y="567"/>
                    <a:pt x="517" y="567"/>
                    <a:pt x="517" y="567"/>
                  </a:cubicBezTo>
                  <a:cubicBezTo>
                    <a:pt x="292" y="567"/>
                    <a:pt x="292" y="567"/>
                    <a:pt x="292" y="567"/>
                  </a:cubicBezTo>
                  <a:cubicBezTo>
                    <a:pt x="294" y="659"/>
                    <a:pt x="311" y="744"/>
                    <a:pt x="338" y="815"/>
                  </a:cubicBezTo>
                  <a:cubicBezTo>
                    <a:pt x="345" y="813"/>
                    <a:pt x="352" y="810"/>
                    <a:pt x="359" y="807"/>
                  </a:cubicBezTo>
                  <a:cubicBezTo>
                    <a:pt x="409" y="789"/>
                    <a:pt x="462" y="777"/>
                    <a:pt x="517" y="775"/>
                  </a:cubicBezTo>
                  <a:cubicBezTo>
                    <a:pt x="517" y="775"/>
                    <a:pt x="517" y="775"/>
                    <a:pt x="517" y="775"/>
                  </a:cubicBezTo>
                  <a:close/>
                  <a:moveTo>
                    <a:pt x="567" y="775"/>
                  </a:moveTo>
                  <a:cubicBezTo>
                    <a:pt x="567" y="775"/>
                    <a:pt x="567" y="775"/>
                    <a:pt x="567" y="775"/>
                  </a:cubicBezTo>
                  <a:cubicBezTo>
                    <a:pt x="622" y="778"/>
                    <a:pt x="675" y="789"/>
                    <a:pt x="725" y="807"/>
                  </a:cubicBezTo>
                  <a:cubicBezTo>
                    <a:pt x="732" y="810"/>
                    <a:pt x="739" y="813"/>
                    <a:pt x="746" y="815"/>
                  </a:cubicBezTo>
                  <a:cubicBezTo>
                    <a:pt x="772" y="744"/>
                    <a:pt x="789" y="659"/>
                    <a:pt x="792" y="567"/>
                  </a:cubicBezTo>
                  <a:cubicBezTo>
                    <a:pt x="567" y="567"/>
                    <a:pt x="567" y="567"/>
                    <a:pt x="567" y="567"/>
                  </a:cubicBezTo>
                  <a:cubicBezTo>
                    <a:pt x="567" y="775"/>
                    <a:pt x="567" y="775"/>
                    <a:pt x="567" y="775"/>
                  </a:cubicBezTo>
                  <a:cubicBezTo>
                    <a:pt x="567" y="775"/>
                    <a:pt x="567" y="775"/>
                    <a:pt x="567" y="77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63" name="iṧľïḑê">
              <a:extLst>
                <a:ext uri="{FF2B5EF4-FFF2-40B4-BE49-F238E27FC236}">
                  <a16:creationId xmlns="" xmlns:a16="http://schemas.microsoft.com/office/drawing/2014/main" id="{57924917-6197-4059-9616-ABB70B2818D6}"/>
                </a:ext>
              </a:extLst>
            </p:cNvPr>
            <p:cNvSpPr/>
            <p:nvPr/>
          </p:nvSpPr>
          <p:spPr bwMode="auto">
            <a:xfrm>
              <a:off x="3712799" y="2999623"/>
              <a:ext cx="360390" cy="371650"/>
            </a:xfrm>
            <a:custGeom>
              <a:avLst/>
              <a:gdLst>
                <a:gd name="T0" fmla="*/ 68 w 68"/>
                <a:gd name="T1" fmla="*/ 16 h 67"/>
                <a:gd name="T2" fmla="*/ 68 w 68"/>
                <a:gd name="T3" fmla="*/ 66 h 67"/>
                <a:gd name="T4" fmla="*/ 67 w 68"/>
                <a:gd name="T5" fmla="*/ 67 h 67"/>
                <a:gd name="T6" fmla="*/ 56 w 68"/>
                <a:gd name="T7" fmla="*/ 67 h 67"/>
                <a:gd name="T8" fmla="*/ 46 w 68"/>
                <a:gd name="T9" fmla="*/ 67 h 67"/>
                <a:gd name="T10" fmla="*/ 36 w 68"/>
                <a:gd name="T11" fmla="*/ 67 h 67"/>
                <a:gd name="T12" fmla="*/ 25 w 68"/>
                <a:gd name="T13" fmla="*/ 67 h 67"/>
                <a:gd name="T14" fmla="*/ 16 w 68"/>
                <a:gd name="T15" fmla="*/ 67 h 67"/>
                <a:gd name="T16" fmla="*/ 5 w 68"/>
                <a:gd name="T17" fmla="*/ 67 h 67"/>
                <a:gd name="T18" fmla="*/ 2 w 68"/>
                <a:gd name="T19" fmla="*/ 67 h 67"/>
                <a:gd name="T20" fmla="*/ 0 w 68"/>
                <a:gd name="T21" fmla="*/ 66 h 67"/>
                <a:gd name="T22" fmla="*/ 2 w 68"/>
                <a:gd name="T23" fmla="*/ 64 h 67"/>
                <a:gd name="T24" fmla="*/ 3 w 68"/>
                <a:gd name="T25" fmla="*/ 64 h 67"/>
                <a:gd name="T26" fmla="*/ 3 w 68"/>
                <a:gd name="T27" fmla="*/ 56 h 67"/>
                <a:gd name="T28" fmla="*/ 5 w 68"/>
                <a:gd name="T29" fmla="*/ 54 h 67"/>
                <a:gd name="T30" fmla="*/ 16 w 68"/>
                <a:gd name="T31" fmla="*/ 54 h 67"/>
                <a:gd name="T32" fmla="*/ 17 w 68"/>
                <a:gd name="T33" fmla="*/ 56 h 67"/>
                <a:gd name="T34" fmla="*/ 17 w 68"/>
                <a:gd name="T35" fmla="*/ 64 h 67"/>
                <a:gd name="T36" fmla="*/ 24 w 68"/>
                <a:gd name="T37" fmla="*/ 64 h 67"/>
                <a:gd name="T38" fmla="*/ 24 w 68"/>
                <a:gd name="T39" fmla="*/ 40 h 67"/>
                <a:gd name="T40" fmla="*/ 25 w 68"/>
                <a:gd name="T41" fmla="*/ 38 h 67"/>
                <a:gd name="T42" fmla="*/ 36 w 68"/>
                <a:gd name="T43" fmla="*/ 38 h 67"/>
                <a:gd name="T44" fmla="*/ 38 w 68"/>
                <a:gd name="T45" fmla="*/ 40 h 67"/>
                <a:gd name="T46" fmla="*/ 38 w 68"/>
                <a:gd name="T47" fmla="*/ 64 h 67"/>
                <a:gd name="T48" fmla="*/ 44 w 68"/>
                <a:gd name="T49" fmla="*/ 64 h 67"/>
                <a:gd name="T50" fmla="*/ 44 w 68"/>
                <a:gd name="T51" fmla="*/ 20 h 67"/>
                <a:gd name="T52" fmla="*/ 46 w 68"/>
                <a:gd name="T53" fmla="*/ 18 h 67"/>
                <a:gd name="T54" fmla="*/ 56 w 68"/>
                <a:gd name="T55" fmla="*/ 18 h 67"/>
                <a:gd name="T56" fmla="*/ 58 w 68"/>
                <a:gd name="T57" fmla="*/ 20 h 67"/>
                <a:gd name="T58" fmla="*/ 58 w 68"/>
                <a:gd name="T59" fmla="*/ 64 h 67"/>
                <a:gd name="T60" fmla="*/ 65 w 68"/>
                <a:gd name="T61" fmla="*/ 64 h 67"/>
                <a:gd name="T62" fmla="*/ 65 w 68"/>
                <a:gd name="T63" fmla="*/ 16 h 67"/>
                <a:gd name="T64" fmla="*/ 67 w 68"/>
                <a:gd name="T65" fmla="*/ 15 h 67"/>
                <a:gd name="T66" fmla="*/ 68 w 68"/>
                <a:gd name="T67" fmla="*/ 16 h 67"/>
                <a:gd name="T68" fmla="*/ 2 w 68"/>
                <a:gd name="T69" fmla="*/ 48 h 67"/>
                <a:gd name="T70" fmla="*/ 2 w 68"/>
                <a:gd name="T71" fmla="*/ 48 h 67"/>
                <a:gd name="T72" fmla="*/ 29 w 68"/>
                <a:gd name="T73" fmla="*/ 30 h 67"/>
                <a:gd name="T74" fmla="*/ 55 w 68"/>
                <a:gd name="T75" fmla="*/ 6 h 67"/>
                <a:gd name="T76" fmla="*/ 55 w 68"/>
                <a:gd name="T77" fmla="*/ 13 h 67"/>
                <a:gd name="T78" fmla="*/ 56 w 68"/>
                <a:gd name="T79" fmla="*/ 15 h 67"/>
                <a:gd name="T80" fmla="*/ 58 w 68"/>
                <a:gd name="T81" fmla="*/ 13 h 67"/>
                <a:gd name="T82" fmla="*/ 58 w 68"/>
                <a:gd name="T83" fmla="*/ 2 h 67"/>
                <a:gd name="T84" fmla="*/ 56 w 68"/>
                <a:gd name="T85" fmla="*/ 0 h 67"/>
                <a:gd name="T86" fmla="*/ 46 w 68"/>
                <a:gd name="T87" fmla="*/ 0 h 67"/>
                <a:gd name="T88" fmla="*/ 44 w 68"/>
                <a:gd name="T89" fmla="*/ 2 h 67"/>
                <a:gd name="T90" fmla="*/ 46 w 68"/>
                <a:gd name="T91" fmla="*/ 3 h 67"/>
                <a:gd name="T92" fmla="*/ 53 w 68"/>
                <a:gd name="T93" fmla="*/ 3 h 67"/>
                <a:gd name="T94" fmla="*/ 27 w 68"/>
                <a:gd name="T95" fmla="*/ 28 h 67"/>
                <a:gd name="T96" fmla="*/ 1 w 68"/>
                <a:gd name="T97" fmla="*/ 45 h 67"/>
                <a:gd name="T98" fmla="*/ 0 w 68"/>
                <a:gd name="T99" fmla="*/ 47 h 67"/>
                <a:gd name="T100" fmla="*/ 2 w 68"/>
                <a:gd name="T101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" h="67">
                  <a:moveTo>
                    <a:pt x="68" y="16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7"/>
                    <a:pt x="67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67"/>
                    <a:pt x="0" y="66"/>
                    <a:pt x="0" y="66"/>
                  </a:cubicBezTo>
                  <a:cubicBezTo>
                    <a:pt x="0" y="65"/>
                    <a:pt x="1" y="64"/>
                    <a:pt x="2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5"/>
                    <a:pt x="4" y="54"/>
                    <a:pt x="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7" y="55"/>
                    <a:pt x="17" y="56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8"/>
                    <a:pt x="25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8" y="39"/>
                    <a:pt x="38" y="40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5" y="18"/>
                    <a:pt x="4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8"/>
                    <a:pt x="58" y="19"/>
                    <a:pt x="58" y="2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6" y="15"/>
                    <a:pt x="67" y="15"/>
                  </a:cubicBezTo>
                  <a:cubicBezTo>
                    <a:pt x="68" y="15"/>
                    <a:pt x="68" y="15"/>
                    <a:pt x="68" y="16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16" y="40"/>
                    <a:pt x="29" y="30"/>
                  </a:cubicBezTo>
                  <a:cubicBezTo>
                    <a:pt x="40" y="22"/>
                    <a:pt x="51" y="10"/>
                    <a:pt x="55" y="6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4"/>
                    <a:pt x="55" y="15"/>
                    <a:pt x="56" y="15"/>
                  </a:cubicBezTo>
                  <a:cubicBezTo>
                    <a:pt x="57" y="15"/>
                    <a:pt x="58" y="14"/>
                    <a:pt x="58" y="1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7" y="0"/>
                    <a:pt x="5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3"/>
                    <a:pt x="45" y="3"/>
                    <a:pt x="46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0" y="7"/>
                    <a:pt x="38" y="20"/>
                    <a:pt x="27" y="28"/>
                  </a:cubicBezTo>
                  <a:cubicBezTo>
                    <a:pt x="15" y="37"/>
                    <a:pt x="1" y="45"/>
                    <a:pt x="1" y="45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1" y="48"/>
                    <a:pt x="1" y="48"/>
                    <a:pt x="2" y="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64" name="íşḻíḋê">
              <a:extLst>
                <a:ext uri="{FF2B5EF4-FFF2-40B4-BE49-F238E27FC236}">
                  <a16:creationId xmlns="" xmlns:a16="http://schemas.microsoft.com/office/drawing/2014/main" id="{A9A3F230-2741-4045-A70B-9CB34F8E7061}"/>
                </a:ext>
              </a:extLst>
            </p:cNvPr>
            <p:cNvSpPr/>
            <p:nvPr/>
          </p:nvSpPr>
          <p:spPr bwMode="auto">
            <a:xfrm>
              <a:off x="6779226" y="3019570"/>
              <a:ext cx="323538" cy="331756"/>
            </a:xfrm>
            <a:custGeom>
              <a:avLst/>
              <a:gdLst>
                <a:gd name="connsiteX0" fmla="*/ 329497 w 352368"/>
                <a:gd name="connsiteY0" fmla="*/ 243145 h 361318"/>
                <a:gd name="connsiteX1" fmla="*/ 341302 w 352368"/>
                <a:gd name="connsiteY1" fmla="*/ 243145 h 361318"/>
                <a:gd name="connsiteX2" fmla="*/ 350155 w 352368"/>
                <a:gd name="connsiteY2" fmla="*/ 249048 h 361318"/>
                <a:gd name="connsiteX3" fmla="*/ 350155 w 352368"/>
                <a:gd name="connsiteY3" fmla="*/ 260852 h 361318"/>
                <a:gd name="connsiteX4" fmla="*/ 282280 w 352368"/>
                <a:gd name="connsiteY4" fmla="*/ 331678 h 361318"/>
                <a:gd name="connsiteX5" fmla="*/ 270476 w 352368"/>
                <a:gd name="connsiteY5" fmla="*/ 331678 h 361318"/>
                <a:gd name="connsiteX6" fmla="*/ 217356 w 352368"/>
                <a:gd name="connsiteY6" fmla="*/ 290363 h 361318"/>
                <a:gd name="connsiteX7" fmla="*/ 214405 w 352368"/>
                <a:gd name="connsiteY7" fmla="*/ 281510 h 361318"/>
                <a:gd name="connsiteX8" fmla="*/ 223258 w 352368"/>
                <a:gd name="connsiteY8" fmla="*/ 272656 h 361318"/>
                <a:gd name="connsiteX9" fmla="*/ 232112 w 352368"/>
                <a:gd name="connsiteY9" fmla="*/ 269705 h 361318"/>
                <a:gd name="connsiteX10" fmla="*/ 267525 w 352368"/>
                <a:gd name="connsiteY10" fmla="*/ 296265 h 361318"/>
                <a:gd name="connsiteX11" fmla="*/ 279329 w 352368"/>
                <a:gd name="connsiteY11" fmla="*/ 293314 h 361318"/>
                <a:gd name="connsiteX12" fmla="*/ 329497 w 352368"/>
                <a:gd name="connsiteY12" fmla="*/ 243145 h 361318"/>
                <a:gd name="connsiteX13" fmla="*/ 157616 w 352368"/>
                <a:gd name="connsiteY13" fmla="*/ 0 h 361318"/>
                <a:gd name="connsiteX14" fmla="*/ 252780 w 352368"/>
                <a:gd name="connsiteY14" fmla="*/ 44425 h 361318"/>
                <a:gd name="connsiteX15" fmla="*/ 309284 w 352368"/>
                <a:gd name="connsiteY15" fmla="*/ 50348 h 361318"/>
                <a:gd name="connsiteX16" fmla="*/ 318205 w 352368"/>
                <a:gd name="connsiteY16" fmla="*/ 59233 h 361318"/>
                <a:gd name="connsiteX17" fmla="*/ 318205 w 352368"/>
                <a:gd name="connsiteY17" fmla="*/ 162890 h 361318"/>
                <a:gd name="connsiteX18" fmla="*/ 312257 w 352368"/>
                <a:gd name="connsiteY18" fmla="*/ 198429 h 361318"/>
                <a:gd name="connsiteX19" fmla="*/ 306310 w 352368"/>
                <a:gd name="connsiteY19" fmla="*/ 204352 h 361318"/>
                <a:gd name="connsiteX20" fmla="*/ 282519 w 352368"/>
                <a:gd name="connsiteY20" fmla="*/ 201391 h 361318"/>
                <a:gd name="connsiteX21" fmla="*/ 196276 w 352368"/>
                <a:gd name="connsiteY21" fmla="*/ 287278 h 361318"/>
                <a:gd name="connsiteX22" fmla="*/ 208172 w 352368"/>
                <a:gd name="connsiteY22" fmla="*/ 331702 h 361318"/>
                <a:gd name="connsiteX23" fmla="*/ 208172 w 352368"/>
                <a:gd name="connsiteY23" fmla="*/ 337625 h 361318"/>
                <a:gd name="connsiteX24" fmla="*/ 157616 w 352368"/>
                <a:gd name="connsiteY24" fmla="*/ 361318 h 361318"/>
                <a:gd name="connsiteX25" fmla="*/ 0 w 352368"/>
                <a:gd name="connsiteY25" fmla="*/ 162890 h 361318"/>
                <a:gd name="connsiteX26" fmla="*/ 2974 w 352368"/>
                <a:gd name="connsiteY26" fmla="*/ 56271 h 361318"/>
                <a:gd name="connsiteX27" fmla="*/ 8922 w 352368"/>
                <a:gd name="connsiteY27" fmla="*/ 47386 h 361318"/>
                <a:gd name="connsiteX28" fmla="*/ 77321 w 352368"/>
                <a:gd name="connsiteY28" fmla="*/ 44425 h 361318"/>
                <a:gd name="connsiteX29" fmla="*/ 157616 w 352368"/>
                <a:gd name="connsiteY29" fmla="*/ 0 h 36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52368" h="361318">
                  <a:moveTo>
                    <a:pt x="329497" y="243145"/>
                  </a:moveTo>
                  <a:cubicBezTo>
                    <a:pt x="332449" y="240194"/>
                    <a:pt x="338351" y="240194"/>
                    <a:pt x="341302" y="243145"/>
                  </a:cubicBezTo>
                  <a:cubicBezTo>
                    <a:pt x="350155" y="249048"/>
                    <a:pt x="350155" y="249048"/>
                    <a:pt x="350155" y="249048"/>
                  </a:cubicBezTo>
                  <a:cubicBezTo>
                    <a:pt x="353106" y="251999"/>
                    <a:pt x="353106" y="257901"/>
                    <a:pt x="350155" y="260852"/>
                  </a:cubicBezTo>
                  <a:lnTo>
                    <a:pt x="282280" y="331678"/>
                  </a:lnTo>
                  <a:cubicBezTo>
                    <a:pt x="279329" y="334629"/>
                    <a:pt x="273427" y="334629"/>
                    <a:pt x="270476" y="331678"/>
                  </a:cubicBezTo>
                  <a:cubicBezTo>
                    <a:pt x="217356" y="290363"/>
                    <a:pt x="217356" y="290363"/>
                    <a:pt x="217356" y="290363"/>
                  </a:cubicBezTo>
                  <a:cubicBezTo>
                    <a:pt x="214405" y="290363"/>
                    <a:pt x="211454" y="284461"/>
                    <a:pt x="214405" y="281510"/>
                  </a:cubicBezTo>
                  <a:cubicBezTo>
                    <a:pt x="223258" y="272656"/>
                    <a:pt x="223258" y="272656"/>
                    <a:pt x="223258" y="272656"/>
                  </a:cubicBezTo>
                  <a:cubicBezTo>
                    <a:pt x="223258" y="266754"/>
                    <a:pt x="229161" y="266754"/>
                    <a:pt x="232112" y="269705"/>
                  </a:cubicBezTo>
                  <a:cubicBezTo>
                    <a:pt x="267525" y="296265"/>
                    <a:pt x="267525" y="296265"/>
                    <a:pt x="267525" y="296265"/>
                  </a:cubicBezTo>
                  <a:cubicBezTo>
                    <a:pt x="270476" y="299216"/>
                    <a:pt x="276378" y="299216"/>
                    <a:pt x="279329" y="293314"/>
                  </a:cubicBezTo>
                  <a:cubicBezTo>
                    <a:pt x="329497" y="243145"/>
                    <a:pt x="329497" y="243145"/>
                    <a:pt x="329497" y="243145"/>
                  </a:cubicBezTo>
                  <a:close/>
                  <a:moveTo>
                    <a:pt x="157616" y="0"/>
                  </a:moveTo>
                  <a:cubicBezTo>
                    <a:pt x="172485" y="0"/>
                    <a:pt x="211146" y="32578"/>
                    <a:pt x="252780" y="44425"/>
                  </a:cubicBezTo>
                  <a:cubicBezTo>
                    <a:pt x="270623" y="50348"/>
                    <a:pt x="291440" y="50348"/>
                    <a:pt x="309284" y="50348"/>
                  </a:cubicBezTo>
                  <a:cubicBezTo>
                    <a:pt x="312257" y="50348"/>
                    <a:pt x="318205" y="50348"/>
                    <a:pt x="318205" y="59233"/>
                  </a:cubicBezTo>
                  <a:cubicBezTo>
                    <a:pt x="318205" y="59233"/>
                    <a:pt x="318205" y="162890"/>
                    <a:pt x="318205" y="162890"/>
                  </a:cubicBezTo>
                  <a:cubicBezTo>
                    <a:pt x="318205" y="174736"/>
                    <a:pt x="315231" y="186582"/>
                    <a:pt x="312257" y="198429"/>
                  </a:cubicBezTo>
                  <a:cubicBezTo>
                    <a:pt x="312257" y="201391"/>
                    <a:pt x="309284" y="204352"/>
                    <a:pt x="306310" y="204352"/>
                  </a:cubicBezTo>
                  <a:cubicBezTo>
                    <a:pt x="300362" y="201391"/>
                    <a:pt x="291440" y="201391"/>
                    <a:pt x="282519" y="201391"/>
                  </a:cubicBezTo>
                  <a:cubicBezTo>
                    <a:pt x="234937" y="201391"/>
                    <a:pt x="196276" y="239892"/>
                    <a:pt x="196276" y="287278"/>
                  </a:cubicBezTo>
                  <a:cubicBezTo>
                    <a:pt x="196276" y="302086"/>
                    <a:pt x="199250" y="319856"/>
                    <a:pt x="208172" y="331702"/>
                  </a:cubicBezTo>
                  <a:cubicBezTo>
                    <a:pt x="208172" y="334664"/>
                    <a:pt x="211146" y="334664"/>
                    <a:pt x="208172" y="337625"/>
                  </a:cubicBezTo>
                  <a:cubicBezTo>
                    <a:pt x="184381" y="355395"/>
                    <a:pt x="169511" y="361318"/>
                    <a:pt x="157616" y="361318"/>
                  </a:cubicBezTo>
                  <a:cubicBezTo>
                    <a:pt x="127877" y="361318"/>
                    <a:pt x="0" y="266546"/>
                    <a:pt x="0" y="162890"/>
                  </a:cubicBezTo>
                  <a:cubicBezTo>
                    <a:pt x="0" y="162890"/>
                    <a:pt x="2974" y="59233"/>
                    <a:pt x="2974" y="56271"/>
                  </a:cubicBezTo>
                  <a:cubicBezTo>
                    <a:pt x="2974" y="47386"/>
                    <a:pt x="5948" y="47386"/>
                    <a:pt x="8922" y="47386"/>
                  </a:cubicBezTo>
                  <a:cubicBezTo>
                    <a:pt x="29739" y="50348"/>
                    <a:pt x="53530" y="50348"/>
                    <a:pt x="77321" y="44425"/>
                  </a:cubicBezTo>
                  <a:cubicBezTo>
                    <a:pt x="118955" y="32578"/>
                    <a:pt x="145720" y="0"/>
                    <a:pt x="157616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5798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8">
            <a:extLst>
              <a:ext uri="{FF2B5EF4-FFF2-40B4-BE49-F238E27FC236}">
                <a16:creationId xmlns="" xmlns:a16="http://schemas.microsoft.com/office/drawing/2014/main" id="{29EB7F4F-CD13-4100-8D98-74B87EC9E6D0}"/>
              </a:ext>
            </a:extLst>
          </p:cNvPr>
          <p:cNvSpPr/>
          <p:nvPr/>
        </p:nvSpPr>
        <p:spPr>
          <a:xfrm>
            <a:off x="4673600" y="0"/>
            <a:ext cx="7518400" cy="6874831"/>
          </a:xfrm>
          <a:custGeom>
            <a:avLst/>
            <a:gdLst>
              <a:gd name="connsiteX0" fmla="*/ 4000477 w 7518400"/>
              <a:gd name="connsiteY0" fmla="*/ 0 h 6874831"/>
              <a:gd name="connsiteX1" fmla="*/ 7518400 w 7518400"/>
              <a:gd name="connsiteY1" fmla="*/ 0 h 6874831"/>
              <a:gd name="connsiteX2" fmla="*/ 7518400 w 7518400"/>
              <a:gd name="connsiteY2" fmla="*/ 6874831 h 6874831"/>
              <a:gd name="connsiteX3" fmla="*/ 4737099 w 7518400"/>
              <a:gd name="connsiteY3" fmla="*/ 6874831 h 6874831"/>
              <a:gd name="connsiteX4" fmla="*/ 4746959 w 7518400"/>
              <a:gd name="connsiteY4" fmla="*/ 6858000 h 6874831"/>
              <a:gd name="connsiteX5" fmla="*/ 0 w 7518400"/>
              <a:gd name="connsiteY5" fmla="*/ 6858000 h 687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8400" h="6874831">
                <a:moveTo>
                  <a:pt x="4000477" y="0"/>
                </a:moveTo>
                <a:lnTo>
                  <a:pt x="7518400" y="0"/>
                </a:lnTo>
                <a:lnTo>
                  <a:pt x="7518400" y="6874831"/>
                </a:lnTo>
                <a:lnTo>
                  <a:pt x="4737099" y="6874831"/>
                </a:lnTo>
                <a:lnTo>
                  <a:pt x="4746959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 l="-18881" r="-188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71CAE26D-6E85-422A-9315-C17B7109F0D1}"/>
              </a:ext>
            </a:extLst>
          </p:cNvPr>
          <p:cNvSpPr/>
          <p:nvPr/>
        </p:nvSpPr>
        <p:spPr>
          <a:xfrm>
            <a:off x="4673042" y="1643945"/>
            <a:ext cx="3886200" cy="3321551"/>
          </a:xfrm>
          <a:prstGeom prst="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884171" y="318996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62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220" name="2347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62479"/>
            <a:ext cx="11210925" cy="4981146"/>
            <a:chOff x="0" y="1162478"/>
            <a:chExt cx="11210928" cy="4981147"/>
          </a:xfrm>
        </p:grpSpPr>
        <p:sp>
          <p:nvSpPr>
            <p:cNvPr id="221" name="îşḻîďé">
              <a:extLst>
                <a:ext uri="{FF2B5EF4-FFF2-40B4-BE49-F238E27FC236}">
                  <a16:creationId xmlns="" xmlns:a16="http://schemas.microsoft.com/office/drawing/2014/main" id="{4E9B5D6A-6CC4-4338-9169-67644F0A9643}"/>
                </a:ext>
              </a:extLst>
            </p:cNvPr>
            <p:cNvSpPr/>
            <p:nvPr/>
          </p:nvSpPr>
          <p:spPr bwMode="auto">
            <a:xfrm>
              <a:off x="0" y="2094992"/>
              <a:ext cx="10327172" cy="3103768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  <a:gd name="connsiteX0" fmla="*/ 0 w 10184"/>
                <a:gd name="connsiteY0" fmla="*/ 8295 h 8661"/>
                <a:gd name="connsiteX1" fmla="*/ 2334 w 10184"/>
                <a:gd name="connsiteY1" fmla="*/ 5233 h 8661"/>
                <a:gd name="connsiteX2" fmla="*/ 4356 w 10184"/>
                <a:gd name="connsiteY2" fmla="*/ 6977 h 8661"/>
                <a:gd name="connsiteX3" fmla="*/ 6266 w 10184"/>
                <a:gd name="connsiteY3" fmla="*/ 3101 h 8661"/>
                <a:gd name="connsiteX4" fmla="*/ 8186 w 10184"/>
                <a:gd name="connsiteY4" fmla="*/ 4641 h 8661"/>
                <a:gd name="connsiteX5" fmla="*/ 10184 w 10184"/>
                <a:gd name="connsiteY5" fmla="*/ 0 h 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84" h="8661">
                  <a:moveTo>
                    <a:pt x="0" y="8295"/>
                  </a:moveTo>
                  <a:cubicBezTo>
                    <a:pt x="1485" y="10000"/>
                    <a:pt x="1641" y="5194"/>
                    <a:pt x="2334" y="5233"/>
                  </a:cubicBezTo>
                  <a:cubicBezTo>
                    <a:pt x="3027" y="5271"/>
                    <a:pt x="3451" y="7132"/>
                    <a:pt x="4356" y="6977"/>
                  </a:cubicBezTo>
                  <a:cubicBezTo>
                    <a:pt x="5262" y="6822"/>
                    <a:pt x="5332" y="3411"/>
                    <a:pt x="6266" y="3101"/>
                  </a:cubicBezTo>
                  <a:cubicBezTo>
                    <a:pt x="7199" y="2791"/>
                    <a:pt x="7295" y="4758"/>
                    <a:pt x="8186" y="4641"/>
                  </a:cubicBezTo>
                  <a:cubicBezTo>
                    <a:pt x="9077" y="4525"/>
                    <a:pt x="9279" y="814"/>
                    <a:pt x="10184" y="0"/>
                  </a:cubicBezTo>
                </a:path>
              </a:pathLst>
            </a:custGeom>
            <a:noFill/>
            <a:ln w="15875" cap="flat">
              <a:solidFill>
                <a:schemeClr val="bg1">
                  <a:lumMod val="7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grpSp>
          <p:nvGrpSpPr>
            <p:cNvPr id="222" name="ïSļî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9F189382-5612-4BDC-BF24-90773EFD9BCA}"/>
                </a:ext>
              </a:extLst>
            </p:cNvPr>
            <p:cNvGrpSpPr/>
            <p:nvPr/>
          </p:nvGrpSpPr>
          <p:grpSpPr>
            <a:xfrm>
              <a:off x="9202959" y="1162478"/>
              <a:ext cx="2007969" cy="2004957"/>
              <a:chOff x="4006850" y="1281113"/>
              <a:chExt cx="4237038" cy="4230687"/>
            </a:xfrm>
          </p:grpSpPr>
          <p:sp>
            <p:nvSpPr>
              <p:cNvPr id="239" name="iśľiḍe">
                <a:extLst>
                  <a:ext uri="{FF2B5EF4-FFF2-40B4-BE49-F238E27FC236}">
                    <a16:creationId xmlns="" xmlns:a16="http://schemas.microsoft.com/office/drawing/2014/main" id="{57B4820C-2055-40F4-9035-CB1F08490774}"/>
                  </a:ext>
                </a:extLst>
              </p:cNvPr>
              <p:cNvSpPr/>
              <p:nvPr/>
            </p:nvSpPr>
            <p:spPr bwMode="auto">
              <a:xfrm>
                <a:off x="4006850" y="3949700"/>
                <a:ext cx="1563688" cy="1562100"/>
              </a:xfrm>
              <a:custGeom>
                <a:avLst/>
                <a:gdLst>
                  <a:gd name="T0" fmla="*/ 319 w 404"/>
                  <a:gd name="T1" fmla="*/ 292 h 404"/>
                  <a:gd name="T2" fmla="*/ 0 w 404"/>
                  <a:gd name="T3" fmla="*/ 404 h 404"/>
                  <a:gd name="T4" fmla="*/ 112 w 404"/>
                  <a:gd name="T5" fmla="*/ 85 h 404"/>
                  <a:gd name="T6" fmla="*/ 346 w 404"/>
                  <a:gd name="T7" fmla="*/ 58 h 404"/>
                  <a:gd name="T8" fmla="*/ 319 w 404"/>
                  <a:gd name="T9" fmla="*/ 29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4" h="404">
                    <a:moveTo>
                      <a:pt x="319" y="292"/>
                    </a:moveTo>
                    <a:cubicBezTo>
                      <a:pt x="262" y="349"/>
                      <a:pt x="0" y="404"/>
                      <a:pt x="0" y="404"/>
                    </a:cubicBezTo>
                    <a:cubicBezTo>
                      <a:pt x="0" y="404"/>
                      <a:pt x="55" y="142"/>
                      <a:pt x="112" y="85"/>
                    </a:cubicBezTo>
                    <a:cubicBezTo>
                      <a:pt x="170" y="27"/>
                      <a:pt x="289" y="0"/>
                      <a:pt x="346" y="58"/>
                    </a:cubicBezTo>
                    <a:cubicBezTo>
                      <a:pt x="404" y="115"/>
                      <a:pt x="377" y="234"/>
                      <a:pt x="319" y="292"/>
                    </a:cubicBezTo>
                    <a:close/>
                  </a:path>
                </a:pathLst>
              </a:custGeom>
              <a:solidFill>
                <a:srgbClr val="ED5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0" name="ï$1ïḓê">
                <a:extLst>
                  <a:ext uri="{FF2B5EF4-FFF2-40B4-BE49-F238E27FC236}">
                    <a16:creationId xmlns="" xmlns:a16="http://schemas.microsoft.com/office/drawing/2014/main" id="{29088ED3-F44C-4DC2-8548-9893DB2B5CDD}"/>
                  </a:ext>
                </a:extLst>
              </p:cNvPr>
              <p:cNvSpPr/>
              <p:nvPr/>
            </p:nvSpPr>
            <p:spPr bwMode="auto">
              <a:xfrm>
                <a:off x="4265613" y="4051300"/>
                <a:ext cx="1203325" cy="1201738"/>
              </a:xfrm>
              <a:custGeom>
                <a:avLst/>
                <a:gdLst>
                  <a:gd name="T0" fmla="*/ 246 w 311"/>
                  <a:gd name="T1" fmla="*/ 224 h 311"/>
                  <a:gd name="T2" fmla="*/ 0 w 311"/>
                  <a:gd name="T3" fmla="*/ 311 h 311"/>
                  <a:gd name="T4" fmla="*/ 87 w 311"/>
                  <a:gd name="T5" fmla="*/ 65 h 311"/>
                  <a:gd name="T6" fmla="*/ 267 w 311"/>
                  <a:gd name="T7" fmla="*/ 44 h 311"/>
                  <a:gd name="T8" fmla="*/ 246 w 311"/>
                  <a:gd name="T9" fmla="*/ 224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1" h="311">
                    <a:moveTo>
                      <a:pt x="246" y="224"/>
                    </a:moveTo>
                    <a:cubicBezTo>
                      <a:pt x="202" y="268"/>
                      <a:pt x="0" y="311"/>
                      <a:pt x="0" y="311"/>
                    </a:cubicBezTo>
                    <a:cubicBezTo>
                      <a:pt x="0" y="311"/>
                      <a:pt x="43" y="109"/>
                      <a:pt x="87" y="65"/>
                    </a:cubicBezTo>
                    <a:cubicBezTo>
                      <a:pt x="131" y="21"/>
                      <a:pt x="223" y="0"/>
                      <a:pt x="267" y="44"/>
                    </a:cubicBezTo>
                    <a:cubicBezTo>
                      <a:pt x="311" y="88"/>
                      <a:pt x="290" y="180"/>
                      <a:pt x="246" y="224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1" name="îS1ïďê">
                <a:extLst>
                  <a:ext uri="{FF2B5EF4-FFF2-40B4-BE49-F238E27FC236}">
                    <a16:creationId xmlns="" xmlns:a16="http://schemas.microsoft.com/office/drawing/2014/main" id="{5C3C4C9D-0BC0-41B2-A0B8-F66CD9553ED1}"/>
                  </a:ext>
                </a:extLst>
              </p:cNvPr>
              <p:cNvSpPr/>
              <p:nvPr/>
            </p:nvSpPr>
            <p:spPr bwMode="auto">
              <a:xfrm>
                <a:off x="4491038" y="4094163"/>
                <a:ext cx="935038" cy="933450"/>
              </a:xfrm>
              <a:custGeom>
                <a:avLst/>
                <a:gdLst>
                  <a:gd name="T0" fmla="*/ 192 w 242"/>
                  <a:gd name="T1" fmla="*/ 175 h 242"/>
                  <a:gd name="T2" fmla="*/ 0 w 242"/>
                  <a:gd name="T3" fmla="*/ 242 h 242"/>
                  <a:gd name="T4" fmla="*/ 67 w 242"/>
                  <a:gd name="T5" fmla="*/ 50 h 242"/>
                  <a:gd name="T6" fmla="*/ 208 w 242"/>
                  <a:gd name="T7" fmla="*/ 34 h 242"/>
                  <a:gd name="T8" fmla="*/ 192 w 242"/>
                  <a:gd name="T9" fmla="*/ 17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" h="242">
                    <a:moveTo>
                      <a:pt x="192" y="175"/>
                    </a:moveTo>
                    <a:cubicBezTo>
                      <a:pt x="157" y="209"/>
                      <a:pt x="0" y="242"/>
                      <a:pt x="0" y="242"/>
                    </a:cubicBezTo>
                    <a:cubicBezTo>
                      <a:pt x="0" y="242"/>
                      <a:pt x="33" y="85"/>
                      <a:pt x="67" y="50"/>
                    </a:cubicBezTo>
                    <a:cubicBezTo>
                      <a:pt x="102" y="16"/>
                      <a:pt x="173" y="0"/>
                      <a:pt x="208" y="34"/>
                    </a:cubicBezTo>
                    <a:cubicBezTo>
                      <a:pt x="242" y="68"/>
                      <a:pt x="226" y="140"/>
                      <a:pt x="192" y="175"/>
                    </a:cubicBezTo>
                    <a:close/>
                  </a:path>
                </a:pathLst>
              </a:custGeom>
              <a:solidFill>
                <a:srgbClr val="F4B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2" name="îṧ1îḑé">
                <a:extLst>
                  <a:ext uri="{FF2B5EF4-FFF2-40B4-BE49-F238E27FC236}">
                    <a16:creationId xmlns="" xmlns:a16="http://schemas.microsoft.com/office/drawing/2014/main" id="{1FA489F1-E11D-4CAD-825A-9D95D5981F45}"/>
                  </a:ext>
                </a:extLst>
              </p:cNvPr>
              <p:cNvSpPr/>
              <p:nvPr/>
            </p:nvSpPr>
            <p:spPr bwMode="auto">
              <a:xfrm>
                <a:off x="4733925" y="4175125"/>
                <a:ext cx="611188" cy="609600"/>
              </a:xfrm>
              <a:custGeom>
                <a:avLst/>
                <a:gdLst>
                  <a:gd name="T0" fmla="*/ 125 w 158"/>
                  <a:gd name="T1" fmla="*/ 114 h 158"/>
                  <a:gd name="T2" fmla="*/ 0 w 158"/>
                  <a:gd name="T3" fmla="*/ 158 h 158"/>
                  <a:gd name="T4" fmla="*/ 44 w 158"/>
                  <a:gd name="T5" fmla="*/ 33 h 158"/>
                  <a:gd name="T6" fmla="*/ 136 w 158"/>
                  <a:gd name="T7" fmla="*/ 22 h 158"/>
                  <a:gd name="T8" fmla="*/ 125 w 158"/>
                  <a:gd name="T9" fmla="*/ 11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8">
                    <a:moveTo>
                      <a:pt x="125" y="114"/>
                    </a:moveTo>
                    <a:cubicBezTo>
                      <a:pt x="103" y="137"/>
                      <a:pt x="0" y="158"/>
                      <a:pt x="0" y="158"/>
                    </a:cubicBezTo>
                    <a:cubicBezTo>
                      <a:pt x="0" y="158"/>
                      <a:pt x="21" y="55"/>
                      <a:pt x="44" y="33"/>
                    </a:cubicBezTo>
                    <a:cubicBezTo>
                      <a:pt x="66" y="10"/>
                      <a:pt x="113" y="0"/>
                      <a:pt x="136" y="22"/>
                    </a:cubicBezTo>
                    <a:cubicBezTo>
                      <a:pt x="158" y="45"/>
                      <a:pt x="148" y="92"/>
                      <a:pt x="125" y="114"/>
                    </a:cubicBezTo>
                    <a:close/>
                  </a:path>
                </a:pathLst>
              </a:custGeom>
              <a:solidFill>
                <a:srgbClr val="FFE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3" name="îsḻiḓe">
                <a:extLst>
                  <a:ext uri="{FF2B5EF4-FFF2-40B4-BE49-F238E27FC236}">
                    <a16:creationId xmlns="" xmlns:a16="http://schemas.microsoft.com/office/drawing/2014/main" id="{187F4066-150A-4DB3-9401-EE09D2A78B67}"/>
                  </a:ext>
                </a:extLst>
              </p:cNvPr>
              <p:cNvSpPr/>
              <p:nvPr/>
            </p:nvSpPr>
            <p:spPr bwMode="auto">
              <a:xfrm>
                <a:off x="4127500" y="2733675"/>
                <a:ext cx="1524000" cy="1522413"/>
              </a:xfrm>
              <a:custGeom>
                <a:avLst/>
                <a:gdLst>
                  <a:gd name="T0" fmla="*/ 394 w 394"/>
                  <a:gd name="T1" fmla="*/ 0 h 394"/>
                  <a:gd name="T2" fmla="*/ 0 w 394"/>
                  <a:gd name="T3" fmla="*/ 394 h 394"/>
                  <a:gd name="T4" fmla="*/ 185 w 394"/>
                  <a:gd name="T5" fmla="*/ 323 h 394"/>
                  <a:gd name="T6" fmla="*/ 394 w 394"/>
                  <a:gd name="T7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94">
                    <a:moveTo>
                      <a:pt x="394" y="0"/>
                    </a:moveTo>
                    <a:cubicBezTo>
                      <a:pt x="58" y="0"/>
                      <a:pt x="85" y="108"/>
                      <a:pt x="0" y="394"/>
                    </a:cubicBezTo>
                    <a:cubicBezTo>
                      <a:pt x="185" y="323"/>
                      <a:pt x="185" y="323"/>
                      <a:pt x="185" y="323"/>
                    </a:cubicBezTo>
                    <a:lnTo>
                      <a:pt x="394" y="0"/>
                    </a:lnTo>
                    <a:close/>
                  </a:path>
                </a:pathLst>
              </a:custGeom>
              <a:solidFill>
                <a:srgbClr val="EA34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4" name="íśļîḑe">
                <a:extLst>
                  <a:ext uri="{FF2B5EF4-FFF2-40B4-BE49-F238E27FC236}">
                    <a16:creationId xmlns="" xmlns:a16="http://schemas.microsoft.com/office/drawing/2014/main" id="{02013DBA-18A8-411D-A849-629B2257507E}"/>
                  </a:ext>
                </a:extLst>
              </p:cNvPr>
              <p:cNvSpPr/>
              <p:nvPr/>
            </p:nvSpPr>
            <p:spPr bwMode="auto">
              <a:xfrm>
                <a:off x="5264150" y="3868738"/>
                <a:ext cx="1524000" cy="1522413"/>
              </a:xfrm>
              <a:custGeom>
                <a:avLst/>
                <a:gdLst>
                  <a:gd name="T0" fmla="*/ 394 w 394"/>
                  <a:gd name="T1" fmla="*/ 0 h 394"/>
                  <a:gd name="T2" fmla="*/ 0 w 394"/>
                  <a:gd name="T3" fmla="*/ 394 h 394"/>
                  <a:gd name="T4" fmla="*/ 71 w 394"/>
                  <a:gd name="T5" fmla="*/ 209 h 394"/>
                  <a:gd name="T6" fmla="*/ 394 w 394"/>
                  <a:gd name="T7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94">
                    <a:moveTo>
                      <a:pt x="394" y="0"/>
                    </a:moveTo>
                    <a:cubicBezTo>
                      <a:pt x="394" y="336"/>
                      <a:pt x="286" y="308"/>
                      <a:pt x="0" y="394"/>
                    </a:cubicBezTo>
                    <a:cubicBezTo>
                      <a:pt x="71" y="209"/>
                      <a:pt x="71" y="209"/>
                      <a:pt x="71" y="209"/>
                    </a:cubicBezTo>
                    <a:lnTo>
                      <a:pt x="394" y="0"/>
                    </a:lnTo>
                    <a:close/>
                  </a:path>
                </a:pathLst>
              </a:custGeom>
              <a:solidFill>
                <a:srgbClr val="EA34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5" name="ïś1îḓê">
                <a:extLst>
                  <a:ext uri="{FF2B5EF4-FFF2-40B4-BE49-F238E27FC236}">
                    <a16:creationId xmlns="" xmlns:a16="http://schemas.microsoft.com/office/drawing/2014/main" id="{655B6084-EA6F-42AA-88AE-2ED84AC61DDD}"/>
                  </a:ext>
                </a:extLst>
              </p:cNvPr>
              <p:cNvSpPr/>
              <p:nvPr/>
            </p:nvSpPr>
            <p:spPr bwMode="auto">
              <a:xfrm>
                <a:off x="5264150" y="4216400"/>
                <a:ext cx="987425" cy="1174750"/>
              </a:xfrm>
              <a:custGeom>
                <a:avLst/>
                <a:gdLst>
                  <a:gd name="T0" fmla="*/ 0 w 255"/>
                  <a:gd name="T1" fmla="*/ 304 h 304"/>
                  <a:gd name="T2" fmla="*/ 219 w 255"/>
                  <a:gd name="T3" fmla="*/ 242 h 304"/>
                  <a:gd name="T4" fmla="*/ 255 w 255"/>
                  <a:gd name="T5" fmla="*/ 0 h 304"/>
                  <a:gd name="T6" fmla="*/ 71 w 255"/>
                  <a:gd name="T7" fmla="*/ 119 h 304"/>
                  <a:gd name="T8" fmla="*/ 0 w 255"/>
                  <a:gd name="T9" fmla="*/ 30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04">
                    <a:moveTo>
                      <a:pt x="0" y="304"/>
                    </a:moveTo>
                    <a:cubicBezTo>
                      <a:pt x="90" y="277"/>
                      <a:pt x="162" y="262"/>
                      <a:pt x="219" y="242"/>
                    </a:cubicBezTo>
                    <a:cubicBezTo>
                      <a:pt x="175" y="207"/>
                      <a:pt x="136" y="134"/>
                      <a:pt x="255" y="0"/>
                    </a:cubicBezTo>
                    <a:cubicBezTo>
                      <a:pt x="71" y="119"/>
                      <a:pt x="71" y="119"/>
                      <a:pt x="71" y="119"/>
                    </a:cubicBezTo>
                    <a:lnTo>
                      <a:pt x="0" y="304"/>
                    </a:lnTo>
                    <a:close/>
                  </a:path>
                </a:pathLst>
              </a:custGeom>
              <a:solidFill>
                <a:srgbClr val="AA2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6" name="iŝľíḍê">
                <a:extLst>
                  <a:ext uri="{FF2B5EF4-FFF2-40B4-BE49-F238E27FC236}">
                    <a16:creationId xmlns="" xmlns:a16="http://schemas.microsoft.com/office/drawing/2014/main" id="{A76E3C0E-483E-4439-B9BE-B3EC41126932}"/>
                  </a:ext>
                </a:extLst>
              </p:cNvPr>
              <p:cNvSpPr/>
              <p:nvPr/>
            </p:nvSpPr>
            <p:spPr bwMode="auto">
              <a:xfrm>
                <a:off x="4127500" y="2752725"/>
                <a:ext cx="1511300" cy="1503363"/>
              </a:xfrm>
              <a:custGeom>
                <a:avLst/>
                <a:gdLst>
                  <a:gd name="T0" fmla="*/ 0 w 391"/>
                  <a:gd name="T1" fmla="*/ 389 h 389"/>
                  <a:gd name="T2" fmla="*/ 185 w 391"/>
                  <a:gd name="T3" fmla="*/ 318 h 389"/>
                  <a:gd name="T4" fmla="*/ 391 w 391"/>
                  <a:gd name="T5" fmla="*/ 0 h 389"/>
                  <a:gd name="T6" fmla="*/ 46 w 391"/>
                  <a:gd name="T7" fmla="*/ 223 h 389"/>
                  <a:gd name="T8" fmla="*/ 0 w 391"/>
                  <a:gd name="T9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389">
                    <a:moveTo>
                      <a:pt x="0" y="389"/>
                    </a:moveTo>
                    <a:cubicBezTo>
                      <a:pt x="185" y="318"/>
                      <a:pt x="185" y="318"/>
                      <a:pt x="185" y="318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256" y="165"/>
                      <a:pt x="148" y="304"/>
                      <a:pt x="46" y="223"/>
                    </a:cubicBezTo>
                    <a:cubicBezTo>
                      <a:pt x="32" y="270"/>
                      <a:pt x="19" y="325"/>
                      <a:pt x="0" y="389"/>
                    </a:cubicBezTo>
                    <a:close/>
                  </a:path>
                </a:pathLst>
              </a:custGeom>
              <a:solidFill>
                <a:srgbClr val="AA2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7" name="ïṧ1ïďe">
                <a:extLst>
                  <a:ext uri="{FF2B5EF4-FFF2-40B4-BE49-F238E27FC236}">
                    <a16:creationId xmlns="" xmlns:a16="http://schemas.microsoft.com/office/drawing/2014/main" id="{2C5E981E-28CA-40A6-8F88-57B87CC8BBF8}"/>
                  </a:ext>
                </a:extLst>
              </p:cNvPr>
              <p:cNvSpPr/>
              <p:nvPr/>
            </p:nvSpPr>
            <p:spPr bwMode="auto">
              <a:xfrm>
                <a:off x="4841875" y="1281113"/>
                <a:ext cx="3402013" cy="3395663"/>
              </a:xfrm>
              <a:custGeom>
                <a:avLst/>
                <a:gdLst>
                  <a:gd name="T0" fmla="*/ 710 w 879"/>
                  <a:gd name="T1" fmla="*/ 494 h 879"/>
                  <a:gd name="T2" fmla="*/ 864 w 879"/>
                  <a:gd name="T3" fmla="*/ 15 h 879"/>
                  <a:gd name="T4" fmla="*/ 385 w 879"/>
                  <a:gd name="T5" fmla="*/ 169 h 879"/>
                  <a:gd name="T6" fmla="*/ 0 w 879"/>
                  <a:gd name="T7" fmla="*/ 699 h 879"/>
                  <a:gd name="T8" fmla="*/ 180 w 879"/>
                  <a:gd name="T9" fmla="*/ 879 h 879"/>
                  <a:gd name="T10" fmla="*/ 710 w 879"/>
                  <a:gd name="T11" fmla="*/ 494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9" h="879">
                    <a:moveTo>
                      <a:pt x="710" y="494"/>
                    </a:moveTo>
                    <a:cubicBezTo>
                      <a:pt x="879" y="313"/>
                      <a:pt x="864" y="15"/>
                      <a:pt x="864" y="15"/>
                    </a:cubicBezTo>
                    <a:cubicBezTo>
                      <a:pt x="864" y="15"/>
                      <a:pt x="566" y="0"/>
                      <a:pt x="385" y="169"/>
                    </a:cubicBezTo>
                    <a:cubicBezTo>
                      <a:pt x="203" y="339"/>
                      <a:pt x="0" y="699"/>
                      <a:pt x="0" y="699"/>
                    </a:cubicBezTo>
                    <a:cubicBezTo>
                      <a:pt x="180" y="879"/>
                      <a:pt x="180" y="879"/>
                      <a:pt x="180" y="879"/>
                    </a:cubicBezTo>
                    <a:cubicBezTo>
                      <a:pt x="180" y="879"/>
                      <a:pt x="540" y="676"/>
                      <a:pt x="710" y="4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8" name="îṣļïḑe">
                <a:extLst>
                  <a:ext uri="{FF2B5EF4-FFF2-40B4-BE49-F238E27FC236}">
                    <a16:creationId xmlns="" xmlns:a16="http://schemas.microsoft.com/office/drawing/2014/main" id="{AF660424-A7C0-4CEA-B667-683B47DCD3BA}"/>
                  </a:ext>
                </a:extLst>
              </p:cNvPr>
              <p:cNvSpPr/>
              <p:nvPr/>
            </p:nvSpPr>
            <p:spPr bwMode="auto">
              <a:xfrm>
                <a:off x="4841875" y="1393825"/>
                <a:ext cx="2673350" cy="3282950"/>
              </a:xfrm>
              <a:custGeom>
                <a:avLst/>
                <a:gdLst>
                  <a:gd name="T0" fmla="*/ 691 w 691"/>
                  <a:gd name="T1" fmla="*/ 0 h 850"/>
                  <a:gd name="T2" fmla="*/ 385 w 691"/>
                  <a:gd name="T3" fmla="*/ 140 h 850"/>
                  <a:gd name="T4" fmla="*/ 0 w 691"/>
                  <a:gd name="T5" fmla="*/ 670 h 850"/>
                  <a:gd name="T6" fmla="*/ 180 w 691"/>
                  <a:gd name="T7" fmla="*/ 850 h 850"/>
                  <a:gd name="T8" fmla="*/ 235 w 691"/>
                  <a:gd name="T9" fmla="*/ 818 h 850"/>
                  <a:gd name="T10" fmla="*/ 691 w 691"/>
                  <a:gd name="T11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1" h="850">
                    <a:moveTo>
                      <a:pt x="691" y="0"/>
                    </a:moveTo>
                    <a:cubicBezTo>
                      <a:pt x="594" y="17"/>
                      <a:pt x="475" y="56"/>
                      <a:pt x="385" y="140"/>
                    </a:cubicBezTo>
                    <a:cubicBezTo>
                      <a:pt x="203" y="310"/>
                      <a:pt x="0" y="670"/>
                      <a:pt x="0" y="670"/>
                    </a:cubicBezTo>
                    <a:cubicBezTo>
                      <a:pt x="180" y="850"/>
                      <a:pt x="180" y="850"/>
                      <a:pt x="180" y="850"/>
                    </a:cubicBezTo>
                    <a:cubicBezTo>
                      <a:pt x="180" y="850"/>
                      <a:pt x="201" y="839"/>
                      <a:pt x="235" y="818"/>
                    </a:cubicBezTo>
                    <a:cubicBezTo>
                      <a:pt x="23" y="674"/>
                      <a:pt x="103" y="372"/>
                      <a:pt x="691" y="0"/>
                    </a:cubicBezTo>
                    <a:close/>
                  </a:path>
                </a:pathLst>
              </a:custGeom>
              <a:solidFill>
                <a:srgbClr val="DAD5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9" name="iŝļïḑè">
                <a:extLst>
                  <a:ext uri="{FF2B5EF4-FFF2-40B4-BE49-F238E27FC236}">
                    <a16:creationId xmlns="" xmlns:a16="http://schemas.microsoft.com/office/drawing/2014/main" id="{28462FDB-4BA5-4A5C-A981-D2257747AA8E}"/>
                  </a:ext>
                </a:extLst>
              </p:cNvPr>
              <p:cNvSpPr/>
              <p:nvPr/>
            </p:nvSpPr>
            <p:spPr bwMode="auto">
              <a:xfrm>
                <a:off x="7186613" y="1316038"/>
                <a:ext cx="1022350" cy="1019175"/>
              </a:xfrm>
              <a:custGeom>
                <a:avLst/>
                <a:gdLst>
                  <a:gd name="T0" fmla="*/ 224 w 264"/>
                  <a:gd name="T1" fmla="*/ 264 h 264"/>
                  <a:gd name="T2" fmla="*/ 258 w 264"/>
                  <a:gd name="T3" fmla="*/ 6 h 264"/>
                  <a:gd name="T4" fmla="*/ 0 w 264"/>
                  <a:gd name="T5" fmla="*/ 40 h 264"/>
                  <a:gd name="T6" fmla="*/ 224 w 264"/>
                  <a:gd name="T7" fmla="*/ 26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4" h="264">
                    <a:moveTo>
                      <a:pt x="224" y="264"/>
                    </a:moveTo>
                    <a:cubicBezTo>
                      <a:pt x="264" y="129"/>
                      <a:pt x="258" y="6"/>
                      <a:pt x="258" y="6"/>
                    </a:cubicBezTo>
                    <a:cubicBezTo>
                      <a:pt x="258" y="6"/>
                      <a:pt x="136" y="0"/>
                      <a:pt x="0" y="40"/>
                    </a:cubicBezTo>
                    <a:lnTo>
                      <a:pt x="224" y="264"/>
                    </a:lnTo>
                    <a:close/>
                  </a:path>
                </a:pathLst>
              </a:custGeom>
              <a:solidFill>
                <a:srgbClr val="EA34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0" name="íşľiḓé">
                <a:extLst>
                  <a:ext uri="{FF2B5EF4-FFF2-40B4-BE49-F238E27FC236}">
                    <a16:creationId xmlns="" xmlns:a16="http://schemas.microsoft.com/office/drawing/2014/main" id="{92F4E149-BB80-4BD9-826D-40D767F3A69F}"/>
                  </a:ext>
                </a:extLst>
              </p:cNvPr>
              <p:cNvSpPr/>
              <p:nvPr/>
            </p:nvSpPr>
            <p:spPr bwMode="auto">
              <a:xfrm>
                <a:off x="7186613" y="1316038"/>
                <a:ext cx="998538" cy="1019175"/>
              </a:xfrm>
              <a:custGeom>
                <a:avLst/>
                <a:gdLst>
                  <a:gd name="T0" fmla="*/ 0 w 258"/>
                  <a:gd name="T1" fmla="*/ 40 h 264"/>
                  <a:gd name="T2" fmla="*/ 224 w 258"/>
                  <a:gd name="T3" fmla="*/ 264 h 264"/>
                  <a:gd name="T4" fmla="*/ 227 w 258"/>
                  <a:gd name="T5" fmla="*/ 254 h 264"/>
                  <a:gd name="T6" fmla="*/ 258 w 258"/>
                  <a:gd name="T7" fmla="*/ 6 h 264"/>
                  <a:gd name="T8" fmla="*/ 0 w 258"/>
                  <a:gd name="T9" fmla="*/ 4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264">
                    <a:moveTo>
                      <a:pt x="0" y="40"/>
                    </a:moveTo>
                    <a:cubicBezTo>
                      <a:pt x="224" y="264"/>
                      <a:pt x="224" y="264"/>
                      <a:pt x="224" y="264"/>
                    </a:cubicBezTo>
                    <a:cubicBezTo>
                      <a:pt x="225" y="261"/>
                      <a:pt x="226" y="257"/>
                      <a:pt x="227" y="254"/>
                    </a:cubicBezTo>
                    <a:cubicBezTo>
                      <a:pt x="132" y="175"/>
                      <a:pt x="11" y="39"/>
                      <a:pt x="258" y="6"/>
                    </a:cubicBezTo>
                    <a:cubicBezTo>
                      <a:pt x="258" y="6"/>
                      <a:pt x="136" y="0"/>
                      <a:pt x="0" y="40"/>
                    </a:cubicBezTo>
                    <a:close/>
                  </a:path>
                </a:pathLst>
              </a:custGeom>
              <a:solidFill>
                <a:srgbClr val="AA2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1" name="ïš1iḍê">
                <a:extLst>
                  <a:ext uri="{FF2B5EF4-FFF2-40B4-BE49-F238E27FC236}">
                    <a16:creationId xmlns="" xmlns:a16="http://schemas.microsoft.com/office/drawing/2014/main" id="{00D288CE-6FD6-4D8B-9994-B441D5AF4EC7}"/>
                  </a:ext>
                </a:extLst>
              </p:cNvPr>
              <p:cNvSpPr/>
              <p:nvPr/>
            </p:nvSpPr>
            <p:spPr bwMode="auto">
              <a:xfrm>
                <a:off x="6389688" y="2049463"/>
                <a:ext cx="1044575" cy="1042988"/>
              </a:xfrm>
              <a:prstGeom prst="ellipse">
                <a:avLst/>
              </a:prstGeom>
              <a:solidFill>
                <a:srgbClr val="E0DE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2" name="i$ḷïdê">
                <a:extLst>
                  <a:ext uri="{FF2B5EF4-FFF2-40B4-BE49-F238E27FC236}">
                    <a16:creationId xmlns="" xmlns:a16="http://schemas.microsoft.com/office/drawing/2014/main" id="{74EAD211-2DF0-4FB9-A21A-7A0B09BEFD27}"/>
                  </a:ext>
                </a:extLst>
              </p:cNvPr>
              <p:cNvSpPr/>
              <p:nvPr/>
            </p:nvSpPr>
            <p:spPr bwMode="auto">
              <a:xfrm>
                <a:off x="6424613" y="2084388"/>
                <a:ext cx="974725" cy="969963"/>
              </a:xfrm>
              <a:prstGeom prst="ellipse">
                <a:avLst/>
              </a:prstGeom>
              <a:solidFill>
                <a:srgbClr val="AA2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3" name="iṩľídê">
                <a:extLst>
                  <a:ext uri="{FF2B5EF4-FFF2-40B4-BE49-F238E27FC236}">
                    <a16:creationId xmlns="" xmlns:a16="http://schemas.microsoft.com/office/drawing/2014/main" id="{607ABFC5-CFF9-4CEF-A4D5-B9ACE10DAF3D}"/>
                  </a:ext>
                </a:extLst>
              </p:cNvPr>
              <p:cNvSpPr/>
              <p:nvPr/>
            </p:nvSpPr>
            <p:spPr bwMode="auto">
              <a:xfrm>
                <a:off x="6456363" y="2116138"/>
                <a:ext cx="912813" cy="911225"/>
              </a:xfrm>
              <a:prstGeom prst="ellipse">
                <a:avLst/>
              </a:prstGeom>
              <a:solidFill>
                <a:srgbClr val="EA34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4" name="íSļïḑê">
                <a:extLst>
                  <a:ext uri="{FF2B5EF4-FFF2-40B4-BE49-F238E27FC236}">
                    <a16:creationId xmlns="" xmlns:a16="http://schemas.microsoft.com/office/drawing/2014/main" id="{D0AA9EFF-8429-43D7-813F-0B86F32F3216}"/>
                  </a:ext>
                </a:extLst>
              </p:cNvPr>
              <p:cNvSpPr/>
              <p:nvPr/>
            </p:nvSpPr>
            <p:spPr bwMode="auto">
              <a:xfrm>
                <a:off x="6529388" y="2184400"/>
                <a:ext cx="766763" cy="769938"/>
              </a:xfrm>
              <a:prstGeom prst="ellipse">
                <a:avLst/>
              </a:prstGeom>
              <a:solidFill>
                <a:srgbClr val="3844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5" name="íṡ1idè">
                <a:extLst>
                  <a:ext uri="{FF2B5EF4-FFF2-40B4-BE49-F238E27FC236}">
                    <a16:creationId xmlns="" xmlns:a16="http://schemas.microsoft.com/office/drawing/2014/main" id="{48BFD214-116E-4E47-B5FF-574E1FE287BC}"/>
                  </a:ext>
                </a:extLst>
              </p:cNvPr>
              <p:cNvSpPr/>
              <p:nvPr/>
            </p:nvSpPr>
            <p:spPr bwMode="auto">
              <a:xfrm>
                <a:off x="6553200" y="2211388"/>
                <a:ext cx="719138" cy="719138"/>
              </a:xfrm>
              <a:prstGeom prst="ellipse">
                <a:avLst/>
              </a:prstGeom>
              <a:solidFill>
                <a:srgbClr val="89B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6" name="íš1îďe">
                <a:extLst>
                  <a:ext uri="{FF2B5EF4-FFF2-40B4-BE49-F238E27FC236}">
                    <a16:creationId xmlns="" xmlns:a16="http://schemas.microsoft.com/office/drawing/2014/main" id="{B75EC7E7-2E57-4476-934C-5A5F0062922B}"/>
                  </a:ext>
                </a:extLst>
              </p:cNvPr>
              <p:cNvSpPr/>
              <p:nvPr/>
            </p:nvSpPr>
            <p:spPr bwMode="auto">
              <a:xfrm>
                <a:off x="6553200" y="2211388"/>
                <a:ext cx="646113" cy="646113"/>
              </a:xfrm>
              <a:custGeom>
                <a:avLst/>
                <a:gdLst>
                  <a:gd name="T0" fmla="*/ 0 w 167"/>
                  <a:gd name="T1" fmla="*/ 93 h 167"/>
                  <a:gd name="T2" fmla="*/ 37 w 167"/>
                  <a:gd name="T3" fmla="*/ 167 h 167"/>
                  <a:gd name="T4" fmla="*/ 167 w 167"/>
                  <a:gd name="T5" fmla="*/ 37 h 167"/>
                  <a:gd name="T6" fmla="*/ 93 w 167"/>
                  <a:gd name="T7" fmla="*/ 0 h 167"/>
                  <a:gd name="T8" fmla="*/ 90 w 167"/>
                  <a:gd name="T9" fmla="*/ 0 h 167"/>
                  <a:gd name="T10" fmla="*/ 0 w 167"/>
                  <a:gd name="T11" fmla="*/ 90 h 167"/>
                  <a:gd name="T12" fmla="*/ 0 w 167"/>
                  <a:gd name="T13" fmla="*/ 93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167">
                    <a:moveTo>
                      <a:pt x="0" y="93"/>
                    </a:moveTo>
                    <a:cubicBezTo>
                      <a:pt x="0" y="123"/>
                      <a:pt x="14" y="150"/>
                      <a:pt x="37" y="167"/>
                    </a:cubicBezTo>
                    <a:cubicBezTo>
                      <a:pt x="167" y="37"/>
                      <a:pt x="167" y="37"/>
                      <a:pt x="167" y="37"/>
                    </a:cubicBezTo>
                    <a:cubicBezTo>
                      <a:pt x="150" y="14"/>
                      <a:pt x="123" y="0"/>
                      <a:pt x="93" y="0"/>
                    </a:cubicBezTo>
                    <a:cubicBezTo>
                      <a:pt x="92" y="0"/>
                      <a:pt x="91" y="0"/>
                      <a:pt x="90" y="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1"/>
                      <a:pt x="0" y="92"/>
                      <a:pt x="0" y="93"/>
                    </a:cubicBezTo>
                    <a:close/>
                  </a:path>
                </a:pathLst>
              </a:cu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7" name="iṩ1ïḓè">
                <a:extLst>
                  <a:ext uri="{FF2B5EF4-FFF2-40B4-BE49-F238E27FC236}">
                    <a16:creationId xmlns="" xmlns:a16="http://schemas.microsoft.com/office/drawing/2014/main" id="{97C8C550-1172-43C2-BC1A-DD1C7BF5BF71}"/>
                  </a:ext>
                </a:extLst>
              </p:cNvPr>
              <p:cNvSpPr/>
              <p:nvPr/>
            </p:nvSpPr>
            <p:spPr bwMode="auto">
              <a:xfrm>
                <a:off x="6777038" y="2436813"/>
                <a:ext cx="490538" cy="490538"/>
              </a:xfrm>
              <a:custGeom>
                <a:avLst/>
                <a:gdLst>
                  <a:gd name="T0" fmla="*/ 121 w 127"/>
                  <a:gd name="T1" fmla="*/ 0 h 127"/>
                  <a:gd name="T2" fmla="*/ 0 w 127"/>
                  <a:gd name="T3" fmla="*/ 121 h 127"/>
                  <a:gd name="T4" fmla="*/ 23 w 127"/>
                  <a:gd name="T5" fmla="*/ 127 h 127"/>
                  <a:gd name="T6" fmla="*/ 127 w 127"/>
                  <a:gd name="T7" fmla="*/ 23 h 127"/>
                  <a:gd name="T8" fmla="*/ 121 w 127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7">
                    <a:moveTo>
                      <a:pt x="121" y="0"/>
                    </a:moveTo>
                    <a:cubicBezTo>
                      <a:pt x="0" y="121"/>
                      <a:pt x="0" y="121"/>
                      <a:pt x="0" y="121"/>
                    </a:cubicBezTo>
                    <a:cubicBezTo>
                      <a:pt x="7" y="124"/>
                      <a:pt x="15" y="126"/>
                      <a:pt x="23" y="127"/>
                    </a:cubicBezTo>
                    <a:cubicBezTo>
                      <a:pt x="127" y="23"/>
                      <a:pt x="127" y="23"/>
                      <a:pt x="127" y="23"/>
                    </a:cubicBezTo>
                    <a:cubicBezTo>
                      <a:pt x="126" y="15"/>
                      <a:pt x="124" y="7"/>
                      <a:pt x="121" y="0"/>
                    </a:cubicBezTo>
                    <a:close/>
                  </a:path>
                </a:pathLst>
              </a:cu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8" name="îśļîḓe">
                <a:extLst>
                  <a:ext uri="{FF2B5EF4-FFF2-40B4-BE49-F238E27FC236}">
                    <a16:creationId xmlns="" xmlns:a16="http://schemas.microsoft.com/office/drawing/2014/main" id="{C55D853D-5BE9-4505-9D8D-C87E05B89C88}"/>
                  </a:ext>
                </a:extLst>
              </p:cNvPr>
              <p:cNvSpPr/>
              <p:nvPr/>
            </p:nvSpPr>
            <p:spPr bwMode="auto">
              <a:xfrm>
                <a:off x="7151688" y="1520825"/>
                <a:ext cx="47625" cy="46038"/>
              </a:xfrm>
              <a:custGeom>
                <a:avLst/>
                <a:gdLst>
                  <a:gd name="T0" fmla="*/ 10 w 12"/>
                  <a:gd name="T1" fmla="*/ 10 h 12"/>
                  <a:gd name="T2" fmla="*/ 2 w 12"/>
                  <a:gd name="T3" fmla="*/ 10 h 12"/>
                  <a:gd name="T4" fmla="*/ 2 w 12"/>
                  <a:gd name="T5" fmla="*/ 2 h 12"/>
                  <a:gd name="T6" fmla="*/ 10 w 12"/>
                  <a:gd name="T7" fmla="*/ 2 h 12"/>
                  <a:gd name="T8" fmla="*/ 10 w 12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0" y="10"/>
                    </a:moveTo>
                    <a:cubicBezTo>
                      <a:pt x="7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ubicBezTo>
                      <a:pt x="4" y="0"/>
                      <a:pt x="7" y="0"/>
                      <a:pt x="10" y="2"/>
                    </a:cubicBezTo>
                    <a:cubicBezTo>
                      <a:pt x="12" y="4"/>
                      <a:pt x="12" y="8"/>
                      <a:pt x="10" y="10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9" name="ïṧḻîḓê">
                <a:extLst>
                  <a:ext uri="{FF2B5EF4-FFF2-40B4-BE49-F238E27FC236}">
                    <a16:creationId xmlns="" xmlns:a16="http://schemas.microsoft.com/office/drawing/2014/main" id="{051C3597-982C-4239-B187-8E9A6EADE3F8}"/>
                  </a:ext>
                </a:extLst>
              </p:cNvPr>
              <p:cNvSpPr/>
              <p:nvPr/>
            </p:nvSpPr>
            <p:spPr bwMode="auto">
              <a:xfrm>
                <a:off x="7264400" y="1631950"/>
                <a:ext cx="42863" cy="47625"/>
              </a:xfrm>
              <a:custGeom>
                <a:avLst/>
                <a:gdLst>
                  <a:gd name="T0" fmla="*/ 9 w 11"/>
                  <a:gd name="T1" fmla="*/ 9 h 12"/>
                  <a:gd name="T2" fmla="*/ 2 w 11"/>
                  <a:gd name="T3" fmla="*/ 9 h 12"/>
                  <a:gd name="T4" fmla="*/ 2 w 11"/>
                  <a:gd name="T5" fmla="*/ 2 h 12"/>
                  <a:gd name="T6" fmla="*/ 9 w 11"/>
                  <a:gd name="T7" fmla="*/ 2 h 12"/>
                  <a:gd name="T8" fmla="*/ 9 w 11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9" y="9"/>
                    </a:moveTo>
                    <a:cubicBezTo>
                      <a:pt x="7" y="12"/>
                      <a:pt x="4" y="12"/>
                      <a:pt x="2" y="9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9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0" name="ïSľiḓe">
                <a:extLst>
                  <a:ext uri="{FF2B5EF4-FFF2-40B4-BE49-F238E27FC236}">
                    <a16:creationId xmlns="" xmlns:a16="http://schemas.microsoft.com/office/drawing/2014/main" id="{9296B54E-A133-48E6-9233-C014717E51D4}"/>
                  </a:ext>
                </a:extLst>
              </p:cNvPr>
              <p:cNvSpPr/>
              <p:nvPr/>
            </p:nvSpPr>
            <p:spPr bwMode="auto">
              <a:xfrm>
                <a:off x="7372350" y="1744663"/>
                <a:ext cx="46038" cy="42863"/>
              </a:xfrm>
              <a:custGeom>
                <a:avLst/>
                <a:gdLst>
                  <a:gd name="T0" fmla="*/ 10 w 12"/>
                  <a:gd name="T1" fmla="*/ 9 h 11"/>
                  <a:gd name="T2" fmla="*/ 2 w 12"/>
                  <a:gd name="T3" fmla="*/ 9 h 11"/>
                  <a:gd name="T4" fmla="*/ 2 w 12"/>
                  <a:gd name="T5" fmla="*/ 2 h 11"/>
                  <a:gd name="T6" fmla="*/ 10 w 12"/>
                  <a:gd name="T7" fmla="*/ 2 h 11"/>
                  <a:gd name="T8" fmla="*/ 10 w 1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10" y="9"/>
                    </a:moveTo>
                    <a:cubicBezTo>
                      <a:pt x="8" y="11"/>
                      <a:pt x="5" y="11"/>
                      <a:pt x="2" y="9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5" y="0"/>
                      <a:pt x="8" y="0"/>
                      <a:pt x="10" y="2"/>
                    </a:cubicBezTo>
                    <a:cubicBezTo>
                      <a:pt x="12" y="4"/>
                      <a:pt x="12" y="7"/>
                      <a:pt x="10" y="9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1" name="ï$liḍè">
                <a:extLst>
                  <a:ext uri="{FF2B5EF4-FFF2-40B4-BE49-F238E27FC236}">
                    <a16:creationId xmlns="" xmlns:a16="http://schemas.microsoft.com/office/drawing/2014/main" id="{AB18B852-6032-484F-93AE-0BEF0E01FBAC}"/>
                  </a:ext>
                </a:extLst>
              </p:cNvPr>
              <p:cNvSpPr/>
              <p:nvPr/>
            </p:nvSpPr>
            <p:spPr bwMode="auto">
              <a:xfrm>
                <a:off x="7485063" y="1852613"/>
                <a:ext cx="46038" cy="46038"/>
              </a:xfrm>
              <a:custGeom>
                <a:avLst/>
                <a:gdLst>
                  <a:gd name="T0" fmla="*/ 10 w 12"/>
                  <a:gd name="T1" fmla="*/ 10 h 12"/>
                  <a:gd name="T2" fmla="*/ 2 w 12"/>
                  <a:gd name="T3" fmla="*/ 10 h 12"/>
                  <a:gd name="T4" fmla="*/ 2 w 12"/>
                  <a:gd name="T5" fmla="*/ 2 h 12"/>
                  <a:gd name="T6" fmla="*/ 10 w 12"/>
                  <a:gd name="T7" fmla="*/ 2 h 12"/>
                  <a:gd name="T8" fmla="*/ 10 w 12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0" y="10"/>
                    </a:move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5"/>
                      <a:pt x="2" y="2"/>
                    </a:cubicBezTo>
                    <a:cubicBezTo>
                      <a:pt x="4" y="0"/>
                      <a:pt x="8" y="0"/>
                      <a:pt x="10" y="2"/>
                    </a:cubicBezTo>
                    <a:cubicBezTo>
                      <a:pt x="12" y="5"/>
                      <a:pt x="12" y="8"/>
                      <a:pt x="10" y="10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2" name="ïṥľíḍé">
                <a:extLst>
                  <a:ext uri="{FF2B5EF4-FFF2-40B4-BE49-F238E27FC236}">
                    <a16:creationId xmlns="" xmlns:a16="http://schemas.microsoft.com/office/drawing/2014/main" id="{033CEFE3-BBB6-4B0A-81EA-56EBDF22EDBB}"/>
                  </a:ext>
                </a:extLst>
              </p:cNvPr>
              <p:cNvSpPr/>
              <p:nvPr/>
            </p:nvSpPr>
            <p:spPr bwMode="auto">
              <a:xfrm>
                <a:off x="7597775" y="1965325"/>
                <a:ext cx="46038" cy="46038"/>
              </a:xfrm>
              <a:custGeom>
                <a:avLst/>
                <a:gdLst>
                  <a:gd name="T0" fmla="*/ 10 w 12"/>
                  <a:gd name="T1" fmla="*/ 10 h 12"/>
                  <a:gd name="T2" fmla="*/ 2 w 12"/>
                  <a:gd name="T3" fmla="*/ 10 h 12"/>
                  <a:gd name="T4" fmla="*/ 2 w 12"/>
                  <a:gd name="T5" fmla="*/ 2 h 12"/>
                  <a:gd name="T6" fmla="*/ 10 w 12"/>
                  <a:gd name="T7" fmla="*/ 2 h 12"/>
                  <a:gd name="T8" fmla="*/ 10 w 12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0" y="10"/>
                    </a:moveTo>
                    <a:cubicBezTo>
                      <a:pt x="7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ubicBezTo>
                      <a:pt x="4" y="0"/>
                      <a:pt x="7" y="0"/>
                      <a:pt x="10" y="2"/>
                    </a:cubicBezTo>
                    <a:cubicBezTo>
                      <a:pt x="12" y="4"/>
                      <a:pt x="12" y="8"/>
                      <a:pt x="10" y="10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3" name="ïṣlíḋe">
                <a:extLst>
                  <a:ext uri="{FF2B5EF4-FFF2-40B4-BE49-F238E27FC236}">
                    <a16:creationId xmlns="" xmlns:a16="http://schemas.microsoft.com/office/drawing/2014/main" id="{7CE2CA7E-DC14-4640-A551-3F3E8A14AE09}"/>
                  </a:ext>
                </a:extLst>
              </p:cNvPr>
              <p:cNvSpPr/>
              <p:nvPr/>
            </p:nvSpPr>
            <p:spPr bwMode="auto">
              <a:xfrm>
                <a:off x="7708900" y="2076450"/>
                <a:ext cx="42863" cy="47625"/>
              </a:xfrm>
              <a:custGeom>
                <a:avLst/>
                <a:gdLst>
                  <a:gd name="T0" fmla="*/ 9 w 11"/>
                  <a:gd name="T1" fmla="*/ 9 h 12"/>
                  <a:gd name="T2" fmla="*/ 2 w 11"/>
                  <a:gd name="T3" fmla="*/ 9 h 12"/>
                  <a:gd name="T4" fmla="*/ 2 w 11"/>
                  <a:gd name="T5" fmla="*/ 2 h 12"/>
                  <a:gd name="T6" fmla="*/ 9 w 11"/>
                  <a:gd name="T7" fmla="*/ 2 h 12"/>
                  <a:gd name="T8" fmla="*/ 9 w 11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9" y="9"/>
                    </a:moveTo>
                    <a:cubicBezTo>
                      <a:pt x="7" y="12"/>
                      <a:pt x="4" y="12"/>
                      <a:pt x="2" y="9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9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4" name="íŝļïde">
                <a:extLst>
                  <a:ext uri="{FF2B5EF4-FFF2-40B4-BE49-F238E27FC236}">
                    <a16:creationId xmlns="" xmlns:a16="http://schemas.microsoft.com/office/drawing/2014/main" id="{BED4B719-16C4-422C-B40E-3C245EB8292F}"/>
                  </a:ext>
                </a:extLst>
              </p:cNvPr>
              <p:cNvSpPr/>
              <p:nvPr/>
            </p:nvSpPr>
            <p:spPr bwMode="auto">
              <a:xfrm>
                <a:off x="7818438" y="2189163"/>
                <a:ext cx="46038" cy="42863"/>
              </a:xfrm>
              <a:custGeom>
                <a:avLst/>
                <a:gdLst>
                  <a:gd name="T0" fmla="*/ 10 w 12"/>
                  <a:gd name="T1" fmla="*/ 9 h 11"/>
                  <a:gd name="T2" fmla="*/ 2 w 12"/>
                  <a:gd name="T3" fmla="*/ 9 h 11"/>
                  <a:gd name="T4" fmla="*/ 2 w 12"/>
                  <a:gd name="T5" fmla="*/ 2 h 11"/>
                  <a:gd name="T6" fmla="*/ 10 w 12"/>
                  <a:gd name="T7" fmla="*/ 2 h 11"/>
                  <a:gd name="T8" fmla="*/ 10 w 1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10" y="9"/>
                    </a:moveTo>
                    <a:cubicBezTo>
                      <a:pt x="8" y="11"/>
                      <a:pt x="5" y="11"/>
                      <a:pt x="2" y="9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5" y="0"/>
                      <a:pt x="8" y="0"/>
                      <a:pt x="10" y="2"/>
                    </a:cubicBezTo>
                    <a:cubicBezTo>
                      <a:pt x="12" y="4"/>
                      <a:pt x="12" y="7"/>
                      <a:pt x="10" y="9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5" name="îšliḑê">
                <a:extLst>
                  <a:ext uri="{FF2B5EF4-FFF2-40B4-BE49-F238E27FC236}">
                    <a16:creationId xmlns="" xmlns:a16="http://schemas.microsoft.com/office/drawing/2014/main" id="{A8DC4F42-66FB-4E0B-8E9C-488822E5FC8D}"/>
                  </a:ext>
                </a:extLst>
              </p:cNvPr>
              <p:cNvSpPr/>
              <p:nvPr/>
            </p:nvSpPr>
            <p:spPr bwMode="auto">
              <a:xfrm>
                <a:off x="7929563" y="2297113"/>
                <a:ext cx="46038" cy="46038"/>
              </a:xfrm>
              <a:custGeom>
                <a:avLst/>
                <a:gdLst>
                  <a:gd name="T0" fmla="*/ 10 w 12"/>
                  <a:gd name="T1" fmla="*/ 10 h 12"/>
                  <a:gd name="T2" fmla="*/ 2 w 12"/>
                  <a:gd name="T3" fmla="*/ 10 h 12"/>
                  <a:gd name="T4" fmla="*/ 2 w 12"/>
                  <a:gd name="T5" fmla="*/ 2 h 12"/>
                  <a:gd name="T6" fmla="*/ 10 w 12"/>
                  <a:gd name="T7" fmla="*/ 2 h 12"/>
                  <a:gd name="T8" fmla="*/ 10 w 12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0" y="10"/>
                    </a:move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5"/>
                      <a:pt x="2" y="2"/>
                    </a:cubicBezTo>
                    <a:cubicBezTo>
                      <a:pt x="4" y="0"/>
                      <a:pt x="8" y="0"/>
                      <a:pt x="10" y="2"/>
                    </a:cubicBezTo>
                    <a:cubicBezTo>
                      <a:pt x="12" y="5"/>
                      <a:pt x="12" y="8"/>
                      <a:pt x="10" y="10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6" name="ïşḷiďé">
                <a:extLst>
                  <a:ext uri="{FF2B5EF4-FFF2-40B4-BE49-F238E27FC236}">
                    <a16:creationId xmlns="" xmlns:a16="http://schemas.microsoft.com/office/drawing/2014/main" id="{FDD06146-22F8-4C3B-805A-E2C3887B83B0}"/>
                  </a:ext>
                </a:extLst>
              </p:cNvPr>
              <p:cNvSpPr/>
              <p:nvPr/>
            </p:nvSpPr>
            <p:spPr bwMode="auto">
              <a:xfrm>
                <a:off x="4900613" y="3954463"/>
                <a:ext cx="50800" cy="50800"/>
              </a:xfrm>
              <a:custGeom>
                <a:avLst/>
                <a:gdLst>
                  <a:gd name="T0" fmla="*/ 11 w 13"/>
                  <a:gd name="T1" fmla="*/ 11 h 13"/>
                  <a:gd name="T2" fmla="*/ 3 w 13"/>
                  <a:gd name="T3" fmla="*/ 11 h 13"/>
                  <a:gd name="T4" fmla="*/ 3 w 13"/>
                  <a:gd name="T5" fmla="*/ 3 h 13"/>
                  <a:gd name="T6" fmla="*/ 11 w 13"/>
                  <a:gd name="T7" fmla="*/ 3 h 13"/>
                  <a:gd name="T8" fmla="*/ 11 w 13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11"/>
                    </a:moveTo>
                    <a:cubicBezTo>
                      <a:pt x="9" y="13"/>
                      <a:pt x="5" y="13"/>
                      <a:pt x="3" y="11"/>
                    </a:cubicBezTo>
                    <a:cubicBezTo>
                      <a:pt x="0" y="9"/>
                      <a:pt x="0" y="5"/>
                      <a:pt x="3" y="3"/>
                    </a:cubicBezTo>
                    <a:cubicBezTo>
                      <a:pt x="5" y="0"/>
                      <a:pt x="9" y="0"/>
                      <a:pt x="11" y="3"/>
                    </a:cubicBezTo>
                    <a:cubicBezTo>
                      <a:pt x="13" y="5"/>
                      <a:pt x="13" y="9"/>
                      <a:pt x="11" y="11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7" name="iṡḷíďe">
                <a:extLst>
                  <a:ext uri="{FF2B5EF4-FFF2-40B4-BE49-F238E27FC236}">
                    <a16:creationId xmlns="" xmlns:a16="http://schemas.microsoft.com/office/drawing/2014/main" id="{08925FC8-97E5-4933-B6D5-1C7291806A08}"/>
                  </a:ext>
                </a:extLst>
              </p:cNvPr>
              <p:cNvSpPr/>
              <p:nvPr/>
            </p:nvSpPr>
            <p:spPr bwMode="auto">
              <a:xfrm>
                <a:off x="5024438" y="4078288"/>
                <a:ext cx="50800" cy="49213"/>
              </a:xfrm>
              <a:custGeom>
                <a:avLst/>
                <a:gdLst>
                  <a:gd name="T0" fmla="*/ 11 w 13"/>
                  <a:gd name="T1" fmla="*/ 11 h 13"/>
                  <a:gd name="T2" fmla="*/ 2 w 13"/>
                  <a:gd name="T3" fmla="*/ 11 h 13"/>
                  <a:gd name="T4" fmla="*/ 2 w 13"/>
                  <a:gd name="T5" fmla="*/ 2 h 13"/>
                  <a:gd name="T6" fmla="*/ 11 w 13"/>
                  <a:gd name="T7" fmla="*/ 2 h 13"/>
                  <a:gd name="T8" fmla="*/ 11 w 13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11"/>
                    </a:moveTo>
                    <a:cubicBezTo>
                      <a:pt x="8" y="13"/>
                      <a:pt x="5" y="13"/>
                      <a:pt x="2" y="11"/>
                    </a:cubicBezTo>
                    <a:cubicBezTo>
                      <a:pt x="0" y="8"/>
                      <a:pt x="0" y="5"/>
                      <a:pt x="2" y="2"/>
                    </a:cubicBezTo>
                    <a:cubicBezTo>
                      <a:pt x="5" y="0"/>
                      <a:pt x="8" y="0"/>
                      <a:pt x="11" y="2"/>
                    </a:cubicBezTo>
                    <a:cubicBezTo>
                      <a:pt x="13" y="5"/>
                      <a:pt x="13" y="8"/>
                      <a:pt x="11" y="11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8" name="îŝľiḓe">
                <a:extLst>
                  <a:ext uri="{FF2B5EF4-FFF2-40B4-BE49-F238E27FC236}">
                    <a16:creationId xmlns="" xmlns:a16="http://schemas.microsoft.com/office/drawing/2014/main" id="{D10BEDC5-5ACD-4209-AB50-CD05C9E56E7A}"/>
                  </a:ext>
                </a:extLst>
              </p:cNvPr>
              <p:cNvSpPr/>
              <p:nvPr/>
            </p:nvSpPr>
            <p:spPr bwMode="auto">
              <a:xfrm>
                <a:off x="5148263" y="4202113"/>
                <a:ext cx="50800" cy="49213"/>
              </a:xfrm>
              <a:custGeom>
                <a:avLst/>
                <a:gdLst>
                  <a:gd name="T0" fmla="*/ 11 w 13"/>
                  <a:gd name="T1" fmla="*/ 11 h 13"/>
                  <a:gd name="T2" fmla="*/ 2 w 13"/>
                  <a:gd name="T3" fmla="*/ 11 h 13"/>
                  <a:gd name="T4" fmla="*/ 2 w 13"/>
                  <a:gd name="T5" fmla="*/ 2 h 13"/>
                  <a:gd name="T6" fmla="*/ 11 w 13"/>
                  <a:gd name="T7" fmla="*/ 2 h 13"/>
                  <a:gd name="T8" fmla="*/ 11 w 13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11"/>
                    </a:moveTo>
                    <a:cubicBezTo>
                      <a:pt x="8" y="13"/>
                      <a:pt x="4" y="13"/>
                      <a:pt x="2" y="11"/>
                    </a:cubicBezTo>
                    <a:cubicBezTo>
                      <a:pt x="0" y="8"/>
                      <a:pt x="0" y="4"/>
                      <a:pt x="2" y="2"/>
                    </a:cubicBezTo>
                    <a:cubicBezTo>
                      <a:pt x="4" y="0"/>
                      <a:pt x="8" y="0"/>
                      <a:pt x="11" y="2"/>
                    </a:cubicBezTo>
                    <a:cubicBezTo>
                      <a:pt x="13" y="4"/>
                      <a:pt x="13" y="8"/>
                      <a:pt x="11" y="11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9" name="íṣḷiḑe">
                <a:extLst>
                  <a:ext uri="{FF2B5EF4-FFF2-40B4-BE49-F238E27FC236}">
                    <a16:creationId xmlns="" xmlns:a16="http://schemas.microsoft.com/office/drawing/2014/main" id="{CFDA8284-167B-4825-9480-A0A8B86448CD}"/>
                  </a:ext>
                </a:extLst>
              </p:cNvPr>
              <p:cNvSpPr/>
              <p:nvPr/>
            </p:nvSpPr>
            <p:spPr bwMode="auto">
              <a:xfrm>
                <a:off x="5272088" y="4325938"/>
                <a:ext cx="50800" cy="49213"/>
              </a:xfrm>
              <a:custGeom>
                <a:avLst/>
                <a:gdLst>
                  <a:gd name="T0" fmla="*/ 10 w 13"/>
                  <a:gd name="T1" fmla="*/ 10 h 13"/>
                  <a:gd name="T2" fmla="*/ 2 w 13"/>
                  <a:gd name="T3" fmla="*/ 10 h 13"/>
                  <a:gd name="T4" fmla="*/ 2 w 13"/>
                  <a:gd name="T5" fmla="*/ 2 h 13"/>
                  <a:gd name="T6" fmla="*/ 10 w 13"/>
                  <a:gd name="T7" fmla="*/ 2 h 13"/>
                  <a:gd name="T8" fmla="*/ 10 w 13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0" y="10"/>
                    </a:moveTo>
                    <a:cubicBezTo>
                      <a:pt x="8" y="13"/>
                      <a:pt x="4" y="13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ubicBezTo>
                      <a:pt x="4" y="0"/>
                      <a:pt x="8" y="0"/>
                      <a:pt x="10" y="2"/>
                    </a:cubicBezTo>
                    <a:cubicBezTo>
                      <a:pt x="13" y="4"/>
                      <a:pt x="13" y="8"/>
                      <a:pt x="10" y="10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0" name="íṧ1iḓé">
                <a:extLst>
                  <a:ext uri="{FF2B5EF4-FFF2-40B4-BE49-F238E27FC236}">
                    <a16:creationId xmlns="" xmlns:a16="http://schemas.microsoft.com/office/drawing/2014/main" id="{B72215BA-2791-43C4-9139-0AEA642636B6}"/>
                  </a:ext>
                </a:extLst>
              </p:cNvPr>
              <p:cNvSpPr/>
              <p:nvPr/>
            </p:nvSpPr>
            <p:spPr bwMode="auto">
              <a:xfrm>
                <a:off x="5391150" y="4445000"/>
                <a:ext cx="50800" cy="50800"/>
              </a:xfrm>
              <a:custGeom>
                <a:avLst/>
                <a:gdLst>
                  <a:gd name="T0" fmla="*/ 11 w 13"/>
                  <a:gd name="T1" fmla="*/ 11 h 13"/>
                  <a:gd name="T2" fmla="*/ 3 w 13"/>
                  <a:gd name="T3" fmla="*/ 11 h 13"/>
                  <a:gd name="T4" fmla="*/ 3 w 13"/>
                  <a:gd name="T5" fmla="*/ 3 h 13"/>
                  <a:gd name="T6" fmla="*/ 11 w 13"/>
                  <a:gd name="T7" fmla="*/ 3 h 13"/>
                  <a:gd name="T8" fmla="*/ 11 w 13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11"/>
                    </a:moveTo>
                    <a:cubicBezTo>
                      <a:pt x="9" y="13"/>
                      <a:pt x="5" y="13"/>
                      <a:pt x="3" y="11"/>
                    </a:cubicBezTo>
                    <a:cubicBezTo>
                      <a:pt x="0" y="9"/>
                      <a:pt x="0" y="5"/>
                      <a:pt x="3" y="3"/>
                    </a:cubicBezTo>
                    <a:cubicBezTo>
                      <a:pt x="5" y="0"/>
                      <a:pt x="9" y="0"/>
                      <a:pt x="11" y="3"/>
                    </a:cubicBezTo>
                    <a:cubicBezTo>
                      <a:pt x="13" y="5"/>
                      <a:pt x="13" y="9"/>
                      <a:pt x="11" y="11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1" name="iṣḻîḍé">
                <a:extLst>
                  <a:ext uri="{FF2B5EF4-FFF2-40B4-BE49-F238E27FC236}">
                    <a16:creationId xmlns="" xmlns:a16="http://schemas.microsoft.com/office/drawing/2014/main" id="{E47B4461-8EAF-4AEE-B4CF-00B673C74B5F}"/>
                  </a:ext>
                </a:extLst>
              </p:cNvPr>
              <p:cNvSpPr/>
              <p:nvPr/>
            </p:nvSpPr>
            <p:spPr bwMode="auto">
              <a:xfrm>
                <a:off x="5514975" y="4568825"/>
                <a:ext cx="50800" cy="49213"/>
              </a:xfrm>
              <a:custGeom>
                <a:avLst/>
                <a:gdLst>
                  <a:gd name="T0" fmla="*/ 11 w 13"/>
                  <a:gd name="T1" fmla="*/ 11 h 13"/>
                  <a:gd name="T2" fmla="*/ 2 w 13"/>
                  <a:gd name="T3" fmla="*/ 11 h 13"/>
                  <a:gd name="T4" fmla="*/ 2 w 13"/>
                  <a:gd name="T5" fmla="*/ 2 h 13"/>
                  <a:gd name="T6" fmla="*/ 11 w 13"/>
                  <a:gd name="T7" fmla="*/ 2 h 13"/>
                  <a:gd name="T8" fmla="*/ 11 w 13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11"/>
                    </a:moveTo>
                    <a:cubicBezTo>
                      <a:pt x="8" y="13"/>
                      <a:pt x="5" y="13"/>
                      <a:pt x="2" y="11"/>
                    </a:cubicBezTo>
                    <a:cubicBezTo>
                      <a:pt x="0" y="8"/>
                      <a:pt x="0" y="5"/>
                      <a:pt x="2" y="2"/>
                    </a:cubicBezTo>
                    <a:cubicBezTo>
                      <a:pt x="5" y="0"/>
                      <a:pt x="8" y="0"/>
                      <a:pt x="11" y="2"/>
                    </a:cubicBezTo>
                    <a:cubicBezTo>
                      <a:pt x="13" y="5"/>
                      <a:pt x="13" y="8"/>
                      <a:pt x="11" y="11"/>
                    </a:cubicBezTo>
                    <a:close/>
                  </a:path>
                </a:pathLst>
              </a:custGeom>
              <a:solidFill>
                <a:srgbClr val="B3B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2" name="ïṧļîdê">
                <a:extLst>
                  <a:ext uri="{FF2B5EF4-FFF2-40B4-BE49-F238E27FC236}">
                    <a16:creationId xmlns="" xmlns:a16="http://schemas.microsoft.com/office/drawing/2014/main" id="{FF3C2B8F-28E9-47E6-A807-BC0309388048}"/>
                  </a:ext>
                </a:extLst>
              </p:cNvPr>
              <p:cNvSpPr/>
              <p:nvPr/>
            </p:nvSpPr>
            <p:spPr bwMode="auto">
              <a:xfrm>
                <a:off x="4695825" y="3200400"/>
                <a:ext cx="1566863" cy="1622425"/>
              </a:xfrm>
              <a:custGeom>
                <a:avLst/>
                <a:gdLst>
                  <a:gd name="T0" fmla="*/ 405 w 405"/>
                  <a:gd name="T1" fmla="*/ 15 h 420"/>
                  <a:gd name="T2" fmla="*/ 0 w 405"/>
                  <a:gd name="T3" fmla="*/ 420 h 420"/>
                  <a:gd name="T4" fmla="*/ 237 w 405"/>
                  <a:gd name="T5" fmla="*/ 142 h 420"/>
                  <a:gd name="T6" fmla="*/ 405 w 405"/>
                  <a:gd name="T7" fmla="*/ 15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420">
                    <a:moveTo>
                      <a:pt x="405" y="15"/>
                    </a:moveTo>
                    <a:cubicBezTo>
                      <a:pt x="0" y="420"/>
                      <a:pt x="0" y="420"/>
                      <a:pt x="0" y="420"/>
                    </a:cubicBezTo>
                    <a:cubicBezTo>
                      <a:pt x="0" y="420"/>
                      <a:pt x="94" y="285"/>
                      <a:pt x="237" y="142"/>
                    </a:cubicBezTo>
                    <a:cubicBezTo>
                      <a:pt x="379" y="0"/>
                      <a:pt x="405" y="15"/>
                      <a:pt x="405" y="15"/>
                    </a:cubicBezTo>
                    <a:close/>
                  </a:path>
                </a:pathLst>
              </a:custGeom>
              <a:solidFill>
                <a:srgbClr val="EA34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3" name="ísḻíḋè">
                <a:extLst>
                  <a:ext uri="{FF2B5EF4-FFF2-40B4-BE49-F238E27FC236}">
                    <a16:creationId xmlns="" xmlns:a16="http://schemas.microsoft.com/office/drawing/2014/main" id="{80C0D45E-684F-445D-87E5-B41CAFAB2902}"/>
                  </a:ext>
                </a:extLst>
              </p:cNvPr>
              <p:cNvSpPr/>
              <p:nvPr/>
            </p:nvSpPr>
            <p:spPr bwMode="auto">
              <a:xfrm>
                <a:off x="4695825" y="3259138"/>
                <a:ext cx="1624013" cy="1563688"/>
              </a:xfrm>
              <a:custGeom>
                <a:avLst/>
                <a:gdLst>
                  <a:gd name="T0" fmla="*/ 405 w 420"/>
                  <a:gd name="T1" fmla="*/ 0 h 405"/>
                  <a:gd name="T2" fmla="*/ 0 w 420"/>
                  <a:gd name="T3" fmla="*/ 405 h 405"/>
                  <a:gd name="T4" fmla="*/ 278 w 420"/>
                  <a:gd name="T5" fmla="*/ 168 h 405"/>
                  <a:gd name="T6" fmla="*/ 405 w 420"/>
                  <a:gd name="T7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0" h="405">
                    <a:moveTo>
                      <a:pt x="405" y="0"/>
                    </a:moveTo>
                    <a:cubicBezTo>
                      <a:pt x="0" y="405"/>
                      <a:pt x="0" y="405"/>
                      <a:pt x="0" y="405"/>
                    </a:cubicBezTo>
                    <a:cubicBezTo>
                      <a:pt x="0" y="405"/>
                      <a:pt x="135" y="311"/>
                      <a:pt x="278" y="168"/>
                    </a:cubicBezTo>
                    <a:cubicBezTo>
                      <a:pt x="420" y="26"/>
                      <a:pt x="405" y="0"/>
                      <a:pt x="405" y="0"/>
                    </a:cubicBezTo>
                    <a:close/>
                  </a:path>
                </a:pathLst>
              </a:custGeom>
              <a:solidFill>
                <a:srgbClr val="AA2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4" name="ïś1iḓê">
                <a:extLst>
                  <a:ext uri="{FF2B5EF4-FFF2-40B4-BE49-F238E27FC236}">
                    <a16:creationId xmlns="" xmlns:a16="http://schemas.microsoft.com/office/drawing/2014/main" id="{1CE11394-B24B-4464-B5BF-E432D155D604}"/>
                  </a:ext>
                </a:extLst>
              </p:cNvPr>
              <p:cNvSpPr/>
              <p:nvPr/>
            </p:nvSpPr>
            <p:spPr bwMode="auto">
              <a:xfrm>
                <a:off x="8045450" y="1404938"/>
                <a:ext cx="115888" cy="822325"/>
              </a:xfrm>
              <a:custGeom>
                <a:avLst/>
                <a:gdLst>
                  <a:gd name="T0" fmla="*/ 25 w 30"/>
                  <a:gd name="T1" fmla="*/ 0 h 213"/>
                  <a:gd name="T2" fmla="*/ 0 w 30"/>
                  <a:gd name="T3" fmla="*/ 213 h 213"/>
                  <a:gd name="T4" fmla="*/ 25 w 30"/>
                  <a:gd name="T5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13">
                    <a:moveTo>
                      <a:pt x="25" y="0"/>
                    </a:moveTo>
                    <a:cubicBezTo>
                      <a:pt x="25" y="0"/>
                      <a:pt x="30" y="77"/>
                      <a:pt x="0" y="213"/>
                    </a:cubicBezTo>
                    <a:cubicBezTo>
                      <a:pt x="0" y="213"/>
                      <a:pt x="7" y="123"/>
                      <a:pt x="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223" name="iṣlîḑe">
              <a:extLst>
                <a:ext uri="{FF2B5EF4-FFF2-40B4-BE49-F238E27FC236}">
                  <a16:creationId xmlns="" xmlns:a16="http://schemas.microsoft.com/office/drawing/2014/main" id="{2FA2122F-FF21-445E-8604-5010515DD34B}"/>
                </a:ext>
              </a:extLst>
            </p:cNvPr>
            <p:cNvSpPr/>
            <p:nvPr/>
          </p:nvSpPr>
          <p:spPr>
            <a:xfrm>
              <a:off x="1960078" y="3567717"/>
              <a:ext cx="798386" cy="7983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accent1"/>
                  </a:solidFill>
                </a:rPr>
                <a:t>01</a:t>
              </a:r>
              <a:endParaRPr lang="zh-CN" altLang="en-US" sz="1600" b="1" i="1" dirty="0">
                <a:solidFill>
                  <a:schemeClr val="accent1"/>
                </a:solidFill>
              </a:endParaRPr>
            </a:p>
          </p:txBody>
        </p:sp>
        <p:sp>
          <p:nvSpPr>
            <p:cNvPr id="224" name="í$ļiḋe">
              <a:extLst>
                <a:ext uri="{FF2B5EF4-FFF2-40B4-BE49-F238E27FC236}">
                  <a16:creationId xmlns="" xmlns:a16="http://schemas.microsoft.com/office/drawing/2014/main" id="{8CE578BC-04D9-4481-81C4-4D687EB08299}"/>
                </a:ext>
              </a:extLst>
            </p:cNvPr>
            <p:cNvSpPr/>
            <p:nvPr/>
          </p:nvSpPr>
          <p:spPr>
            <a:xfrm>
              <a:off x="4036528" y="4129692"/>
              <a:ext cx="798386" cy="7983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accent1"/>
                  </a:solidFill>
                </a:rPr>
                <a:t>02</a:t>
              </a:r>
              <a:endParaRPr lang="zh-CN" altLang="en-US" sz="1600" b="1" i="1" dirty="0">
                <a:solidFill>
                  <a:schemeClr val="accent1"/>
                </a:solidFill>
              </a:endParaRPr>
            </a:p>
          </p:txBody>
        </p:sp>
        <p:sp>
          <p:nvSpPr>
            <p:cNvPr id="225" name="íslïḋe">
              <a:extLst>
                <a:ext uri="{FF2B5EF4-FFF2-40B4-BE49-F238E27FC236}">
                  <a16:creationId xmlns="" xmlns:a16="http://schemas.microsoft.com/office/drawing/2014/main" id="{B6701FE8-4D93-45B8-8615-61E02F697779}"/>
                </a:ext>
              </a:extLst>
            </p:cNvPr>
            <p:cNvSpPr/>
            <p:nvPr/>
          </p:nvSpPr>
          <p:spPr>
            <a:xfrm>
              <a:off x="5996606" y="2856532"/>
              <a:ext cx="798386" cy="7983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accent1"/>
                  </a:solidFill>
                </a:rPr>
                <a:t>03</a:t>
              </a:r>
              <a:endParaRPr lang="zh-CN" altLang="en-US" sz="1600" b="1" i="1" dirty="0">
                <a:solidFill>
                  <a:schemeClr val="accent1"/>
                </a:solidFill>
              </a:endParaRPr>
            </a:p>
          </p:txBody>
        </p:sp>
        <p:sp>
          <p:nvSpPr>
            <p:cNvPr id="226" name="íṧļïḓé">
              <a:extLst>
                <a:ext uri="{FF2B5EF4-FFF2-40B4-BE49-F238E27FC236}">
                  <a16:creationId xmlns="" xmlns:a16="http://schemas.microsoft.com/office/drawing/2014/main" id="{976A231D-4040-4D98-8F28-95520E335573}"/>
                </a:ext>
              </a:extLst>
            </p:cNvPr>
            <p:cNvSpPr/>
            <p:nvPr/>
          </p:nvSpPr>
          <p:spPr>
            <a:xfrm>
              <a:off x="7848993" y="3255724"/>
              <a:ext cx="798386" cy="7983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accent1"/>
                  </a:solidFill>
                </a:rPr>
                <a:t>04</a:t>
              </a:r>
              <a:endParaRPr lang="zh-CN" altLang="en-US" sz="1600" b="1" i="1" dirty="0">
                <a:solidFill>
                  <a:schemeClr val="accent1"/>
                </a:solidFill>
              </a:endParaRPr>
            </a:p>
          </p:txBody>
        </p:sp>
        <p:grpSp>
          <p:nvGrpSpPr>
            <p:cNvPr id="227" name="îṥḻíďe">
              <a:extLst>
                <a:ext uri="{FF2B5EF4-FFF2-40B4-BE49-F238E27FC236}">
                  <a16:creationId xmlns="" xmlns:a16="http://schemas.microsoft.com/office/drawing/2014/main" id="{A88F9E97-4D84-4CBD-9F55-B683C33F0A28}"/>
                </a:ext>
              </a:extLst>
            </p:cNvPr>
            <p:cNvGrpSpPr/>
            <p:nvPr/>
          </p:nvGrpSpPr>
          <p:grpSpPr>
            <a:xfrm>
              <a:off x="970069" y="2171387"/>
              <a:ext cx="2778404" cy="1233752"/>
              <a:chOff x="719137" y="1429926"/>
              <a:chExt cx="5376847" cy="1233752"/>
            </a:xfrm>
          </p:grpSpPr>
          <p:sp>
            <p:nvSpPr>
              <p:cNvPr id="237" name="iSľïdè">
                <a:extLst>
                  <a:ext uri="{FF2B5EF4-FFF2-40B4-BE49-F238E27FC236}">
                    <a16:creationId xmlns="" xmlns:a16="http://schemas.microsoft.com/office/drawing/2014/main" id="{EE983343-C099-4B27-B579-15FEF3B6FD74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8" name="îşḻïḋê">
                <a:extLst>
                  <a:ext uri="{FF2B5EF4-FFF2-40B4-BE49-F238E27FC236}">
                    <a16:creationId xmlns="" xmlns:a16="http://schemas.microsoft.com/office/drawing/2014/main" id="{FAD8F55C-DE89-4E12-B972-811E08346A4E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28" name="íṡľïḑê">
              <a:extLst>
                <a:ext uri="{FF2B5EF4-FFF2-40B4-BE49-F238E27FC236}">
                  <a16:creationId xmlns="" xmlns:a16="http://schemas.microsoft.com/office/drawing/2014/main" id="{232C48B5-C5F3-4724-9983-47D80D91C8AA}"/>
                </a:ext>
              </a:extLst>
            </p:cNvPr>
            <p:cNvGrpSpPr/>
            <p:nvPr/>
          </p:nvGrpSpPr>
          <p:grpSpPr>
            <a:xfrm>
              <a:off x="5002153" y="1503838"/>
              <a:ext cx="2778404" cy="1233752"/>
              <a:chOff x="719137" y="1429926"/>
              <a:chExt cx="5376847" cy="1233752"/>
            </a:xfrm>
          </p:grpSpPr>
          <p:sp>
            <p:nvSpPr>
              <p:cNvPr id="235" name="i$líḋê">
                <a:extLst>
                  <a:ext uri="{FF2B5EF4-FFF2-40B4-BE49-F238E27FC236}">
                    <a16:creationId xmlns="" xmlns:a16="http://schemas.microsoft.com/office/drawing/2014/main" id="{4F36C385-C0CA-4FB6-86EA-ADC566BD8191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6" name="í$ḻîḋe">
                <a:extLst>
                  <a:ext uri="{FF2B5EF4-FFF2-40B4-BE49-F238E27FC236}">
                    <a16:creationId xmlns="" xmlns:a16="http://schemas.microsoft.com/office/drawing/2014/main" id="{BAB57786-C80A-4495-9A89-17DF333661AC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29" name="ïṩļîḓé">
              <a:extLst>
                <a:ext uri="{FF2B5EF4-FFF2-40B4-BE49-F238E27FC236}">
                  <a16:creationId xmlns="" xmlns:a16="http://schemas.microsoft.com/office/drawing/2014/main" id="{F1492C8B-9860-440F-9B5A-90A2F142DB48}"/>
                </a:ext>
              </a:extLst>
            </p:cNvPr>
            <p:cNvGrpSpPr/>
            <p:nvPr/>
          </p:nvGrpSpPr>
          <p:grpSpPr>
            <a:xfrm>
              <a:off x="6858984" y="4160716"/>
              <a:ext cx="2778404" cy="1233752"/>
              <a:chOff x="719137" y="1429926"/>
              <a:chExt cx="5376847" cy="1233752"/>
            </a:xfrm>
          </p:grpSpPr>
          <p:sp>
            <p:nvSpPr>
              <p:cNvPr id="233" name="iS1iḑê">
                <a:extLst>
                  <a:ext uri="{FF2B5EF4-FFF2-40B4-BE49-F238E27FC236}">
                    <a16:creationId xmlns="" xmlns:a16="http://schemas.microsoft.com/office/drawing/2014/main" id="{BA78C00A-A808-4BB8-9DB1-1094DDF59572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4" name="íṡḻïḑè">
                <a:extLst>
                  <a:ext uri="{FF2B5EF4-FFF2-40B4-BE49-F238E27FC236}">
                    <a16:creationId xmlns="" xmlns:a16="http://schemas.microsoft.com/office/drawing/2014/main" id="{6CFBFD7C-6374-4258-934E-01FF4DC85231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30" name="ïşľîḋê">
              <a:extLst>
                <a:ext uri="{FF2B5EF4-FFF2-40B4-BE49-F238E27FC236}">
                  <a16:creationId xmlns="" xmlns:a16="http://schemas.microsoft.com/office/drawing/2014/main" id="{0E522146-8147-474B-B920-B05C3D38589E}"/>
                </a:ext>
              </a:extLst>
            </p:cNvPr>
            <p:cNvGrpSpPr/>
            <p:nvPr/>
          </p:nvGrpSpPr>
          <p:grpSpPr>
            <a:xfrm>
              <a:off x="3046519" y="4909873"/>
              <a:ext cx="2778404" cy="1233752"/>
              <a:chOff x="719137" y="1429926"/>
              <a:chExt cx="5376847" cy="1233752"/>
            </a:xfrm>
          </p:grpSpPr>
          <p:sp>
            <p:nvSpPr>
              <p:cNvPr id="231" name="îṥ1íḓè">
                <a:extLst>
                  <a:ext uri="{FF2B5EF4-FFF2-40B4-BE49-F238E27FC236}">
                    <a16:creationId xmlns="" xmlns:a16="http://schemas.microsoft.com/office/drawing/2014/main" id="{1F59FD9C-D1B1-4F30-B1D7-405C7F859CA1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2" name="íśḷíḑe">
                <a:extLst>
                  <a:ext uri="{FF2B5EF4-FFF2-40B4-BE49-F238E27FC236}">
                    <a16:creationId xmlns="" xmlns:a16="http://schemas.microsoft.com/office/drawing/2014/main" id="{6A155014-38EA-41D2-BFEC-AFED3212E654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121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23" name="2176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78748"/>
            <a:ext cx="10845800" cy="3319604"/>
            <a:chOff x="673100" y="1978748"/>
            <a:chExt cx="10845800" cy="3319604"/>
          </a:xfrm>
        </p:grpSpPr>
        <p:sp>
          <p:nvSpPr>
            <p:cNvPr id="24" name="îşḷîḑè">
              <a:extLst>
                <a:ext uri="{FF2B5EF4-FFF2-40B4-BE49-F238E27FC236}">
                  <a16:creationId xmlns="" xmlns:a16="http://schemas.microsoft.com/office/drawing/2014/main" id="{D5FFDCEB-24D7-48F3-8BBD-67C116203BB9}"/>
                </a:ext>
              </a:extLst>
            </p:cNvPr>
            <p:cNvSpPr/>
            <p:nvPr/>
          </p:nvSpPr>
          <p:spPr bwMode="auto">
            <a:xfrm>
              <a:off x="5517794" y="2599124"/>
              <a:ext cx="1154472" cy="1809952"/>
            </a:xfrm>
            <a:custGeom>
              <a:avLst/>
              <a:gdLst>
                <a:gd name="connsiteX0" fmla="*/ 661412 w 1308894"/>
                <a:gd name="connsiteY0" fmla="*/ 0 h 2052053"/>
                <a:gd name="connsiteX1" fmla="*/ 670279 w 1308894"/>
                <a:gd name="connsiteY1" fmla="*/ 4056 h 2052053"/>
                <a:gd name="connsiteX2" fmla="*/ 1308894 w 1308894"/>
                <a:gd name="connsiteY2" fmla="*/ 1022841 h 2052053"/>
                <a:gd name="connsiteX3" fmla="*/ 670279 w 1308894"/>
                <a:gd name="connsiteY3" fmla="*/ 2041626 h 2052053"/>
                <a:gd name="connsiteX4" fmla="*/ 647483 w 1308894"/>
                <a:gd name="connsiteY4" fmla="*/ 2052053 h 2052053"/>
                <a:gd name="connsiteX5" fmla="*/ 638615 w 1308894"/>
                <a:gd name="connsiteY5" fmla="*/ 2047997 h 2052053"/>
                <a:gd name="connsiteX6" fmla="*/ 0 w 1308894"/>
                <a:gd name="connsiteY6" fmla="*/ 1029212 h 2052053"/>
                <a:gd name="connsiteX7" fmla="*/ 638615 w 1308894"/>
                <a:gd name="connsiteY7" fmla="*/ 10427 h 2052053"/>
                <a:gd name="connsiteX8" fmla="*/ 661412 w 1308894"/>
                <a:gd name="connsiteY8" fmla="*/ 0 h 205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8894" h="2052053">
                  <a:moveTo>
                    <a:pt x="661412" y="0"/>
                  </a:moveTo>
                  <a:lnTo>
                    <a:pt x="670279" y="4056"/>
                  </a:lnTo>
                  <a:cubicBezTo>
                    <a:pt x="1050667" y="200257"/>
                    <a:pt x="1308894" y="582916"/>
                    <a:pt x="1308894" y="1022841"/>
                  </a:cubicBezTo>
                  <a:cubicBezTo>
                    <a:pt x="1308894" y="1462766"/>
                    <a:pt x="1050667" y="1845426"/>
                    <a:pt x="670279" y="2041626"/>
                  </a:cubicBezTo>
                  <a:lnTo>
                    <a:pt x="647483" y="2052053"/>
                  </a:lnTo>
                  <a:lnTo>
                    <a:pt x="638615" y="2047997"/>
                  </a:lnTo>
                  <a:cubicBezTo>
                    <a:pt x="258227" y="1851797"/>
                    <a:pt x="0" y="1469137"/>
                    <a:pt x="0" y="1029212"/>
                  </a:cubicBezTo>
                  <a:cubicBezTo>
                    <a:pt x="0" y="589287"/>
                    <a:pt x="258227" y="206628"/>
                    <a:pt x="638615" y="10427"/>
                  </a:cubicBezTo>
                  <a:lnTo>
                    <a:pt x="661412" y="0"/>
                  </a:lnTo>
                  <a:close/>
                </a:path>
              </a:pathLst>
            </a:custGeom>
            <a:solidFill>
              <a:schemeClr val="accent1"/>
            </a:solidFill>
            <a:ln w="76200" algn="ctr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914400"/>
              <a:endParaRPr sz="1200" b="1" kern="0">
                <a:solidFill>
                  <a:schemeClr val="tx2"/>
                </a:solidFill>
              </a:endParaRPr>
            </a:p>
          </p:txBody>
        </p:sp>
        <p:sp>
          <p:nvSpPr>
            <p:cNvPr id="25" name="îŝḷïḋè">
              <a:extLst>
                <a:ext uri="{FF2B5EF4-FFF2-40B4-BE49-F238E27FC236}">
                  <a16:creationId xmlns="" xmlns:a16="http://schemas.microsoft.com/office/drawing/2014/main" id="{D5FFDCEB-24D7-48F3-8BBD-67C116203BB9}"/>
                </a:ext>
              </a:extLst>
            </p:cNvPr>
            <p:cNvSpPr/>
            <p:nvPr/>
          </p:nvSpPr>
          <p:spPr bwMode="auto">
            <a:xfrm>
              <a:off x="4519666" y="2479359"/>
              <a:ext cx="1581508" cy="2043861"/>
            </a:xfrm>
            <a:custGeom>
              <a:avLst/>
              <a:gdLst>
                <a:gd name="connsiteX0" fmla="*/ 1220266 w 1793050"/>
                <a:gd name="connsiteY0" fmla="*/ 0 h 2317250"/>
                <a:gd name="connsiteX1" fmla="*/ 1695248 w 1793050"/>
                <a:gd name="connsiteY1" fmla="*/ 91050 h 2317250"/>
                <a:gd name="connsiteX2" fmla="*/ 1793050 w 1793050"/>
                <a:gd name="connsiteY2" fmla="*/ 135784 h 2317250"/>
                <a:gd name="connsiteX3" fmla="*/ 1770253 w 1793050"/>
                <a:gd name="connsiteY3" fmla="*/ 146211 h 2317250"/>
                <a:gd name="connsiteX4" fmla="*/ 1131638 w 1793050"/>
                <a:gd name="connsiteY4" fmla="*/ 1164996 h 2317250"/>
                <a:gd name="connsiteX5" fmla="*/ 1770253 w 1793050"/>
                <a:gd name="connsiteY5" fmla="*/ 2183781 h 2317250"/>
                <a:gd name="connsiteX6" fmla="*/ 1779121 w 1793050"/>
                <a:gd name="connsiteY6" fmla="*/ 2187837 h 2317250"/>
                <a:gd name="connsiteX7" fmla="*/ 1695248 w 1793050"/>
                <a:gd name="connsiteY7" fmla="*/ 2226200 h 2317250"/>
                <a:gd name="connsiteX8" fmla="*/ 1220266 w 1793050"/>
                <a:gd name="connsiteY8" fmla="*/ 2317250 h 2317250"/>
                <a:gd name="connsiteX9" fmla="*/ 0 w 1793050"/>
                <a:gd name="connsiteY9" fmla="*/ 1158625 h 2317250"/>
                <a:gd name="connsiteX10" fmla="*/ 1220266 w 1793050"/>
                <a:gd name="connsiteY10" fmla="*/ 0 h 231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3050" h="2317250">
                  <a:moveTo>
                    <a:pt x="1220266" y="0"/>
                  </a:moveTo>
                  <a:cubicBezTo>
                    <a:pt x="1388750" y="0"/>
                    <a:pt x="1549258" y="32421"/>
                    <a:pt x="1695248" y="91050"/>
                  </a:cubicBezTo>
                  <a:lnTo>
                    <a:pt x="1793050" y="135784"/>
                  </a:lnTo>
                  <a:lnTo>
                    <a:pt x="1770253" y="146211"/>
                  </a:lnTo>
                  <a:cubicBezTo>
                    <a:pt x="1389865" y="342412"/>
                    <a:pt x="1131638" y="725071"/>
                    <a:pt x="1131638" y="1164996"/>
                  </a:cubicBezTo>
                  <a:cubicBezTo>
                    <a:pt x="1131638" y="1604921"/>
                    <a:pt x="1389865" y="1987581"/>
                    <a:pt x="1770253" y="2183781"/>
                  </a:cubicBezTo>
                  <a:lnTo>
                    <a:pt x="1779121" y="2187837"/>
                  </a:lnTo>
                  <a:lnTo>
                    <a:pt x="1695248" y="2226200"/>
                  </a:lnTo>
                  <a:cubicBezTo>
                    <a:pt x="1549258" y="2284829"/>
                    <a:pt x="1388750" y="2317250"/>
                    <a:pt x="1220266" y="2317250"/>
                  </a:cubicBezTo>
                  <a:cubicBezTo>
                    <a:pt x="546332" y="2317250"/>
                    <a:pt x="0" y="1798516"/>
                    <a:pt x="0" y="1158625"/>
                  </a:cubicBezTo>
                  <a:cubicBezTo>
                    <a:pt x="0" y="518734"/>
                    <a:pt x="546332" y="0"/>
                    <a:pt x="12202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ïṧlïḋe">
              <a:extLst>
                <a:ext uri="{FF2B5EF4-FFF2-40B4-BE49-F238E27FC236}">
                  <a16:creationId xmlns="" xmlns:a16="http://schemas.microsoft.com/office/drawing/2014/main" id="{D5FFDCEB-24D7-48F3-8BBD-67C116203BB9}"/>
                </a:ext>
              </a:extLst>
            </p:cNvPr>
            <p:cNvSpPr/>
            <p:nvPr/>
          </p:nvSpPr>
          <p:spPr bwMode="auto">
            <a:xfrm>
              <a:off x="6088889" y="2484978"/>
              <a:ext cx="1581507" cy="2043861"/>
            </a:xfrm>
            <a:custGeom>
              <a:avLst/>
              <a:gdLst>
                <a:gd name="connsiteX0" fmla="*/ 572783 w 1793049"/>
                <a:gd name="connsiteY0" fmla="*/ 0 h 2317250"/>
                <a:gd name="connsiteX1" fmla="*/ 1793049 w 1793049"/>
                <a:gd name="connsiteY1" fmla="*/ 1158625 h 2317250"/>
                <a:gd name="connsiteX2" fmla="*/ 572783 w 1793049"/>
                <a:gd name="connsiteY2" fmla="*/ 2317250 h 2317250"/>
                <a:gd name="connsiteX3" fmla="*/ 97801 w 1793049"/>
                <a:gd name="connsiteY3" fmla="*/ 2226200 h 2317250"/>
                <a:gd name="connsiteX4" fmla="*/ 0 w 1793049"/>
                <a:gd name="connsiteY4" fmla="*/ 2181466 h 2317250"/>
                <a:gd name="connsiteX5" fmla="*/ 22796 w 1793049"/>
                <a:gd name="connsiteY5" fmla="*/ 2171039 h 2317250"/>
                <a:gd name="connsiteX6" fmla="*/ 661411 w 1793049"/>
                <a:gd name="connsiteY6" fmla="*/ 1152254 h 2317250"/>
                <a:gd name="connsiteX7" fmla="*/ 22796 w 1793049"/>
                <a:gd name="connsiteY7" fmla="*/ 133469 h 2317250"/>
                <a:gd name="connsiteX8" fmla="*/ 13929 w 1793049"/>
                <a:gd name="connsiteY8" fmla="*/ 129413 h 2317250"/>
                <a:gd name="connsiteX9" fmla="*/ 97801 w 1793049"/>
                <a:gd name="connsiteY9" fmla="*/ 91050 h 2317250"/>
                <a:gd name="connsiteX10" fmla="*/ 572783 w 1793049"/>
                <a:gd name="connsiteY10" fmla="*/ 0 h 231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3049" h="2317250">
                  <a:moveTo>
                    <a:pt x="572783" y="0"/>
                  </a:moveTo>
                  <a:cubicBezTo>
                    <a:pt x="1246717" y="0"/>
                    <a:pt x="1793049" y="518734"/>
                    <a:pt x="1793049" y="1158625"/>
                  </a:cubicBezTo>
                  <a:cubicBezTo>
                    <a:pt x="1793049" y="1798516"/>
                    <a:pt x="1246717" y="2317250"/>
                    <a:pt x="572783" y="2317250"/>
                  </a:cubicBezTo>
                  <a:cubicBezTo>
                    <a:pt x="404300" y="2317250"/>
                    <a:pt x="243791" y="2284829"/>
                    <a:pt x="97801" y="2226200"/>
                  </a:cubicBezTo>
                  <a:lnTo>
                    <a:pt x="0" y="2181466"/>
                  </a:lnTo>
                  <a:lnTo>
                    <a:pt x="22796" y="2171039"/>
                  </a:lnTo>
                  <a:cubicBezTo>
                    <a:pt x="403184" y="1974839"/>
                    <a:pt x="661411" y="1592179"/>
                    <a:pt x="661411" y="1152254"/>
                  </a:cubicBezTo>
                  <a:cubicBezTo>
                    <a:pt x="661411" y="712329"/>
                    <a:pt x="403184" y="329670"/>
                    <a:pt x="22796" y="133469"/>
                  </a:cubicBezTo>
                  <a:lnTo>
                    <a:pt x="13929" y="129413"/>
                  </a:lnTo>
                  <a:lnTo>
                    <a:pt x="97801" y="91050"/>
                  </a:lnTo>
                  <a:cubicBezTo>
                    <a:pt x="243791" y="32421"/>
                    <a:pt x="404300" y="0"/>
                    <a:pt x="57278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27" name="î$ľïde">
              <a:extLst>
                <a:ext uri="{FF2B5EF4-FFF2-40B4-BE49-F238E27FC236}">
                  <a16:creationId xmlns="" xmlns:a16="http://schemas.microsoft.com/office/drawing/2014/main" id="{20E798B0-6F94-4312-9C61-D7D2EC883E87}"/>
                </a:ext>
              </a:extLst>
            </p:cNvPr>
            <p:cNvGrpSpPr/>
            <p:nvPr/>
          </p:nvGrpSpPr>
          <p:grpSpPr>
            <a:xfrm>
              <a:off x="8540867" y="1978748"/>
              <a:ext cx="2978033" cy="3319604"/>
              <a:chOff x="8540867" y="1978748"/>
              <a:chExt cx="2978033" cy="3319604"/>
            </a:xfrm>
          </p:grpSpPr>
          <p:grpSp>
            <p:nvGrpSpPr>
              <p:cNvPr id="55" name="i$ľîḋè">
                <a:extLst>
                  <a:ext uri="{FF2B5EF4-FFF2-40B4-BE49-F238E27FC236}">
                    <a16:creationId xmlns="" xmlns:a16="http://schemas.microsoft.com/office/drawing/2014/main" id="{E06782F2-4F9C-4FDD-8232-4D6B40D6030E}"/>
                  </a:ext>
                </a:extLst>
              </p:cNvPr>
              <p:cNvGrpSpPr/>
              <p:nvPr/>
            </p:nvGrpSpPr>
            <p:grpSpPr>
              <a:xfrm>
                <a:off x="8540867" y="2042814"/>
                <a:ext cx="511508" cy="511506"/>
                <a:chOff x="1440535" y="2881262"/>
                <a:chExt cx="1160205" cy="1160205"/>
              </a:xfrm>
            </p:grpSpPr>
            <p:sp>
              <p:nvSpPr>
                <p:cNvPr id="71" name="ísľïďé">
                  <a:extLst>
                    <a:ext uri="{FF2B5EF4-FFF2-40B4-BE49-F238E27FC236}">
                      <a16:creationId xmlns="" xmlns:a16="http://schemas.microsoft.com/office/drawing/2014/main" id="{17BA6216-E225-42EE-AA42-229AD7DB4507}"/>
                    </a:ext>
                  </a:extLst>
                </p:cNvPr>
                <p:cNvSpPr/>
                <p:nvPr/>
              </p:nvSpPr>
              <p:spPr>
                <a:xfrm>
                  <a:off x="1440535" y="2881262"/>
                  <a:ext cx="1160205" cy="1160205"/>
                </a:xfrm>
                <a:prstGeom prst="ellipse">
                  <a:avLst/>
                </a:prstGeom>
                <a:noFill/>
                <a:ln w="317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id-ID" sz="2400"/>
                </a:p>
              </p:txBody>
            </p:sp>
            <p:sp>
              <p:nvSpPr>
                <p:cNvPr id="72" name="iṧ1iḑé">
                  <a:extLst>
                    <a:ext uri="{FF2B5EF4-FFF2-40B4-BE49-F238E27FC236}">
                      <a16:creationId xmlns="" xmlns:a16="http://schemas.microsoft.com/office/drawing/2014/main" id="{BF03160A-05E2-4B24-81D8-7680F4602B81}"/>
                    </a:ext>
                  </a:extLst>
                </p:cNvPr>
                <p:cNvSpPr/>
                <p:nvPr/>
              </p:nvSpPr>
              <p:spPr bwMode="auto">
                <a:xfrm>
                  <a:off x="1791904" y="3208701"/>
                  <a:ext cx="457464" cy="505326"/>
                </a:xfrm>
                <a:custGeom>
                  <a:avLst/>
                  <a:gdLst>
                    <a:gd name="connsiteX0" fmla="*/ 485820 w 551045"/>
                    <a:gd name="connsiteY0" fmla="*/ 430096 h 608697"/>
                    <a:gd name="connsiteX1" fmla="*/ 550987 w 551045"/>
                    <a:gd name="connsiteY1" fmla="*/ 492317 h 608697"/>
                    <a:gd name="connsiteX2" fmla="*/ 551045 w 551045"/>
                    <a:gd name="connsiteY2" fmla="*/ 492490 h 608697"/>
                    <a:gd name="connsiteX3" fmla="*/ 550987 w 551045"/>
                    <a:gd name="connsiteY3" fmla="*/ 493813 h 608697"/>
                    <a:gd name="connsiteX4" fmla="*/ 551045 w 551045"/>
                    <a:gd name="connsiteY4" fmla="*/ 495193 h 608697"/>
                    <a:gd name="connsiteX5" fmla="*/ 485820 w 551045"/>
                    <a:gd name="connsiteY5" fmla="*/ 560289 h 608697"/>
                    <a:gd name="connsiteX6" fmla="*/ 421862 w 551045"/>
                    <a:gd name="connsiteY6" fmla="*/ 507902 h 608697"/>
                    <a:gd name="connsiteX7" fmla="*/ 420134 w 551045"/>
                    <a:gd name="connsiteY7" fmla="*/ 494560 h 608697"/>
                    <a:gd name="connsiteX8" fmla="*/ 422611 w 551045"/>
                    <a:gd name="connsiteY8" fmla="*/ 479034 h 608697"/>
                    <a:gd name="connsiteX9" fmla="*/ 485820 w 551045"/>
                    <a:gd name="connsiteY9" fmla="*/ 430096 h 608697"/>
                    <a:gd name="connsiteX10" fmla="*/ 485137 w 551045"/>
                    <a:gd name="connsiteY10" fmla="*/ 236253 h 608697"/>
                    <a:gd name="connsiteX11" fmla="*/ 551045 w 551045"/>
                    <a:gd name="connsiteY11" fmla="*/ 302055 h 608697"/>
                    <a:gd name="connsiteX12" fmla="*/ 485137 w 551045"/>
                    <a:gd name="connsiteY12" fmla="*/ 367857 h 608697"/>
                    <a:gd name="connsiteX13" fmla="*/ 419229 w 551045"/>
                    <a:gd name="connsiteY13" fmla="*/ 302055 h 608697"/>
                    <a:gd name="connsiteX14" fmla="*/ 485137 w 551045"/>
                    <a:gd name="connsiteY14" fmla="*/ 236253 h 608697"/>
                    <a:gd name="connsiteX15" fmla="*/ 45513 w 551045"/>
                    <a:gd name="connsiteY15" fmla="*/ 160819 h 608697"/>
                    <a:gd name="connsiteX16" fmla="*/ 62048 w 551045"/>
                    <a:gd name="connsiteY16" fmla="*/ 160819 h 608697"/>
                    <a:gd name="connsiteX17" fmla="*/ 78583 w 551045"/>
                    <a:gd name="connsiteY17" fmla="*/ 243365 h 608697"/>
                    <a:gd name="connsiteX18" fmla="*/ 98228 w 551045"/>
                    <a:gd name="connsiteY18" fmla="*/ 243365 h 608697"/>
                    <a:gd name="connsiteX19" fmla="*/ 103356 w 551045"/>
                    <a:gd name="connsiteY19" fmla="*/ 187625 h 608697"/>
                    <a:gd name="connsiteX20" fmla="*/ 102722 w 551045"/>
                    <a:gd name="connsiteY20" fmla="*/ 184634 h 608697"/>
                    <a:gd name="connsiteX21" fmla="*/ 94368 w 551045"/>
                    <a:gd name="connsiteY21" fmla="*/ 163293 h 608697"/>
                    <a:gd name="connsiteX22" fmla="*/ 93331 w 551045"/>
                    <a:gd name="connsiteY22" fmla="*/ 161107 h 608697"/>
                    <a:gd name="connsiteX23" fmla="*/ 93389 w 551045"/>
                    <a:gd name="connsiteY23" fmla="*/ 161107 h 608697"/>
                    <a:gd name="connsiteX24" fmla="*/ 93274 w 551045"/>
                    <a:gd name="connsiteY24" fmla="*/ 160819 h 608697"/>
                    <a:gd name="connsiteX25" fmla="*/ 137347 w 551045"/>
                    <a:gd name="connsiteY25" fmla="*/ 160819 h 608697"/>
                    <a:gd name="connsiteX26" fmla="*/ 137232 w 551045"/>
                    <a:gd name="connsiteY26" fmla="*/ 161107 h 608697"/>
                    <a:gd name="connsiteX27" fmla="*/ 137404 w 551045"/>
                    <a:gd name="connsiteY27" fmla="*/ 161107 h 608697"/>
                    <a:gd name="connsiteX28" fmla="*/ 136367 w 551045"/>
                    <a:gd name="connsiteY28" fmla="*/ 163293 h 608697"/>
                    <a:gd name="connsiteX29" fmla="*/ 127322 w 551045"/>
                    <a:gd name="connsiteY29" fmla="*/ 187913 h 608697"/>
                    <a:gd name="connsiteX30" fmla="*/ 132450 w 551045"/>
                    <a:gd name="connsiteY30" fmla="*/ 243365 h 608697"/>
                    <a:gd name="connsiteX31" fmla="*/ 152038 w 551045"/>
                    <a:gd name="connsiteY31" fmla="*/ 243365 h 608697"/>
                    <a:gd name="connsiteX32" fmla="*/ 168630 w 551045"/>
                    <a:gd name="connsiteY32" fmla="*/ 160819 h 608697"/>
                    <a:gd name="connsiteX33" fmla="*/ 185165 w 551045"/>
                    <a:gd name="connsiteY33" fmla="*/ 160819 h 608697"/>
                    <a:gd name="connsiteX34" fmla="*/ 230678 w 551045"/>
                    <a:gd name="connsiteY34" fmla="*/ 206263 h 608697"/>
                    <a:gd name="connsiteX35" fmla="*/ 230678 w 551045"/>
                    <a:gd name="connsiteY35" fmla="*/ 338682 h 608697"/>
                    <a:gd name="connsiteX36" fmla="*/ 185165 w 551045"/>
                    <a:gd name="connsiteY36" fmla="*/ 384125 h 608697"/>
                    <a:gd name="connsiteX37" fmla="*/ 179346 w 551045"/>
                    <a:gd name="connsiteY37" fmla="*/ 384125 h 608697"/>
                    <a:gd name="connsiteX38" fmla="*/ 179346 w 551045"/>
                    <a:gd name="connsiteY38" fmla="*/ 576599 h 608697"/>
                    <a:gd name="connsiteX39" fmla="*/ 147256 w 551045"/>
                    <a:gd name="connsiteY39" fmla="*/ 608697 h 608697"/>
                    <a:gd name="connsiteX40" fmla="*/ 115339 w 551045"/>
                    <a:gd name="connsiteY40" fmla="*/ 580223 h 608697"/>
                    <a:gd name="connsiteX41" fmla="*/ 83422 w 551045"/>
                    <a:gd name="connsiteY41" fmla="*/ 608697 h 608697"/>
                    <a:gd name="connsiteX42" fmla="*/ 51332 w 551045"/>
                    <a:gd name="connsiteY42" fmla="*/ 576599 h 608697"/>
                    <a:gd name="connsiteX43" fmla="*/ 51332 w 551045"/>
                    <a:gd name="connsiteY43" fmla="*/ 384125 h 608697"/>
                    <a:gd name="connsiteX44" fmla="*/ 45513 w 551045"/>
                    <a:gd name="connsiteY44" fmla="*/ 384125 h 608697"/>
                    <a:gd name="connsiteX45" fmla="*/ 0 w 551045"/>
                    <a:gd name="connsiteY45" fmla="*/ 338682 h 608697"/>
                    <a:gd name="connsiteX46" fmla="*/ 0 w 551045"/>
                    <a:gd name="connsiteY46" fmla="*/ 206263 h 608697"/>
                    <a:gd name="connsiteX47" fmla="*/ 45513 w 551045"/>
                    <a:gd name="connsiteY47" fmla="*/ 160819 h 608697"/>
                    <a:gd name="connsiteX48" fmla="*/ 400710 w 551045"/>
                    <a:gd name="connsiteY48" fmla="*/ 89618 h 608697"/>
                    <a:gd name="connsiteX49" fmla="*/ 400710 w 551045"/>
                    <a:gd name="connsiteY49" fmla="*/ 134086 h 608697"/>
                    <a:gd name="connsiteX50" fmla="*/ 355362 w 551045"/>
                    <a:gd name="connsiteY50" fmla="*/ 179359 h 608697"/>
                    <a:gd name="connsiteX51" fmla="*/ 355362 w 551045"/>
                    <a:gd name="connsiteY51" fmla="*/ 279857 h 608697"/>
                    <a:gd name="connsiteX52" fmla="*/ 401517 w 551045"/>
                    <a:gd name="connsiteY52" fmla="*/ 279857 h 608697"/>
                    <a:gd name="connsiteX53" fmla="*/ 401517 w 551045"/>
                    <a:gd name="connsiteY53" fmla="*/ 324325 h 608697"/>
                    <a:gd name="connsiteX54" fmla="*/ 355362 w 551045"/>
                    <a:gd name="connsiteY54" fmla="*/ 324325 h 608697"/>
                    <a:gd name="connsiteX55" fmla="*/ 355362 w 551045"/>
                    <a:gd name="connsiteY55" fmla="*/ 424823 h 608697"/>
                    <a:gd name="connsiteX56" fmla="*/ 400710 w 551045"/>
                    <a:gd name="connsiteY56" fmla="*/ 470038 h 608697"/>
                    <a:gd name="connsiteX57" fmla="*/ 400710 w 551045"/>
                    <a:gd name="connsiteY57" fmla="*/ 514563 h 608697"/>
                    <a:gd name="connsiteX58" fmla="*/ 310820 w 551045"/>
                    <a:gd name="connsiteY58" fmla="*/ 424823 h 608697"/>
                    <a:gd name="connsiteX59" fmla="*/ 310820 w 551045"/>
                    <a:gd name="connsiteY59" fmla="*/ 324325 h 608697"/>
                    <a:gd name="connsiteX60" fmla="*/ 270830 w 551045"/>
                    <a:gd name="connsiteY60" fmla="*/ 324325 h 608697"/>
                    <a:gd name="connsiteX61" fmla="*/ 270830 w 551045"/>
                    <a:gd name="connsiteY61" fmla="*/ 279857 h 608697"/>
                    <a:gd name="connsiteX62" fmla="*/ 310820 w 551045"/>
                    <a:gd name="connsiteY62" fmla="*/ 279857 h 608697"/>
                    <a:gd name="connsiteX63" fmla="*/ 310820 w 551045"/>
                    <a:gd name="connsiteY63" fmla="*/ 179359 h 608697"/>
                    <a:gd name="connsiteX64" fmla="*/ 400710 w 551045"/>
                    <a:gd name="connsiteY64" fmla="*/ 89618 h 608697"/>
                    <a:gd name="connsiteX65" fmla="*/ 487441 w 551045"/>
                    <a:gd name="connsiteY65" fmla="*/ 44033 h 608697"/>
                    <a:gd name="connsiteX66" fmla="*/ 487729 w 551045"/>
                    <a:gd name="connsiteY66" fmla="*/ 44148 h 608697"/>
                    <a:gd name="connsiteX67" fmla="*/ 550282 w 551045"/>
                    <a:gd name="connsiteY67" fmla="*/ 107206 h 608697"/>
                    <a:gd name="connsiteX68" fmla="*/ 550340 w 551045"/>
                    <a:gd name="connsiteY68" fmla="*/ 107897 h 608697"/>
                    <a:gd name="connsiteX69" fmla="*/ 550340 w 551045"/>
                    <a:gd name="connsiteY69" fmla="*/ 108760 h 608697"/>
                    <a:gd name="connsiteX70" fmla="*/ 550340 w 551045"/>
                    <a:gd name="connsiteY70" fmla="*/ 109220 h 608697"/>
                    <a:gd name="connsiteX71" fmla="*/ 550340 w 551045"/>
                    <a:gd name="connsiteY71" fmla="*/ 109680 h 608697"/>
                    <a:gd name="connsiteX72" fmla="*/ 550282 w 551045"/>
                    <a:gd name="connsiteY72" fmla="*/ 111867 h 608697"/>
                    <a:gd name="connsiteX73" fmla="*/ 550167 w 551045"/>
                    <a:gd name="connsiteY73" fmla="*/ 113420 h 608697"/>
                    <a:gd name="connsiteX74" fmla="*/ 550167 w 551045"/>
                    <a:gd name="connsiteY74" fmla="*/ 113938 h 608697"/>
                    <a:gd name="connsiteX75" fmla="*/ 485137 w 551045"/>
                    <a:gd name="connsiteY75" fmla="*/ 174349 h 608697"/>
                    <a:gd name="connsiteX76" fmla="*/ 484158 w 551045"/>
                    <a:gd name="connsiteY76" fmla="*/ 174292 h 608697"/>
                    <a:gd name="connsiteX77" fmla="*/ 467685 w 551045"/>
                    <a:gd name="connsiteY77" fmla="*/ 171933 h 608697"/>
                    <a:gd name="connsiteX78" fmla="*/ 419993 w 551045"/>
                    <a:gd name="connsiteY78" fmla="*/ 110428 h 608697"/>
                    <a:gd name="connsiteX79" fmla="*/ 419935 w 551045"/>
                    <a:gd name="connsiteY79" fmla="*/ 110083 h 608697"/>
                    <a:gd name="connsiteX80" fmla="*/ 419993 w 551045"/>
                    <a:gd name="connsiteY80" fmla="*/ 109680 h 608697"/>
                    <a:gd name="connsiteX81" fmla="*/ 419935 w 551045"/>
                    <a:gd name="connsiteY81" fmla="*/ 109220 h 608697"/>
                    <a:gd name="connsiteX82" fmla="*/ 419993 w 551045"/>
                    <a:gd name="connsiteY82" fmla="*/ 108530 h 608697"/>
                    <a:gd name="connsiteX83" fmla="*/ 419993 w 551045"/>
                    <a:gd name="connsiteY83" fmla="*/ 106516 h 608697"/>
                    <a:gd name="connsiteX84" fmla="*/ 485137 w 551045"/>
                    <a:gd name="connsiteY84" fmla="*/ 44090 h 608697"/>
                    <a:gd name="connsiteX85" fmla="*/ 486001 w 551045"/>
                    <a:gd name="connsiteY85" fmla="*/ 44090 h 608697"/>
                    <a:gd name="connsiteX86" fmla="*/ 487441 w 551045"/>
                    <a:gd name="connsiteY86" fmla="*/ 44033 h 608697"/>
                    <a:gd name="connsiteX87" fmla="*/ 114993 w 551045"/>
                    <a:gd name="connsiteY87" fmla="*/ 748 h 608697"/>
                    <a:gd name="connsiteX88" fmla="*/ 115281 w 551045"/>
                    <a:gd name="connsiteY88" fmla="*/ 748 h 608697"/>
                    <a:gd name="connsiteX89" fmla="*/ 115569 w 551045"/>
                    <a:gd name="connsiteY89" fmla="*/ 748 h 608697"/>
                    <a:gd name="connsiteX90" fmla="*/ 179403 w 551045"/>
                    <a:gd name="connsiteY90" fmla="*/ 50176 h 608697"/>
                    <a:gd name="connsiteX91" fmla="*/ 181534 w 551045"/>
                    <a:gd name="connsiteY91" fmla="*/ 66863 h 608697"/>
                    <a:gd name="connsiteX92" fmla="*/ 115685 w 551045"/>
                    <a:gd name="connsiteY92" fmla="*/ 132634 h 608697"/>
                    <a:gd name="connsiteX93" fmla="*/ 115397 w 551045"/>
                    <a:gd name="connsiteY93" fmla="*/ 132634 h 608697"/>
                    <a:gd name="connsiteX94" fmla="*/ 115109 w 551045"/>
                    <a:gd name="connsiteY94" fmla="*/ 132634 h 608697"/>
                    <a:gd name="connsiteX95" fmla="*/ 51275 w 551045"/>
                    <a:gd name="connsiteY95" fmla="*/ 83262 h 608697"/>
                    <a:gd name="connsiteX96" fmla="*/ 49144 w 551045"/>
                    <a:gd name="connsiteY96" fmla="*/ 66575 h 608697"/>
                    <a:gd name="connsiteX97" fmla="*/ 114993 w 551045"/>
                    <a:gd name="connsiteY97" fmla="*/ 748 h 608697"/>
                    <a:gd name="connsiteX98" fmla="*/ 114958 w 551045"/>
                    <a:gd name="connsiteY98" fmla="*/ 423 h 608697"/>
                    <a:gd name="connsiteX99" fmla="*/ 48690 w 551045"/>
                    <a:gd name="connsiteY99" fmla="*/ 66575 h 608697"/>
                    <a:gd name="connsiteX100" fmla="*/ 50822 w 551045"/>
                    <a:gd name="connsiteY100" fmla="*/ 83372 h 608697"/>
                    <a:gd name="connsiteX101" fmla="*/ 115073 w 551045"/>
                    <a:gd name="connsiteY101" fmla="*/ 133015 h 608697"/>
                    <a:gd name="connsiteX102" fmla="*/ 115361 w 551045"/>
                    <a:gd name="connsiteY102" fmla="*/ 133015 h 608697"/>
                    <a:gd name="connsiteX103" fmla="*/ 115649 w 551045"/>
                    <a:gd name="connsiteY103" fmla="*/ 133015 h 608697"/>
                    <a:gd name="connsiteX104" fmla="*/ 181917 w 551045"/>
                    <a:gd name="connsiteY104" fmla="*/ 66863 h 608697"/>
                    <a:gd name="connsiteX105" fmla="*/ 179785 w 551045"/>
                    <a:gd name="connsiteY105" fmla="*/ 50066 h 608697"/>
                    <a:gd name="connsiteX106" fmla="*/ 115534 w 551045"/>
                    <a:gd name="connsiteY106" fmla="*/ 423 h 608697"/>
                    <a:gd name="connsiteX107" fmla="*/ 115246 w 551045"/>
                    <a:gd name="connsiteY107" fmla="*/ 423 h 608697"/>
                    <a:gd name="connsiteX108" fmla="*/ 114958 w 551045"/>
                    <a:gd name="connsiteY108" fmla="*/ 423 h 608697"/>
                    <a:gd name="connsiteX109" fmla="*/ 114993 w 551045"/>
                    <a:gd name="connsiteY109" fmla="*/ 0 h 608697"/>
                    <a:gd name="connsiteX110" fmla="*/ 115281 w 551045"/>
                    <a:gd name="connsiteY110" fmla="*/ 0 h 608697"/>
                    <a:gd name="connsiteX111" fmla="*/ 115569 w 551045"/>
                    <a:gd name="connsiteY111" fmla="*/ 0 h 608697"/>
                    <a:gd name="connsiteX112" fmla="*/ 180152 w 551045"/>
                    <a:gd name="connsiteY112" fmla="*/ 49946 h 608697"/>
                    <a:gd name="connsiteX113" fmla="*/ 182341 w 551045"/>
                    <a:gd name="connsiteY113" fmla="*/ 66863 h 608697"/>
                    <a:gd name="connsiteX114" fmla="*/ 115685 w 551045"/>
                    <a:gd name="connsiteY114" fmla="*/ 133439 h 608697"/>
                    <a:gd name="connsiteX115" fmla="*/ 115397 w 551045"/>
                    <a:gd name="connsiteY115" fmla="*/ 133439 h 608697"/>
                    <a:gd name="connsiteX116" fmla="*/ 115109 w 551045"/>
                    <a:gd name="connsiteY116" fmla="*/ 133439 h 608697"/>
                    <a:gd name="connsiteX117" fmla="*/ 50526 w 551045"/>
                    <a:gd name="connsiteY117" fmla="*/ 83493 h 608697"/>
                    <a:gd name="connsiteX118" fmla="*/ 48337 w 551045"/>
                    <a:gd name="connsiteY118" fmla="*/ 66575 h 608697"/>
                    <a:gd name="connsiteX119" fmla="*/ 114993 w 551045"/>
                    <a:gd name="connsiteY119" fmla="*/ 0 h 608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551045" h="608697">
                      <a:moveTo>
                        <a:pt x="485820" y="430096"/>
                      </a:moveTo>
                      <a:cubicBezTo>
                        <a:pt x="520910" y="430096"/>
                        <a:pt x="549489" y="457699"/>
                        <a:pt x="550987" y="492317"/>
                      </a:cubicBezTo>
                      <a:cubicBezTo>
                        <a:pt x="550987" y="492375"/>
                        <a:pt x="551045" y="492432"/>
                        <a:pt x="551045" y="492490"/>
                      </a:cubicBezTo>
                      <a:cubicBezTo>
                        <a:pt x="551045" y="492950"/>
                        <a:pt x="551045" y="493353"/>
                        <a:pt x="550987" y="493813"/>
                      </a:cubicBezTo>
                      <a:cubicBezTo>
                        <a:pt x="551045" y="494273"/>
                        <a:pt x="551045" y="494733"/>
                        <a:pt x="551045" y="495193"/>
                      </a:cubicBezTo>
                      <a:cubicBezTo>
                        <a:pt x="551045" y="531134"/>
                        <a:pt x="521832" y="560289"/>
                        <a:pt x="485820" y="560289"/>
                      </a:cubicBezTo>
                      <a:cubicBezTo>
                        <a:pt x="454129" y="560289"/>
                        <a:pt x="427739" y="537747"/>
                        <a:pt x="421862" y="507902"/>
                      </a:cubicBezTo>
                      <a:cubicBezTo>
                        <a:pt x="420710" y="503474"/>
                        <a:pt x="420076" y="499046"/>
                        <a:pt x="420134" y="494560"/>
                      </a:cubicBezTo>
                      <a:cubicBezTo>
                        <a:pt x="420134" y="489385"/>
                        <a:pt x="421056" y="484152"/>
                        <a:pt x="422611" y="479034"/>
                      </a:cubicBezTo>
                      <a:cubicBezTo>
                        <a:pt x="429814" y="450913"/>
                        <a:pt x="455397" y="430096"/>
                        <a:pt x="485820" y="430096"/>
                      </a:cubicBezTo>
                      <a:close/>
                      <a:moveTo>
                        <a:pt x="485137" y="236253"/>
                      </a:moveTo>
                      <a:cubicBezTo>
                        <a:pt x="521537" y="236253"/>
                        <a:pt x="551045" y="265714"/>
                        <a:pt x="551045" y="302055"/>
                      </a:cubicBezTo>
                      <a:cubicBezTo>
                        <a:pt x="551045" y="338396"/>
                        <a:pt x="521537" y="367857"/>
                        <a:pt x="485137" y="367857"/>
                      </a:cubicBezTo>
                      <a:cubicBezTo>
                        <a:pt x="448737" y="367857"/>
                        <a:pt x="419229" y="338396"/>
                        <a:pt x="419229" y="302055"/>
                      </a:cubicBezTo>
                      <a:cubicBezTo>
                        <a:pt x="419229" y="265714"/>
                        <a:pt x="448737" y="236253"/>
                        <a:pt x="485137" y="236253"/>
                      </a:cubicBezTo>
                      <a:close/>
                      <a:moveTo>
                        <a:pt x="45513" y="160819"/>
                      </a:moveTo>
                      <a:lnTo>
                        <a:pt x="62048" y="160819"/>
                      </a:lnTo>
                      <a:lnTo>
                        <a:pt x="78583" y="243365"/>
                      </a:lnTo>
                      <a:lnTo>
                        <a:pt x="98228" y="243365"/>
                      </a:lnTo>
                      <a:lnTo>
                        <a:pt x="103356" y="187625"/>
                      </a:lnTo>
                      <a:cubicBezTo>
                        <a:pt x="103183" y="186647"/>
                        <a:pt x="102952" y="185612"/>
                        <a:pt x="102722" y="184634"/>
                      </a:cubicBezTo>
                      <a:cubicBezTo>
                        <a:pt x="100936" y="177386"/>
                        <a:pt x="97767" y="170483"/>
                        <a:pt x="94368" y="163293"/>
                      </a:cubicBezTo>
                      <a:cubicBezTo>
                        <a:pt x="94368" y="163293"/>
                        <a:pt x="93677" y="161855"/>
                        <a:pt x="93331" y="161107"/>
                      </a:cubicBezTo>
                      <a:lnTo>
                        <a:pt x="93389" y="161107"/>
                      </a:lnTo>
                      <a:cubicBezTo>
                        <a:pt x="93331" y="160992"/>
                        <a:pt x="93274" y="160877"/>
                        <a:pt x="93274" y="160819"/>
                      </a:cubicBezTo>
                      <a:lnTo>
                        <a:pt x="137347" y="160819"/>
                      </a:lnTo>
                      <a:cubicBezTo>
                        <a:pt x="137289" y="160877"/>
                        <a:pt x="137232" y="160992"/>
                        <a:pt x="137232" y="161107"/>
                      </a:cubicBezTo>
                      <a:lnTo>
                        <a:pt x="137404" y="161107"/>
                      </a:lnTo>
                      <a:cubicBezTo>
                        <a:pt x="137059" y="161855"/>
                        <a:pt x="136367" y="163293"/>
                        <a:pt x="136367" y="163293"/>
                      </a:cubicBezTo>
                      <a:cubicBezTo>
                        <a:pt x="132507" y="171576"/>
                        <a:pt x="128820" y="179514"/>
                        <a:pt x="127322" y="187913"/>
                      </a:cubicBezTo>
                      <a:lnTo>
                        <a:pt x="132450" y="243365"/>
                      </a:lnTo>
                      <a:lnTo>
                        <a:pt x="152038" y="243365"/>
                      </a:lnTo>
                      <a:lnTo>
                        <a:pt x="168630" y="160819"/>
                      </a:lnTo>
                      <a:lnTo>
                        <a:pt x="185165" y="160819"/>
                      </a:lnTo>
                      <a:cubicBezTo>
                        <a:pt x="210283" y="160819"/>
                        <a:pt x="230678" y="181125"/>
                        <a:pt x="230678" y="206263"/>
                      </a:cubicBezTo>
                      <a:lnTo>
                        <a:pt x="230678" y="338682"/>
                      </a:lnTo>
                      <a:cubicBezTo>
                        <a:pt x="230678" y="363820"/>
                        <a:pt x="210283" y="384125"/>
                        <a:pt x="185165" y="384125"/>
                      </a:cubicBezTo>
                      <a:lnTo>
                        <a:pt x="179346" y="384125"/>
                      </a:lnTo>
                      <a:lnTo>
                        <a:pt x="179346" y="576599"/>
                      </a:lnTo>
                      <a:cubicBezTo>
                        <a:pt x="179346" y="594316"/>
                        <a:pt x="165000" y="608697"/>
                        <a:pt x="147256" y="608697"/>
                      </a:cubicBezTo>
                      <a:cubicBezTo>
                        <a:pt x="130721" y="608697"/>
                        <a:pt x="117125" y="596215"/>
                        <a:pt x="115339" y="580223"/>
                      </a:cubicBezTo>
                      <a:cubicBezTo>
                        <a:pt x="113553" y="596215"/>
                        <a:pt x="99957" y="608697"/>
                        <a:pt x="83422" y="608697"/>
                      </a:cubicBezTo>
                      <a:cubicBezTo>
                        <a:pt x="65678" y="608697"/>
                        <a:pt x="51332" y="594316"/>
                        <a:pt x="51332" y="576599"/>
                      </a:cubicBezTo>
                      <a:lnTo>
                        <a:pt x="51332" y="384125"/>
                      </a:lnTo>
                      <a:lnTo>
                        <a:pt x="45513" y="384125"/>
                      </a:lnTo>
                      <a:cubicBezTo>
                        <a:pt x="20395" y="384125"/>
                        <a:pt x="0" y="363820"/>
                        <a:pt x="0" y="338682"/>
                      </a:cubicBezTo>
                      <a:lnTo>
                        <a:pt x="0" y="206263"/>
                      </a:lnTo>
                      <a:cubicBezTo>
                        <a:pt x="0" y="181125"/>
                        <a:pt x="20395" y="160819"/>
                        <a:pt x="45513" y="160819"/>
                      </a:cubicBezTo>
                      <a:close/>
                      <a:moveTo>
                        <a:pt x="400710" y="89618"/>
                      </a:moveTo>
                      <a:lnTo>
                        <a:pt x="400710" y="134086"/>
                      </a:lnTo>
                      <a:cubicBezTo>
                        <a:pt x="375702" y="134086"/>
                        <a:pt x="355362" y="154393"/>
                        <a:pt x="355362" y="179359"/>
                      </a:cubicBezTo>
                      <a:lnTo>
                        <a:pt x="355362" y="279857"/>
                      </a:lnTo>
                      <a:lnTo>
                        <a:pt x="401517" y="279857"/>
                      </a:lnTo>
                      <a:lnTo>
                        <a:pt x="401517" y="324325"/>
                      </a:lnTo>
                      <a:lnTo>
                        <a:pt x="355362" y="324325"/>
                      </a:lnTo>
                      <a:lnTo>
                        <a:pt x="355362" y="424823"/>
                      </a:lnTo>
                      <a:cubicBezTo>
                        <a:pt x="355362" y="449731"/>
                        <a:pt x="375702" y="470038"/>
                        <a:pt x="400710" y="470038"/>
                      </a:cubicBezTo>
                      <a:lnTo>
                        <a:pt x="400710" y="514563"/>
                      </a:lnTo>
                      <a:cubicBezTo>
                        <a:pt x="351155" y="514563"/>
                        <a:pt x="310820" y="474295"/>
                        <a:pt x="310820" y="424823"/>
                      </a:cubicBezTo>
                      <a:lnTo>
                        <a:pt x="310820" y="324325"/>
                      </a:lnTo>
                      <a:lnTo>
                        <a:pt x="270830" y="324325"/>
                      </a:lnTo>
                      <a:lnTo>
                        <a:pt x="270830" y="279857"/>
                      </a:lnTo>
                      <a:lnTo>
                        <a:pt x="310820" y="279857"/>
                      </a:lnTo>
                      <a:lnTo>
                        <a:pt x="310820" y="179359"/>
                      </a:lnTo>
                      <a:cubicBezTo>
                        <a:pt x="310820" y="129886"/>
                        <a:pt x="351155" y="89618"/>
                        <a:pt x="400710" y="89618"/>
                      </a:cubicBezTo>
                      <a:close/>
                      <a:moveTo>
                        <a:pt x="487441" y="44033"/>
                      </a:moveTo>
                      <a:cubicBezTo>
                        <a:pt x="487557" y="44090"/>
                        <a:pt x="487614" y="44090"/>
                        <a:pt x="487729" y="44148"/>
                      </a:cubicBezTo>
                      <a:cubicBezTo>
                        <a:pt x="521828" y="45471"/>
                        <a:pt x="549246" y="73030"/>
                        <a:pt x="550282" y="107206"/>
                      </a:cubicBezTo>
                      <a:cubicBezTo>
                        <a:pt x="550282" y="107436"/>
                        <a:pt x="550282" y="107667"/>
                        <a:pt x="550340" y="107897"/>
                      </a:cubicBezTo>
                      <a:cubicBezTo>
                        <a:pt x="550340" y="108184"/>
                        <a:pt x="550340" y="108472"/>
                        <a:pt x="550340" y="108760"/>
                      </a:cubicBezTo>
                      <a:cubicBezTo>
                        <a:pt x="550340" y="108875"/>
                        <a:pt x="550340" y="109047"/>
                        <a:pt x="550340" y="109220"/>
                      </a:cubicBezTo>
                      <a:cubicBezTo>
                        <a:pt x="550340" y="109393"/>
                        <a:pt x="550340" y="109508"/>
                        <a:pt x="550340" y="109680"/>
                      </a:cubicBezTo>
                      <a:cubicBezTo>
                        <a:pt x="550340" y="110371"/>
                        <a:pt x="550282" y="111119"/>
                        <a:pt x="550282" y="111867"/>
                      </a:cubicBezTo>
                      <a:cubicBezTo>
                        <a:pt x="550225" y="112384"/>
                        <a:pt x="550225" y="112902"/>
                        <a:pt x="550167" y="113420"/>
                      </a:cubicBezTo>
                      <a:cubicBezTo>
                        <a:pt x="550167" y="113593"/>
                        <a:pt x="550167" y="113765"/>
                        <a:pt x="550167" y="113938"/>
                      </a:cubicBezTo>
                      <a:cubicBezTo>
                        <a:pt x="547748" y="147653"/>
                        <a:pt x="519582" y="174349"/>
                        <a:pt x="485137" y="174349"/>
                      </a:cubicBezTo>
                      <a:cubicBezTo>
                        <a:pt x="484792" y="174349"/>
                        <a:pt x="484446" y="174292"/>
                        <a:pt x="484158" y="174292"/>
                      </a:cubicBezTo>
                      <a:cubicBezTo>
                        <a:pt x="478629" y="174579"/>
                        <a:pt x="473099" y="173716"/>
                        <a:pt x="467685" y="171933"/>
                      </a:cubicBezTo>
                      <a:cubicBezTo>
                        <a:pt x="440556" y="164396"/>
                        <a:pt x="420511" y="139828"/>
                        <a:pt x="419993" y="110428"/>
                      </a:cubicBezTo>
                      <a:cubicBezTo>
                        <a:pt x="419993" y="110313"/>
                        <a:pt x="419935" y="110198"/>
                        <a:pt x="419935" y="110083"/>
                      </a:cubicBezTo>
                      <a:cubicBezTo>
                        <a:pt x="419935" y="109910"/>
                        <a:pt x="419935" y="109795"/>
                        <a:pt x="419993" y="109680"/>
                      </a:cubicBezTo>
                      <a:cubicBezTo>
                        <a:pt x="419993" y="109508"/>
                        <a:pt x="419935" y="109335"/>
                        <a:pt x="419935" y="109220"/>
                      </a:cubicBezTo>
                      <a:cubicBezTo>
                        <a:pt x="419935" y="108990"/>
                        <a:pt x="419935" y="108760"/>
                        <a:pt x="419993" y="108530"/>
                      </a:cubicBezTo>
                      <a:cubicBezTo>
                        <a:pt x="419993" y="107839"/>
                        <a:pt x="419993" y="107206"/>
                        <a:pt x="419993" y="106516"/>
                      </a:cubicBezTo>
                      <a:cubicBezTo>
                        <a:pt x="421433" y="71822"/>
                        <a:pt x="450059" y="44090"/>
                        <a:pt x="485137" y="44090"/>
                      </a:cubicBezTo>
                      <a:cubicBezTo>
                        <a:pt x="485425" y="44090"/>
                        <a:pt x="485713" y="44090"/>
                        <a:pt x="486001" y="44090"/>
                      </a:cubicBezTo>
                      <a:cubicBezTo>
                        <a:pt x="486462" y="44090"/>
                        <a:pt x="486981" y="44033"/>
                        <a:pt x="487441" y="44033"/>
                      </a:cubicBezTo>
                      <a:close/>
                      <a:moveTo>
                        <a:pt x="114993" y="748"/>
                      </a:moveTo>
                      <a:lnTo>
                        <a:pt x="115281" y="748"/>
                      </a:lnTo>
                      <a:lnTo>
                        <a:pt x="115569" y="748"/>
                      </a:lnTo>
                      <a:cubicBezTo>
                        <a:pt x="145700" y="748"/>
                        <a:pt x="171913" y="21060"/>
                        <a:pt x="179403" y="50176"/>
                      </a:cubicBezTo>
                      <a:cubicBezTo>
                        <a:pt x="180843" y="55585"/>
                        <a:pt x="181534" y="61224"/>
                        <a:pt x="181534" y="66863"/>
                      </a:cubicBezTo>
                      <a:cubicBezTo>
                        <a:pt x="181534" y="103115"/>
                        <a:pt x="151980" y="132634"/>
                        <a:pt x="115685" y="132634"/>
                      </a:cubicBezTo>
                      <a:lnTo>
                        <a:pt x="115397" y="132634"/>
                      </a:lnTo>
                      <a:lnTo>
                        <a:pt x="115109" y="132634"/>
                      </a:lnTo>
                      <a:cubicBezTo>
                        <a:pt x="84978" y="132634"/>
                        <a:pt x="58765" y="112321"/>
                        <a:pt x="51275" y="83262"/>
                      </a:cubicBezTo>
                      <a:cubicBezTo>
                        <a:pt x="49835" y="77854"/>
                        <a:pt x="49144" y="72214"/>
                        <a:pt x="49144" y="66575"/>
                      </a:cubicBezTo>
                      <a:cubicBezTo>
                        <a:pt x="49144" y="30267"/>
                        <a:pt x="78698" y="748"/>
                        <a:pt x="114993" y="748"/>
                      </a:cubicBezTo>
                      <a:close/>
                      <a:moveTo>
                        <a:pt x="114958" y="423"/>
                      </a:moveTo>
                      <a:cubicBezTo>
                        <a:pt x="78366" y="423"/>
                        <a:pt x="48690" y="30047"/>
                        <a:pt x="48690" y="66575"/>
                      </a:cubicBezTo>
                      <a:cubicBezTo>
                        <a:pt x="48690" y="72385"/>
                        <a:pt x="49439" y="78022"/>
                        <a:pt x="50822" y="83372"/>
                      </a:cubicBezTo>
                      <a:cubicBezTo>
                        <a:pt x="58198" y="111904"/>
                        <a:pt x="84129" y="133015"/>
                        <a:pt x="115073" y="133015"/>
                      </a:cubicBezTo>
                      <a:cubicBezTo>
                        <a:pt x="115131" y="133015"/>
                        <a:pt x="115246" y="133015"/>
                        <a:pt x="115361" y="133015"/>
                      </a:cubicBezTo>
                      <a:cubicBezTo>
                        <a:pt x="115419" y="133015"/>
                        <a:pt x="115534" y="133015"/>
                        <a:pt x="115649" y="133015"/>
                      </a:cubicBezTo>
                      <a:cubicBezTo>
                        <a:pt x="152241" y="133015"/>
                        <a:pt x="181917" y="103391"/>
                        <a:pt x="181917" y="66863"/>
                      </a:cubicBezTo>
                      <a:cubicBezTo>
                        <a:pt x="181917" y="61053"/>
                        <a:pt x="181168" y="55415"/>
                        <a:pt x="179785" y="50066"/>
                      </a:cubicBezTo>
                      <a:cubicBezTo>
                        <a:pt x="172409" y="21534"/>
                        <a:pt x="146478" y="423"/>
                        <a:pt x="115534" y="423"/>
                      </a:cubicBezTo>
                      <a:cubicBezTo>
                        <a:pt x="115476" y="423"/>
                        <a:pt x="115361" y="423"/>
                        <a:pt x="115246" y="423"/>
                      </a:cubicBezTo>
                      <a:cubicBezTo>
                        <a:pt x="115188" y="423"/>
                        <a:pt x="115073" y="423"/>
                        <a:pt x="114958" y="423"/>
                      </a:cubicBezTo>
                      <a:close/>
                      <a:moveTo>
                        <a:pt x="114993" y="0"/>
                      </a:moveTo>
                      <a:lnTo>
                        <a:pt x="115281" y="0"/>
                      </a:lnTo>
                      <a:lnTo>
                        <a:pt x="115569" y="0"/>
                      </a:lnTo>
                      <a:cubicBezTo>
                        <a:pt x="146046" y="0"/>
                        <a:pt x="172605" y="20542"/>
                        <a:pt x="180152" y="49946"/>
                      </a:cubicBezTo>
                      <a:cubicBezTo>
                        <a:pt x="181592" y="55470"/>
                        <a:pt x="182341" y="61109"/>
                        <a:pt x="182341" y="66863"/>
                      </a:cubicBezTo>
                      <a:cubicBezTo>
                        <a:pt x="182341" y="103575"/>
                        <a:pt x="152441" y="133439"/>
                        <a:pt x="115685" y="133439"/>
                      </a:cubicBezTo>
                      <a:lnTo>
                        <a:pt x="115397" y="133439"/>
                      </a:lnTo>
                      <a:lnTo>
                        <a:pt x="115109" y="133439"/>
                      </a:lnTo>
                      <a:cubicBezTo>
                        <a:pt x="84632" y="133439"/>
                        <a:pt x="58073" y="112897"/>
                        <a:pt x="50526" y="83493"/>
                      </a:cubicBezTo>
                      <a:cubicBezTo>
                        <a:pt x="49086" y="77969"/>
                        <a:pt x="48337" y="72272"/>
                        <a:pt x="48337" y="66575"/>
                      </a:cubicBezTo>
                      <a:cubicBezTo>
                        <a:pt x="48337" y="29864"/>
                        <a:pt x="78237" y="0"/>
                        <a:pt x="114993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i="1"/>
                </a:p>
              </p:txBody>
            </p:sp>
          </p:grpSp>
          <p:grpSp>
            <p:nvGrpSpPr>
              <p:cNvPr id="56" name="îṣḷïḍe">
                <a:extLst>
                  <a:ext uri="{FF2B5EF4-FFF2-40B4-BE49-F238E27FC236}">
                    <a16:creationId xmlns="" xmlns:a16="http://schemas.microsoft.com/office/drawing/2014/main" id="{95B80FFC-DA4A-4F6E-9952-BDF7F12A885C}"/>
                  </a:ext>
                </a:extLst>
              </p:cNvPr>
              <p:cNvGrpSpPr/>
              <p:nvPr/>
            </p:nvGrpSpPr>
            <p:grpSpPr>
              <a:xfrm>
                <a:off x="9102725" y="1978748"/>
                <a:ext cx="2416175" cy="908538"/>
                <a:chOff x="-342900" y="4659981"/>
                <a:chExt cx="2195910" cy="908538"/>
              </a:xfrm>
            </p:grpSpPr>
            <p:sp>
              <p:nvSpPr>
                <p:cNvPr id="69" name="íšḻíḍê">
                  <a:extLst>
                    <a:ext uri="{FF2B5EF4-FFF2-40B4-BE49-F238E27FC236}">
                      <a16:creationId xmlns="" xmlns:a16="http://schemas.microsoft.com/office/drawing/2014/main" id="{6D438234-C19A-4822-8EF3-34E5BAA010B6}"/>
                    </a:ext>
                  </a:extLst>
                </p:cNvPr>
                <p:cNvSpPr/>
                <p:nvPr/>
              </p:nvSpPr>
              <p:spPr bwMode="auto">
                <a:xfrm>
                  <a:off x="-342900" y="5011120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text.….</a:t>
                  </a:r>
                </a:p>
              </p:txBody>
            </p:sp>
            <p:sp>
              <p:nvSpPr>
                <p:cNvPr id="70" name="íśḻîḓè">
                  <a:extLst>
                    <a:ext uri="{FF2B5EF4-FFF2-40B4-BE49-F238E27FC236}">
                      <a16:creationId xmlns="" xmlns:a16="http://schemas.microsoft.com/office/drawing/2014/main" id="{8B7F1A5E-0AF4-48BD-8058-D5DCEEAB0B58}"/>
                    </a:ext>
                  </a:extLst>
                </p:cNvPr>
                <p:cNvSpPr txBox="1"/>
                <p:nvPr/>
              </p:nvSpPr>
              <p:spPr bwMode="auto">
                <a:xfrm>
                  <a:off x="-342900" y="4659981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  <p:grpSp>
            <p:nvGrpSpPr>
              <p:cNvPr id="57" name="îSľiḑè">
                <a:extLst>
                  <a:ext uri="{FF2B5EF4-FFF2-40B4-BE49-F238E27FC236}">
                    <a16:creationId xmlns="" xmlns:a16="http://schemas.microsoft.com/office/drawing/2014/main" id="{B1BF4016-D004-4A94-8CFA-ABF2A02C4562}"/>
                  </a:ext>
                </a:extLst>
              </p:cNvPr>
              <p:cNvGrpSpPr/>
              <p:nvPr/>
            </p:nvGrpSpPr>
            <p:grpSpPr>
              <a:xfrm>
                <a:off x="8540867" y="3248347"/>
                <a:ext cx="511508" cy="511506"/>
                <a:chOff x="1440535" y="2881262"/>
                <a:chExt cx="1160205" cy="1160205"/>
              </a:xfrm>
            </p:grpSpPr>
            <p:sp>
              <p:nvSpPr>
                <p:cNvPr id="67" name="ïŝḻidé">
                  <a:extLst>
                    <a:ext uri="{FF2B5EF4-FFF2-40B4-BE49-F238E27FC236}">
                      <a16:creationId xmlns="" xmlns:a16="http://schemas.microsoft.com/office/drawing/2014/main" id="{50E0EDAF-8110-4FB5-BA46-88D4B8261B79}"/>
                    </a:ext>
                  </a:extLst>
                </p:cNvPr>
                <p:cNvSpPr/>
                <p:nvPr/>
              </p:nvSpPr>
              <p:spPr>
                <a:xfrm>
                  <a:off x="1440535" y="2881262"/>
                  <a:ext cx="1160205" cy="1160205"/>
                </a:xfrm>
                <a:prstGeom prst="ellipse">
                  <a:avLst/>
                </a:prstGeom>
                <a:noFill/>
                <a:ln w="317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id-ID" sz="2400"/>
                </a:p>
              </p:txBody>
            </p:sp>
            <p:sp>
              <p:nvSpPr>
                <p:cNvPr id="68" name="ïSḻiḓe">
                  <a:extLst>
                    <a:ext uri="{FF2B5EF4-FFF2-40B4-BE49-F238E27FC236}">
                      <a16:creationId xmlns="" xmlns:a16="http://schemas.microsoft.com/office/drawing/2014/main" id="{FA7C75FD-AFB6-4B7A-9AAA-7B3885FF61FB}"/>
                    </a:ext>
                  </a:extLst>
                </p:cNvPr>
                <p:cNvSpPr/>
                <p:nvPr/>
              </p:nvSpPr>
              <p:spPr bwMode="auto">
                <a:xfrm>
                  <a:off x="1767973" y="3242559"/>
                  <a:ext cx="505326" cy="437608"/>
                </a:xfrm>
                <a:custGeom>
                  <a:avLst/>
                  <a:gdLst>
                    <a:gd name="connsiteX0" fmla="*/ 332825 w 599014"/>
                    <a:gd name="connsiteY0" fmla="*/ 323318 h 518742"/>
                    <a:gd name="connsiteX1" fmla="*/ 480885 w 599014"/>
                    <a:gd name="connsiteY1" fmla="*/ 323318 h 518742"/>
                    <a:gd name="connsiteX2" fmla="*/ 508708 w 599014"/>
                    <a:gd name="connsiteY2" fmla="*/ 351111 h 518742"/>
                    <a:gd name="connsiteX3" fmla="*/ 480885 w 599014"/>
                    <a:gd name="connsiteY3" fmla="*/ 378903 h 518742"/>
                    <a:gd name="connsiteX4" fmla="*/ 332825 w 599014"/>
                    <a:gd name="connsiteY4" fmla="*/ 378903 h 518742"/>
                    <a:gd name="connsiteX5" fmla="*/ 305002 w 599014"/>
                    <a:gd name="connsiteY5" fmla="*/ 351111 h 518742"/>
                    <a:gd name="connsiteX6" fmla="*/ 332825 w 599014"/>
                    <a:gd name="connsiteY6" fmla="*/ 323318 h 518742"/>
                    <a:gd name="connsiteX7" fmla="*/ 332825 w 599014"/>
                    <a:gd name="connsiteY7" fmla="*/ 230145 h 518742"/>
                    <a:gd name="connsiteX8" fmla="*/ 480885 w 599014"/>
                    <a:gd name="connsiteY8" fmla="*/ 230145 h 518742"/>
                    <a:gd name="connsiteX9" fmla="*/ 508708 w 599014"/>
                    <a:gd name="connsiteY9" fmla="*/ 257937 h 518742"/>
                    <a:gd name="connsiteX10" fmla="*/ 480885 w 599014"/>
                    <a:gd name="connsiteY10" fmla="*/ 285730 h 518742"/>
                    <a:gd name="connsiteX11" fmla="*/ 332825 w 599014"/>
                    <a:gd name="connsiteY11" fmla="*/ 285730 h 518742"/>
                    <a:gd name="connsiteX12" fmla="*/ 305002 w 599014"/>
                    <a:gd name="connsiteY12" fmla="*/ 257937 h 518742"/>
                    <a:gd name="connsiteX13" fmla="*/ 332825 w 599014"/>
                    <a:gd name="connsiteY13" fmla="*/ 230145 h 518742"/>
                    <a:gd name="connsiteX14" fmla="*/ 24843 w 599014"/>
                    <a:gd name="connsiteY14" fmla="*/ 151784 h 518742"/>
                    <a:gd name="connsiteX15" fmla="*/ 183839 w 599014"/>
                    <a:gd name="connsiteY15" fmla="*/ 151784 h 518742"/>
                    <a:gd name="connsiteX16" fmla="*/ 207688 w 599014"/>
                    <a:gd name="connsiteY16" fmla="*/ 176583 h 518742"/>
                    <a:gd name="connsiteX17" fmla="*/ 207688 w 599014"/>
                    <a:gd name="connsiteY17" fmla="*/ 329348 h 518742"/>
                    <a:gd name="connsiteX18" fmla="*/ 182845 w 599014"/>
                    <a:gd name="connsiteY18" fmla="*/ 354147 h 518742"/>
                    <a:gd name="connsiteX19" fmla="*/ 163964 w 599014"/>
                    <a:gd name="connsiteY19" fmla="*/ 344227 h 518742"/>
                    <a:gd name="connsiteX20" fmla="*/ 155021 w 599014"/>
                    <a:gd name="connsiteY20" fmla="*/ 494016 h 518742"/>
                    <a:gd name="connsiteX21" fmla="*/ 129184 w 599014"/>
                    <a:gd name="connsiteY21" fmla="*/ 516831 h 518742"/>
                    <a:gd name="connsiteX22" fmla="*/ 78504 w 599014"/>
                    <a:gd name="connsiteY22" fmla="*/ 516831 h 518742"/>
                    <a:gd name="connsiteX23" fmla="*/ 53661 w 599014"/>
                    <a:gd name="connsiteY23" fmla="*/ 494016 h 518742"/>
                    <a:gd name="connsiteX24" fmla="*/ 43724 w 599014"/>
                    <a:gd name="connsiteY24" fmla="*/ 345219 h 518742"/>
                    <a:gd name="connsiteX25" fmla="*/ 24843 w 599014"/>
                    <a:gd name="connsiteY25" fmla="*/ 354147 h 518742"/>
                    <a:gd name="connsiteX26" fmla="*/ 994 w 599014"/>
                    <a:gd name="connsiteY26" fmla="*/ 329348 h 518742"/>
                    <a:gd name="connsiteX27" fmla="*/ 0 w 599014"/>
                    <a:gd name="connsiteY27" fmla="*/ 176583 h 518742"/>
                    <a:gd name="connsiteX28" fmla="*/ 24843 w 599014"/>
                    <a:gd name="connsiteY28" fmla="*/ 151784 h 518742"/>
                    <a:gd name="connsiteX29" fmla="*/ 332825 w 599014"/>
                    <a:gd name="connsiteY29" fmla="*/ 137928 h 518742"/>
                    <a:gd name="connsiteX30" fmla="*/ 480885 w 599014"/>
                    <a:gd name="connsiteY30" fmla="*/ 137928 h 518742"/>
                    <a:gd name="connsiteX31" fmla="*/ 508708 w 599014"/>
                    <a:gd name="connsiteY31" fmla="*/ 165721 h 518742"/>
                    <a:gd name="connsiteX32" fmla="*/ 480885 w 599014"/>
                    <a:gd name="connsiteY32" fmla="*/ 193513 h 518742"/>
                    <a:gd name="connsiteX33" fmla="*/ 332825 w 599014"/>
                    <a:gd name="connsiteY33" fmla="*/ 193513 h 518742"/>
                    <a:gd name="connsiteX34" fmla="*/ 305002 w 599014"/>
                    <a:gd name="connsiteY34" fmla="*/ 165721 h 518742"/>
                    <a:gd name="connsiteX35" fmla="*/ 332825 w 599014"/>
                    <a:gd name="connsiteY35" fmla="*/ 137928 h 518742"/>
                    <a:gd name="connsiteX36" fmla="*/ 347698 w 599014"/>
                    <a:gd name="connsiteY36" fmla="*/ 55512 h 518742"/>
                    <a:gd name="connsiteX37" fmla="*/ 347698 w 599014"/>
                    <a:gd name="connsiteY37" fmla="*/ 61464 h 518742"/>
                    <a:gd name="connsiteX38" fmla="*/ 283131 w 599014"/>
                    <a:gd name="connsiteY38" fmla="*/ 124947 h 518742"/>
                    <a:gd name="connsiteX39" fmla="*/ 276178 w 599014"/>
                    <a:gd name="connsiteY39" fmla="*/ 124947 h 518742"/>
                    <a:gd name="connsiteX40" fmla="*/ 276178 w 599014"/>
                    <a:gd name="connsiteY40" fmla="*/ 456251 h 518742"/>
                    <a:gd name="connsiteX41" fmla="*/ 283131 w 599014"/>
                    <a:gd name="connsiteY41" fmla="*/ 463194 h 518742"/>
                    <a:gd name="connsiteX42" fmla="*/ 536433 w 599014"/>
                    <a:gd name="connsiteY42" fmla="*/ 463194 h 518742"/>
                    <a:gd name="connsiteX43" fmla="*/ 543387 w 599014"/>
                    <a:gd name="connsiteY43" fmla="*/ 456251 h 518742"/>
                    <a:gd name="connsiteX44" fmla="*/ 542394 w 599014"/>
                    <a:gd name="connsiteY44" fmla="*/ 62455 h 518742"/>
                    <a:gd name="connsiteX45" fmla="*/ 536433 w 599014"/>
                    <a:gd name="connsiteY45" fmla="*/ 55512 h 518742"/>
                    <a:gd name="connsiteX46" fmla="*/ 337765 w 599014"/>
                    <a:gd name="connsiteY46" fmla="*/ 956 h 518742"/>
                    <a:gd name="connsiteX47" fmla="*/ 537427 w 599014"/>
                    <a:gd name="connsiteY47" fmla="*/ 956 h 518742"/>
                    <a:gd name="connsiteX48" fmla="*/ 599014 w 599014"/>
                    <a:gd name="connsiteY48" fmla="*/ 62455 h 518742"/>
                    <a:gd name="connsiteX49" fmla="*/ 599014 w 599014"/>
                    <a:gd name="connsiteY49" fmla="*/ 456251 h 518742"/>
                    <a:gd name="connsiteX50" fmla="*/ 537427 w 599014"/>
                    <a:gd name="connsiteY50" fmla="*/ 518742 h 518742"/>
                    <a:gd name="connsiteX51" fmla="*/ 283131 w 599014"/>
                    <a:gd name="connsiteY51" fmla="*/ 518742 h 518742"/>
                    <a:gd name="connsiteX52" fmla="*/ 221544 w 599014"/>
                    <a:gd name="connsiteY52" fmla="*/ 456251 h 518742"/>
                    <a:gd name="connsiteX53" fmla="*/ 221544 w 599014"/>
                    <a:gd name="connsiteY53" fmla="*/ 117011 h 518742"/>
                    <a:gd name="connsiteX54" fmla="*/ 237437 w 599014"/>
                    <a:gd name="connsiteY54" fmla="*/ 79318 h 518742"/>
                    <a:gd name="connsiteX55" fmla="*/ 298031 w 599014"/>
                    <a:gd name="connsiteY55" fmla="*/ 17819 h 518742"/>
                    <a:gd name="connsiteX56" fmla="*/ 301011 w 599014"/>
                    <a:gd name="connsiteY56" fmla="*/ 15835 h 518742"/>
                    <a:gd name="connsiteX57" fmla="*/ 337765 w 599014"/>
                    <a:gd name="connsiteY57" fmla="*/ 956 h 518742"/>
                    <a:gd name="connsiteX58" fmla="*/ 104322 w 599014"/>
                    <a:gd name="connsiteY58" fmla="*/ 0 h 518742"/>
                    <a:gd name="connsiteX59" fmla="*/ 171853 w 599014"/>
                    <a:gd name="connsiteY59" fmla="*/ 67929 h 518742"/>
                    <a:gd name="connsiteX60" fmla="*/ 104322 w 599014"/>
                    <a:gd name="connsiteY60" fmla="*/ 135858 h 518742"/>
                    <a:gd name="connsiteX61" fmla="*/ 36791 w 599014"/>
                    <a:gd name="connsiteY61" fmla="*/ 67929 h 518742"/>
                    <a:gd name="connsiteX62" fmla="*/ 104322 w 599014"/>
                    <a:gd name="connsiteY62" fmla="*/ 0 h 51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99014" h="518742">
                      <a:moveTo>
                        <a:pt x="332825" y="323318"/>
                      </a:moveTo>
                      <a:lnTo>
                        <a:pt x="480885" y="323318"/>
                      </a:lnTo>
                      <a:cubicBezTo>
                        <a:pt x="495790" y="323318"/>
                        <a:pt x="507714" y="335229"/>
                        <a:pt x="508708" y="351111"/>
                      </a:cubicBezTo>
                      <a:cubicBezTo>
                        <a:pt x="508708" y="365999"/>
                        <a:pt x="495790" y="378903"/>
                        <a:pt x="480885" y="378903"/>
                      </a:cubicBezTo>
                      <a:lnTo>
                        <a:pt x="332825" y="378903"/>
                      </a:lnTo>
                      <a:cubicBezTo>
                        <a:pt x="317920" y="378903"/>
                        <a:pt x="305002" y="365999"/>
                        <a:pt x="305002" y="351111"/>
                      </a:cubicBezTo>
                      <a:cubicBezTo>
                        <a:pt x="305002" y="335229"/>
                        <a:pt x="317920" y="323318"/>
                        <a:pt x="332825" y="323318"/>
                      </a:cubicBezTo>
                      <a:close/>
                      <a:moveTo>
                        <a:pt x="332825" y="230145"/>
                      </a:moveTo>
                      <a:lnTo>
                        <a:pt x="480885" y="230145"/>
                      </a:lnTo>
                      <a:cubicBezTo>
                        <a:pt x="495790" y="230145"/>
                        <a:pt x="508708" y="243049"/>
                        <a:pt x="508708" y="257937"/>
                      </a:cubicBezTo>
                      <a:cubicBezTo>
                        <a:pt x="508708" y="273819"/>
                        <a:pt x="495790" y="285730"/>
                        <a:pt x="480885" y="285730"/>
                      </a:cubicBezTo>
                      <a:lnTo>
                        <a:pt x="332825" y="285730"/>
                      </a:lnTo>
                      <a:cubicBezTo>
                        <a:pt x="317920" y="285730"/>
                        <a:pt x="305002" y="273819"/>
                        <a:pt x="305002" y="257937"/>
                      </a:cubicBezTo>
                      <a:cubicBezTo>
                        <a:pt x="305002" y="243049"/>
                        <a:pt x="317920" y="230145"/>
                        <a:pt x="332825" y="230145"/>
                      </a:cubicBezTo>
                      <a:close/>
                      <a:moveTo>
                        <a:pt x="24843" y="151784"/>
                      </a:moveTo>
                      <a:cubicBezTo>
                        <a:pt x="34780" y="151784"/>
                        <a:pt x="183839" y="151784"/>
                        <a:pt x="183839" y="151784"/>
                      </a:cubicBezTo>
                      <a:cubicBezTo>
                        <a:pt x="196757" y="151784"/>
                        <a:pt x="207688" y="163688"/>
                        <a:pt x="207688" y="176583"/>
                      </a:cubicBezTo>
                      <a:lnTo>
                        <a:pt x="207688" y="329348"/>
                      </a:lnTo>
                      <a:cubicBezTo>
                        <a:pt x="207688" y="342243"/>
                        <a:pt x="196757" y="354147"/>
                        <a:pt x="182845" y="354147"/>
                      </a:cubicBezTo>
                      <a:cubicBezTo>
                        <a:pt x="175889" y="354147"/>
                        <a:pt x="168933" y="350179"/>
                        <a:pt x="163964" y="344227"/>
                      </a:cubicBezTo>
                      <a:lnTo>
                        <a:pt x="155021" y="494016"/>
                      </a:lnTo>
                      <a:cubicBezTo>
                        <a:pt x="154027" y="506911"/>
                        <a:pt x="143096" y="516831"/>
                        <a:pt x="129184" y="516831"/>
                      </a:cubicBezTo>
                      <a:lnTo>
                        <a:pt x="78504" y="516831"/>
                      </a:lnTo>
                      <a:cubicBezTo>
                        <a:pt x="65586" y="516831"/>
                        <a:pt x="54655" y="506911"/>
                        <a:pt x="53661" y="494016"/>
                      </a:cubicBezTo>
                      <a:lnTo>
                        <a:pt x="43724" y="345219"/>
                      </a:lnTo>
                      <a:cubicBezTo>
                        <a:pt x="39749" y="350179"/>
                        <a:pt x="32793" y="354147"/>
                        <a:pt x="24843" y="354147"/>
                      </a:cubicBezTo>
                      <a:cubicBezTo>
                        <a:pt x="11925" y="354147"/>
                        <a:pt x="994" y="343235"/>
                        <a:pt x="994" y="329348"/>
                      </a:cubicBezTo>
                      <a:lnTo>
                        <a:pt x="0" y="176583"/>
                      </a:lnTo>
                      <a:cubicBezTo>
                        <a:pt x="0" y="162696"/>
                        <a:pt x="10931" y="151784"/>
                        <a:pt x="24843" y="151784"/>
                      </a:cubicBezTo>
                      <a:close/>
                      <a:moveTo>
                        <a:pt x="332825" y="137928"/>
                      </a:moveTo>
                      <a:lnTo>
                        <a:pt x="480885" y="137928"/>
                      </a:lnTo>
                      <a:cubicBezTo>
                        <a:pt x="495790" y="137928"/>
                        <a:pt x="508708" y="149839"/>
                        <a:pt x="508708" y="165721"/>
                      </a:cubicBezTo>
                      <a:cubicBezTo>
                        <a:pt x="508708" y="180609"/>
                        <a:pt x="495790" y="193513"/>
                        <a:pt x="480885" y="193513"/>
                      </a:cubicBezTo>
                      <a:lnTo>
                        <a:pt x="332825" y="193513"/>
                      </a:lnTo>
                      <a:cubicBezTo>
                        <a:pt x="317920" y="193513"/>
                        <a:pt x="305002" y="180609"/>
                        <a:pt x="305002" y="165721"/>
                      </a:cubicBezTo>
                      <a:cubicBezTo>
                        <a:pt x="305002" y="149839"/>
                        <a:pt x="317920" y="137928"/>
                        <a:pt x="332825" y="137928"/>
                      </a:cubicBezTo>
                      <a:close/>
                      <a:moveTo>
                        <a:pt x="347698" y="55512"/>
                      </a:moveTo>
                      <a:lnTo>
                        <a:pt x="347698" y="61464"/>
                      </a:lnTo>
                      <a:cubicBezTo>
                        <a:pt x="347698" y="96181"/>
                        <a:pt x="318892" y="124947"/>
                        <a:pt x="283131" y="124947"/>
                      </a:cubicBezTo>
                      <a:lnTo>
                        <a:pt x="276178" y="124947"/>
                      </a:lnTo>
                      <a:lnTo>
                        <a:pt x="276178" y="456251"/>
                      </a:lnTo>
                      <a:cubicBezTo>
                        <a:pt x="276178" y="460218"/>
                        <a:pt x="279158" y="463194"/>
                        <a:pt x="283131" y="463194"/>
                      </a:cubicBezTo>
                      <a:lnTo>
                        <a:pt x="536433" y="463194"/>
                      </a:lnTo>
                      <a:cubicBezTo>
                        <a:pt x="540407" y="463194"/>
                        <a:pt x="543387" y="460218"/>
                        <a:pt x="543387" y="456251"/>
                      </a:cubicBezTo>
                      <a:lnTo>
                        <a:pt x="542394" y="62455"/>
                      </a:lnTo>
                      <a:cubicBezTo>
                        <a:pt x="542394" y="58488"/>
                        <a:pt x="540407" y="55512"/>
                        <a:pt x="536433" y="55512"/>
                      </a:cubicBezTo>
                      <a:close/>
                      <a:moveTo>
                        <a:pt x="337765" y="956"/>
                      </a:moveTo>
                      <a:lnTo>
                        <a:pt x="537427" y="956"/>
                      </a:lnTo>
                      <a:cubicBezTo>
                        <a:pt x="571200" y="956"/>
                        <a:pt x="599014" y="27738"/>
                        <a:pt x="599014" y="62455"/>
                      </a:cubicBezTo>
                      <a:lnTo>
                        <a:pt x="599014" y="456251"/>
                      </a:lnTo>
                      <a:cubicBezTo>
                        <a:pt x="599014" y="489976"/>
                        <a:pt x="571200" y="518742"/>
                        <a:pt x="537427" y="518742"/>
                      </a:cubicBezTo>
                      <a:lnTo>
                        <a:pt x="283131" y="518742"/>
                      </a:lnTo>
                      <a:cubicBezTo>
                        <a:pt x="249358" y="518742"/>
                        <a:pt x="221544" y="489976"/>
                        <a:pt x="221544" y="456251"/>
                      </a:cubicBezTo>
                      <a:lnTo>
                        <a:pt x="221544" y="117011"/>
                      </a:lnTo>
                      <a:cubicBezTo>
                        <a:pt x="221544" y="103125"/>
                        <a:pt x="226511" y="89238"/>
                        <a:pt x="237437" y="79318"/>
                      </a:cubicBezTo>
                      <a:cubicBezTo>
                        <a:pt x="257304" y="58488"/>
                        <a:pt x="278164" y="38649"/>
                        <a:pt x="298031" y="17819"/>
                      </a:cubicBezTo>
                      <a:cubicBezTo>
                        <a:pt x="298031" y="17819"/>
                        <a:pt x="299025" y="16827"/>
                        <a:pt x="301011" y="15835"/>
                      </a:cubicBezTo>
                      <a:cubicBezTo>
                        <a:pt x="310945" y="5916"/>
                        <a:pt x="323858" y="956"/>
                        <a:pt x="337765" y="956"/>
                      </a:cubicBezTo>
                      <a:close/>
                      <a:moveTo>
                        <a:pt x="104322" y="0"/>
                      </a:moveTo>
                      <a:cubicBezTo>
                        <a:pt x="141618" y="0"/>
                        <a:pt x="171853" y="30413"/>
                        <a:pt x="171853" y="67929"/>
                      </a:cubicBezTo>
                      <a:cubicBezTo>
                        <a:pt x="171853" y="105445"/>
                        <a:pt x="141618" y="135858"/>
                        <a:pt x="104322" y="135858"/>
                      </a:cubicBezTo>
                      <a:cubicBezTo>
                        <a:pt x="67026" y="135858"/>
                        <a:pt x="36791" y="105445"/>
                        <a:pt x="36791" y="67929"/>
                      </a:cubicBezTo>
                      <a:cubicBezTo>
                        <a:pt x="36791" y="30413"/>
                        <a:pt x="67026" y="0"/>
                        <a:pt x="104322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i="1"/>
                </a:p>
              </p:txBody>
            </p:sp>
          </p:grpSp>
          <p:grpSp>
            <p:nvGrpSpPr>
              <p:cNvPr id="58" name="îṡḷiďè">
                <a:extLst>
                  <a:ext uri="{FF2B5EF4-FFF2-40B4-BE49-F238E27FC236}">
                    <a16:creationId xmlns="" xmlns:a16="http://schemas.microsoft.com/office/drawing/2014/main" id="{56523712-A32F-465C-A6FA-D0EF03540615}"/>
                  </a:ext>
                </a:extLst>
              </p:cNvPr>
              <p:cNvGrpSpPr/>
              <p:nvPr/>
            </p:nvGrpSpPr>
            <p:grpSpPr>
              <a:xfrm>
                <a:off x="9102725" y="3184281"/>
                <a:ext cx="2416175" cy="908538"/>
                <a:chOff x="-342900" y="4659981"/>
                <a:chExt cx="2195910" cy="908538"/>
              </a:xfrm>
            </p:grpSpPr>
            <p:sp>
              <p:nvSpPr>
                <p:cNvPr id="65" name="íš1iḑê">
                  <a:extLst>
                    <a:ext uri="{FF2B5EF4-FFF2-40B4-BE49-F238E27FC236}">
                      <a16:creationId xmlns="" xmlns:a16="http://schemas.microsoft.com/office/drawing/2014/main" id="{4E6016B5-1820-4EE7-8808-14AE47BB1A28}"/>
                    </a:ext>
                  </a:extLst>
                </p:cNvPr>
                <p:cNvSpPr/>
                <p:nvPr/>
              </p:nvSpPr>
              <p:spPr bwMode="auto">
                <a:xfrm>
                  <a:off x="-342900" y="5011120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text.….</a:t>
                  </a:r>
                </a:p>
              </p:txBody>
            </p:sp>
            <p:sp>
              <p:nvSpPr>
                <p:cNvPr id="66" name="íṥ1iḑè">
                  <a:extLst>
                    <a:ext uri="{FF2B5EF4-FFF2-40B4-BE49-F238E27FC236}">
                      <a16:creationId xmlns="" xmlns:a16="http://schemas.microsoft.com/office/drawing/2014/main" id="{495FEC35-3019-4314-8DA3-BCFDC4F692E6}"/>
                    </a:ext>
                  </a:extLst>
                </p:cNvPr>
                <p:cNvSpPr txBox="1"/>
                <p:nvPr/>
              </p:nvSpPr>
              <p:spPr bwMode="auto">
                <a:xfrm>
                  <a:off x="-342900" y="4659981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  <p:grpSp>
            <p:nvGrpSpPr>
              <p:cNvPr id="59" name="îŝļïḓé">
                <a:extLst>
                  <a:ext uri="{FF2B5EF4-FFF2-40B4-BE49-F238E27FC236}">
                    <a16:creationId xmlns="" xmlns:a16="http://schemas.microsoft.com/office/drawing/2014/main" id="{920CD758-8961-4D01-9F2C-3C097F6D7C42}"/>
                  </a:ext>
                </a:extLst>
              </p:cNvPr>
              <p:cNvGrpSpPr/>
              <p:nvPr/>
            </p:nvGrpSpPr>
            <p:grpSpPr>
              <a:xfrm>
                <a:off x="8540867" y="4453880"/>
                <a:ext cx="511508" cy="511506"/>
                <a:chOff x="1440535" y="2881262"/>
                <a:chExt cx="1160205" cy="1160205"/>
              </a:xfrm>
            </p:grpSpPr>
            <p:sp>
              <p:nvSpPr>
                <p:cNvPr id="63" name="îṡlíḑê">
                  <a:extLst>
                    <a:ext uri="{FF2B5EF4-FFF2-40B4-BE49-F238E27FC236}">
                      <a16:creationId xmlns="" xmlns:a16="http://schemas.microsoft.com/office/drawing/2014/main" id="{9C644581-0828-4146-AE23-8D6952943E74}"/>
                    </a:ext>
                  </a:extLst>
                </p:cNvPr>
                <p:cNvSpPr/>
                <p:nvPr/>
              </p:nvSpPr>
              <p:spPr>
                <a:xfrm>
                  <a:off x="1440535" y="2881262"/>
                  <a:ext cx="1160205" cy="1160205"/>
                </a:xfrm>
                <a:prstGeom prst="ellipse">
                  <a:avLst/>
                </a:prstGeom>
                <a:noFill/>
                <a:ln w="317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id-ID" sz="2400"/>
                </a:p>
              </p:txBody>
            </p:sp>
            <p:sp>
              <p:nvSpPr>
                <p:cNvPr id="64" name="iŝľïďe">
                  <a:extLst>
                    <a:ext uri="{FF2B5EF4-FFF2-40B4-BE49-F238E27FC236}">
                      <a16:creationId xmlns="" xmlns:a16="http://schemas.microsoft.com/office/drawing/2014/main" id="{BFB3F3A3-EA32-476A-A582-8111591DE8CB}"/>
                    </a:ext>
                  </a:extLst>
                </p:cNvPr>
                <p:cNvSpPr/>
                <p:nvPr/>
              </p:nvSpPr>
              <p:spPr bwMode="auto">
                <a:xfrm>
                  <a:off x="1779751" y="3208701"/>
                  <a:ext cx="481768" cy="505326"/>
                </a:xfrm>
                <a:custGeom>
                  <a:avLst/>
                  <a:gdLst>
                    <a:gd name="connsiteX0" fmla="*/ 272000 w 578707"/>
                    <a:gd name="connsiteY0" fmla="*/ 341347 h 607004"/>
                    <a:gd name="connsiteX1" fmla="*/ 256491 w 578707"/>
                    <a:gd name="connsiteY1" fmla="*/ 346871 h 607004"/>
                    <a:gd name="connsiteX2" fmla="*/ 251177 w 578707"/>
                    <a:gd name="connsiteY2" fmla="*/ 353152 h 607004"/>
                    <a:gd name="connsiteX3" fmla="*/ 251177 w 578707"/>
                    <a:gd name="connsiteY3" fmla="*/ 369180 h 607004"/>
                    <a:gd name="connsiteX4" fmla="*/ 248682 w 578707"/>
                    <a:gd name="connsiteY4" fmla="*/ 370913 h 607004"/>
                    <a:gd name="connsiteX5" fmla="*/ 247164 w 578707"/>
                    <a:gd name="connsiteY5" fmla="*/ 375786 h 607004"/>
                    <a:gd name="connsiteX6" fmla="*/ 250634 w 578707"/>
                    <a:gd name="connsiteY6" fmla="*/ 409900 h 607004"/>
                    <a:gd name="connsiteX7" fmla="*/ 255298 w 578707"/>
                    <a:gd name="connsiteY7" fmla="*/ 415424 h 607004"/>
                    <a:gd name="connsiteX8" fmla="*/ 257033 w 578707"/>
                    <a:gd name="connsiteY8" fmla="*/ 415640 h 607004"/>
                    <a:gd name="connsiteX9" fmla="*/ 262130 w 578707"/>
                    <a:gd name="connsiteY9" fmla="*/ 413041 h 607004"/>
                    <a:gd name="connsiteX10" fmla="*/ 280134 w 578707"/>
                    <a:gd name="connsiteY10" fmla="*/ 389215 h 607004"/>
                    <a:gd name="connsiteX11" fmla="*/ 281435 w 578707"/>
                    <a:gd name="connsiteY11" fmla="*/ 385317 h 607004"/>
                    <a:gd name="connsiteX12" fmla="*/ 281435 w 578707"/>
                    <a:gd name="connsiteY12" fmla="*/ 346979 h 607004"/>
                    <a:gd name="connsiteX13" fmla="*/ 278290 w 578707"/>
                    <a:gd name="connsiteY13" fmla="*/ 341564 h 607004"/>
                    <a:gd name="connsiteX14" fmla="*/ 272000 w 578707"/>
                    <a:gd name="connsiteY14" fmla="*/ 341347 h 607004"/>
                    <a:gd name="connsiteX15" fmla="*/ 190768 w 578707"/>
                    <a:gd name="connsiteY15" fmla="*/ 341347 h 607004"/>
                    <a:gd name="connsiteX16" fmla="*/ 184478 w 578707"/>
                    <a:gd name="connsiteY16" fmla="*/ 341564 h 607004"/>
                    <a:gd name="connsiteX17" fmla="*/ 181333 w 578707"/>
                    <a:gd name="connsiteY17" fmla="*/ 346979 h 607004"/>
                    <a:gd name="connsiteX18" fmla="*/ 181333 w 578707"/>
                    <a:gd name="connsiteY18" fmla="*/ 385317 h 607004"/>
                    <a:gd name="connsiteX19" fmla="*/ 182634 w 578707"/>
                    <a:gd name="connsiteY19" fmla="*/ 389215 h 607004"/>
                    <a:gd name="connsiteX20" fmla="*/ 200638 w 578707"/>
                    <a:gd name="connsiteY20" fmla="*/ 413041 h 607004"/>
                    <a:gd name="connsiteX21" fmla="*/ 205843 w 578707"/>
                    <a:gd name="connsiteY21" fmla="*/ 415640 h 607004"/>
                    <a:gd name="connsiteX22" fmla="*/ 207579 w 578707"/>
                    <a:gd name="connsiteY22" fmla="*/ 415424 h 607004"/>
                    <a:gd name="connsiteX23" fmla="*/ 212242 w 578707"/>
                    <a:gd name="connsiteY23" fmla="*/ 409900 h 607004"/>
                    <a:gd name="connsiteX24" fmla="*/ 215713 w 578707"/>
                    <a:gd name="connsiteY24" fmla="*/ 375786 h 607004"/>
                    <a:gd name="connsiteX25" fmla="*/ 214086 w 578707"/>
                    <a:gd name="connsiteY25" fmla="*/ 370805 h 607004"/>
                    <a:gd name="connsiteX26" fmla="*/ 211700 w 578707"/>
                    <a:gd name="connsiteY26" fmla="*/ 369180 h 607004"/>
                    <a:gd name="connsiteX27" fmla="*/ 211700 w 578707"/>
                    <a:gd name="connsiteY27" fmla="*/ 353152 h 607004"/>
                    <a:gd name="connsiteX28" fmla="*/ 206386 w 578707"/>
                    <a:gd name="connsiteY28" fmla="*/ 346871 h 607004"/>
                    <a:gd name="connsiteX29" fmla="*/ 190768 w 578707"/>
                    <a:gd name="connsiteY29" fmla="*/ 341347 h 607004"/>
                    <a:gd name="connsiteX30" fmla="*/ 200746 w 578707"/>
                    <a:gd name="connsiteY30" fmla="*/ 168936 h 607004"/>
                    <a:gd name="connsiteX31" fmla="*/ 156172 w 578707"/>
                    <a:gd name="connsiteY31" fmla="*/ 180740 h 607004"/>
                    <a:gd name="connsiteX32" fmla="*/ 152593 w 578707"/>
                    <a:gd name="connsiteY32" fmla="*/ 186480 h 607004"/>
                    <a:gd name="connsiteX33" fmla="*/ 152593 w 578707"/>
                    <a:gd name="connsiteY33" fmla="*/ 197851 h 607004"/>
                    <a:gd name="connsiteX34" fmla="*/ 149990 w 578707"/>
                    <a:gd name="connsiteY34" fmla="*/ 197851 h 607004"/>
                    <a:gd name="connsiteX35" fmla="*/ 143591 w 578707"/>
                    <a:gd name="connsiteY35" fmla="*/ 204349 h 607004"/>
                    <a:gd name="connsiteX36" fmla="*/ 143591 w 578707"/>
                    <a:gd name="connsiteY36" fmla="*/ 214854 h 607004"/>
                    <a:gd name="connsiteX37" fmla="*/ 146520 w 578707"/>
                    <a:gd name="connsiteY37" fmla="*/ 220269 h 607004"/>
                    <a:gd name="connsiteX38" fmla="*/ 152702 w 578707"/>
                    <a:gd name="connsiteY38" fmla="*/ 224276 h 607004"/>
                    <a:gd name="connsiteX39" fmla="*/ 153135 w 578707"/>
                    <a:gd name="connsiteY39" fmla="*/ 226984 h 607004"/>
                    <a:gd name="connsiteX40" fmla="*/ 176127 w 578707"/>
                    <a:gd name="connsiteY40" fmla="*/ 280050 h 607004"/>
                    <a:gd name="connsiteX41" fmla="*/ 214194 w 578707"/>
                    <a:gd name="connsiteY41" fmla="*/ 312973 h 607004"/>
                    <a:gd name="connsiteX42" fmla="*/ 248682 w 578707"/>
                    <a:gd name="connsiteY42" fmla="*/ 312973 h 607004"/>
                    <a:gd name="connsiteX43" fmla="*/ 286749 w 578707"/>
                    <a:gd name="connsiteY43" fmla="*/ 280050 h 607004"/>
                    <a:gd name="connsiteX44" fmla="*/ 309741 w 578707"/>
                    <a:gd name="connsiteY44" fmla="*/ 226984 h 607004"/>
                    <a:gd name="connsiteX45" fmla="*/ 310067 w 578707"/>
                    <a:gd name="connsiteY45" fmla="*/ 224276 h 607004"/>
                    <a:gd name="connsiteX46" fmla="*/ 316357 w 578707"/>
                    <a:gd name="connsiteY46" fmla="*/ 220269 h 607004"/>
                    <a:gd name="connsiteX47" fmla="*/ 319285 w 578707"/>
                    <a:gd name="connsiteY47" fmla="*/ 214854 h 607004"/>
                    <a:gd name="connsiteX48" fmla="*/ 319285 w 578707"/>
                    <a:gd name="connsiteY48" fmla="*/ 204349 h 607004"/>
                    <a:gd name="connsiteX49" fmla="*/ 312778 w 578707"/>
                    <a:gd name="connsiteY49" fmla="*/ 197851 h 607004"/>
                    <a:gd name="connsiteX50" fmla="*/ 309307 w 578707"/>
                    <a:gd name="connsiteY50" fmla="*/ 197851 h 607004"/>
                    <a:gd name="connsiteX51" fmla="*/ 307247 w 578707"/>
                    <a:gd name="connsiteY51" fmla="*/ 195794 h 607004"/>
                    <a:gd name="connsiteX52" fmla="*/ 301173 w 578707"/>
                    <a:gd name="connsiteY52" fmla="*/ 195252 h 607004"/>
                    <a:gd name="connsiteX53" fmla="*/ 275795 w 578707"/>
                    <a:gd name="connsiteY53" fmla="*/ 201100 h 607004"/>
                    <a:gd name="connsiteX54" fmla="*/ 236427 w 578707"/>
                    <a:gd name="connsiteY54" fmla="*/ 183231 h 607004"/>
                    <a:gd name="connsiteX55" fmla="*/ 200746 w 578707"/>
                    <a:gd name="connsiteY55" fmla="*/ 168936 h 607004"/>
                    <a:gd name="connsiteX56" fmla="*/ 417667 w 578707"/>
                    <a:gd name="connsiteY56" fmla="*/ 57723 h 607004"/>
                    <a:gd name="connsiteX57" fmla="*/ 430673 w 578707"/>
                    <a:gd name="connsiteY57" fmla="*/ 70828 h 607004"/>
                    <a:gd name="connsiteX58" fmla="*/ 430673 w 578707"/>
                    <a:gd name="connsiteY58" fmla="*/ 154334 h 607004"/>
                    <a:gd name="connsiteX59" fmla="*/ 481940 w 578707"/>
                    <a:gd name="connsiteY59" fmla="*/ 154334 h 607004"/>
                    <a:gd name="connsiteX60" fmla="*/ 494946 w 578707"/>
                    <a:gd name="connsiteY60" fmla="*/ 167439 h 607004"/>
                    <a:gd name="connsiteX61" fmla="*/ 481940 w 578707"/>
                    <a:gd name="connsiteY61" fmla="*/ 180436 h 607004"/>
                    <a:gd name="connsiteX62" fmla="*/ 417667 w 578707"/>
                    <a:gd name="connsiteY62" fmla="*/ 180436 h 607004"/>
                    <a:gd name="connsiteX63" fmla="*/ 404552 w 578707"/>
                    <a:gd name="connsiteY63" fmla="*/ 167439 h 607004"/>
                    <a:gd name="connsiteX64" fmla="*/ 404552 w 578707"/>
                    <a:gd name="connsiteY64" fmla="*/ 70828 h 607004"/>
                    <a:gd name="connsiteX65" fmla="*/ 417667 w 578707"/>
                    <a:gd name="connsiteY65" fmla="*/ 57723 h 607004"/>
                    <a:gd name="connsiteX66" fmla="*/ 215170 w 578707"/>
                    <a:gd name="connsiteY66" fmla="*/ 47208 h 607004"/>
                    <a:gd name="connsiteX67" fmla="*/ 247706 w 578707"/>
                    <a:gd name="connsiteY67" fmla="*/ 47208 h 607004"/>
                    <a:gd name="connsiteX68" fmla="*/ 347808 w 578707"/>
                    <a:gd name="connsiteY68" fmla="*/ 147276 h 607004"/>
                    <a:gd name="connsiteX69" fmla="*/ 347808 w 578707"/>
                    <a:gd name="connsiteY69" fmla="*/ 178683 h 607004"/>
                    <a:gd name="connsiteX70" fmla="*/ 353556 w 578707"/>
                    <a:gd name="connsiteY70" fmla="*/ 196552 h 607004"/>
                    <a:gd name="connsiteX71" fmla="*/ 353556 w 578707"/>
                    <a:gd name="connsiteY71" fmla="*/ 218861 h 607004"/>
                    <a:gd name="connsiteX72" fmla="*/ 342494 w 578707"/>
                    <a:gd name="connsiteY72" fmla="*/ 242579 h 607004"/>
                    <a:gd name="connsiteX73" fmla="*/ 335987 w 578707"/>
                    <a:gd name="connsiteY73" fmla="*/ 259473 h 607004"/>
                    <a:gd name="connsiteX74" fmla="*/ 314405 w 578707"/>
                    <a:gd name="connsiteY74" fmla="*/ 299977 h 607004"/>
                    <a:gd name="connsiteX75" fmla="*/ 299763 w 578707"/>
                    <a:gd name="connsiteY75" fmla="*/ 318605 h 607004"/>
                    <a:gd name="connsiteX76" fmla="*/ 310717 w 578707"/>
                    <a:gd name="connsiteY76" fmla="*/ 332142 h 607004"/>
                    <a:gd name="connsiteX77" fmla="*/ 382079 w 578707"/>
                    <a:gd name="connsiteY77" fmla="*/ 353693 h 607004"/>
                    <a:gd name="connsiteX78" fmla="*/ 462768 w 578707"/>
                    <a:gd name="connsiteY78" fmla="*/ 588052 h 607004"/>
                    <a:gd name="connsiteX79" fmla="*/ 443789 w 578707"/>
                    <a:gd name="connsiteY79" fmla="*/ 607004 h 607004"/>
                    <a:gd name="connsiteX80" fmla="*/ 18979 w 578707"/>
                    <a:gd name="connsiteY80" fmla="*/ 607004 h 607004"/>
                    <a:gd name="connsiteX81" fmla="*/ 0 w 578707"/>
                    <a:gd name="connsiteY81" fmla="*/ 588052 h 607004"/>
                    <a:gd name="connsiteX82" fmla="*/ 325 w 578707"/>
                    <a:gd name="connsiteY82" fmla="*/ 585128 h 607004"/>
                    <a:gd name="connsiteX83" fmla="*/ 80689 w 578707"/>
                    <a:gd name="connsiteY83" fmla="*/ 353693 h 607004"/>
                    <a:gd name="connsiteX84" fmla="*/ 152159 w 578707"/>
                    <a:gd name="connsiteY84" fmla="*/ 332142 h 607004"/>
                    <a:gd name="connsiteX85" fmla="*/ 163005 w 578707"/>
                    <a:gd name="connsiteY85" fmla="*/ 318605 h 607004"/>
                    <a:gd name="connsiteX86" fmla="*/ 148363 w 578707"/>
                    <a:gd name="connsiteY86" fmla="*/ 299977 h 607004"/>
                    <a:gd name="connsiteX87" fmla="*/ 126781 w 578707"/>
                    <a:gd name="connsiteY87" fmla="*/ 259582 h 607004"/>
                    <a:gd name="connsiteX88" fmla="*/ 120383 w 578707"/>
                    <a:gd name="connsiteY88" fmla="*/ 242471 h 607004"/>
                    <a:gd name="connsiteX89" fmla="*/ 109320 w 578707"/>
                    <a:gd name="connsiteY89" fmla="*/ 218861 h 607004"/>
                    <a:gd name="connsiteX90" fmla="*/ 109320 w 578707"/>
                    <a:gd name="connsiteY90" fmla="*/ 196552 h 607004"/>
                    <a:gd name="connsiteX91" fmla="*/ 115068 w 578707"/>
                    <a:gd name="connsiteY91" fmla="*/ 178683 h 607004"/>
                    <a:gd name="connsiteX92" fmla="*/ 115068 w 578707"/>
                    <a:gd name="connsiteY92" fmla="*/ 147276 h 607004"/>
                    <a:gd name="connsiteX93" fmla="*/ 215170 w 578707"/>
                    <a:gd name="connsiteY93" fmla="*/ 47208 h 607004"/>
                    <a:gd name="connsiteX94" fmla="*/ 415135 w 578707"/>
                    <a:gd name="connsiteY94" fmla="*/ 0 h 607004"/>
                    <a:gd name="connsiteX95" fmla="*/ 578707 w 578707"/>
                    <a:gd name="connsiteY95" fmla="*/ 163305 h 607004"/>
                    <a:gd name="connsiteX96" fmla="*/ 415135 w 578707"/>
                    <a:gd name="connsiteY96" fmla="*/ 326718 h 607004"/>
                    <a:gd name="connsiteX97" fmla="*/ 344955 w 578707"/>
                    <a:gd name="connsiteY97" fmla="*/ 310907 h 607004"/>
                    <a:gd name="connsiteX98" fmla="*/ 360357 w 578707"/>
                    <a:gd name="connsiteY98" fmla="*/ 279719 h 607004"/>
                    <a:gd name="connsiteX99" fmla="*/ 415135 w 578707"/>
                    <a:gd name="connsiteY99" fmla="*/ 291956 h 607004"/>
                    <a:gd name="connsiteX100" fmla="*/ 543888 w 578707"/>
                    <a:gd name="connsiteY100" fmla="*/ 163305 h 607004"/>
                    <a:gd name="connsiteX101" fmla="*/ 415135 w 578707"/>
                    <a:gd name="connsiteY101" fmla="*/ 34762 h 607004"/>
                    <a:gd name="connsiteX102" fmla="*/ 339097 w 578707"/>
                    <a:gd name="connsiteY102" fmla="*/ 59561 h 607004"/>
                    <a:gd name="connsiteX103" fmla="*/ 311546 w 578707"/>
                    <a:gd name="connsiteY103" fmla="*/ 37036 h 607004"/>
                    <a:gd name="connsiteX104" fmla="*/ 415135 w 578707"/>
                    <a:gd name="connsiteY104" fmla="*/ 0 h 607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</a:cxnLst>
                  <a:rect l="l" t="t" r="r" b="b"/>
                  <a:pathLst>
                    <a:path w="578707" h="607004">
                      <a:moveTo>
                        <a:pt x="272000" y="341347"/>
                      </a:moveTo>
                      <a:cubicBezTo>
                        <a:pt x="266794" y="344163"/>
                        <a:pt x="261588" y="346004"/>
                        <a:pt x="256491" y="346871"/>
                      </a:cubicBezTo>
                      <a:cubicBezTo>
                        <a:pt x="253346" y="347412"/>
                        <a:pt x="251177" y="350119"/>
                        <a:pt x="251177" y="353152"/>
                      </a:cubicBezTo>
                      <a:lnTo>
                        <a:pt x="251177" y="369180"/>
                      </a:lnTo>
                      <a:cubicBezTo>
                        <a:pt x="250201" y="369505"/>
                        <a:pt x="249441" y="370155"/>
                        <a:pt x="248682" y="370913"/>
                      </a:cubicBezTo>
                      <a:cubicBezTo>
                        <a:pt x="247489" y="372212"/>
                        <a:pt x="246947" y="374053"/>
                        <a:pt x="247164" y="375786"/>
                      </a:cubicBezTo>
                      <a:lnTo>
                        <a:pt x="250634" y="409900"/>
                      </a:lnTo>
                      <a:cubicBezTo>
                        <a:pt x="250960" y="412500"/>
                        <a:pt x="252803" y="414665"/>
                        <a:pt x="255298" y="415424"/>
                      </a:cubicBezTo>
                      <a:cubicBezTo>
                        <a:pt x="255840" y="415532"/>
                        <a:pt x="256491" y="415640"/>
                        <a:pt x="257033" y="415640"/>
                      </a:cubicBezTo>
                      <a:cubicBezTo>
                        <a:pt x="258985" y="415640"/>
                        <a:pt x="260937" y="414665"/>
                        <a:pt x="262130" y="413041"/>
                      </a:cubicBezTo>
                      <a:lnTo>
                        <a:pt x="280134" y="389215"/>
                      </a:lnTo>
                      <a:cubicBezTo>
                        <a:pt x="281001" y="388132"/>
                        <a:pt x="281435" y="386724"/>
                        <a:pt x="281435" y="385317"/>
                      </a:cubicBezTo>
                      <a:lnTo>
                        <a:pt x="281435" y="346979"/>
                      </a:lnTo>
                      <a:cubicBezTo>
                        <a:pt x="281435" y="344813"/>
                        <a:pt x="280242" y="342647"/>
                        <a:pt x="278290" y="341564"/>
                      </a:cubicBezTo>
                      <a:cubicBezTo>
                        <a:pt x="276446" y="340373"/>
                        <a:pt x="274060" y="340264"/>
                        <a:pt x="272000" y="341347"/>
                      </a:cubicBezTo>
                      <a:close/>
                      <a:moveTo>
                        <a:pt x="190768" y="341347"/>
                      </a:moveTo>
                      <a:cubicBezTo>
                        <a:pt x="188816" y="340264"/>
                        <a:pt x="186430" y="340373"/>
                        <a:pt x="184478" y="341564"/>
                      </a:cubicBezTo>
                      <a:cubicBezTo>
                        <a:pt x="182526" y="342647"/>
                        <a:pt x="181333" y="344813"/>
                        <a:pt x="181333" y="346979"/>
                      </a:cubicBezTo>
                      <a:lnTo>
                        <a:pt x="181333" y="385317"/>
                      </a:lnTo>
                      <a:cubicBezTo>
                        <a:pt x="181333" y="386724"/>
                        <a:pt x="181767" y="388132"/>
                        <a:pt x="182634" y="389215"/>
                      </a:cubicBezTo>
                      <a:lnTo>
                        <a:pt x="200638" y="413041"/>
                      </a:lnTo>
                      <a:cubicBezTo>
                        <a:pt x="201939" y="414665"/>
                        <a:pt x="203783" y="415640"/>
                        <a:pt x="205843" y="415640"/>
                      </a:cubicBezTo>
                      <a:cubicBezTo>
                        <a:pt x="206386" y="415640"/>
                        <a:pt x="206928" y="415532"/>
                        <a:pt x="207579" y="415424"/>
                      </a:cubicBezTo>
                      <a:cubicBezTo>
                        <a:pt x="210073" y="414665"/>
                        <a:pt x="211917" y="412500"/>
                        <a:pt x="212242" y="409900"/>
                      </a:cubicBezTo>
                      <a:lnTo>
                        <a:pt x="215713" y="375786"/>
                      </a:lnTo>
                      <a:cubicBezTo>
                        <a:pt x="215929" y="374053"/>
                        <a:pt x="215279" y="372212"/>
                        <a:pt x="214086" y="370805"/>
                      </a:cubicBezTo>
                      <a:cubicBezTo>
                        <a:pt x="213435" y="370155"/>
                        <a:pt x="212567" y="369505"/>
                        <a:pt x="211700" y="369180"/>
                      </a:cubicBezTo>
                      <a:lnTo>
                        <a:pt x="211700" y="353152"/>
                      </a:lnTo>
                      <a:cubicBezTo>
                        <a:pt x="211700" y="350119"/>
                        <a:pt x="209422" y="347412"/>
                        <a:pt x="206386" y="346871"/>
                      </a:cubicBezTo>
                      <a:cubicBezTo>
                        <a:pt x="201288" y="346004"/>
                        <a:pt x="196083" y="344163"/>
                        <a:pt x="190768" y="341347"/>
                      </a:cubicBezTo>
                      <a:close/>
                      <a:moveTo>
                        <a:pt x="200746" y="168936"/>
                      </a:moveTo>
                      <a:cubicBezTo>
                        <a:pt x="182526" y="168936"/>
                        <a:pt x="165065" y="176300"/>
                        <a:pt x="156172" y="180740"/>
                      </a:cubicBezTo>
                      <a:cubicBezTo>
                        <a:pt x="154003" y="181823"/>
                        <a:pt x="152593" y="183989"/>
                        <a:pt x="152593" y="186480"/>
                      </a:cubicBezTo>
                      <a:lnTo>
                        <a:pt x="152593" y="197851"/>
                      </a:lnTo>
                      <a:lnTo>
                        <a:pt x="149990" y="197851"/>
                      </a:lnTo>
                      <a:cubicBezTo>
                        <a:pt x="146520" y="197851"/>
                        <a:pt x="143591" y="200776"/>
                        <a:pt x="143591" y="204349"/>
                      </a:cubicBezTo>
                      <a:lnTo>
                        <a:pt x="143591" y="214854"/>
                      </a:lnTo>
                      <a:cubicBezTo>
                        <a:pt x="143591" y="217020"/>
                        <a:pt x="144676" y="219078"/>
                        <a:pt x="146520" y="220269"/>
                      </a:cubicBezTo>
                      <a:lnTo>
                        <a:pt x="152702" y="224276"/>
                      </a:lnTo>
                      <a:lnTo>
                        <a:pt x="153135" y="226984"/>
                      </a:lnTo>
                      <a:cubicBezTo>
                        <a:pt x="155087" y="242254"/>
                        <a:pt x="163764" y="262073"/>
                        <a:pt x="176127" y="280050"/>
                      </a:cubicBezTo>
                      <a:cubicBezTo>
                        <a:pt x="191853" y="302793"/>
                        <a:pt x="206603" y="312973"/>
                        <a:pt x="214194" y="312973"/>
                      </a:cubicBezTo>
                      <a:lnTo>
                        <a:pt x="248682" y="312973"/>
                      </a:lnTo>
                      <a:cubicBezTo>
                        <a:pt x="256274" y="312973"/>
                        <a:pt x="271023" y="302793"/>
                        <a:pt x="286749" y="280050"/>
                      </a:cubicBezTo>
                      <a:cubicBezTo>
                        <a:pt x="299113" y="262073"/>
                        <a:pt x="307681" y="242254"/>
                        <a:pt x="309741" y="226984"/>
                      </a:cubicBezTo>
                      <a:lnTo>
                        <a:pt x="310067" y="224276"/>
                      </a:lnTo>
                      <a:lnTo>
                        <a:pt x="316357" y="220269"/>
                      </a:lnTo>
                      <a:cubicBezTo>
                        <a:pt x="318092" y="219078"/>
                        <a:pt x="319285" y="217020"/>
                        <a:pt x="319285" y="214854"/>
                      </a:cubicBezTo>
                      <a:lnTo>
                        <a:pt x="319285" y="204349"/>
                      </a:lnTo>
                      <a:cubicBezTo>
                        <a:pt x="319285" y="200776"/>
                        <a:pt x="316357" y="197851"/>
                        <a:pt x="312778" y="197851"/>
                      </a:cubicBezTo>
                      <a:lnTo>
                        <a:pt x="309307" y="197851"/>
                      </a:lnTo>
                      <a:cubicBezTo>
                        <a:pt x="308765" y="197093"/>
                        <a:pt x="308114" y="196335"/>
                        <a:pt x="307247" y="195794"/>
                      </a:cubicBezTo>
                      <a:cubicBezTo>
                        <a:pt x="305403" y="194603"/>
                        <a:pt x="303125" y="194386"/>
                        <a:pt x="301173" y="195252"/>
                      </a:cubicBezTo>
                      <a:cubicBezTo>
                        <a:pt x="292606" y="199151"/>
                        <a:pt x="284038" y="201100"/>
                        <a:pt x="275795" y="201100"/>
                      </a:cubicBezTo>
                      <a:cubicBezTo>
                        <a:pt x="261154" y="201100"/>
                        <a:pt x="247923" y="195036"/>
                        <a:pt x="236427" y="183231"/>
                      </a:cubicBezTo>
                      <a:cubicBezTo>
                        <a:pt x="227209" y="173701"/>
                        <a:pt x="215279" y="168936"/>
                        <a:pt x="200746" y="168936"/>
                      </a:cubicBezTo>
                      <a:close/>
                      <a:moveTo>
                        <a:pt x="417667" y="57723"/>
                      </a:moveTo>
                      <a:cubicBezTo>
                        <a:pt x="424820" y="57723"/>
                        <a:pt x="430673" y="63572"/>
                        <a:pt x="430673" y="70828"/>
                      </a:cubicBezTo>
                      <a:lnTo>
                        <a:pt x="430673" y="154334"/>
                      </a:lnTo>
                      <a:lnTo>
                        <a:pt x="481940" y="154334"/>
                      </a:lnTo>
                      <a:cubicBezTo>
                        <a:pt x="489093" y="154334"/>
                        <a:pt x="494946" y="160182"/>
                        <a:pt x="494946" y="167439"/>
                      </a:cubicBezTo>
                      <a:cubicBezTo>
                        <a:pt x="494946" y="174587"/>
                        <a:pt x="489093" y="180436"/>
                        <a:pt x="481940" y="180436"/>
                      </a:cubicBezTo>
                      <a:lnTo>
                        <a:pt x="417667" y="180436"/>
                      </a:lnTo>
                      <a:cubicBezTo>
                        <a:pt x="410405" y="180436"/>
                        <a:pt x="404552" y="174587"/>
                        <a:pt x="404552" y="167439"/>
                      </a:cubicBezTo>
                      <a:lnTo>
                        <a:pt x="404552" y="70828"/>
                      </a:lnTo>
                      <a:cubicBezTo>
                        <a:pt x="404552" y="63572"/>
                        <a:pt x="410405" y="57723"/>
                        <a:pt x="417667" y="57723"/>
                      </a:cubicBezTo>
                      <a:close/>
                      <a:moveTo>
                        <a:pt x="215170" y="47208"/>
                      </a:moveTo>
                      <a:lnTo>
                        <a:pt x="247706" y="47208"/>
                      </a:lnTo>
                      <a:cubicBezTo>
                        <a:pt x="302909" y="47208"/>
                        <a:pt x="347808" y="92044"/>
                        <a:pt x="347808" y="147276"/>
                      </a:cubicBezTo>
                      <a:lnTo>
                        <a:pt x="347808" y="178683"/>
                      </a:lnTo>
                      <a:cubicBezTo>
                        <a:pt x="351495" y="183881"/>
                        <a:pt x="353556" y="190162"/>
                        <a:pt x="353556" y="196552"/>
                      </a:cubicBezTo>
                      <a:lnTo>
                        <a:pt x="353556" y="218861"/>
                      </a:lnTo>
                      <a:cubicBezTo>
                        <a:pt x="353556" y="228067"/>
                        <a:pt x="349435" y="236731"/>
                        <a:pt x="342494" y="242579"/>
                      </a:cubicBezTo>
                      <a:cubicBezTo>
                        <a:pt x="340759" y="248102"/>
                        <a:pt x="338590" y="253842"/>
                        <a:pt x="335987" y="259473"/>
                      </a:cubicBezTo>
                      <a:cubicBezTo>
                        <a:pt x="330889" y="273011"/>
                        <a:pt x="323406" y="286981"/>
                        <a:pt x="314405" y="299977"/>
                      </a:cubicBezTo>
                      <a:cubicBezTo>
                        <a:pt x="310717" y="305392"/>
                        <a:pt x="305728" y="311998"/>
                        <a:pt x="299763" y="318605"/>
                      </a:cubicBezTo>
                      <a:cubicBezTo>
                        <a:pt x="305186" y="322395"/>
                        <a:pt x="308982" y="326944"/>
                        <a:pt x="310717" y="332142"/>
                      </a:cubicBezTo>
                      <a:lnTo>
                        <a:pt x="382079" y="353693"/>
                      </a:lnTo>
                      <a:cubicBezTo>
                        <a:pt x="432401" y="368205"/>
                        <a:pt x="462768" y="578955"/>
                        <a:pt x="462768" y="588052"/>
                      </a:cubicBezTo>
                      <a:cubicBezTo>
                        <a:pt x="462768" y="598448"/>
                        <a:pt x="454309" y="607004"/>
                        <a:pt x="443789" y="607004"/>
                      </a:cubicBezTo>
                      <a:lnTo>
                        <a:pt x="18979" y="607004"/>
                      </a:lnTo>
                      <a:cubicBezTo>
                        <a:pt x="8568" y="607004"/>
                        <a:pt x="0" y="598448"/>
                        <a:pt x="0" y="588052"/>
                      </a:cubicBezTo>
                      <a:cubicBezTo>
                        <a:pt x="0" y="587077"/>
                        <a:pt x="108" y="586102"/>
                        <a:pt x="325" y="585128"/>
                      </a:cubicBezTo>
                      <a:cubicBezTo>
                        <a:pt x="325" y="585128"/>
                        <a:pt x="30475" y="368205"/>
                        <a:pt x="80689" y="353693"/>
                      </a:cubicBezTo>
                      <a:lnTo>
                        <a:pt x="152159" y="332142"/>
                      </a:lnTo>
                      <a:cubicBezTo>
                        <a:pt x="153894" y="326944"/>
                        <a:pt x="157690" y="322395"/>
                        <a:pt x="163005" y="318605"/>
                      </a:cubicBezTo>
                      <a:cubicBezTo>
                        <a:pt x="157148" y="311998"/>
                        <a:pt x="152159" y="305392"/>
                        <a:pt x="148363" y="299977"/>
                      </a:cubicBezTo>
                      <a:cubicBezTo>
                        <a:pt x="139470" y="286981"/>
                        <a:pt x="131987" y="273011"/>
                        <a:pt x="126781" y="259582"/>
                      </a:cubicBezTo>
                      <a:cubicBezTo>
                        <a:pt x="124287" y="253842"/>
                        <a:pt x="122118" y="248102"/>
                        <a:pt x="120383" y="242471"/>
                      </a:cubicBezTo>
                      <a:cubicBezTo>
                        <a:pt x="113333" y="236731"/>
                        <a:pt x="109320" y="227959"/>
                        <a:pt x="109320" y="218861"/>
                      </a:cubicBezTo>
                      <a:lnTo>
                        <a:pt x="109320" y="196552"/>
                      </a:lnTo>
                      <a:cubicBezTo>
                        <a:pt x="109320" y="190162"/>
                        <a:pt x="111273" y="183881"/>
                        <a:pt x="115068" y="178683"/>
                      </a:cubicBezTo>
                      <a:lnTo>
                        <a:pt x="115068" y="147276"/>
                      </a:lnTo>
                      <a:cubicBezTo>
                        <a:pt x="115068" y="92044"/>
                        <a:pt x="159968" y="47208"/>
                        <a:pt x="215170" y="47208"/>
                      </a:cubicBezTo>
                      <a:close/>
                      <a:moveTo>
                        <a:pt x="415135" y="0"/>
                      </a:moveTo>
                      <a:cubicBezTo>
                        <a:pt x="505381" y="0"/>
                        <a:pt x="578707" y="73314"/>
                        <a:pt x="578707" y="163305"/>
                      </a:cubicBezTo>
                      <a:cubicBezTo>
                        <a:pt x="578707" y="253404"/>
                        <a:pt x="505381" y="326718"/>
                        <a:pt x="415135" y="326718"/>
                      </a:cubicBezTo>
                      <a:cubicBezTo>
                        <a:pt x="390078" y="326718"/>
                        <a:pt x="366215" y="320979"/>
                        <a:pt x="344955" y="310907"/>
                      </a:cubicBezTo>
                      <a:cubicBezTo>
                        <a:pt x="351029" y="300620"/>
                        <a:pt x="356236" y="290115"/>
                        <a:pt x="360357" y="279719"/>
                      </a:cubicBezTo>
                      <a:cubicBezTo>
                        <a:pt x="376953" y="287516"/>
                        <a:pt x="395502" y="291956"/>
                        <a:pt x="415135" y="291956"/>
                      </a:cubicBezTo>
                      <a:cubicBezTo>
                        <a:pt x="486182" y="291956"/>
                        <a:pt x="543888" y="234236"/>
                        <a:pt x="543888" y="163305"/>
                      </a:cubicBezTo>
                      <a:cubicBezTo>
                        <a:pt x="543888" y="92482"/>
                        <a:pt x="486182" y="34762"/>
                        <a:pt x="415135" y="34762"/>
                      </a:cubicBezTo>
                      <a:cubicBezTo>
                        <a:pt x="386716" y="34762"/>
                        <a:pt x="360466" y="43967"/>
                        <a:pt x="339097" y="59561"/>
                      </a:cubicBezTo>
                      <a:cubicBezTo>
                        <a:pt x="330962" y="50897"/>
                        <a:pt x="321742" y="43317"/>
                        <a:pt x="311546" y="37036"/>
                      </a:cubicBezTo>
                      <a:cubicBezTo>
                        <a:pt x="339748" y="13861"/>
                        <a:pt x="375869" y="0"/>
                        <a:pt x="415135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i="1"/>
                </a:p>
              </p:txBody>
            </p:sp>
          </p:grpSp>
          <p:grpSp>
            <p:nvGrpSpPr>
              <p:cNvPr id="60" name="iŝļïḑé">
                <a:extLst>
                  <a:ext uri="{FF2B5EF4-FFF2-40B4-BE49-F238E27FC236}">
                    <a16:creationId xmlns="" xmlns:a16="http://schemas.microsoft.com/office/drawing/2014/main" id="{5985ED89-E47F-4251-8DA6-E8E7B576DC7E}"/>
                  </a:ext>
                </a:extLst>
              </p:cNvPr>
              <p:cNvGrpSpPr/>
              <p:nvPr/>
            </p:nvGrpSpPr>
            <p:grpSpPr>
              <a:xfrm>
                <a:off x="9102725" y="4389814"/>
                <a:ext cx="2416175" cy="908538"/>
                <a:chOff x="-342900" y="4659981"/>
                <a:chExt cx="2195910" cy="908538"/>
              </a:xfrm>
            </p:grpSpPr>
            <p:sp>
              <p:nvSpPr>
                <p:cNvPr id="61" name="îšļíḋè">
                  <a:extLst>
                    <a:ext uri="{FF2B5EF4-FFF2-40B4-BE49-F238E27FC236}">
                      <a16:creationId xmlns="" xmlns:a16="http://schemas.microsoft.com/office/drawing/2014/main" id="{53F7CBEC-5FED-4386-9AF6-07B023FCA273}"/>
                    </a:ext>
                  </a:extLst>
                </p:cNvPr>
                <p:cNvSpPr/>
                <p:nvPr/>
              </p:nvSpPr>
              <p:spPr bwMode="auto">
                <a:xfrm>
                  <a:off x="-342900" y="5011120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text.….</a:t>
                  </a:r>
                </a:p>
              </p:txBody>
            </p:sp>
            <p:sp>
              <p:nvSpPr>
                <p:cNvPr id="62" name="î$1îdé">
                  <a:extLst>
                    <a:ext uri="{FF2B5EF4-FFF2-40B4-BE49-F238E27FC236}">
                      <a16:creationId xmlns="" xmlns:a16="http://schemas.microsoft.com/office/drawing/2014/main" id="{CA7D7D19-6902-42B7-BEFE-56C90965BDDB}"/>
                    </a:ext>
                  </a:extLst>
                </p:cNvPr>
                <p:cNvSpPr txBox="1"/>
                <p:nvPr/>
              </p:nvSpPr>
              <p:spPr bwMode="auto">
                <a:xfrm>
                  <a:off x="-342900" y="4659981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</p:grpSp>
        <p:grpSp>
          <p:nvGrpSpPr>
            <p:cNvPr id="28" name="işlîde">
              <a:extLst>
                <a:ext uri="{FF2B5EF4-FFF2-40B4-BE49-F238E27FC236}">
                  <a16:creationId xmlns="" xmlns:a16="http://schemas.microsoft.com/office/drawing/2014/main" id="{80C07511-5673-4E9C-B739-47F2C49671E3}"/>
                </a:ext>
              </a:extLst>
            </p:cNvPr>
            <p:cNvGrpSpPr/>
            <p:nvPr/>
          </p:nvGrpSpPr>
          <p:grpSpPr>
            <a:xfrm>
              <a:off x="3341171" y="2042814"/>
              <a:ext cx="511508" cy="511506"/>
              <a:chOff x="1440535" y="2881262"/>
              <a:chExt cx="1160205" cy="1160205"/>
            </a:xfrm>
          </p:grpSpPr>
          <p:sp>
            <p:nvSpPr>
              <p:cNvPr id="53" name="ï$ḷiḍe">
                <a:extLst>
                  <a:ext uri="{FF2B5EF4-FFF2-40B4-BE49-F238E27FC236}">
                    <a16:creationId xmlns="" xmlns:a16="http://schemas.microsoft.com/office/drawing/2014/main" id="{C3E9FECE-1BD4-49B9-9609-BB59EA9DC8D6}"/>
                  </a:ext>
                </a:extLst>
              </p:cNvPr>
              <p:cNvSpPr/>
              <p:nvPr/>
            </p:nvSpPr>
            <p:spPr>
              <a:xfrm>
                <a:off x="1440535" y="2881262"/>
                <a:ext cx="1160205" cy="1160205"/>
              </a:xfrm>
              <a:prstGeom prst="ellipse">
                <a:avLst/>
              </a:prstGeom>
              <a:noFill/>
              <a:ln w="317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 sz="2400"/>
              </a:p>
            </p:txBody>
          </p:sp>
          <p:sp>
            <p:nvSpPr>
              <p:cNvPr id="54" name="íŝ1îḑê">
                <a:extLst>
                  <a:ext uri="{FF2B5EF4-FFF2-40B4-BE49-F238E27FC236}">
                    <a16:creationId xmlns="" xmlns:a16="http://schemas.microsoft.com/office/drawing/2014/main" id="{68481D5C-2B5C-4611-B9AD-190196BDFF67}"/>
                  </a:ext>
                </a:extLst>
              </p:cNvPr>
              <p:cNvSpPr/>
              <p:nvPr/>
            </p:nvSpPr>
            <p:spPr bwMode="auto">
              <a:xfrm>
                <a:off x="1791904" y="3208701"/>
                <a:ext cx="457464" cy="505326"/>
              </a:xfrm>
              <a:custGeom>
                <a:avLst/>
                <a:gdLst>
                  <a:gd name="connsiteX0" fmla="*/ 485820 w 551045"/>
                  <a:gd name="connsiteY0" fmla="*/ 430096 h 608697"/>
                  <a:gd name="connsiteX1" fmla="*/ 550987 w 551045"/>
                  <a:gd name="connsiteY1" fmla="*/ 492317 h 608697"/>
                  <a:gd name="connsiteX2" fmla="*/ 551045 w 551045"/>
                  <a:gd name="connsiteY2" fmla="*/ 492490 h 608697"/>
                  <a:gd name="connsiteX3" fmla="*/ 550987 w 551045"/>
                  <a:gd name="connsiteY3" fmla="*/ 493813 h 608697"/>
                  <a:gd name="connsiteX4" fmla="*/ 551045 w 551045"/>
                  <a:gd name="connsiteY4" fmla="*/ 495193 h 608697"/>
                  <a:gd name="connsiteX5" fmla="*/ 485820 w 551045"/>
                  <a:gd name="connsiteY5" fmla="*/ 560289 h 608697"/>
                  <a:gd name="connsiteX6" fmla="*/ 421862 w 551045"/>
                  <a:gd name="connsiteY6" fmla="*/ 507902 h 608697"/>
                  <a:gd name="connsiteX7" fmla="*/ 420134 w 551045"/>
                  <a:gd name="connsiteY7" fmla="*/ 494560 h 608697"/>
                  <a:gd name="connsiteX8" fmla="*/ 422611 w 551045"/>
                  <a:gd name="connsiteY8" fmla="*/ 479034 h 608697"/>
                  <a:gd name="connsiteX9" fmla="*/ 485820 w 551045"/>
                  <a:gd name="connsiteY9" fmla="*/ 430096 h 608697"/>
                  <a:gd name="connsiteX10" fmla="*/ 485137 w 551045"/>
                  <a:gd name="connsiteY10" fmla="*/ 236253 h 608697"/>
                  <a:gd name="connsiteX11" fmla="*/ 551045 w 551045"/>
                  <a:gd name="connsiteY11" fmla="*/ 302055 h 608697"/>
                  <a:gd name="connsiteX12" fmla="*/ 485137 w 551045"/>
                  <a:gd name="connsiteY12" fmla="*/ 367857 h 608697"/>
                  <a:gd name="connsiteX13" fmla="*/ 419229 w 551045"/>
                  <a:gd name="connsiteY13" fmla="*/ 302055 h 608697"/>
                  <a:gd name="connsiteX14" fmla="*/ 485137 w 551045"/>
                  <a:gd name="connsiteY14" fmla="*/ 236253 h 608697"/>
                  <a:gd name="connsiteX15" fmla="*/ 45513 w 551045"/>
                  <a:gd name="connsiteY15" fmla="*/ 160819 h 608697"/>
                  <a:gd name="connsiteX16" fmla="*/ 62048 w 551045"/>
                  <a:gd name="connsiteY16" fmla="*/ 160819 h 608697"/>
                  <a:gd name="connsiteX17" fmla="*/ 78583 w 551045"/>
                  <a:gd name="connsiteY17" fmla="*/ 243365 h 608697"/>
                  <a:gd name="connsiteX18" fmla="*/ 98228 w 551045"/>
                  <a:gd name="connsiteY18" fmla="*/ 243365 h 608697"/>
                  <a:gd name="connsiteX19" fmla="*/ 103356 w 551045"/>
                  <a:gd name="connsiteY19" fmla="*/ 187625 h 608697"/>
                  <a:gd name="connsiteX20" fmla="*/ 102722 w 551045"/>
                  <a:gd name="connsiteY20" fmla="*/ 184634 h 608697"/>
                  <a:gd name="connsiteX21" fmla="*/ 94368 w 551045"/>
                  <a:gd name="connsiteY21" fmla="*/ 163293 h 608697"/>
                  <a:gd name="connsiteX22" fmla="*/ 93331 w 551045"/>
                  <a:gd name="connsiteY22" fmla="*/ 161107 h 608697"/>
                  <a:gd name="connsiteX23" fmla="*/ 93389 w 551045"/>
                  <a:gd name="connsiteY23" fmla="*/ 161107 h 608697"/>
                  <a:gd name="connsiteX24" fmla="*/ 93274 w 551045"/>
                  <a:gd name="connsiteY24" fmla="*/ 160819 h 608697"/>
                  <a:gd name="connsiteX25" fmla="*/ 137347 w 551045"/>
                  <a:gd name="connsiteY25" fmla="*/ 160819 h 608697"/>
                  <a:gd name="connsiteX26" fmla="*/ 137232 w 551045"/>
                  <a:gd name="connsiteY26" fmla="*/ 161107 h 608697"/>
                  <a:gd name="connsiteX27" fmla="*/ 137404 w 551045"/>
                  <a:gd name="connsiteY27" fmla="*/ 161107 h 608697"/>
                  <a:gd name="connsiteX28" fmla="*/ 136367 w 551045"/>
                  <a:gd name="connsiteY28" fmla="*/ 163293 h 608697"/>
                  <a:gd name="connsiteX29" fmla="*/ 127322 w 551045"/>
                  <a:gd name="connsiteY29" fmla="*/ 187913 h 608697"/>
                  <a:gd name="connsiteX30" fmla="*/ 132450 w 551045"/>
                  <a:gd name="connsiteY30" fmla="*/ 243365 h 608697"/>
                  <a:gd name="connsiteX31" fmla="*/ 152038 w 551045"/>
                  <a:gd name="connsiteY31" fmla="*/ 243365 h 608697"/>
                  <a:gd name="connsiteX32" fmla="*/ 168630 w 551045"/>
                  <a:gd name="connsiteY32" fmla="*/ 160819 h 608697"/>
                  <a:gd name="connsiteX33" fmla="*/ 185165 w 551045"/>
                  <a:gd name="connsiteY33" fmla="*/ 160819 h 608697"/>
                  <a:gd name="connsiteX34" fmla="*/ 230678 w 551045"/>
                  <a:gd name="connsiteY34" fmla="*/ 206263 h 608697"/>
                  <a:gd name="connsiteX35" fmla="*/ 230678 w 551045"/>
                  <a:gd name="connsiteY35" fmla="*/ 338682 h 608697"/>
                  <a:gd name="connsiteX36" fmla="*/ 185165 w 551045"/>
                  <a:gd name="connsiteY36" fmla="*/ 384125 h 608697"/>
                  <a:gd name="connsiteX37" fmla="*/ 179346 w 551045"/>
                  <a:gd name="connsiteY37" fmla="*/ 384125 h 608697"/>
                  <a:gd name="connsiteX38" fmla="*/ 179346 w 551045"/>
                  <a:gd name="connsiteY38" fmla="*/ 576599 h 608697"/>
                  <a:gd name="connsiteX39" fmla="*/ 147256 w 551045"/>
                  <a:gd name="connsiteY39" fmla="*/ 608697 h 608697"/>
                  <a:gd name="connsiteX40" fmla="*/ 115339 w 551045"/>
                  <a:gd name="connsiteY40" fmla="*/ 580223 h 608697"/>
                  <a:gd name="connsiteX41" fmla="*/ 83422 w 551045"/>
                  <a:gd name="connsiteY41" fmla="*/ 608697 h 608697"/>
                  <a:gd name="connsiteX42" fmla="*/ 51332 w 551045"/>
                  <a:gd name="connsiteY42" fmla="*/ 576599 h 608697"/>
                  <a:gd name="connsiteX43" fmla="*/ 51332 w 551045"/>
                  <a:gd name="connsiteY43" fmla="*/ 384125 h 608697"/>
                  <a:gd name="connsiteX44" fmla="*/ 45513 w 551045"/>
                  <a:gd name="connsiteY44" fmla="*/ 384125 h 608697"/>
                  <a:gd name="connsiteX45" fmla="*/ 0 w 551045"/>
                  <a:gd name="connsiteY45" fmla="*/ 338682 h 608697"/>
                  <a:gd name="connsiteX46" fmla="*/ 0 w 551045"/>
                  <a:gd name="connsiteY46" fmla="*/ 206263 h 608697"/>
                  <a:gd name="connsiteX47" fmla="*/ 45513 w 551045"/>
                  <a:gd name="connsiteY47" fmla="*/ 160819 h 608697"/>
                  <a:gd name="connsiteX48" fmla="*/ 400710 w 551045"/>
                  <a:gd name="connsiteY48" fmla="*/ 89618 h 608697"/>
                  <a:gd name="connsiteX49" fmla="*/ 400710 w 551045"/>
                  <a:gd name="connsiteY49" fmla="*/ 134086 h 608697"/>
                  <a:gd name="connsiteX50" fmla="*/ 355362 w 551045"/>
                  <a:gd name="connsiteY50" fmla="*/ 179359 h 608697"/>
                  <a:gd name="connsiteX51" fmla="*/ 355362 w 551045"/>
                  <a:gd name="connsiteY51" fmla="*/ 279857 h 608697"/>
                  <a:gd name="connsiteX52" fmla="*/ 401517 w 551045"/>
                  <a:gd name="connsiteY52" fmla="*/ 279857 h 608697"/>
                  <a:gd name="connsiteX53" fmla="*/ 401517 w 551045"/>
                  <a:gd name="connsiteY53" fmla="*/ 324325 h 608697"/>
                  <a:gd name="connsiteX54" fmla="*/ 355362 w 551045"/>
                  <a:gd name="connsiteY54" fmla="*/ 324325 h 608697"/>
                  <a:gd name="connsiteX55" fmla="*/ 355362 w 551045"/>
                  <a:gd name="connsiteY55" fmla="*/ 424823 h 608697"/>
                  <a:gd name="connsiteX56" fmla="*/ 400710 w 551045"/>
                  <a:gd name="connsiteY56" fmla="*/ 470038 h 608697"/>
                  <a:gd name="connsiteX57" fmla="*/ 400710 w 551045"/>
                  <a:gd name="connsiteY57" fmla="*/ 514563 h 608697"/>
                  <a:gd name="connsiteX58" fmla="*/ 310820 w 551045"/>
                  <a:gd name="connsiteY58" fmla="*/ 424823 h 608697"/>
                  <a:gd name="connsiteX59" fmla="*/ 310820 w 551045"/>
                  <a:gd name="connsiteY59" fmla="*/ 324325 h 608697"/>
                  <a:gd name="connsiteX60" fmla="*/ 270830 w 551045"/>
                  <a:gd name="connsiteY60" fmla="*/ 324325 h 608697"/>
                  <a:gd name="connsiteX61" fmla="*/ 270830 w 551045"/>
                  <a:gd name="connsiteY61" fmla="*/ 279857 h 608697"/>
                  <a:gd name="connsiteX62" fmla="*/ 310820 w 551045"/>
                  <a:gd name="connsiteY62" fmla="*/ 279857 h 608697"/>
                  <a:gd name="connsiteX63" fmla="*/ 310820 w 551045"/>
                  <a:gd name="connsiteY63" fmla="*/ 179359 h 608697"/>
                  <a:gd name="connsiteX64" fmla="*/ 400710 w 551045"/>
                  <a:gd name="connsiteY64" fmla="*/ 89618 h 608697"/>
                  <a:gd name="connsiteX65" fmla="*/ 487441 w 551045"/>
                  <a:gd name="connsiteY65" fmla="*/ 44033 h 608697"/>
                  <a:gd name="connsiteX66" fmla="*/ 487729 w 551045"/>
                  <a:gd name="connsiteY66" fmla="*/ 44148 h 608697"/>
                  <a:gd name="connsiteX67" fmla="*/ 550282 w 551045"/>
                  <a:gd name="connsiteY67" fmla="*/ 107206 h 608697"/>
                  <a:gd name="connsiteX68" fmla="*/ 550340 w 551045"/>
                  <a:gd name="connsiteY68" fmla="*/ 107897 h 608697"/>
                  <a:gd name="connsiteX69" fmla="*/ 550340 w 551045"/>
                  <a:gd name="connsiteY69" fmla="*/ 108760 h 608697"/>
                  <a:gd name="connsiteX70" fmla="*/ 550340 w 551045"/>
                  <a:gd name="connsiteY70" fmla="*/ 109220 h 608697"/>
                  <a:gd name="connsiteX71" fmla="*/ 550340 w 551045"/>
                  <a:gd name="connsiteY71" fmla="*/ 109680 h 608697"/>
                  <a:gd name="connsiteX72" fmla="*/ 550282 w 551045"/>
                  <a:gd name="connsiteY72" fmla="*/ 111867 h 608697"/>
                  <a:gd name="connsiteX73" fmla="*/ 550167 w 551045"/>
                  <a:gd name="connsiteY73" fmla="*/ 113420 h 608697"/>
                  <a:gd name="connsiteX74" fmla="*/ 550167 w 551045"/>
                  <a:gd name="connsiteY74" fmla="*/ 113938 h 608697"/>
                  <a:gd name="connsiteX75" fmla="*/ 485137 w 551045"/>
                  <a:gd name="connsiteY75" fmla="*/ 174349 h 608697"/>
                  <a:gd name="connsiteX76" fmla="*/ 484158 w 551045"/>
                  <a:gd name="connsiteY76" fmla="*/ 174292 h 608697"/>
                  <a:gd name="connsiteX77" fmla="*/ 467685 w 551045"/>
                  <a:gd name="connsiteY77" fmla="*/ 171933 h 608697"/>
                  <a:gd name="connsiteX78" fmla="*/ 419993 w 551045"/>
                  <a:gd name="connsiteY78" fmla="*/ 110428 h 608697"/>
                  <a:gd name="connsiteX79" fmla="*/ 419935 w 551045"/>
                  <a:gd name="connsiteY79" fmla="*/ 110083 h 608697"/>
                  <a:gd name="connsiteX80" fmla="*/ 419993 w 551045"/>
                  <a:gd name="connsiteY80" fmla="*/ 109680 h 608697"/>
                  <a:gd name="connsiteX81" fmla="*/ 419935 w 551045"/>
                  <a:gd name="connsiteY81" fmla="*/ 109220 h 608697"/>
                  <a:gd name="connsiteX82" fmla="*/ 419993 w 551045"/>
                  <a:gd name="connsiteY82" fmla="*/ 108530 h 608697"/>
                  <a:gd name="connsiteX83" fmla="*/ 419993 w 551045"/>
                  <a:gd name="connsiteY83" fmla="*/ 106516 h 608697"/>
                  <a:gd name="connsiteX84" fmla="*/ 485137 w 551045"/>
                  <a:gd name="connsiteY84" fmla="*/ 44090 h 608697"/>
                  <a:gd name="connsiteX85" fmla="*/ 486001 w 551045"/>
                  <a:gd name="connsiteY85" fmla="*/ 44090 h 608697"/>
                  <a:gd name="connsiteX86" fmla="*/ 487441 w 551045"/>
                  <a:gd name="connsiteY86" fmla="*/ 44033 h 608697"/>
                  <a:gd name="connsiteX87" fmla="*/ 114993 w 551045"/>
                  <a:gd name="connsiteY87" fmla="*/ 748 h 608697"/>
                  <a:gd name="connsiteX88" fmla="*/ 115281 w 551045"/>
                  <a:gd name="connsiteY88" fmla="*/ 748 h 608697"/>
                  <a:gd name="connsiteX89" fmla="*/ 115569 w 551045"/>
                  <a:gd name="connsiteY89" fmla="*/ 748 h 608697"/>
                  <a:gd name="connsiteX90" fmla="*/ 179403 w 551045"/>
                  <a:gd name="connsiteY90" fmla="*/ 50176 h 608697"/>
                  <a:gd name="connsiteX91" fmla="*/ 181534 w 551045"/>
                  <a:gd name="connsiteY91" fmla="*/ 66863 h 608697"/>
                  <a:gd name="connsiteX92" fmla="*/ 115685 w 551045"/>
                  <a:gd name="connsiteY92" fmla="*/ 132634 h 608697"/>
                  <a:gd name="connsiteX93" fmla="*/ 115397 w 551045"/>
                  <a:gd name="connsiteY93" fmla="*/ 132634 h 608697"/>
                  <a:gd name="connsiteX94" fmla="*/ 115109 w 551045"/>
                  <a:gd name="connsiteY94" fmla="*/ 132634 h 608697"/>
                  <a:gd name="connsiteX95" fmla="*/ 51275 w 551045"/>
                  <a:gd name="connsiteY95" fmla="*/ 83262 h 608697"/>
                  <a:gd name="connsiteX96" fmla="*/ 49144 w 551045"/>
                  <a:gd name="connsiteY96" fmla="*/ 66575 h 608697"/>
                  <a:gd name="connsiteX97" fmla="*/ 114993 w 551045"/>
                  <a:gd name="connsiteY97" fmla="*/ 748 h 608697"/>
                  <a:gd name="connsiteX98" fmla="*/ 114958 w 551045"/>
                  <a:gd name="connsiteY98" fmla="*/ 423 h 608697"/>
                  <a:gd name="connsiteX99" fmla="*/ 48690 w 551045"/>
                  <a:gd name="connsiteY99" fmla="*/ 66575 h 608697"/>
                  <a:gd name="connsiteX100" fmla="*/ 50822 w 551045"/>
                  <a:gd name="connsiteY100" fmla="*/ 83372 h 608697"/>
                  <a:gd name="connsiteX101" fmla="*/ 115073 w 551045"/>
                  <a:gd name="connsiteY101" fmla="*/ 133015 h 608697"/>
                  <a:gd name="connsiteX102" fmla="*/ 115361 w 551045"/>
                  <a:gd name="connsiteY102" fmla="*/ 133015 h 608697"/>
                  <a:gd name="connsiteX103" fmla="*/ 115649 w 551045"/>
                  <a:gd name="connsiteY103" fmla="*/ 133015 h 608697"/>
                  <a:gd name="connsiteX104" fmla="*/ 181917 w 551045"/>
                  <a:gd name="connsiteY104" fmla="*/ 66863 h 608697"/>
                  <a:gd name="connsiteX105" fmla="*/ 179785 w 551045"/>
                  <a:gd name="connsiteY105" fmla="*/ 50066 h 608697"/>
                  <a:gd name="connsiteX106" fmla="*/ 115534 w 551045"/>
                  <a:gd name="connsiteY106" fmla="*/ 423 h 608697"/>
                  <a:gd name="connsiteX107" fmla="*/ 115246 w 551045"/>
                  <a:gd name="connsiteY107" fmla="*/ 423 h 608697"/>
                  <a:gd name="connsiteX108" fmla="*/ 114958 w 551045"/>
                  <a:gd name="connsiteY108" fmla="*/ 423 h 608697"/>
                  <a:gd name="connsiteX109" fmla="*/ 114993 w 551045"/>
                  <a:gd name="connsiteY109" fmla="*/ 0 h 608697"/>
                  <a:gd name="connsiteX110" fmla="*/ 115281 w 551045"/>
                  <a:gd name="connsiteY110" fmla="*/ 0 h 608697"/>
                  <a:gd name="connsiteX111" fmla="*/ 115569 w 551045"/>
                  <a:gd name="connsiteY111" fmla="*/ 0 h 608697"/>
                  <a:gd name="connsiteX112" fmla="*/ 180152 w 551045"/>
                  <a:gd name="connsiteY112" fmla="*/ 49946 h 608697"/>
                  <a:gd name="connsiteX113" fmla="*/ 182341 w 551045"/>
                  <a:gd name="connsiteY113" fmla="*/ 66863 h 608697"/>
                  <a:gd name="connsiteX114" fmla="*/ 115685 w 551045"/>
                  <a:gd name="connsiteY114" fmla="*/ 133439 h 608697"/>
                  <a:gd name="connsiteX115" fmla="*/ 115397 w 551045"/>
                  <a:gd name="connsiteY115" fmla="*/ 133439 h 608697"/>
                  <a:gd name="connsiteX116" fmla="*/ 115109 w 551045"/>
                  <a:gd name="connsiteY116" fmla="*/ 133439 h 608697"/>
                  <a:gd name="connsiteX117" fmla="*/ 50526 w 551045"/>
                  <a:gd name="connsiteY117" fmla="*/ 83493 h 608697"/>
                  <a:gd name="connsiteX118" fmla="*/ 48337 w 551045"/>
                  <a:gd name="connsiteY118" fmla="*/ 66575 h 608697"/>
                  <a:gd name="connsiteX119" fmla="*/ 114993 w 551045"/>
                  <a:gd name="connsiteY119" fmla="*/ 0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551045" h="608697">
                    <a:moveTo>
                      <a:pt x="485820" y="430096"/>
                    </a:moveTo>
                    <a:cubicBezTo>
                      <a:pt x="520910" y="430096"/>
                      <a:pt x="549489" y="457699"/>
                      <a:pt x="550987" y="492317"/>
                    </a:cubicBezTo>
                    <a:cubicBezTo>
                      <a:pt x="550987" y="492375"/>
                      <a:pt x="551045" y="492432"/>
                      <a:pt x="551045" y="492490"/>
                    </a:cubicBezTo>
                    <a:cubicBezTo>
                      <a:pt x="551045" y="492950"/>
                      <a:pt x="551045" y="493353"/>
                      <a:pt x="550987" y="493813"/>
                    </a:cubicBezTo>
                    <a:cubicBezTo>
                      <a:pt x="551045" y="494273"/>
                      <a:pt x="551045" y="494733"/>
                      <a:pt x="551045" y="495193"/>
                    </a:cubicBezTo>
                    <a:cubicBezTo>
                      <a:pt x="551045" y="531134"/>
                      <a:pt x="521832" y="560289"/>
                      <a:pt x="485820" y="560289"/>
                    </a:cubicBezTo>
                    <a:cubicBezTo>
                      <a:pt x="454129" y="560289"/>
                      <a:pt x="427739" y="537747"/>
                      <a:pt x="421862" y="507902"/>
                    </a:cubicBezTo>
                    <a:cubicBezTo>
                      <a:pt x="420710" y="503474"/>
                      <a:pt x="420076" y="499046"/>
                      <a:pt x="420134" y="494560"/>
                    </a:cubicBezTo>
                    <a:cubicBezTo>
                      <a:pt x="420134" y="489385"/>
                      <a:pt x="421056" y="484152"/>
                      <a:pt x="422611" y="479034"/>
                    </a:cubicBezTo>
                    <a:cubicBezTo>
                      <a:pt x="429814" y="450913"/>
                      <a:pt x="455397" y="430096"/>
                      <a:pt x="485820" y="430096"/>
                    </a:cubicBezTo>
                    <a:close/>
                    <a:moveTo>
                      <a:pt x="485137" y="236253"/>
                    </a:moveTo>
                    <a:cubicBezTo>
                      <a:pt x="521537" y="236253"/>
                      <a:pt x="551045" y="265714"/>
                      <a:pt x="551045" y="302055"/>
                    </a:cubicBezTo>
                    <a:cubicBezTo>
                      <a:pt x="551045" y="338396"/>
                      <a:pt x="521537" y="367857"/>
                      <a:pt x="485137" y="367857"/>
                    </a:cubicBezTo>
                    <a:cubicBezTo>
                      <a:pt x="448737" y="367857"/>
                      <a:pt x="419229" y="338396"/>
                      <a:pt x="419229" y="302055"/>
                    </a:cubicBezTo>
                    <a:cubicBezTo>
                      <a:pt x="419229" y="265714"/>
                      <a:pt x="448737" y="236253"/>
                      <a:pt x="485137" y="236253"/>
                    </a:cubicBezTo>
                    <a:close/>
                    <a:moveTo>
                      <a:pt x="45513" y="160819"/>
                    </a:moveTo>
                    <a:lnTo>
                      <a:pt x="62048" y="160819"/>
                    </a:lnTo>
                    <a:lnTo>
                      <a:pt x="78583" y="243365"/>
                    </a:lnTo>
                    <a:lnTo>
                      <a:pt x="98228" y="243365"/>
                    </a:lnTo>
                    <a:lnTo>
                      <a:pt x="103356" y="187625"/>
                    </a:lnTo>
                    <a:cubicBezTo>
                      <a:pt x="103183" y="186647"/>
                      <a:pt x="102952" y="185612"/>
                      <a:pt x="102722" y="184634"/>
                    </a:cubicBezTo>
                    <a:cubicBezTo>
                      <a:pt x="100936" y="177386"/>
                      <a:pt x="97767" y="170483"/>
                      <a:pt x="94368" y="163293"/>
                    </a:cubicBezTo>
                    <a:cubicBezTo>
                      <a:pt x="94368" y="163293"/>
                      <a:pt x="93677" y="161855"/>
                      <a:pt x="93331" y="161107"/>
                    </a:cubicBezTo>
                    <a:lnTo>
                      <a:pt x="93389" y="161107"/>
                    </a:lnTo>
                    <a:cubicBezTo>
                      <a:pt x="93331" y="160992"/>
                      <a:pt x="93274" y="160877"/>
                      <a:pt x="93274" y="160819"/>
                    </a:cubicBezTo>
                    <a:lnTo>
                      <a:pt x="137347" y="160819"/>
                    </a:lnTo>
                    <a:cubicBezTo>
                      <a:pt x="137289" y="160877"/>
                      <a:pt x="137232" y="160992"/>
                      <a:pt x="137232" y="161107"/>
                    </a:cubicBezTo>
                    <a:lnTo>
                      <a:pt x="137404" y="161107"/>
                    </a:lnTo>
                    <a:cubicBezTo>
                      <a:pt x="137059" y="161855"/>
                      <a:pt x="136367" y="163293"/>
                      <a:pt x="136367" y="163293"/>
                    </a:cubicBezTo>
                    <a:cubicBezTo>
                      <a:pt x="132507" y="171576"/>
                      <a:pt x="128820" y="179514"/>
                      <a:pt x="127322" y="187913"/>
                    </a:cubicBezTo>
                    <a:lnTo>
                      <a:pt x="132450" y="243365"/>
                    </a:lnTo>
                    <a:lnTo>
                      <a:pt x="152038" y="243365"/>
                    </a:lnTo>
                    <a:lnTo>
                      <a:pt x="168630" y="160819"/>
                    </a:lnTo>
                    <a:lnTo>
                      <a:pt x="185165" y="160819"/>
                    </a:lnTo>
                    <a:cubicBezTo>
                      <a:pt x="210283" y="160819"/>
                      <a:pt x="230678" y="181125"/>
                      <a:pt x="230678" y="206263"/>
                    </a:cubicBezTo>
                    <a:lnTo>
                      <a:pt x="230678" y="338682"/>
                    </a:lnTo>
                    <a:cubicBezTo>
                      <a:pt x="230678" y="363820"/>
                      <a:pt x="210283" y="384125"/>
                      <a:pt x="185165" y="384125"/>
                    </a:cubicBezTo>
                    <a:lnTo>
                      <a:pt x="179346" y="384125"/>
                    </a:lnTo>
                    <a:lnTo>
                      <a:pt x="179346" y="576599"/>
                    </a:lnTo>
                    <a:cubicBezTo>
                      <a:pt x="179346" y="594316"/>
                      <a:pt x="165000" y="608697"/>
                      <a:pt x="147256" y="608697"/>
                    </a:cubicBezTo>
                    <a:cubicBezTo>
                      <a:pt x="130721" y="608697"/>
                      <a:pt x="117125" y="596215"/>
                      <a:pt x="115339" y="580223"/>
                    </a:cubicBezTo>
                    <a:cubicBezTo>
                      <a:pt x="113553" y="596215"/>
                      <a:pt x="99957" y="608697"/>
                      <a:pt x="83422" y="608697"/>
                    </a:cubicBezTo>
                    <a:cubicBezTo>
                      <a:pt x="65678" y="608697"/>
                      <a:pt x="51332" y="594316"/>
                      <a:pt x="51332" y="576599"/>
                    </a:cubicBezTo>
                    <a:lnTo>
                      <a:pt x="51332" y="384125"/>
                    </a:lnTo>
                    <a:lnTo>
                      <a:pt x="45513" y="384125"/>
                    </a:lnTo>
                    <a:cubicBezTo>
                      <a:pt x="20395" y="384125"/>
                      <a:pt x="0" y="363820"/>
                      <a:pt x="0" y="338682"/>
                    </a:cubicBezTo>
                    <a:lnTo>
                      <a:pt x="0" y="206263"/>
                    </a:lnTo>
                    <a:cubicBezTo>
                      <a:pt x="0" y="181125"/>
                      <a:pt x="20395" y="160819"/>
                      <a:pt x="45513" y="160819"/>
                    </a:cubicBezTo>
                    <a:close/>
                    <a:moveTo>
                      <a:pt x="400710" y="89618"/>
                    </a:moveTo>
                    <a:lnTo>
                      <a:pt x="400710" y="134086"/>
                    </a:lnTo>
                    <a:cubicBezTo>
                      <a:pt x="375702" y="134086"/>
                      <a:pt x="355362" y="154393"/>
                      <a:pt x="355362" y="179359"/>
                    </a:cubicBezTo>
                    <a:lnTo>
                      <a:pt x="355362" y="279857"/>
                    </a:lnTo>
                    <a:lnTo>
                      <a:pt x="401517" y="279857"/>
                    </a:lnTo>
                    <a:lnTo>
                      <a:pt x="401517" y="324325"/>
                    </a:lnTo>
                    <a:lnTo>
                      <a:pt x="355362" y="324325"/>
                    </a:lnTo>
                    <a:lnTo>
                      <a:pt x="355362" y="424823"/>
                    </a:lnTo>
                    <a:cubicBezTo>
                      <a:pt x="355362" y="449731"/>
                      <a:pt x="375702" y="470038"/>
                      <a:pt x="400710" y="470038"/>
                    </a:cubicBezTo>
                    <a:lnTo>
                      <a:pt x="400710" y="514563"/>
                    </a:lnTo>
                    <a:cubicBezTo>
                      <a:pt x="351155" y="514563"/>
                      <a:pt x="310820" y="474295"/>
                      <a:pt x="310820" y="424823"/>
                    </a:cubicBezTo>
                    <a:lnTo>
                      <a:pt x="310820" y="324325"/>
                    </a:lnTo>
                    <a:lnTo>
                      <a:pt x="270830" y="324325"/>
                    </a:lnTo>
                    <a:lnTo>
                      <a:pt x="270830" y="279857"/>
                    </a:lnTo>
                    <a:lnTo>
                      <a:pt x="310820" y="279857"/>
                    </a:lnTo>
                    <a:lnTo>
                      <a:pt x="310820" y="179359"/>
                    </a:lnTo>
                    <a:cubicBezTo>
                      <a:pt x="310820" y="129886"/>
                      <a:pt x="351155" y="89618"/>
                      <a:pt x="400710" y="89618"/>
                    </a:cubicBezTo>
                    <a:close/>
                    <a:moveTo>
                      <a:pt x="487441" y="44033"/>
                    </a:moveTo>
                    <a:cubicBezTo>
                      <a:pt x="487557" y="44090"/>
                      <a:pt x="487614" y="44090"/>
                      <a:pt x="487729" y="44148"/>
                    </a:cubicBezTo>
                    <a:cubicBezTo>
                      <a:pt x="521828" y="45471"/>
                      <a:pt x="549246" y="73030"/>
                      <a:pt x="550282" y="107206"/>
                    </a:cubicBezTo>
                    <a:cubicBezTo>
                      <a:pt x="550282" y="107436"/>
                      <a:pt x="550282" y="107667"/>
                      <a:pt x="550340" y="107897"/>
                    </a:cubicBezTo>
                    <a:cubicBezTo>
                      <a:pt x="550340" y="108184"/>
                      <a:pt x="550340" y="108472"/>
                      <a:pt x="550340" y="108760"/>
                    </a:cubicBezTo>
                    <a:cubicBezTo>
                      <a:pt x="550340" y="108875"/>
                      <a:pt x="550340" y="109047"/>
                      <a:pt x="550340" y="109220"/>
                    </a:cubicBezTo>
                    <a:cubicBezTo>
                      <a:pt x="550340" y="109393"/>
                      <a:pt x="550340" y="109508"/>
                      <a:pt x="550340" y="109680"/>
                    </a:cubicBezTo>
                    <a:cubicBezTo>
                      <a:pt x="550340" y="110371"/>
                      <a:pt x="550282" y="111119"/>
                      <a:pt x="550282" y="111867"/>
                    </a:cubicBezTo>
                    <a:cubicBezTo>
                      <a:pt x="550225" y="112384"/>
                      <a:pt x="550225" y="112902"/>
                      <a:pt x="550167" y="113420"/>
                    </a:cubicBezTo>
                    <a:cubicBezTo>
                      <a:pt x="550167" y="113593"/>
                      <a:pt x="550167" y="113765"/>
                      <a:pt x="550167" y="113938"/>
                    </a:cubicBezTo>
                    <a:cubicBezTo>
                      <a:pt x="547748" y="147653"/>
                      <a:pt x="519582" y="174349"/>
                      <a:pt x="485137" y="174349"/>
                    </a:cubicBezTo>
                    <a:cubicBezTo>
                      <a:pt x="484792" y="174349"/>
                      <a:pt x="484446" y="174292"/>
                      <a:pt x="484158" y="174292"/>
                    </a:cubicBezTo>
                    <a:cubicBezTo>
                      <a:pt x="478629" y="174579"/>
                      <a:pt x="473099" y="173716"/>
                      <a:pt x="467685" y="171933"/>
                    </a:cubicBezTo>
                    <a:cubicBezTo>
                      <a:pt x="440556" y="164396"/>
                      <a:pt x="420511" y="139828"/>
                      <a:pt x="419993" y="110428"/>
                    </a:cubicBezTo>
                    <a:cubicBezTo>
                      <a:pt x="419993" y="110313"/>
                      <a:pt x="419935" y="110198"/>
                      <a:pt x="419935" y="110083"/>
                    </a:cubicBezTo>
                    <a:cubicBezTo>
                      <a:pt x="419935" y="109910"/>
                      <a:pt x="419935" y="109795"/>
                      <a:pt x="419993" y="109680"/>
                    </a:cubicBezTo>
                    <a:cubicBezTo>
                      <a:pt x="419993" y="109508"/>
                      <a:pt x="419935" y="109335"/>
                      <a:pt x="419935" y="109220"/>
                    </a:cubicBezTo>
                    <a:cubicBezTo>
                      <a:pt x="419935" y="108990"/>
                      <a:pt x="419935" y="108760"/>
                      <a:pt x="419993" y="108530"/>
                    </a:cubicBezTo>
                    <a:cubicBezTo>
                      <a:pt x="419993" y="107839"/>
                      <a:pt x="419993" y="107206"/>
                      <a:pt x="419993" y="106516"/>
                    </a:cubicBezTo>
                    <a:cubicBezTo>
                      <a:pt x="421433" y="71822"/>
                      <a:pt x="450059" y="44090"/>
                      <a:pt x="485137" y="44090"/>
                    </a:cubicBezTo>
                    <a:cubicBezTo>
                      <a:pt x="485425" y="44090"/>
                      <a:pt x="485713" y="44090"/>
                      <a:pt x="486001" y="44090"/>
                    </a:cubicBezTo>
                    <a:cubicBezTo>
                      <a:pt x="486462" y="44090"/>
                      <a:pt x="486981" y="44033"/>
                      <a:pt x="487441" y="44033"/>
                    </a:cubicBezTo>
                    <a:close/>
                    <a:moveTo>
                      <a:pt x="114993" y="748"/>
                    </a:moveTo>
                    <a:lnTo>
                      <a:pt x="115281" y="748"/>
                    </a:lnTo>
                    <a:lnTo>
                      <a:pt x="115569" y="748"/>
                    </a:lnTo>
                    <a:cubicBezTo>
                      <a:pt x="145700" y="748"/>
                      <a:pt x="171913" y="21060"/>
                      <a:pt x="179403" y="50176"/>
                    </a:cubicBezTo>
                    <a:cubicBezTo>
                      <a:pt x="180843" y="55585"/>
                      <a:pt x="181534" y="61224"/>
                      <a:pt x="181534" y="66863"/>
                    </a:cubicBezTo>
                    <a:cubicBezTo>
                      <a:pt x="181534" y="103115"/>
                      <a:pt x="151980" y="132634"/>
                      <a:pt x="115685" y="132634"/>
                    </a:cubicBezTo>
                    <a:lnTo>
                      <a:pt x="115397" y="132634"/>
                    </a:lnTo>
                    <a:lnTo>
                      <a:pt x="115109" y="132634"/>
                    </a:lnTo>
                    <a:cubicBezTo>
                      <a:pt x="84978" y="132634"/>
                      <a:pt x="58765" y="112321"/>
                      <a:pt x="51275" y="83262"/>
                    </a:cubicBezTo>
                    <a:cubicBezTo>
                      <a:pt x="49835" y="77854"/>
                      <a:pt x="49144" y="72214"/>
                      <a:pt x="49144" y="66575"/>
                    </a:cubicBezTo>
                    <a:cubicBezTo>
                      <a:pt x="49144" y="30267"/>
                      <a:pt x="78698" y="748"/>
                      <a:pt x="114993" y="748"/>
                    </a:cubicBezTo>
                    <a:close/>
                    <a:moveTo>
                      <a:pt x="114958" y="423"/>
                    </a:moveTo>
                    <a:cubicBezTo>
                      <a:pt x="78366" y="423"/>
                      <a:pt x="48690" y="30047"/>
                      <a:pt x="48690" y="66575"/>
                    </a:cubicBezTo>
                    <a:cubicBezTo>
                      <a:pt x="48690" y="72385"/>
                      <a:pt x="49439" y="78022"/>
                      <a:pt x="50822" y="83372"/>
                    </a:cubicBezTo>
                    <a:cubicBezTo>
                      <a:pt x="58198" y="111904"/>
                      <a:pt x="84129" y="133015"/>
                      <a:pt x="115073" y="133015"/>
                    </a:cubicBezTo>
                    <a:cubicBezTo>
                      <a:pt x="115131" y="133015"/>
                      <a:pt x="115246" y="133015"/>
                      <a:pt x="115361" y="133015"/>
                    </a:cubicBezTo>
                    <a:cubicBezTo>
                      <a:pt x="115419" y="133015"/>
                      <a:pt x="115534" y="133015"/>
                      <a:pt x="115649" y="133015"/>
                    </a:cubicBezTo>
                    <a:cubicBezTo>
                      <a:pt x="152241" y="133015"/>
                      <a:pt x="181917" y="103391"/>
                      <a:pt x="181917" y="66863"/>
                    </a:cubicBezTo>
                    <a:cubicBezTo>
                      <a:pt x="181917" y="61053"/>
                      <a:pt x="181168" y="55415"/>
                      <a:pt x="179785" y="50066"/>
                    </a:cubicBezTo>
                    <a:cubicBezTo>
                      <a:pt x="172409" y="21534"/>
                      <a:pt x="146478" y="423"/>
                      <a:pt x="115534" y="423"/>
                    </a:cubicBezTo>
                    <a:cubicBezTo>
                      <a:pt x="115476" y="423"/>
                      <a:pt x="115361" y="423"/>
                      <a:pt x="115246" y="423"/>
                    </a:cubicBezTo>
                    <a:cubicBezTo>
                      <a:pt x="115188" y="423"/>
                      <a:pt x="115073" y="423"/>
                      <a:pt x="114958" y="423"/>
                    </a:cubicBezTo>
                    <a:close/>
                    <a:moveTo>
                      <a:pt x="114993" y="0"/>
                    </a:moveTo>
                    <a:lnTo>
                      <a:pt x="115281" y="0"/>
                    </a:lnTo>
                    <a:lnTo>
                      <a:pt x="115569" y="0"/>
                    </a:lnTo>
                    <a:cubicBezTo>
                      <a:pt x="146046" y="0"/>
                      <a:pt x="172605" y="20542"/>
                      <a:pt x="180152" y="49946"/>
                    </a:cubicBezTo>
                    <a:cubicBezTo>
                      <a:pt x="181592" y="55470"/>
                      <a:pt x="182341" y="61109"/>
                      <a:pt x="182341" y="66863"/>
                    </a:cubicBezTo>
                    <a:cubicBezTo>
                      <a:pt x="182341" y="103575"/>
                      <a:pt x="152441" y="133439"/>
                      <a:pt x="115685" y="133439"/>
                    </a:cubicBezTo>
                    <a:lnTo>
                      <a:pt x="115397" y="133439"/>
                    </a:lnTo>
                    <a:lnTo>
                      <a:pt x="115109" y="133439"/>
                    </a:lnTo>
                    <a:cubicBezTo>
                      <a:pt x="84632" y="133439"/>
                      <a:pt x="58073" y="112897"/>
                      <a:pt x="50526" y="83493"/>
                    </a:cubicBezTo>
                    <a:cubicBezTo>
                      <a:pt x="49086" y="77969"/>
                      <a:pt x="48337" y="72272"/>
                      <a:pt x="48337" y="66575"/>
                    </a:cubicBezTo>
                    <a:cubicBezTo>
                      <a:pt x="48337" y="29864"/>
                      <a:pt x="78237" y="0"/>
                      <a:pt x="11499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i="1"/>
              </a:p>
            </p:txBody>
          </p:sp>
        </p:grpSp>
        <p:grpSp>
          <p:nvGrpSpPr>
            <p:cNvPr id="29" name="iSḷïdê">
              <a:extLst>
                <a:ext uri="{FF2B5EF4-FFF2-40B4-BE49-F238E27FC236}">
                  <a16:creationId xmlns="" xmlns:a16="http://schemas.microsoft.com/office/drawing/2014/main" id="{C3F96919-7211-4249-BCBB-FA65D6E24897}"/>
                </a:ext>
              </a:extLst>
            </p:cNvPr>
            <p:cNvGrpSpPr/>
            <p:nvPr/>
          </p:nvGrpSpPr>
          <p:grpSpPr>
            <a:xfrm>
              <a:off x="673100" y="1978748"/>
              <a:ext cx="2416175" cy="908538"/>
              <a:chOff x="-342900" y="4659981"/>
              <a:chExt cx="2195910" cy="908538"/>
            </a:xfrm>
          </p:grpSpPr>
          <p:sp>
            <p:nvSpPr>
              <p:cNvPr id="51" name="íṣļiḓe">
                <a:extLst>
                  <a:ext uri="{FF2B5EF4-FFF2-40B4-BE49-F238E27FC236}">
                    <a16:creationId xmlns="" xmlns:a16="http://schemas.microsoft.com/office/drawing/2014/main" id="{52FE7BA6-B85F-48ED-A924-00225F93564F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52" name="ïṩḻïḑé">
                <a:extLst>
                  <a:ext uri="{FF2B5EF4-FFF2-40B4-BE49-F238E27FC236}">
                    <a16:creationId xmlns="" xmlns:a16="http://schemas.microsoft.com/office/drawing/2014/main" id="{0C789929-C9A3-4924-AFA8-5D3A88B5C020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30" name="iṥḷiḍé">
              <a:extLst>
                <a:ext uri="{FF2B5EF4-FFF2-40B4-BE49-F238E27FC236}">
                  <a16:creationId xmlns="" xmlns:a16="http://schemas.microsoft.com/office/drawing/2014/main" id="{E32F6A03-99FF-4A40-82AB-9D6E183030A9}"/>
                </a:ext>
              </a:extLst>
            </p:cNvPr>
            <p:cNvGrpSpPr/>
            <p:nvPr/>
          </p:nvGrpSpPr>
          <p:grpSpPr>
            <a:xfrm>
              <a:off x="3341171" y="3248347"/>
              <a:ext cx="511508" cy="511506"/>
              <a:chOff x="1440535" y="2881262"/>
              <a:chExt cx="1160205" cy="1160205"/>
            </a:xfrm>
          </p:grpSpPr>
          <p:sp>
            <p:nvSpPr>
              <p:cNvPr id="49" name="íšlîḑè">
                <a:extLst>
                  <a:ext uri="{FF2B5EF4-FFF2-40B4-BE49-F238E27FC236}">
                    <a16:creationId xmlns="" xmlns:a16="http://schemas.microsoft.com/office/drawing/2014/main" id="{5476B5B2-9130-46D2-A6AA-9461BF2341B2}"/>
                  </a:ext>
                </a:extLst>
              </p:cNvPr>
              <p:cNvSpPr/>
              <p:nvPr/>
            </p:nvSpPr>
            <p:spPr>
              <a:xfrm>
                <a:off x="1440535" y="2881262"/>
                <a:ext cx="1160205" cy="1160205"/>
              </a:xfrm>
              <a:prstGeom prst="ellipse">
                <a:avLst/>
              </a:prstGeom>
              <a:noFill/>
              <a:ln w="317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 sz="2400"/>
              </a:p>
            </p:txBody>
          </p:sp>
          <p:sp>
            <p:nvSpPr>
              <p:cNvPr id="50" name="išlîḍè">
                <a:extLst>
                  <a:ext uri="{FF2B5EF4-FFF2-40B4-BE49-F238E27FC236}">
                    <a16:creationId xmlns="" xmlns:a16="http://schemas.microsoft.com/office/drawing/2014/main" id="{84BD4993-3A50-4097-9630-C84581B4B943}"/>
                  </a:ext>
                </a:extLst>
              </p:cNvPr>
              <p:cNvSpPr/>
              <p:nvPr/>
            </p:nvSpPr>
            <p:spPr bwMode="auto">
              <a:xfrm>
                <a:off x="1767973" y="3242559"/>
                <a:ext cx="505326" cy="437608"/>
              </a:xfrm>
              <a:custGeom>
                <a:avLst/>
                <a:gdLst>
                  <a:gd name="connsiteX0" fmla="*/ 332825 w 599014"/>
                  <a:gd name="connsiteY0" fmla="*/ 323318 h 518742"/>
                  <a:gd name="connsiteX1" fmla="*/ 480885 w 599014"/>
                  <a:gd name="connsiteY1" fmla="*/ 323318 h 518742"/>
                  <a:gd name="connsiteX2" fmla="*/ 508708 w 599014"/>
                  <a:gd name="connsiteY2" fmla="*/ 351111 h 518742"/>
                  <a:gd name="connsiteX3" fmla="*/ 480885 w 599014"/>
                  <a:gd name="connsiteY3" fmla="*/ 378903 h 518742"/>
                  <a:gd name="connsiteX4" fmla="*/ 332825 w 599014"/>
                  <a:gd name="connsiteY4" fmla="*/ 378903 h 518742"/>
                  <a:gd name="connsiteX5" fmla="*/ 305002 w 599014"/>
                  <a:gd name="connsiteY5" fmla="*/ 351111 h 518742"/>
                  <a:gd name="connsiteX6" fmla="*/ 332825 w 599014"/>
                  <a:gd name="connsiteY6" fmla="*/ 323318 h 518742"/>
                  <a:gd name="connsiteX7" fmla="*/ 332825 w 599014"/>
                  <a:gd name="connsiteY7" fmla="*/ 230145 h 518742"/>
                  <a:gd name="connsiteX8" fmla="*/ 480885 w 599014"/>
                  <a:gd name="connsiteY8" fmla="*/ 230145 h 518742"/>
                  <a:gd name="connsiteX9" fmla="*/ 508708 w 599014"/>
                  <a:gd name="connsiteY9" fmla="*/ 257937 h 518742"/>
                  <a:gd name="connsiteX10" fmla="*/ 480885 w 599014"/>
                  <a:gd name="connsiteY10" fmla="*/ 285730 h 518742"/>
                  <a:gd name="connsiteX11" fmla="*/ 332825 w 599014"/>
                  <a:gd name="connsiteY11" fmla="*/ 285730 h 518742"/>
                  <a:gd name="connsiteX12" fmla="*/ 305002 w 599014"/>
                  <a:gd name="connsiteY12" fmla="*/ 257937 h 518742"/>
                  <a:gd name="connsiteX13" fmla="*/ 332825 w 599014"/>
                  <a:gd name="connsiteY13" fmla="*/ 230145 h 518742"/>
                  <a:gd name="connsiteX14" fmla="*/ 24843 w 599014"/>
                  <a:gd name="connsiteY14" fmla="*/ 151784 h 518742"/>
                  <a:gd name="connsiteX15" fmla="*/ 183839 w 599014"/>
                  <a:gd name="connsiteY15" fmla="*/ 151784 h 518742"/>
                  <a:gd name="connsiteX16" fmla="*/ 207688 w 599014"/>
                  <a:gd name="connsiteY16" fmla="*/ 176583 h 518742"/>
                  <a:gd name="connsiteX17" fmla="*/ 207688 w 599014"/>
                  <a:gd name="connsiteY17" fmla="*/ 329348 h 518742"/>
                  <a:gd name="connsiteX18" fmla="*/ 182845 w 599014"/>
                  <a:gd name="connsiteY18" fmla="*/ 354147 h 518742"/>
                  <a:gd name="connsiteX19" fmla="*/ 163964 w 599014"/>
                  <a:gd name="connsiteY19" fmla="*/ 344227 h 518742"/>
                  <a:gd name="connsiteX20" fmla="*/ 155021 w 599014"/>
                  <a:gd name="connsiteY20" fmla="*/ 494016 h 518742"/>
                  <a:gd name="connsiteX21" fmla="*/ 129184 w 599014"/>
                  <a:gd name="connsiteY21" fmla="*/ 516831 h 518742"/>
                  <a:gd name="connsiteX22" fmla="*/ 78504 w 599014"/>
                  <a:gd name="connsiteY22" fmla="*/ 516831 h 518742"/>
                  <a:gd name="connsiteX23" fmla="*/ 53661 w 599014"/>
                  <a:gd name="connsiteY23" fmla="*/ 494016 h 518742"/>
                  <a:gd name="connsiteX24" fmla="*/ 43724 w 599014"/>
                  <a:gd name="connsiteY24" fmla="*/ 345219 h 518742"/>
                  <a:gd name="connsiteX25" fmla="*/ 24843 w 599014"/>
                  <a:gd name="connsiteY25" fmla="*/ 354147 h 518742"/>
                  <a:gd name="connsiteX26" fmla="*/ 994 w 599014"/>
                  <a:gd name="connsiteY26" fmla="*/ 329348 h 518742"/>
                  <a:gd name="connsiteX27" fmla="*/ 0 w 599014"/>
                  <a:gd name="connsiteY27" fmla="*/ 176583 h 518742"/>
                  <a:gd name="connsiteX28" fmla="*/ 24843 w 599014"/>
                  <a:gd name="connsiteY28" fmla="*/ 151784 h 518742"/>
                  <a:gd name="connsiteX29" fmla="*/ 332825 w 599014"/>
                  <a:gd name="connsiteY29" fmla="*/ 137928 h 518742"/>
                  <a:gd name="connsiteX30" fmla="*/ 480885 w 599014"/>
                  <a:gd name="connsiteY30" fmla="*/ 137928 h 518742"/>
                  <a:gd name="connsiteX31" fmla="*/ 508708 w 599014"/>
                  <a:gd name="connsiteY31" fmla="*/ 165721 h 518742"/>
                  <a:gd name="connsiteX32" fmla="*/ 480885 w 599014"/>
                  <a:gd name="connsiteY32" fmla="*/ 193513 h 518742"/>
                  <a:gd name="connsiteX33" fmla="*/ 332825 w 599014"/>
                  <a:gd name="connsiteY33" fmla="*/ 193513 h 518742"/>
                  <a:gd name="connsiteX34" fmla="*/ 305002 w 599014"/>
                  <a:gd name="connsiteY34" fmla="*/ 165721 h 518742"/>
                  <a:gd name="connsiteX35" fmla="*/ 332825 w 599014"/>
                  <a:gd name="connsiteY35" fmla="*/ 137928 h 518742"/>
                  <a:gd name="connsiteX36" fmla="*/ 347698 w 599014"/>
                  <a:gd name="connsiteY36" fmla="*/ 55512 h 518742"/>
                  <a:gd name="connsiteX37" fmla="*/ 347698 w 599014"/>
                  <a:gd name="connsiteY37" fmla="*/ 61464 h 518742"/>
                  <a:gd name="connsiteX38" fmla="*/ 283131 w 599014"/>
                  <a:gd name="connsiteY38" fmla="*/ 124947 h 518742"/>
                  <a:gd name="connsiteX39" fmla="*/ 276178 w 599014"/>
                  <a:gd name="connsiteY39" fmla="*/ 124947 h 518742"/>
                  <a:gd name="connsiteX40" fmla="*/ 276178 w 599014"/>
                  <a:gd name="connsiteY40" fmla="*/ 456251 h 518742"/>
                  <a:gd name="connsiteX41" fmla="*/ 283131 w 599014"/>
                  <a:gd name="connsiteY41" fmla="*/ 463194 h 518742"/>
                  <a:gd name="connsiteX42" fmla="*/ 536433 w 599014"/>
                  <a:gd name="connsiteY42" fmla="*/ 463194 h 518742"/>
                  <a:gd name="connsiteX43" fmla="*/ 543387 w 599014"/>
                  <a:gd name="connsiteY43" fmla="*/ 456251 h 518742"/>
                  <a:gd name="connsiteX44" fmla="*/ 542394 w 599014"/>
                  <a:gd name="connsiteY44" fmla="*/ 62455 h 518742"/>
                  <a:gd name="connsiteX45" fmla="*/ 536433 w 599014"/>
                  <a:gd name="connsiteY45" fmla="*/ 55512 h 518742"/>
                  <a:gd name="connsiteX46" fmla="*/ 337765 w 599014"/>
                  <a:gd name="connsiteY46" fmla="*/ 956 h 518742"/>
                  <a:gd name="connsiteX47" fmla="*/ 537427 w 599014"/>
                  <a:gd name="connsiteY47" fmla="*/ 956 h 518742"/>
                  <a:gd name="connsiteX48" fmla="*/ 599014 w 599014"/>
                  <a:gd name="connsiteY48" fmla="*/ 62455 h 518742"/>
                  <a:gd name="connsiteX49" fmla="*/ 599014 w 599014"/>
                  <a:gd name="connsiteY49" fmla="*/ 456251 h 518742"/>
                  <a:gd name="connsiteX50" fmla="*/ 537427 w 599014"/>
                  <a:gd name="connsiteY50" fmla="*/ 518742 h 518742"/>
                  <a:gd name="connsiteX51" fmla="*/ 283131 w 599014"/>
                  <a:gd name="connsiteY51" fmla="*/ 518742 h 518742"/>
                  <a:gd name="connsiteX52" fmla="*/ 221544 w 599014"/>
                  <a:gd name="connsiteY52" fmla="*/ 456251 h 518742"/>
                  <a:gd name="connsiteX53" fmla="*/ 221544 w 599014"/>
                  <a:gd name="connsiteY53" fmla="*/ 117011 h 518742"/>
                  <a:gd name="connsiteX54" fmla="*/ 237437 w 599014"/>
                  <a:gd name="connsiteY54" fmla="*/ 79318 h 518742"/>
                  <a:gd name="connsiteX55" fmla="*/ 298031 w 599014"/>
                  <a:gd name="connsiteY55" fmla="*/ 17819 h 518742"/>
                  <a:gd name="connsiteX56" fmla="*/ 301011 w 599014"/>
                  <a:gd name="connsiteY56" fmla="*/ 15835 h 518742"/>
                  <a:gd name="connsiteX57" fmla="*/ 337765 w 599014"/>
                  <a:gd name="connsiteY57" fmla="*/ 956 h 518742"/>
                  <a:gd name="connsiteX58" fmla="*/ 104322 w 599014"/>
                  <a:gd name="connsiteY58" fmla="*/ 0 h 518742"/>
                  <a:gd name="connsiteX59" fmla="*/ 171853 w 599014"/>
                  <a:gd name="connsiteY59" fmla="*/ 67929 h 518742"/>
                  <a:gd name="connsiteX60" fmla="*/ 104322 w 599014"/>
                  <a:gd name="connsiteY60" fmla="*/ 135858 h 518742"/>
                  <a:gd name="connsiteX61" fmla="*/ 36791 w 599014"/>
                  <a:gd name="connsiteY61" fmla="*/ 67929 h 518742"/>
                  <a:gd name="connsiteX62" fmla="*/ 104322 w 599014"/>
                  <a:gd name="connsiteY62" fmla="*/ 0 h 518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99014" h="518742">
                    <a:moveTo>
                      <a:pt x="332825" y="323318"/>
                    </a:moveTo>
                    <a:lnTo>
                      <a:pt x="480885" y="323318"/>
                    </a:lnTo>
                    <a:cubicBezTo>
                      <a:pt x="495790" y="323318"/>
                      <a:pt x="507714" y="335229"/>
                      <a:pt x="508708" y="351111"/>
                    </a:cubicBezTo>
                    <a:cubicBezTo>
                      <a:pt x="508708" y="365999"/>
                      <a:pt x="495790" y="378903"/>
                      <a:pt x="480885" y="378903"/>
                    </a:cubicBezTo>
                    <a:lnTo>
                      <a:pt x="332825" y="378903"/>
                    </a:lnTo>
                    <a:cubicBezTo>
                      <a:pt x="317920" y="378903"/>
                      <a:pt x="305002" y="365999"/>
                      <a:pt x="305002" y="351111"/>
                    </a:cubicBezTo>
                    <a:cubicBezTo>
                      <a:pt x="305002" y="335229"/>
                      <a:pt x="317920" y="323318"/>
                      <a:pt x="332825" y="323318"/>
                    </a:cubicBezTo>
                    <a:close/>
                    <a:moveTo>
                      <a:pt x="332825" y="230145"/>
                    </a:moveTo>
                    <a:lnTo>
                      <a:pt x="480885" y="230145"/>
                    </a:lnTo>
                    <a:cubicBezTo>
                      <a:pt x="495790" y="230145"/>
                      <a:pt x="508708" y="243049"/>
                      <a:pt x="508708" y="257937"/>
                    </a:cubicBezTo>
                    <a:cubicBezTo>
                      <a:pt x="508708" y="273819"/>
                      <a:pt x="495790" y="285730"/>
                      <a:pt x="480885" y="285730"/>
                    </a:cubicBezTo>
                    <a:lnTo>
                      <a:pt x="332825" y="285730"/>
                    </a:lnTo>
                    <a:cubicBezTo>
                      <a:pt x="317920" y="285730"/>
                      <a:pt x="305002" y="273819"/>
                      <a:pt x="305002" y="257937"/>
                    </a:cubicBezTo>
                    <a:cubicBezTo>
                      <a:pt x="305002" y="243049"/>
                      <a:pt x="317920" y="230145"/>
                      <a:pt x="332825" y="230145"/>
                    </a:cubicBezTo>
                    <a:close/>
                    <a:moveTo>
                      <a:pt x="24843" y="151784"/>
                    </a:moveTo>
                    <a:cubicBezTo>
                      <a:pt x="34780" y="151784"/>
                      <a:pt x="183839" y="151784"/>
                      <a:pt x="183839" y="151784"/>
                    </a:cubicBezTo>
                    <a:cubicBezTo>
                      <a:pt x="196757" y="151784"/>
                      <a:pt x="207688" y="163688"/>
                      <a:pt x="207688" y="176583"/>
                    </a:cubicBezTo>
                    <a:lnTo>
                      <a:pt x="207688" y="329348"/>
                    </a:lnTo>
                    <a:cubicBezTo>
                      <a:pt x="207688" y="342243"/>
                      <a:pt x="196757" y="354147"/>
                      <a:pt x="182845" y="354147"/>
                    </a:cubicBezTo>
                    <a:cubicBezTo>
                      <a:pt x="175889" y="354147"/>
                      <a:pt x="168933" y="350179"/>
                      <a:pt x="163964" y="344227"/>
                    </a:cubicBezTo>
                    <a:lnTo>
                      <a:pt x="155021" y="494016"/>
                    </a:lnTo>
                    <a:cubicBezTo>
                      <a:pt x="154027" y="506911"/>
                      <a:pt x="143096" y="516831"/>
                      <a:pt x="129184" y="516831"/>
                    </a:cubicBezTo>
                    <a:lnTo>
                      <a:pt x="78504" y="516831"/>
                    </a:lnTo>
                    <a:cubicBezTo>
                      <a:pt x="65586" y="516831"/>
                      <a:pt x="54655" y="506911"/>
                      <a:pt x="53661" y="494016"/>
                    </a:cubicBezTo>
                    <a:lnTo>
                      <a:pt x="43724" y="345219"/>
                    </a:lnTo>
                    <a:cubicBezTo>
                      <a:pt x="39749" y="350179"/>
                      <a:pt x="32793" y="354147"/>
                      <a:pt x="24843" y="354147"/>
                    </a:cubicBezTo>
                    <a:cubicBezTo>
                      <a:pt x="11925" y="354147"/>
                      <a:pt x="994" y="343235"/>
                      <a:pt x="994" y="329348"/>
                    </a:cubicBezTo>
                    <a:lnTo>
                      <a:pt x="0" y="176583"/>
                    </a:lnTo>
                    <a:cubicBezTo>
                      <a:pt x="0" y="162696"/>
                      <a:pt x="10931" y="151784"/>
                      <a:pt x="24843" y="151784"/>
                    </a:cubicBezTo>
                    <a:close/>
                    <a:moveTo>
                      <a:pt x="332825" y="137928"/>
                    </a:moveTo>
                    <a:lnTo>
                      <a:pt x="480885" y="137928"/>
                    </a:lnTo>
                    <a:cubicBezTo>
                      <a:pt x="495790" y="137928"/>
                      <a:pt x="508708" y="149839"/>
                      <a:pt x="508708" y="165721"/>
                    </a:cubicBezTo>
                    <a:cubicBezTo>
                      <a:pt x="508708" y="180609"/>
                      <a:pt x="495790" y="193513"/>
                      <a:pt x="480885" y="193513"/>
                    </a:cubicBezTo>
                    <a:lnTo>
                      <a:pt x="332825" y="193513"/>
                    </a:lnTo>
                    <a:cubicBezTo>
                      <a:pt x="317920" y="193513"/>
                      <a:pt x="305002" y="180609"/>
                      <a:pt x="305002" y="165721"/>
                    </a:cubicBezTo>
                    <a:cubicBezTo>
                      <a:pt x="305002" y="149839"/>
                      <a:pt x="317920" y="137928"/>
                      <a:pt x="332825" y="137928"/>
                    </a:cubicBezTo>
                    <a:close/>
                    <a:moveTo>
                      <a:pt x="347698" y="55512"/>
                    </a:moveTo>
                    <a:lnTo>
                      <a:pt x="347698" y="61464"/>
                    </a:lnTo>
                    <a:cubicBezTo>
                      <a:pt x="347698" y="96181"/>
                      <a:pt x="318892" y="124947"/>
                      <a:pt x="283131" y="124947"/>
                    </a:cubicBezTo>
                    <a:lnTo>
                      <a:pt x="276178" y="124947"/>
                    </a:lnTo>
                    <a:lnTo>
                      <a:pt x="276178" y="456251"/>
                    </a:lnTo>
                    <a:cubicBezTo>
                      <a:pt x="276178" y="460218"/>
                      <a:pt x="279158" y="463194"/>
                      <a:pt x="283131" y="463194"/>
                    </a:cubicBezTo>
                    <a:lnTo>
                      <a:pt x="536433" y="463194"/>
                    </a:lnTo>
                    <a:cubicBezTo>
                      <a:pt x="540407" y="463194"/>
                      <a:pt x="543387" y="460218"/>
                      <a:pt x="543387" y="456251"/>
                    </a:cubicBezTo>
                    <a:lnTo>
                      <a:pt x="542394" y="62455"/>
                    </a:lnTo>
                    <a:cubicBezTo>
                      <a:pt x="542394" y="58488"/>
                      <a:pt x="540407" y="55512"/>
                      <a:pt x="536433" y="55512"/>
                    </a:cubicBezTo>
                    <a:close/>
                    <a:moveTo>
                      <a:pt x="337765" y="956"/>
                    </a:moveTo>
                    <a:lnTo>
                      <a:pt x="537427" y="956"/>
                    </a:lnTo>
                    <a:cubicBezTo>
                      <a:pt x="571200" y="956"/>
                      <a:pt x="599014" y="27738"/>
                      <a:pt x="599014" y="62455"/>
                    </a:cubicBezTo>
                    <a:lnTo>
                      <a:pt x="599014" y="456251"/>
                    </a:lnTo>
                    <a:cubicBezTo>
                      <a:pt x="599014" y="489976"/>
                      <a:pt x="571200" y="518742"/>
                      <a:pt x="537427" y="518742"/>
                    </a:cubicBezTo>
                    <a:lnTo>
                      <a:pt x="283131" y="518742"/>
                    </a:lnTo>
                    <a:cubicBezTo>
                      <a:pt x="249358" y="518742"/>
                      <a:pt x="221544" y="489976"/>
                      <a:pt x="221544" y="456251"/>
                    </a:cubicBezTo>
                    <a:lnTo>
                      <a:pt x="221544" y="117011"/>
                    </a:lnTo>
                    <a:cubicBezTo>
                      <a:pt x="221544" y="103125"/>
                      <a:pt x="226511" y="89238"/>
                      <a:pt x="237437" y="79318"/>
                    </a:cubicBezTo>
                    <a:cubicBezTo>
                      <a:pt x="257304" y="58488"/>
                      <a:pt x="278164" y="38649"/>
                      <a:pt x="298031" y="17819"/>
                    </a:cubicBezTo>
                    <a:cubicBezTo>
                      <a:pt x="298031" y="17819"/>
                      <a:pt x="299025" y="16827"/>
                      <a:pt x="301011" y="15835"/>
                    </a:cubicBezTo>
                    <a:cubicBezTo>
                      <a:pt x="310945" y="5916"/>
                      <a:pt x="323858" y="956"/>
                      <a:pt x="337765" y="956"/>
                    </a:cubicBezTo>
                    <a:close/>
                    <a:moveTo>
                      <a:pt x="104322" y="0"/>
                    </a:moveTo>
                    <a:cubicBezTo>
                      <a:pt x="141618" y="0"/>
                      <a:pt x="171853" y="30413"/>
                      <a:pt x="171853" y="67929"/>
                    </a:cubicBezTo>
                    <a:cubicBezTo>
                      <a:pt x="171853" y="105445"/>
                      <a:pt x="141618" y="135858"/>
                      <a:pt x="104322" y="135858"/>
                    </a:cubicBezTo>
                    <a:cubicBezTo>
                      <a:pt x="67026" y="135858"/>
                      <a:pt x="36791" y="105445"/>
                      <a:pt x="36791" y="67929"/>
                    </a:cubicBezTo>
                    <a:cubicBezTo>
                      <a:pt x="36791" y="30413"/>
                      <a:pt x="67026" y="0"/>
                      <a:pt x="10432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i="1"/>
              </a:p>
            </p:txBody>
          </p:sp>
        </p:grpSp>
        <p:grpSp>
          <p:nvGrpSpPr>
            <p:cNvPr id="31" name="íşliďé">
              <a:extLst>
                <a:ext uri="{FF2B5EF4-FFF2-40B4-BE49-F238E27FC236}">
                  <a16:creationId xmlns="" xmlns:a16="http://schemas.microsoft.com/office/drawing/2014/main" id="{26C8D304-A3A1-4489-A701-FDBA409883D8}"/>
                </a:ext>
              </a:extLst>
            </p:cNvPr>
            <p:cNvGrpSpPr/>
            <p:nvPr/>
          </p:nvGrpSpPr>
          <p:grpSpPr>
            <a:xfrm>
              <a:off x="673100" y="3184281"/>
              <a:ext cx="2416175" cy="908538"/>
              <a:chOff x="-342900" y="4659981"/>
              <a:chExt cx="2195910" cy="908538"/>
            </a:xfrm>
          </p:grpSpPr>
          <p:sp>
            <p:nvSpPr>
              <p:cNvPr id="47" name="i$ľiḑe">
                <a:extLst>
                  <a:ext uri="{FF2B5EF4-FFF2-40B4-BE49-F238E27FC236}">
                    <a16:creationId xmlns="" xmlns:a16="http://schemas.microsoft.com/office/drawing/2014/main" id="{F60EDD78-7753-483E-B349-9787C510A85F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48" name="işlïďé">
                <a:extLst>
                  <a:ext uri="{FF2B5EF4-FFF2-40B4-BE49-F238E27FC236}">
                    <a16:creationId xmlns="" xmlns:a16="http://schemas.microsoft.com/office/drawing/2014/main" id="{3D15E776-8C74-494E-9373-FD4C38503C02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32" name="îṧḻiḑé">
              <a:extLst>
                <a:ext uri="{FF2B5EF4-FFF2-40B4-BE49-F238E27FC236}">
                  <a16:creationId xmlns="" xmlns:a16="http://schemas.microsoft.com/office/drawing/2014/main" id="{ABFB193D-0DDC-4A2B-A8FA-970FFF5C2428}"/>
                </a:ext>
              </a:extLst>
            </p:cNvPr>
            <p:cNvGrpSpPr/>
            <p:nvPr/>
          </p:nvGrpSpPr>
          <p:grpSpPr>
            <a:xfrm>
              <a:off x="3341171" y="4453880"/>
              <a:ext cx="511508" cy="511506"/>
              <a:chOff x="1440535" y="2881262"/>
              <a:chExt cx="1160205" cy="1160205"/>
            </a:xfrm>
          </p:grpSpPr>
          <p:sp>
            <p:nvSpPr>
              <p:cNvPr id="45" name="ïṥľiḓé">
                <a:extLst>
                  <a:ext uri="{FF2B5EF4-FFF2-40B4-BE49-F238E27FC236}">
                    <a16:creationId xmlns="" xmlns:a16="http://schemas.microsoft.com/office/drawing/2014/main" id="{ECE8679A-91DA-411A-A780-39A5B1D3F2E1}"/>
                  </a:ext>
                </a:extLst>
              </p:cNvPr>
              <p:cNvSpPr/>
              <p:nvPr/>
            </p:nvSpPr>
            <p:spPr>
              <a:xfrm>
                <a:off x="1440535" y="2881262"/>
                <a:ext cx="1160205" cy="1160205"/>
              </a:xfrm>
              <a:prstGeom prst="ellipse">
                <a:avLst/>
              </a:prstGeom>
              <a:noFill/>
              <a:ln w="317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 sz="2400"/>
              </a:p>
            </p:txBody>
          </p:sp>
          <p:sp>
            <p:nvSpPr>
              <p:cNvPr id="46" name="îsḷiḓè">
                <a:extLst>
                  <a:ext uri="{FF2B5EF4-FFF2-40B4-BE49-F238E27FC236}">
                    <a16:creationId xmlns="" xmlns:a16="http://schemas.microsoft.com/office/drawing/2014/main" id="{4C9D21F9-511B-408C-BA49-D14C11D1484E}"/>
                  </a:ext>
                </a:extLst>
              </p:cNvPr>
              <p:cNvSpPr/>
              <p:nvPr/>
            </p:nvSpPr>
            <p:spPr bwMode="auto">
              <a:xfrm>
                <a:off x="1779751" y="3208701"/>
                <a:ext cx="481768" cy="505326"/>
              </a:xfrm>
              <a:custGeom>
                <a:avLst/>
                <a:gdLst>
                  <a:gd name="connsiteX0" fmla="*/ 272000 w 578707"/>
                  <a:gd name="connsiteY0" fmla="*/ 341347 h 607004"/>
                  <a:gd name="connsiteX1" fmla="*/ 256491 w 578707"/>
                  <a:gd name="connsiteY1" fmla="*/ 346871 h 607004"/>
                  <a:gd name="connsiteX2" fmla="*/ 251177 w 578707"/>
                  <a:gd name="connsiteY2" fmla="*/ 353152 h 607004"/>
                  <a:gd name="connsiteX3" fmla="*/ 251177 w 578707"/>
                  <a:gd name="connsiteY3" fmla="*/ 369180 h 607004"/>
                  <a:gd name="connsiteX4" fmla="*/ 248682 w 578707"/>
                  <a:gd name="connsiteY4" fmla="*/ 370913 h 607004"/>
                  <a:gd name="connsiteX5" fmla="*/ 247164 w 578707"/>
                  <a:gd name="connsiteY5" fmla="*/ 375786 h 607004"/>
                  <a:gd name="connsiteX6" fmla="*/ 250634 w 578707"/>
                  <a:gd name="connsiteY6" fmla="*/ 409900 h 607004"/>
                  <a:gd name="connsiteX7" fmla="*/ 255298 w 578707"/>
                  <a:gd name="connsiteY7" fmla="*/ 415424 h 607004"/>
                  <a:gd name="connsiteX8" fmla="*/ 257033 w 578707"/>
                  <a:gd name="connsiteY8" fmla="*/ 415640 h 607004"/>
                  <a:gd name="connsiteX9" fmla="*/ 262130 w 578707"/>
                  <a:gd name="connsiteY9" fmla="*/ 413041 h 607004"/>
                  <a:gd name="connsiteX10" fmla="*/ 280134 w 578707"/>
                  <a:gd name="connsiteY10" fmla="*/ 389215 h 607004"/>
                  <a:gd name="connsiteX11" fmla="*/ 281435 w 578707"/>
                  <a:gd name="connsiteY11" fmla="*/ 385317 h 607004"/>
                  <a:gd name="connsiteX12" fmla="*/ 281435 w 578707"/>
                  <a:gd name="connsiteY12" fmla="*/ 346979 h 607004"/>
                  <a:gd name="connsiteX13" fmla="*/ 278290 w 578707"/>
                  <a:gd name="connsiteY13" fmla="*/ 341564 h 607004"/>
                  <a:gd name="connsiteX14" fmla="*/ 272000 w 578707"/>
                  <a:gd name="connsiteY14" fmla="*/ 341347 h 607004"/>
                  <a:gd name="connsiteX15" fmla="*/ 190768 w 578707"/>
                  <a:gd name="connsiteY15" fmla="*/ 341347 h 607004"/>
                  <a:gd name="connsiteX16" fmla="*/ 184478 w 578707"/>
                  <a:gd name="connsiteY16" fmla="*/ 341564 h 607004"/>
                  <a:gd name="connsiteX17" fmla="*/ 181333 w 578707"/>
                  <a:gd name="connsiteY17" fmla="*/ 346979 h 607004"/>
                  <a:gd name="connsiteX18" fmla="*/ 181333 w 578707"/>
                  <a:gd name="connsiteY18" fmla="*/ 385317 h 607004"/>
                  <a:gd name="connsiteX19" fmla="*/ 182634 w 578707"/>
                  <a:gd name="connsiteY19" fmla="*/ 389215 h 607004"/>
                  <a:gd name="connsiteX20" fmla="*/ 200638 w 578707"/>
                  <a:gd name="connsiteY20" fmla="*/ 413041 h 607004"/>
                  <a:gd name="connsiteX21" fmla="*/ 205843 w 578707"/>
                  <a:gd name="connsiteY21" fmla="*/ 415640 h 607004"/>
                  <a:gd name="connsiteX22" fmla="*/ 207579 w 578707"/>
                  <a:gd name="connsiteY22" fmla="*/ 415424 h 607004"/>
                  <a:gd name="connsiteX23" fmla="*/ 212242 w 578707"/>
                  <a:gd name="connsiteY23" fmla="*/ 409900 h 607004"/>
                  <a:gd name="connsiteX24" fmla="*/ 215713 w 578707"/>
                  <a:gd name="connsiteY24" fmla="*/ 375786 h 607004"/>
                  <a:gd name="connsiteX25" fmla="*/ 214086 w 578707"/>
                  <a:gd name="connsiteY25" fmla="*/ 370805 h 607004"/>
                  <a:gd name="connsiteX26" fmla="*/ 211700 w 578707"/>
                  <a:gd name="connsiteY26" fmla="*/ 369180 h 607004"/>
                  <a:gd name="connsiteX27" fmla="*/ 211700 w 578707"/>
                  <a:gd name="connsiteY27" fmla="*/ 353152 h 607004"/>
                  <a:gd name="connsiteX28" fmla="*/ 206386 w 578707"/>
                  <a:gd name="connsiteY28" fmla="*/ 346871 h 607004"/>
                  <a:gd name="connsiteX29" fmla="*/ 190768 w 578707"/>
                  <a:gd name="connsiteY29" fmla="*/ 341347 h 607004"/>
                  <a:gd name="connsiteX30" fmla="*/ 200746 w 578707"/>
                  <a:gd name="connsiteY30" fmla="*/ 168936 h 607004"/>
                  <a:gd name="connsiteX31" fmla="*/ 156172 w 578707"/>
                  <a:gd name="connsiteY31" fmla="*/ 180740 h 607004"/>
                  <a:gd name="connsiteX32" fmla="*/ 152593 w 578707"/>
                  <a:gd name="connsiteY32" fmla="*/ 186480 h 607004"/>
                  <a:gd name="connsiteX33" fmla="*/ 152593 w 578707"/>
                  <a:gd name="connsiteY33" fmla="*/ 197851 h 607004"/>
                  <a:gd name="connsiteX34" fmla="*/ 149990 w 578707"/>
                  <a:gd name="connsiteY34" fmla="*/ 197851 h 607004"/>
                  <a:gd name="connsiteX35" fmla="*/ 143591 w 578707"/>
                  <a:gd name="connsiteY35" fmla="*/ 204349 h 607004"/>
                  <a:gd name="connsiteX36" fmla="*/ 143591 w 578707"/>
                  <a:gd name="connsiteY36" fmla="*/ 214854 h 607004"/>
                  <a:gd name="connsiteX37" fmla="*/ 146520 w 578707"/>
                  <a:gd name="connsiteY37" fmla="*/ 220269 h 607004"/>
                  <a:gd name="connsiteX38" fmla="*/ 152702 w 578707"/>
                  <a:gd name="connsiteY38" fmla="*/ 224276 h 607004"/>
                  <a:gd name="connsiteX39" fmla="*/ 153135 w 578707"/>
                  <a:gd name="connsiteY39" fmla="*/ 226984 h 607004"/>
                  <a:gd name="connsiteX40" fmla="*/ 176127 w 578707"/>
                  <a:gd name="connsiteY40" fmla="*/ 280050 h 607004"/>
                  <a:gd name="connsiteX41" fmla="*/ 214194 w 578707"/>
                  <a:gd name="connsiteY41" fmla="*/ 312973 h 607004"/>
                  <a:gd name="connsiteX42" fmla="*/ 248682 w 578707"/>
                  <a:gd name="connsiteY42" fmla="*/ 312973 h 607004"/>
                  <a:gd name="connsiteX43" fmla="*/ 286749 w 578707"/>
                  <a:gd name="connsiteY43" fmla="*/ 280050 h 607004"/>
                  <a:gd name="connsiteX44" fmla="*/ 309741 w 578707"/>
                  <a:gd name="connsiteY44" fmla="*/ 226984 h 607004"/>
                  <a:gd name="connsiteX45" fmla="*/ 310067 w 578707"/>
                  <a:gd name="connsiteY45" fmla="*/ 224276 h 607004"/>
                  <a:gd name="connsiteX46" fmla="*/ 316357 w 578707"/>
                  <a:gd name="connsiteY46" fmla="*/ 220269 h 607004"/>
                  <a:gd name="connsiteX47" fmla="*/ 319285 w 578707"/>
                  <a:gd name="connsiteY47" fmla="*/ 214854 h 607004"/>
                  <a:gd name="connsiteX48" fmla="*/ 319285 w 578707"/>
                  <a:gd name="connsiteY48" fmla="*/ 204349 h 607004"/>
                  <a:gd name="connsiteX49" fmla="*/ 312778 w 578707"/>
                  <a:gd name="connsiteY49" fmla="*/ 197851 h 607004"/>
                  <a:gd name="connsiteX50" fmla="*/ 309307 w 578707"/>
                  <a:gd name="connsiteY50" fmla="*/ 197851 h 607004"/>
                  <a:gd name="connsiteX51" fmla="*/ 307247 w 578707"/>
                  <a:gd name="connsiteY51" fmla="*/ 195794 h 607004"/>
                  <a:gd name="connsiteX52" fmla="*/ 301173 w 578707"/>
                  <a:gd name="connsiteY52" fmla="*/ 195252 h 607004"/>
                  <a:gd name="connsiteX53" fmla="*/ 275795 w 578707"/>
                  <a:gd name="connsiteY53" fmla="*/ 201100 h 607004"/>
                  <a:gd name="connsiteX54" fmla="*/ 236427 w 578707"/>
                  <a:gd name="connsiteY54" fmla="*/ 183231 h 607004"/>
                  <a:gd name="connsiteX55" fmla="*/ 200746 w 578707"/>
                  <a:gd name="connsiteY55" fmla="*/ 168936 h 607004"/>
                  <a:gd name="connsiteX56" fmla="*/ 417667 w 578707"/>
                  <a:gd name="connsiteY56" fmla="*/ 57723 h 607004"/>
                  <a:gd name="connsiteX57" fmla="*/ 430673 w 578707"/>
                  <a:gd name="connsiteY57" fmla="*/ 70828 h 607004"/>
                  <a:gd name="connsiteX58" fmla="*/ 430673 w 578707"/>
                  <a:gd name="connsiteY58" fmla="*/ 154334 h 607004"/>
                  <a:gd name="connsiteX59" fmla="*/ 481940 w 578707"/>
                  <a:gd name="connsiteY59" fmla="*/ 154334 h 607004"/>
                  <a:gd name="connsiteX60" fmla="*/ 494946 w 578707"/>
                  <a:gd name="connsiteY60" fmla="*/ 167439 h 607004"/>
                  <a:gd name="connsiteX61" fmla="*/ 481940 w 578707"/>
                  <a:gd name="connsiteY61" fmla="*/ 180436 h 607004"/>
                  <a:gd name="connsiteX62" fmla="*/ 417667 w 578707"/>
                  <a:gd name="connsiteY62" fmla="*/ 180436 h 607004"/>
                  <a:gd name="connsiteX63" fmla="*/ 404552 w 578707"/>
                  <a:gd name="connsiteY63" fmla="*/ 167439 h 607004"/>
                  <a:gd name="connsiteX64" fmla="*/ 404552 w 578707"/>
                  <a:gd name="connsiteY64" fmla="*/ 70828 h 607004"/>
                  <a:gd name="connsiteX65" fmla="*/ 417667 w 578707"/>
                  <a:gd name="connsiteY65" fmla="*/ 57723 h 607004"/>
                  <a:gd name="connsiteX66" fmla="*/ 215170 w 578707"/>
                  <a:gd name="connsiteY66" fmla="*/ 47208 h 607004"/>
                  <a:gd name="connsiteX67" fmla="*/ 247706 w 578707"/>
                  <a:gd name="connsiteY67" fmla="*/ 47208 h 607004"/>
                  <a:gd name="connsiteX68" fmla="*/ 347808 w 578707"/>
                  <a:gd name="connsiteY68" fmla="*/ 147276 h 607004"/>
                  <a:gd name="connsiteX69" fmla="*/ 347808 w 578707"/>
                  <a:gd name="connsiteY69" fmla="*/ 178683 h 607004"/>
                  <a:gd name="connsiteX70" fmla="*/ 353556 w 578707"/>
                  <a:gd name="connsiteY70" fmla="*/ 196552 h 607004"/>
                  <a:gd name="connsiteX71" fmla="*/ 353556 w 578707"/>
                  <a:gd name="connsiteY71" fmla="*/ 218861 h 607004"/>
                  <a:gd name="connsiteX72" fmla="*/ 342494 w 578707"/>
                  <a:gd name="connsiteY72" fmla="*/ 242579 h 607004"/>
                  <a:gd name="connsiteX73" fmla="*/ 335987 w 578707"/>
                  <a:gd name="connsiteY73" fmla="*/ 259473 h 607004"/>
                  <a:gd name="connsiteX74" fmla="*/ 314405 w 578707"/>
                  <a:gd name="connsiteY74" fmla="*/ 299977 h 607004"/>
                  <a:gd name="connsiteX75" fmla="*/ 299763 w 578707"/>
                  <a:gd name="connsiteY75" fmla="*/ 318605 h 607004"/>
                  <a:gd name="connsiteX76" fmla="*/ 310717 w 578707"/>
                  <a:gd name="connsiteY76" fmla="*/ 332142 h 607004"/>
                  <a:gd name="connsiteX77" fmla="*/ 382079 w 578707"/>
                  <a:gd name="connsiteY77" fmla="*/ 353693 h 607004"/>
                  <a:gd name="connsiteX78" fmla="*/ 462768 w 578707"/>
                  <a:gd name="connsiteY78" fmla="*/ 588052 h 607004"/>
                  <a:gd name="connsiteX79" fmla="*/ 443789 w 578707"/>
                  <a:gd name="connsiteY79" fmla="*/ 607004 h 607004"/>
                  <a:gd name="connsiteX80" fmla="*/ 18979 w 578707"/>
                  <a:gd name="connsiteY80" fmla="*/ 607004 h 607004"/>
                  <a:gd name="connsiteX81" fmla="*/ 0 w 578707"/>
                  <a:gd name="connsiteY81" fmla="*/ 588052 h 607004"/>
                  <a:gd name="connsiteX82" fmla="*/ 325 w 578707"/>
                  <a:gd name="connsiteY82" fmla="*/ 585128 h 607004"/>
                  <a:gd name="connsiteX83" fmla="*/ 80689 w 578707"/>
                  <a:gd name="connsiteY83" fmla="*/ 353693 h 607004"/>
                  <a:gd name="connsiteX84" fmla="*/ 152159 w 578707"/>
                  <a:gd name="connsiteY84" fmla="*/ 332142 h 607004"/>
                  <a:gd name="connsiteX85" fmla="*/ 163005 w 578707"/>
                  <a:gd name="connsiteY85" fmla="*/ 318605 h 607004"/>
                  <a:gd name="connsiteX86" fmla="*/ 148363 w 578707"/>
                  <a:gd name="connsiteY86" fmla="*/ 299977 h 607004"/>
                  <a:gd name="connsiteX87" fmla="*/ 126781 w 578707"/>
                  <a:gd name="connsiteY87" fmla="*/ 259582 h 607004"/>
                  <a:gd name="connsiteX88" fmla="*/ 120383 w 578707"/>
                  <a:gd name="connsiteY88" fmla="*/ 242471 h 607004"/>
                  <a:gd name="connsiteX89" fmla="*/ 109320 w 578707"/>
                  <a:gd name="connsiteY89" fmla="*/ 218861 h 607004"/>
                  <a:gd name="connsiteX90" fmla="*/ 109320 w 578707"/>
                  <a:gd name="connsiteY90" fmla="*/ 196552 h 607004"/>
                  <a:gd name="connsiteX91" fmla="*/ 115068 w 578707"/>
                  <a:gd name="connsiteY91" fmla="*/ 178683 h 607004"/>
                  <a:gd name="connsiteX92" fmla="*/ 115068 w 578707"/>
                  <a:gd name="connsiteY92" fmla="*/ 147276 h 607004"/>
                  <a:gd name="connsiteX93" fmla="*/ 215170 w 578707"/>
                  <a:gd name="connsiteY93" fmla="*/ 47208 h 607004"/>
                  <a:gd name="connsiteX94" fmla="*/ 415135 w 578707"/>
                  <a:gd name="connsiteY94" fmla="*/ 0 h 607004"/>
                  <a:gd name="connsiteX95" fmla="*/ 578707 w 578707"/>
                  <a:gd name="connsiteY95" fmla="*/ 163305 h 607004"/>
                  <a:gd name="connsiteX96" fmla="*/ 415135 w 578707"/>
                  <a:gd name="connsiteY96" fmla="*/ 326718 h 607004"/>
                  <a:gd name="connsiteX97" fmla="*/ 344955 w 578707"/>
                  <a:gd name="connsiteY97" fmla="*/ 310907 h 607004"/>
                  <a:gd name="connsiteX98" fmla="*/ 360357 w 578707"/>
                  <a:gd name="connsiteY98" fmla="*/ 279719 h 607004"/>
                  <a:gd name="connsiteX99" fmla="*/ 415135 w 578707"/>
                  <a:gd name="connsiteY99" fmla="*/ 291956 h 607004"/>
                  <a:gd name="connsiteX100" fmla="*/ 543888 w 578707"/>
                  <a:gd name="connsiteY100" fmla="*/ 163305 h 607004"/>
                  <a:gd name="connsiteX101" fmla="*/ 415135 w 578707"/>
                  <a:gd name="connsiteY101" fmla="*/ 34762 h 607004"/>
                  <a:gd name="connsiteX102" fmla="*/ 339097 w 578707"/>
                  <a:gd name="connsiteY102" fmla="*/ 59561 h 607004"/>
                  <a:gd name="connsiteX103" fmla="*/ 311546 w 578707"/>
                  <a:gd name="connsiteY103" fmla="*/ 37036 h 607004"/>
                  <a:gd name="connsiteX104" fmla="*/ 415135 w 578707"/>
                  <a:gd name="connsiteY104" fmla="*/ 0 h 60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578707" h="607004">
                    <a:moveTo>
                      <a:pt x="272000" y="341347"/>
                    </a:moveTo>
                    <a:cubicBezTo>
                      <a:pt x="266794" y="344163"/>
                      <a:pt x="261588" y="346004"/>
                      <a:pt x="256491" y="346871"/>
                    </a:cubicBezTo>
                    <a:cubicBezTo>
                      <a:pt x="253346" y="347412"/>
                      <a:pt x="251177" y="350119"/>
                      <a:pt x="251177" y="353152"/>
                    </a:cubicBezTo>
                    <a:lnTo>
                      <a:pt x="251177" y="369180"/>
                    </a:lnTo>
                    <a:cubicBezTo>
                      <a:pt x="250201" y="369505"/>
                      <a:pt x="249441" y="370155"/>
                      <a:pt x="248682" y="370913"/>
                    </a:cubicBezTo>
                    <a:cubicBezTo>
                      <a:pt x="247489" y="372212"/>
                      <a:pt x="246947" y="374053"/>
                      <a:pt x="247164" y="375786"/>
                    </a:cubicBezTo>
                    <a:lnTo>
                      <a:pt x="250634" y="409900"/>
                    </a:lnTo>
                    <a:cubicBezTo>
                      <a:pt x="250960" y="412500"/>
                      <a:pt x="252803" y="414665"/>
                      <a:pt x="255298" y="415424"/>
                    </a:cubicBezTo>
                    <a:cubicBezTo>
                      <a:pt x="255840" y="415532"/>
                      <a:pt x="256491" y="415640"/>
                      <a:pt x="257033" y="415640"/>
                    </a:cubicBezTo>
                    <a:cubicBezTo>
                      <a:pt x="258985" y="415640"/>
                      <a:pt x="260937" y="414665"/>
                      <a:pt x="262130" y="413041"/>
                    </a:cubicBezTo>
                    <a:lnTo>
                      <a:pt x="280134" y="389215"/>
                    </a:lnTo>
                    <a:cubicBezTo>
                      <a:pt x="281001" y="388132"/>
                      <a:pt x="281435" y="386724"/>
                      <a:pt x="281435" y="385317"/>
                    </a:cubicBezTo>
                    <a:lnTo>
                      <a:pt x="281435" y="346979"/>
                    </a:lnTo>
                    <a:cubicBezTo>
                      <a:pt x="281435" y="344813"/>
                      <a:pt x="280242" y="342647"/>
                      <a:pt x="278290" y="341564"/>
                    </a:cubicBezTo>
                    <a:cubicBezTo>
                      <a:pt x="276446" y="340373"/>
                      <a:pt x="274060" y="340264"/>
                      <a:pt x="272000" y="341347"/>
                    </a:cubicBezTo>
                    <a:close/>
                    <a:moveTo>
                      <a:pt x="190768" y="341347"/>
                    </a:moveTo>
                    <a:cubicBezTo>
                      <a:pt x="188816" y="340264"/>
                      <a:pt x="186430" y="340373"/>
                      <a:pt x="184478" y="341564"/>
                    </a:cubicBezTo>
                    <a:cubicBezTo>
                      <a:pt x="182526" y="342647"/>
                      <a:pt x="181333" y="344813"/>
                      <a:pt x="181333" y="346979"/>
                    </a:cubicBezTo>
                    <a:lnTo>
                      <a:pt x="181333" y="385317"/>
                    </a:lnTo>
                    <a:cubicBezTo>
                      <a:pt x="181333" y="386724"/>
                      <a:pt x="181767" y="388132"/>
                      <a:pt x="182634" y="389215"/>
                    </a:cubicBezTo>
                    <a:lnTo>
                      <a:pt x="200638" y="413041"/>
                    </a:lnTo>
                    <a:cubicBezTo>
                      <a:pt x="201939" y="414665"/>
                      <a:pt x="203783" y="415640"/>
                      <a:pt x="205843" y="415640"/>
                    </a:cubicBezTo>
                    <a:cubicBezTo>
                      <a:pt x="206386" y="415640"/>
                      <a:pt x="206928" y="415532"/>
                      <a:pt x="207579" y="415424"/>
                    </a:cubicBezTo>
                    <a:cubicBezTo>
                      <a:pt x="210073" y="414665"/>
                      <a:pt x="211917" y="412500"/>
                      <a:pt x="212242" y="409900"/>
                    </a:cubicBezTo>
                    <a:lnTo>
                      <a:pt x="215713" y="375786"/>
                    </a:lnTo>
                    <a:cubicBezTo>
                      <a:pt x="215929" y="374053"/>
                      <a:pt x="215279" y="372212"/>
                      <a:pt x="214086" y="370805"/>
                    </a:cubicBezTo>
                    <a:cubicBezTo>
                      <a:pt x="213435" y="370155"/>
                      <a:pt x="212567" y="369505"/>
                      <a:pt x="211700" y="369180"/>
                    </a:cubicBezTo>
                    <a:lnTo>
                      <a:pt x="211700" y="353152"/>
                    </a:lnTo>
                    <a:cubicBezTo>
                      <a:pt x="211700" y="350119"/>
                      <a:pt x="209422" y="347412"/>
                      <a:pt x="206386" y="346871"/>
                    </a:cubicBezTo>
                    <a:cubicBezTo>
                      <a:pt x="201288" y="346004"/>
                      <a:pt x="196083" y="344163"/>
                      <a:pt x="190768" y="341347"/>
                    </a:cubicBezTo>
                    <a:close/>
                    <a:moveTo>
                      <a:pt x="200746" y="168936"/>
                    </a:moveTo>
                    <a:cubicBezTo>
                      <a:pt x="182526" y="168936"/>
                      <a:pt x="165065" y="176300"/>
                      <a:pt x="156172" y="180740"/>
                    </a:cubicBezTo>
                    <a:cubicBezTo>
                      <a:pt x="154003" y="181823"/>
                      <a:pt x="152593" y="183989"/>
                      <a:pt x="152593" y="186480"/>
                    </a:cubicBezTo>
                    <a:lnTo>
                      <a:pt x="152593" y="197851"/>
                    </a:lnTo>
                    <a:lnTo>
                      <a:pt x="149990" y="197851"/>
                    </a:lnTo>
                    <a:cubicBezTo>
                      <a:pt x="146520" y="197851"/>
                      <a:pt x="143591" y="200776"/>
                      <a:pt x="143591" y="204349"/>
                    </a:cubicBezTo>
                    <a:lnTo>
                      <a:pt x="143591" y="214854"/>
                    </a:lnTo>
                    <a:cubicBezTo>
                      <a:pt x="143591" y="217020"/>
                      <a:pt x="144676" y="219078"/>
                      <a:pt x="146520" y="220269"/>
                    </a:cubicBezTo>
                    <a:lnTo>
                      <a:pt x="152702" y="224276"/>
                    </a:lnTo>
                    <a:lnTo>
                      <a:pt x="153135" y="226984"/>
                    </a:lnTo>
                    <a:cubicBezTo>
                      <a:pt x="155087" y="242254"/>
                      <a:pt x="163764" y="262073"/>
                      <a:pt x="176127" y="280050"/>
                    </a:cubicBezTo>
                    <a:cubicBezTo>
                      <a:pt x="191853" y="302793"/>
                      <a:pt x="206603" y="312973"/>
                      <a:pt x="214194" y="312973"/>
                    </a:cubicBezTo>
                    <a:lnTo>
                      <a:pt x="248682" y="312973"/>
                    </a:lnTo>
                    <a:cubicBezTo>
                      <a:pt x="256274" y="312973"/>
                      <a:pt x="271023" y="302793"/>
                      <a:pt x="286749" y="280050"/>
                    </a:cubicBezTo>
                    <a:cubicBezTo>
                      <a:pt x="299113" y="262073"/>
                      <a:pt x="307681" y="242254"/>
                      <a:pt x="309741" y="226984"/>
                    </a:cubicBezTo>
                    <a:lnTo>
                      <a:pt x="310067" y="224276"/>
                    </a:lnTo>
                    <a:lnTo>
                      <a:pt x="316357" y="220269"/>
                    </a:lnTo>
                    <a:cubicBezTo>
                      <a:pt x="318092" y="219078"/>
                      <a:pt x="319285" y="217020"/>
                      <a:pt x="319285" y="214854"/>
                    </a:cubicBezTo>
                    <a:lnTo>
                      <a:pt x="319285" y="204349"/>
                    </a:lnTo>
                    <a:cubicBezTo>
                      <a:pt x="319285" y="200776"/>
                      <a:pt x="316357" y="197851"/>
                      <a:pt x="312778" y="197851"/>
                    </a:cubicBezTo>
                    <a:lnTo>
                      <a:pt x="309307" y="197851"/>
                    </a:lnTo>
                    <a:cubicBezTo>
                      <a:pt x="308765" y="197093"/>
                      <a:pt x="308114" y="196335"/>
                      <a:pt x="307247" y="195794"/>
                    </a:cubicBezTo>
                    <a:cubicBezTo>
                      <a:pt x="305403" y="194603"/>
                      <a:pt x="303125" y="194386"/>
                      <a:pt x="301173" y="195252"/>
                    </a:cubicBezTo>
                    <a:cubicBezTo>
                      <a:pt x="292606" y="199151"/>
                      <a:pt x="284038" y="201100"/>
                      <a:pt x="275795" y="201100"/>
                    </a:cubicBezTo>
                    <a:cubicBezTo>
                      <a:pt x="261154" y="201100"/>
                      <a:pt x="247923" y="195036"/>
                      <a:pt x="236427" y="183231"/>
                    </a:cubicBezTo>
                    <a:cubicBezTo>
                      <a:pt x="227209" y="173701"/>
                      <a:pt x="215279" y="168936"/>
                      <a:pt x="200746" y="168936"/>
                    </a:cubicBezTo>
                    <a:close/>
                    <a:moveTo>
                      <a:pt x="417667" y="57723"/>
                    </a:moveTo>
                    <a:cubicBezTo>
                      <a:pt x="424820" y="57723"/>
                      <a:pt x="430673" y="63572"/>
                      <a:pt x="430673" y="70828"/>
                    </a:cubicBezTo>
                    <a:lnTo>
                      <a:pt x="430673" y="154334"/>
                    </a:lnTo>
                    <a:lnTo>
                      <a:pt x="481940" y="154334"/>
                    </a:lnTo>
                    <a:cubicBezTo>
                      <a:pt x="489093" y="154334"/>
                      <a:pt x="494946" y="160182"/>
                      <a:pt x="494946" y="167439"/>
                    </a:cubicBezTo>
                    <a:cubicBezTo>
                      <a:pt x="494946" y="174587"/>
                      <a:pt x="489093" y="180436"/>
                      <a:pt x="481940" y="180436"/>
                    </a:cubicBezTo>
                    <a:lnTo>
                      <a:pt x="417667" y="180436"/>
                    </a:lnTo>
                    <a:cubicBezTo>
                      <a:pt x="410405" y="180436"/>
                      <a:pt x="404552" y="174587"/>
                      <a:pt x="404552" y="167439"/>
                    </a:cubicBezTo>
                    <a:lnTo>
                      <a:pt x="404552" y="70828"/>
                    </a:lnTo>
                    <a:cubicBezTo>
                      <a:pt x="404552" y="63572"/>
                      <a:pt x="410405" y="57723"/>
                      <a:pt x="417667" y="57723"/>
                    </a:cubicBezTo>
                    <a:close/>
                    <a:moveTo>
                      <a:pt x="215170" y="47208"/>
                    </a:moveTo>
                    <a:lnTo>
                      <a:pt x="247706" y="47208"/>
                    </a:lnTo>
                    <a:cubicBezTo>
                      <a:pt x="302909" y="47208"/>
                      <a:pt x="347808" y="92044"/>
                      <a:pt x="347808" y="147276"/>
                    </a:cubicBezTo>
                    <a:lnTo>
                      <a:pt x="347808" y="178683"/>
                    </a:lnTo>
                    <a:cubicBezTo>
                      <a:pt x="351495" y="183881"/>
                      <a:pt x="353556" y="190162"/>
                      <a:pt x="353556" y="196552"/>
                    </a:cubicBezTo>
                    <a:lnTo>
                      <a:pt x="353556" y="218861"/>
                    </a:lnTo>
                    <a:cubicBezTo>
                      <a:pt x="353556" y="228067"/>
                      <a:pt x="349435" y="236731"/>
                      <a:pt x="342494" y="242579"/>
                    </a:cubicBezTo>
                    <a:cubicBezTo>
                      <a:pt x="340759" y="248102"/>
                      <a:pt x="338590" y="253842"/>
                      <a:pt x="335987" y="259473"/>
                    </a:cubicBezTo>
                    <a:cubicBezTo>
                      <a:pt x="330889" y="273011"/>
                      <a:pt x="323406" y="286981"/>
                      <a:pt x="314405" y="299977"/>
                    </a:cubicBezTo>
                    <a:cubicBezTo>
                      <a:pt x="310717" y="305392"/>
                      <a:pt x="305728" y="311998"/>
                      <a:pt x="299763" y="318605"/>
                    </a:cubicBezTo>
                    <a:cubicBezTo>
                      <a:pt x="305186" y="322395"/>
                      <a:pt x="308982" y="326944"/>
                      <a:pt x="310717" y="332142"/>
                    </a:cubicBezTo>
                    <a:lnTo>
                      <a:pt x="382079" y="353693"/>
                    </a:lnTo>
                    <a:cubicBezTo>
                      <a:pt x="432401" y="368205"/>
                      <a:pt x="462768" y="578955"/>
                      <a:pt x="462768" y="588052"/>
                    </a:cubicBezTo>
                    <a:cubicBezTo>
                      <a:pt x="462768" y="598448"/>
                      <a:pt x="454309" y="607004"/>
                      <a:pt x="443789" y="607004"/>
                    </a:cubicBezTo>
                    <a:lnTo>
                      <a:pt x="18979" y="607004"/>
                    </a:lnTo>
                    <a:cubicBezTo>
                      <a:pt x="8568" y="607004"/>
                      <a:pt x="0" y="598448"/>
                      <a:pt x="0" y="588052"/>
                    </a:cubicBezTo>
                    <a:cubicBezTo>
                      <a:pt x="0" y="587077"/>
                      <a:pt x="108" y="586102"/>
                      <a:pt x="325" y="585128"/>
                    </a:cubicBezTo>
                    <a:cubicBezTo>
                      <a:pt x="325" y="585128"/>
                      <a:pt x="30475" y="368205"/>
                      <a:pt x="80689" y="353693"/>
                    </a:cubicBezTo>
                    <a:lnTo>
                      <a:pt x="152159" y="332142"/>
                    </a:lnTo>
                    <a:cubicBezTo>
                      <a:pt x="153894" y="326944"/>
                      <a:pt x="157690" y="322395"/>
                      <a:pt x="163005" y="318605"/>
                    </a:cubicBezTo>
                    <a:cubicBezTo>
                      <a:pt x="157148" y="311998"/>
                      <a:pt x="152159" y="305392"/>
                      <a:pt x="148363" y="299977"/>
                    </a:cubicBezTo>
                    <a:cubicBezTo>
                      <a:pt x="139470" y="286981"/>
                      <a:pt x="131987" y="273011"/>
                      <a:pt x="126781" y="259582"/>
                    </a:cubicBezTo>
                    <a:cubicBezTo>
                      <a:pt x="124287" y="253842"/>
                      <a:pt x="122118" y="248102"/>
                      <a:pt x="120383" y="242471"/>
                    </a:cubicBezTo>
                    <a:cubicBezTo>
                      <a:pt x="113333" y="236731"/>
                      <a:pt x="109320" y="227959"/>
                      <a:pt x="109320" y="218861"/>
                    </a:cubicBezTo>
                    <a:lnTo>
                      <a:pt x="109320" y="196552"/>
                    </a:lnTo>
                    <a:cubicBezTo>
                      <a:pt x="109320" y="190162"/>
                      <a:pt x="111273" y="183881"/>
                      <a:pt x="115068" y="178683"/>
                    </a:cubicBezTo>
                    <a:lnTo>
                      <a:pt x="115068" y="147276"/>
                    </a:lnTo>
                    <a:cubicBezTo>
                      <a:pt x="115068" y="92044"/>
                      <a:pt x="159968" y="47208"/>
                      <a:pt x="215170" y="47208"/>
                    </a:cubicBezTo>
                    <a:close/>
                    <a:moveTo>
                      <a:pt x="415135" y="0"/>
                    </a:moveTo>
                    <a:cubicBezTo>
                      <a:pt x="505381" y="0"/>
                      <a:pt x="578707" y="73314"/>
                      <a:pt x="578707" y="163305"/>
                    </a:cubicBezTo>
                    <a:cubicBezTo>
                      <a:pt x="578707" y="253404"/>
                      <a:pt x="505381" y="326718"/>
                      <a:pt x="415135" y="326718"/>
                    </a:cubicBezTo>
                    <a:cubicBezTo>
                      <a:pt x="390078" y="326718"/>
                      <a:pt x="366215" y="320979"/>
                      <a:pt x="344955" y="310907"/>
                    </a:cubicBezTo>
                    <a:cubicBezTo>
                      <a:pt x="351029" y="300620"/>
                      <a:pt x="356236" y="290115"/>
                      <a:pt x="360357" y="279719"/>
                    </a:cubicBezTo>
                    <a:cubicBezTo>
                      <a:pt x="376953" y="287516"/>
                      <a:pt x="395502" y="291956"/>
                      <a:pt x="415135" y="291956"/>
                    </a:cubicBezTo>
                    <a:cubicBezTo>
                      <a:pt x="486182" y="291956"/>
                      <a:pt x="543888" y="234236"/>
                      <a:pt x="543888" y="163305"/>
                    </a:cubicBezTo>
                    <a:cubicBezTo>
                      <a:pt x="543888" y="92482"/>
                      <a:pt x="486182" y="34762"/>
                      <a:pt x="415135" y="34762"/>
                    </a:cubicBezTo>
                    <a:cubicBezTo>
                      <a:pt x="386716" y="34762"/>
                      <a:pt x="360466" y="43967"/>
                      <a:pt x="339097" y="59561"/>
                    </a:cubicBezTo>
                    <a:cubicBezTo>
                      <a:pt x="330962" y="50897"/>
                      <a:pt x="321742" y="43317"/>
                      <a:pt x="311546" y="37036"/>
                    </a:cubicBezTo>
                    <a:cubicBezTo>
                      <a:pt x="339748" y="13861"/>
                      <a:pt x="375869" y="0"/>
                      <a:pt x="415135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i="1"/>
              </a:p>
            </p:txBody>
          </p:sp>
        </p:grpSp>
        <p:grpSp>
          <p:nvGrpSpPr>
            <p:cNvPr id="33" name="îşľïďé">
              <a:extLst>
                <a:ext uri="{FF2B5EF4-FFF2-40B4-BE49-F238E27FC236}">
                  <a16:creationId xmlns="" xmlns:a16="http://schemas.microsoft.com/office/drawing/2014/main" id="{2A973FF7-39DE-4E64-BC30-26DF3492910C}"/>
                </a:ext>
              </a:extLst>
            </p:cNvPr>
            <p:cNvGrpSpPr/>
            <p:nvPr/>
          </p:nvGrpSpPr>
          <p:grpSpPr>
            <a:xfrm>
              <a:off x="673100" y="4389814"/>
              <a:ext cx="2416175" cy="908538"/>
              <a:chOff x="-342900" y="4659981"/>
              <a:chExt cx="2195910" cy="908538"/>
            </a:xfrm>
          </p:grpSpPr>
          <p:sp>
            <p:nvSpPr>
              <p:cNvPr id="43" name="ïṥ1ïḍé">
                <a:extLst>
                  <a:ext uri="{FF2B5EF4-FFF2-40B4-BE49-F238E27FC236}">
                    <a16:creationId xmlns="" xmlns:a16="http://schemas.microsoft.com/office/drawing/2014/main" id="{3F65822C-DACD-4019-932E-32F50DEF0709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44" name="îṣ1íḓé">
                <a:extLst>
                  <a:ext uri="{FF2B5EF4-FFF2-40B4-BE49-F238E27FC236}">
                    <a16:creationId xmlns="" xmlns:a16="http://schemas.microsoft.com/office/drawing/2014/main" id="{1A42D720-D444-4E2F-A967-B81CA1631BE8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cxnSp>
          <p:nvCxnSpPr>
            <p:cNvPr id="34" name="肘形连接符 33">
              <a:extLst>
                <a:ext uri="{FF2B5EF4-FFF2-40B4-BE49-F238E27FC236}">
                  <a16:creationId xmlns="" xmlns:a16="http://schemas.microsoft.com/office/drawing/2014/main" id="{EEBB6536-EEFF-4156-AA44-1523EA0E6E36}"/>
                </a:ext>
              </a:extLst>
            </p:cNvPr>
            <p:cNvCxnSpPr>
              <a:cxnSpLocks/>
              <a:stCxn id="53" idx="6"/>
              <a:endCxn id="25" idx="9"/>
            </p:cNvCxnSpPr>
            <p:nvPr/>
          </p:nvCxnSpPr>
          <p:spPr>
            <a:xfrm>
              <a:off x="3852679" y="2298567"/>
              <a:ext cx="666987" cy="1202723"/>
            </a:xfrm>
            <a:prstGeom prst="bentConnector3">
              <a:avLst>
                <a:gd name="adj1" fmla="val 43502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肘形连接符 34">
              <a:extLst>
                <a:ext uri="{FF2B5EF4-FFF2-40B4-BE49-F238E27FC236}">
                  <a16:creationId xmlns="" xmlns:a16="http://schemas.microsoft.com/office/drawing/2014/main" id="{7D4D34D9-DABB-447C-8061-9C4EB7D28041}"/>
                </a:ext>
              </a:extLst>
            </p:cNvPr>
            <p:cNvCxnSpPr>
              <a:cxnSpLocks/>
              <a:stCxn id="45" idx="6"/>
              <a:endCxn id="25" idx="9"/>
            </p:cNvCxnSpPr>
            <p:nvPr/>
          </p:nvCxnSpPr>
          <p:spPr>
            <a:xfrm flipV="1">
              <a:off x="3852679" y="3501290"/>
              <a:ext cx="666987" cy="1208343"/>
            </a:xfrm>
            <a:prstGeom prst="bentConnector3">
              <a:avLst>
                <a:gd name="adj1" fmla="val 43502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95742ABF-C0A6-4DE1-A779-80E0982B8FD2}"/>
                </a:ext>
              </a:extLst>
            </p:cNvPr>
            <p:cNvCxnSpPr>
              <a:cxnSpLocks/>
              <a:stCxn id="49" idx="6"/>
              <a:endCxn id="25" idx="9"/>
            </p:cNvCxnSpPr>
            <p:nvPr/>
          </p:nvCxnSpPr>
          <p:spPr>
            <a:xfrm flipV="1">
              <a:off x="3852679" y="3501290"/>
              <a:ext cx="666987" cy="281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肘形连接符 36">
              <a:extLst>
                <a:ext uri="{FF2B5EF4-FFF2-40B4-BE49-F238E27FC236}">
                  <a16:creationId xmlns="" xmlns:a16="http://schemas.microsoft.com/office/drawing/2014/main" id="{9A752E28-54F7-46F2-84EF-2B8334CE2702}"/>
                </a:ext>
              </a:extLst>
            </p:cNvPr>
            <p:cNvCxnSpPr>
              <a:cxnSpLocks/>
              <a:stCxn id="71" idx="2"/>
              <a:endCxn id="26" idx="1"/>
            </p:cNvCxnSpPr>
            <p:nvPr/>
          </p:nvCxnSpPr>
          <p:spPr>
            <a:xfrm rot="10800000" flipV="1">
              <a:off x="7670397" y="2298567"/>
              <a:ext cx="870471" cy="1208342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肘形连接符 37">
              <a:extLst>
                <a:ext uri="{FF2B5EF4-FFF2-40B4-BE49-F238E27FC236}">
                  <a16:creationId xmlns="" xmlns:a16="http://schemas.microsoft.com/office/drawing/2014/main" id="{3447D1BD-5D63-4065-AA39-CEE36AF06084}"/>
                </a:ext>
              </a:extLst>
            </p:cNvPr>
            <p:cNvCxnSpPr>
              <a:stCxn id="63" idx="2"/>
              <a:endCxn id="26" idx="1"/>
            </p:cNvCxnSpPr>
            <p:nvPr/>
          </p:nvCxnSpPr>
          <p:spPr>
            <a:xfrm rot="10800000">
              <a:off x="7670397" y="3506909"/>
              <a:ext cx="870471" cy="1202724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56E9F355-15AE-4041-BEAD-B6B717F31C6F}"/>
                </a:ext>
              </a:extLst>
            </p:cNvPr>
            <p:cNvCxnSpPr>
              <a:stCxn id="26" idx="1"/>
              <a:endCxn id="67" idx="2"/>
            </p:cNvCxnSpPr>
            <p:nvPr/>
          </p:nvCxnSpPr>
          <p:spPr>
            <a:xfrm flipV="1">
              <a:off x="7670396" y="3504100"/>
              <a:ext cx="870471" cy="280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îŝḻîḓé">
              <a:extLst>
                <a:ext uri="{FF2B5EF4-FFF2-40B4-BE49-F238E27FC236}">
                  <a16:creationId xmlns="" xmlns:a16="http://schemas.microsoft.com/office/drawing/2014/main" id="{87707CAC-6CA1-4C6B-BB4F-938F3C827BDE}"/>
                </a:ext>
              </a:extLst>
            </p:cNvPr>
            <p:cNvSpPr/>
            <p:nvPr/>
          </p:nvSpPr>
          <p:spPr>
            <a:xfrm>
              <a:off x="4612578" y="3330974"/>
              <a:ext cx="835424" cy="3462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600" dirty="0"/>
                <a:t>A</a:t>
              </a:r>
              <a:endParaRPr lang="zh-CN" altLang="en-US" sz="1600" dirty="0"/>
            </a:p>
          </p:txBody>
        </p:sp>
        <p:sp>
          <p:nvSpPr>
            <p:cNvPr id="41" name="íṩḻîḓê">
              <a:extLst>
                <a:ext uri="{FF2B5EF4-FFF2-40B4-BE49-F238E27FC236}">
                  <a16:creationId xmlns="" xmlns:a16="http://schemas.microsoft.com/office/drawing/2014/main" id="{54DC3B98-D409-47DA-813A-826E84D04177}"/>
                </a:ext>
              </a:extLst>
            </p:cNvPr>
            <p:cNvSpPr/>
            <p:nvPr/>
          </p:nvSpPr>
          <p:spPr>
            <a:xfrm>
              <a:off x="6715997" y="3330974"/>
              <a:ext cx="835424" cy="3462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600" dirty="0"/>
                <a:t>B</a:t>
              </a:r>
              <a:endParaRPr lang="zh-CN" altLang="en-US" sz="1600" dirty="0"/>
            </a:p>
          </p:txBody>
        </p:sp>
        <p:sp>
          <p:nvSpPr>
            <p:cNvPr id="42" name="ïs1ïdè">
              <a:extLst>
                <a:ext uri="{FF2B5EF4-FFF2-40B4-BE49-F238E27FC236}">
                  <a16:creationId xmlns="" xmlns:a16="http://schemas.microsoft.com/office/drawing/2014/main" id="{250C0FE5-A97E-4356-BDB7-7DE71A4696D9}"/>
                </a:ext>
              </a:extLst>
            </p:cNvPr>
            <p:cNvSpPr/>
            <p:nvPr/>
          </p:nvSpPr>
          <p:spPr>
            <a:xfrm>
              <a:off x="5501033" y="3330974"/>
              <a:ext cx="1180825" cy="3462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600" b="1" i="1" dirty="0">
                  <a:solidFill>
                    <a:schemeClr val="bg1"/>
                  </a:solidFill>
                </a:rPr>
                <a:t>Text</a:t>
              </a:r>
              <a:endParaRPr lang="zh-CN" altLang="en-US" sz="1600" b="1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372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300" name="2164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6207FB-910A-4625-8B7A-4BE840BE7C5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2427195"/>
            <a:ext cx="10848975" cy="2541940"/>
            <a:chOff x="671513" y="2427195"/>
            <a:chExt cx="10848975" cy="2541940"/>
          </a:xfrm>
        </p:grpSpPr>
        <p:cxnSp>
          <p:nvCxnSpPr>
            <p:cNvPr id="301" name="肘形连接符 8">
              <a:extLst>
                <a:ext uri="{FF2B5EF4-FFF2-40B4-BE49-F238E27FC236}">
                  <a16:creationId xmlns="" xmlns:a16="http://schemas.microsoft.com/office/drawing/2014/main" id="{E4D0C16D-2D14-48BF-87D7-3C2A3A5FCD62}"/>
                </a:ext>
              </a:extLst>
            </p:cNvPr>
            <p:cNvCxnSpPr/>
            <p:nvPr/>
          </p:nvCxnSpPr>
          <p:spPr>
            <a:xfrm>
              <a:off x="2718155" y="3175802"/>
              <a:ext cx="887469" cy="92549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肘形连接符 10">
              <a:extLst>
                <a:ext uri="{FF2B5EF4-FFF2-40B4-BE49-F238E27FC236}">
                  <a16:creationId xmlns="" xmlns:a16="http://schemas.microsoft.com/office/drawing/2014/main" id="{A2D7E0EB-3C2D-425E-AF7D-9AED651BEC31}"/>
                </a:ext>
              </a:extLst>
            </p:cNvPr>
            <p:cNvCxnSpPr/>
            <p:nvPr/>
          </p:nvCxnSpPr>
          <p:spPr>
            <a:xfrm flipV="1">
              <a:off x="5652266" y="3175802"/>
              <a:ext cx="887469" cy="92549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肘形连接符 12">
              <a:extLst>
                <a:ext uri="{FF2B5EF4-FFF2-40B4-BE49-F238E27FC236}">
                  <a16:creationId xmlns="" xmlns:a16="http://schemas.microsoft.com/office/drawing/2014/main" id="{242C38D2-7DF1-47FD-998D-580F66B6B312}"/>
                </a:ext>
              </a:extLst>
            </p:cNvPr>
            <p:cNvCxnSpPr/>
            <p:nvPr/>
          </p:nvCxnSpPr>
          <p:spPr>
            <a:xfrm>
              <a:off x="8586377" y="3175802"/>
              <a:ext cx="887469" cy="92549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4" name="işļiḓè">
              <a:extLst>
                <a:ext uri="{FF2B5EF4-FFF2-40B4-BE49-F238E27FC236}">
                  <a16:creationId xmlns="" xmlns:a16="http://schemas.microsoft.com/office/drawing/2014/main" id="{AB376217-8B01-47B2-AB6D-4B4C12004FA1}"/>
                </a:ext>
              </a:extLst>
            </p:cNvPr>
            <p:cNvGrpSpPr/>
            <p:nvPr/>
          </p:nvGrpSpPr>
          <p:grpSpPr>
            <a:xfrm>
              <a:off x="671513" y="2900594"/>
              <a:ext cx="2049816" cy="1116369"/>
              <a:chOff x="671513" y="2758551"/>
              <a:chExt cx="2049816" cy="1116369"/>
            </a:xfrm>
          </p:grpSpPr>
          <p:sp>
            <p:nvSpPr>
              <p:cNvPr id="318" name="iṡliḓé">
                <a:extLst>
                  <a:ext uri="{FF2B5EF4-FFF2-40B4-BE49-F238E27FC236}">
                    <a16:creationId xmlns="" xmlns:a16="http://schemas.microsoft.com/office/drawing/2014/main" id="{62CB58E1-79AB-4BD0-891C-2D85D85D5E16}"/>
                  </a:ext>
                </a:extLst>
              </p:cNvPr>
              <p:cNvSpPr/>
              <p:nvPr/>
            </p:nvSpPr>
            <p:spPr>
              <a:xfrm>
                <a:off x="671513" y="2758551"/>
                <a:ext cx="2046642" cy="5504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r>
                  <a:rPr lang="en-US" altLang="zh-CN" sz="2400" b="1" dirty="0"/>
                  <a:t>01</a:t>
                </a:r>
                <a:endParaRPr lang="zh-CN" altLang="en-US" sz="2400" b="1" dirty="0"/>
              </a:p>
            </p:txBody>
          </p:sp>
          <p:sp>
            <p:nvSpPr>
              <p:cNvPr id="319" name="iš1ïḑe">
                <a:extLst>
                  <a:ext uri="{FF2B5EF4-FFF2-40B4-BE49-F238E27FC236}">
                    <a16:creationId xmlns="" xmlns:a16="http://schemas.microsoft.com/office/drawing/2014/main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674687" y="3308967"/>
                <a:ext cx="2046642" cy="5659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305" name="išľîďé">
              <a:extLst>
                <a:ext uri="{FF2B5EF4-FFF2-40B4-BE49-F238E27FC236}">
                  <a16:creationId xmlns="" xmlns:a16="http://schemas.microsoft.com/office/drawing/2014/main" id="{914CE3A7-5F1E-4914-AFFE-5074023A76EE}"/>
                </a:ext>
              </a:extLst>
            </p:cNvPr>
            <p:cNvGrpSpPr/>
            <p:nvPr/>
          </p:nvGrpSpPr>
          <p:grpSpPr>
            <a:xfrm>
              <a:off x="3605624" y="3260137"/>
              <a:ext cx="2048758" cy="1116368"/>
              <a:chOff x="3605624" y="3118094"/>
              <a:chExt cx="2048758" cy="1116368"/>
            </a:xfrm>
          </p:grpSpPr>
          <p:sp>
            <p:nvSpPr>
              <p:cNvPr id="316" name="íṡľíḑe">
                <a:extLst>
                  <a:ext uri="{FF2B5EF4-FFF2-40B4-BE49-F238E27FC236}">
                    <a16:creationId xmlns="" xmlns:a16="http://schemas.microsoft.com/office/drawing/2014/main" id="{4BA65270-F427-40F8-8590-306B6019902D}"/>
                  </a:ext>
                </a:extLst>
              </p:cNvPr>
              <p:cNvSpPr/>
              <p:nvPr/>
            </p:nvSpPr>
            <p:spPr>
              <a:xfrm>
                <a:off x="3605624" y="3684047"/>
                <a:ext cx="2046642" cy="55041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r>
                  <a:rPr lang="en-US" altLang="zh-CN" sz="2400" b="1" dirty="0"/>
                  <a:t>02</a:t>
                </a:r>
                <a:endParaRPr lang="zh-CN" altLang="en-US" sz="2400" b="1" dirty="0"/>
              </a:p>
            </p:txBody>
          </p:sp>
          <p:sp>
            <p:nvSpPr>
              <p:cNvPr id="317" name="îŝļídê">
                <a:extLst>
                  <a:ext uri="{FF2B5EF4-FFF2-40B4-BE49-F238E27FC236}">
                    <a16:creationId xmlns="" xmlns:a16="http://schemas.microsoft.com/office/drawing/2014/main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3607740" y="3118094"/>
                <a:ext cx="2046642" cy="5659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306" name="ïslidé">
              <a:extLst>
                <a:ext uri="{FF2B5EF4-FFF2-40B4-BE49-F238E27FC236}">
                  <a16:creationId xmlns="" xmlns:a16="http://schemas.microsoft.com/office/drawing/2014/main" id="{D6331CEB-1C17-463B-A613-7FD0279212C4}"/>
                </a:ext>
              </a:extLst>
            </p:cNvPr>
            <p:cNvGrpSpPr/>
            <p:nvPr/>
          </p:nvGrpSpPr>
          <p:grpSpPr>
            <a:xfrm>
              <a:off x="6539735" y="2900594"/>
              <a:ext cx="2047700" cy="1116369"/>
              <a:chOff x="6539735" y="2758551"/>
              <a:chExt cx="2047700" cy="1116369"/>
            </a:xfrm>
          </p:grpSpPr>
          <p:sp>
            <p:nvSpPr>
              <p:cNvPr id="314" name="íṥḷîďé">
                <a:extLst>
                  <a:ext uri="{FF2B5EF4-FFF2-40B4-BE49-F238E27FC236}">
                    <a16:creationId xmlns="" xmlns:a16="http://schemas.microsoft.com/office/drawing/2014/main" id="{576240B1-78FE-4071-8362-191F6DF5A1B5}"/>
                  </a:ext>
                </a:extLst>
              </p:cNvPr>
              <p:cNvSpPr/>
              <p:nvPr/>
            </p:nvSpPr>
            <p:spPr>
              <a:xfrm>
                <a:off x="6539735" y="2758551"/>
                <a:ext cx="2046642" cy="55041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r>
                  <a:rPr lang="en-US" altLang="zh-CN" sz="2400" b="1" dirty="0"/>
                  <a:t>03</a:t>
                </a:r>
                <a:endParaRPr lang="zh-CN" altLang="en-US" sz="2400" b="1" dirty="0"/>
              </a:p>
            </p:txBody>
          </p:sp>
          <p:sp>
            <p:nvSpPr>
              <p:cNvPr id="315" name="iṥľîḍè">
                <a:extLst>
                  <a:ext uri="{FF2B5EF4-FFF2-40B4-BE49-F238E27FC236}">
                    <a16:creationId xmlns="" xmlns:a16="http://schemas.microsoft.com/office/drawing/2014/main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6540793" y="3308967"/>
                <a:ext cx="2046642" cy="5659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307" name="iṡļîḓé">
              <a:extLst>
                <a:ext uri="{FF2B5EF4-FFF2-40B4-BE49-F238E27FC236}">
                  <a16:creationId xmlns="" xmlns:a16="http://schemas.microsoft.com/office/drawing/2014/main" id="{244D690C-DAD8-409B-B34A-C4249F61A809}"/>
                </a:ext>
              </a:extLst>
            </p:cNvPr>
            <p:cNvGrpSpPr/>
            <p:nvPr/>
          </p:nvGrpSpPr>
          <p:grpSpPr>
            <a:xfrm>
              <a:off x="9473846" y="3260137"/>
              <a:ext cx="2046642" cy="1116368"/>
              <a:chOff x="9473846" y="3118094"/>
              <a:chExt cx="2046642" cy="1116368"/>
            </a:xfrm>
          </p:grpSpPr>
          <p:sp>
            <p:nvSpPr>
              <p:cNvPr id="312" name="îṡḻîḋè">
                <a:extLst>
                  <a:ext uri="{FF2B5EF4-FFF2-40B4-BE49-F238E27FC236}">
                    <a16:creationId xmlns="" xmlns:a16="http://schemas.microsoft.com/office/drawing/2014/main" id="{B6125070-2450-4BAC-A645-58BEB75051DA}"/>
                  </a:ext>
                </a:extLst>
              </p:cNvPr>
              <p:cNvSpPr/>
              <p:nvPr/>
            </p:nvSpPr>
            <p:spPr>
              <a:xfrm>
                <a:off x="9473846" y="3684047"/>
                <a:ext cx="2046642" cy="55041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r>
                  <a:rPr lang="en-US" altLang="zh-CN" sz="2400" b="1" dirty="0"/>
                  <a:t>04</a:t>
                </a:r>
                <a:endParaRPr lang="zh-CN" altLang="en-US" sz="2400" b="1" dirty="0"/>
              </a:p>
            </p:txBody>
          </p:sp>
          <p:sp>
            <p:nvSpPr>
              <p:cNvPr id="313" name="îṧḷîḋe">
                <a:extLst>
                  <a:ext uri="{FF2B5EF4-FFF2-40B4-BE49-F238E27FC236}">
                    <a16:creationId xmlns="" xmlns:a16="http://schemas.microsoft.com/office/drawing/2014/main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9473846" y="3118094"/>
                <a:ext cx="2046642" cy="5659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308" name="ï$ḷiḋè">
              <a:extLst>
                <a:ext uri="{FF2B5EF4-FFF2-40B4-BE49-F238E27FC236}">
                  <a16:creationId xmlns="" xmlns:a16="http://schemas.microsoft.com/office/drawing/2014/main" id="{CAD6503F-C7EF-4DC5-90EF-F8645CDA4230}"/>
                </a:ext>
              </a:extLst>
            </p:cNvPr>
            <p:cNvSpPr/>
            <p:nvPr/>
          </p:nvSpPr>
          <p:spPr bwMode="auto">
            <a:xfrm>
              <a:off x="1505450" y="2427195"/>
              <a:ext cx="378768" cy="352922"/>
            </a:xfrm>
            <a:custGeom>
              <a:avLst/>
              <a:gdLst>
                <a:gd name="connsiteX0" fmla="*/ 484855 w 606016"/>
                <a:gd name="connsiteY0" fmla="*/ 473988 h 564664"/>
                <a:gd name="connsiteX1" fmla="*/ 505037 w 606016"/>
                <a:gd name="connsiteY1" fmla="*/ 494170 h 564664"/>
                <a:gd name="connsiteX2" fmla="*/ 484855 w 606016"/>
                <a:gd name="connsiteY2" fmla="*/ 514352 h 564664"/>
                <a:gd name="connsiteX3" fmla="*/ 464673 w 606016"/>
                <a:gd name="connsiteY3" fmla="*/ 494170 h 564664"/>
                <a:gd name="connsiteX4" fmla="*/ 484855 w 606016"/>
                <a:gd name="connsiteY4" fmla="*/ 473988 h 564664"/>
                <a:gd name="connsiteX5" fmla="*/ 121232 w 606016"/>
                <a:gd name="connsiteY5" fmla="*/ 473988 h 564664"/>
                <a:gd name="connsiteX6" fmla="*/ 141414 w 606016"/>
                <a:gd name="connsiteY6" fmla="*/ 494170 h 564664"/>
                <a:gd name="connsiteX7" fmla="*/ 121232 w 606016"/>
                <a:gd name="connsiteY7" fmla="*/ 514352 h 564664"/>
                <a:gd name="connsiteX8" fmla="*/ 101050 w 606016"/>
                <a:gd name="connsiteY8" fmla="*/ 494170 h 564664"/>
                <a:gd name="connsiteX9" fmla="*/ 121232 w 606016"/>
                <a:gd name="connsiteY9" fmla="*/ 473988 h 564664"/>
                <a:gd name="connsiteX10" fmla="*/ 484813 w 606016"/>
                <a:gd name="connsiteY10" fmla="*/ 443658 h 564664"/>
                <a:gd name="connsiteX11" fmla="*/ 434364 w 606016"/>
                <a:gd name="connsiteY11" fmla="*/ 494115 h 564664"/>
                <a:gd name="connsiteX12" fmla="*/ 484813 w 606016"/>
                <a:gd name="connsiteY12" fmla="*/ 544482 h 564664"/>
                <a:gd name="connsiteX13" fmla="*/ 535352 w 606016"/>
                <a:gd name="connsiteY13" fmla="*/ 494115 h 564664"/>
                <a:gd name="connsiteX14" fmla="*/ 484813 w 606016"/>
                <a:gd name="connsiteY14" fmla="*/ 443658 h 564664"/>
                <a:gd name="connsiteX15" fmla="*/ 121293 w 606016"/>
                <a:gd name="connsiteY15" fmla="*/ 443658 h 564664"/>
                <a:gd name="connsiteX16" fmla="*/ 70755 w 606016"/>
                <a:gd name="connsiteY16" fmla="*/ 494115 h 564664"/>
                <a:gd name="connsiteX17" fmla="*/ 121293 w 606016"/>
                <a:gd name="connsiteY17" fmla="*/ 544482 h 564664"/>
                <a:gd name="connsiteX18" fmla="*/ 171742 w 606016"/>
                <a:gd name="connsiteY18" fmla="*/ 494115 h 564664"/>
                <a:gd name="connsiteX19" fmla="*/ 121293 w 606016"/>
                <a:gd name="connsiteY19" fmla="*/ 443658 h 564664"/>
                <a:gd name="connsiteX20" fmla="*/ 303053 w 606016"/>
                <a:gd name="connsiteY20" fmla="*/ 373109 h 564664"/>
                <a:gd name="connsiteX21" fmla="*/ 292945 w 606016"/>
                <a:gd name="connsiteY21" fmla="*/ 383200 h 564664"/>
                <a:gd name="connsiteX22" fmla="*/ 303053 w 606016"/>
                <a:gd name="connsiteY22" fmla="*/ 393292 h 564664"/>
                <a:gd name="connsiteX23" fmla="*/ 343484 w 606016"/>
                <a:gd name="connsiteY23" fmla="*/ 393292 h 564664"/>
                <a:gd name="connsiteX24" fmla="*/ 343484 w 606016"/>
                <a:gd name="connsiteY24" fmla="*/ 403383 h 564664"/>
                <a:gd name="connsiteX25" fmla="*/ 353592 w 606016"/>
                <a:gd name="connsiteY25" fmla="*/ 413474 h 564664"/>
                <a:gd name="connsiteX26" fmla="*/ 363610 w 606016"/>
                <a:gd name="connsiteY26" fmla="*/ 403383 h 564664"/>
                <a:gd name="connsiteX27" fmla="*/ 363610 w 606016"/>
                <a:gd name="connsiteY27" fmla="*/ 383200 h 564664"/>
                <a:gd name="connsiteX28" fmla="*/ 353592 w 606016"/>
                <a:gd name="connsiteY28" fmla="*/ 373109 h 564664"/>
                <a:gd name="connsiteX29" fmla="*/ 313169 w 606016"/>
                <a:gd name="connsiteY29" fmla="*/ 282403 h 564664"/>
                <a:gd name="connsiteX30" fmla="*/ 447018 w 606016"/>
                <a:gd name="connsiteY30" fmla="*/ 282403 h 564664"/>
                <a:gd name="connsiteX31" fmla="*/ 465069 w 606016"/>
                <a:gd name="connsiteY31" fmla="*/ 311699 h 564664"/>
                <a:gd name="connsiteX32" fmla="*/ 473282 w 606016"/>
                <a:gd name="connsiteY32" fmla="*/ 322696 h 564664"/>
                <a:gd name="connsiteX33" fmla="*/ 313169 w 606016"/>
                <a:gd name="connsiteY33" fmla="*/ 322696 h 564664"/>
                <a:gd name="connsiteX34" fmla="*/ 161665 w 606016"/>
                <a:gd name="connsiteY34" fmla="*/ 282403 h 564664"/>
                <a:gd name="connsiteX35" fmla="*/ 292917 w 606016"/>
                <a:gd name="connsiteY35" fmla="*/ 282403 h 564664"/>
                <a:gd name="connsiteX36" fmla="*/ 292917 w 606016"/>
                <a:gd name="connsiteY36" fmla="*/ 322696 h 564664"/>
                <a:gd name="connsiteX37" fmla="*/ 161665 w 606016"/>
                <a:gd name="connsiteY37" fmla="*/ 322696 h 564664"/>
                <a:gd name="connsiteX38" fmla="*/ 191958 w 606016"/>
                <a:gd name="connsiteY38" fmla="*/ 0 h 564664"/>
                <a:gd name="connsiteX39" fmla="*/ 202066 w 606016"/>
                <a:gd name="connsiteY39" fmla="*/ 10092 h 564664"/>
                <a:gd name="connsiteX40" fmla="*/ 202066 w 606016"/>
                <a:gd name="connsiteY40" fmla="*/ 40366 h 564664"/>
                <a:gd name="connsiteX41" fmla="*/ 222281 w 606016"/>
                <a:gd name="connsiteY41" fmla="*/ 40366 h 564664"/>
                <a:gd name="connsiteX42" fmla="*/ 222281 w 606016"/>
                <a:gd name="connsiteY42" fmla="*/ 10092 h 564664"/>
                <a:gd name="connsiteX43" fmla="*/ 232389 w 606016"/>
                <a:gd name="connsiteY43" fmla="*/ 0 h 564664"/>
                <a:gd name="connsiteX44" fmla="*/ 242406 w 606016"/>
                <a:gd name="connsiteY44" fmla="*/ 10092 h 564664"/>
                <a:gd name="connsiteX45" fmla="*/ 242406 w 606016"/>
                <a:gd name="connsiteY45" fmla="*/ 40366 h 564664"/>
                <a:gd name="connsiteX46" fmla="*/ 252514 w 606016"/>
                <a:gd name="connsiteY46" fmla="*/ 50457 h 564664"/>
                <a:gd name="connsiteX47" fmla="*/ 252514 w 606016"/>
                <a:gd name="connsiteY47" fmla="*/ 100823 h 564664"/>
                <a:gd name="connsiteX48" fmla="*/ 242406 w 606016"/>
                <a:gd name="connsiteY48" fmla="*/ 110915 h 564664"/>
                <a:gd name="connsiteX49" fmla="*/ 221379 w 606016"/>
                <a:gd name="connsiteY49" fmla="*/ 110915 h 564664"/>
                <a:gd name="connsiteX50" fmla="*/ 161634 w 606016"/>
                <a:gd name="connsiteY50" fmla="*/ 161371 h 564664"/>
                <a:gd name="connsiteX51" fmla="*/ 101078 w 606016"/>
                <a:gd name="connsiteY51" fmla="*/ 100823 h 564664"/>
                <a:gd name="connsiteX52" fmla="*/ 60647 w 606016"/>
                <a:gd name="connsiteY52" fmla="*/ 60548 h 564664"/>
                <a:gd name="connsiteX53" fmla="*/ 20216 w 606016"/>
                <a:gd name="connsiteY53" fmla="*/ 100823 h 564664"/>
                <a:gd name="connsiteX54" fmla="*/ 20216 w 606016"/>
                <a:gd name="connsiteY54" fmla="*/ 231921 h 564664"/>
                <a:gd name="connsiteX55" fmla="*/ 80862 w 606016"/>
                <a:gd name="connsiteY55" fmla="*/ 292469 h 564664"/>
                <a:gd name="connsiteX56" fmla="*/ 82126 w 606016"/>
                <a:gd name="connsiteY56" fmla="*/ 292649 h 564664"/>
                <a:gd name="connsiteX57" fmla="*/ 105229 w 606016"/>
                <a:gd name="connsiteY57" fmla="*/ 255167 h 564664"/>
                <a:gd name="connsiteX58" fmla="*/ 164883 w 606016"/>
                <a:gd name="connsiteY58" fmla="*/ 221829 h 564664"/>
                <a:gd name="connsiteX59" fmla="*/ 370559 w 606016"/>
                <a:gd name="connsiteY59" fmla="*/ 221829 h 564664"/>
                <a:gd name="connsiteX60" fmla="*/ 430213 w 606016"/>
                <a:gd name="connsiteY60" fmla="*/ 255077 h 564664"/>
                <a:gd name="connsiteX61" fmla="*/ 434545 w 606016"/>
                <a:gd name="connsiteY61" fmla="*/ 262195 h 564664"/>
                <a:gd name="connsiteX62" fmla="*/ 159920 w 606016"/>
                <a:gd name="connsiteY62" fmla="*/ 262195 h 564664"/>
                <a:gd name="connsiteX63" fmla="*/ 141419 w 606016"/>
                <a:gd name="connsiteY63" fmla="*/ 280575 h 564664"/>
                <a:gd name="connsiteX64" fmla="*/ 141419 w 606016"/>
                <a:gd name="connsiteY64" fmla="*/ 324455 h 564664"/>
                <a:gd name="connsiteX65" fmla="*/ 159920 w 606016"/>
                <a:gd name="connsiteY65" fmla="*/ 342835 h 564664"/>
                <a:gd name="connsiteX66" fmla="*/ 498801 w 606016"/>
                <a:gd name="connsiteY66" fmla="*/ 342835 h 564664"/>
                <a:gd name="connsiteX67" fmla="*/ 538962 w 606016"/>
                <a:gd name="connsiteY67" fmla="*/ 352926 h 564664"/>
                <a:gd name="connsiteX68" fmla="*/ 580566 w 606016"/>
                <a:gd name="connsiteY68" fmla="*/ 352926 h 564664"/>
                <a:gd name="connsiteX69" fmla="*/ 606016 w 606016"/>
                <a:gd name="connsiteY69" fmla="*/ 378335 h 564664"/>
                <a:gd name="connsiteX70" fmla="*/ 606016 w 606016"/>
                <a:gd name="connsiteY70" fmla="*/ 403383 h 564664"/>
                <a:gd name="connsiteX71" fmla="*/ 555567 w 606016"/>
                <a:gd name="connsiteY71" fmla="*/ 403383 h 564664"/>
                <a:gd name="connsiteX72" fmla="*/ 545460 w 606016"/>
                <a:gd name="connsiteY72" fmla="*/ 413474 h 564664"/>
                <a:gd name="connsiteX73" fmla="*/ 555567 w 606016"/>
                <a:gd name="connsiteY73" fmla="*/ 423476 h 564664"/>
                <a:gd name="connsiteX74" fmla="*/ 606016 w 606016"/>
                <a:gd name="connsiteY74" fmla="*/ 423476 h 564664"/>
                <a:gd name="connsiteX75" fmla="*/ 606016 w 606016"/>
                <a:gd name="connsiteY75" fmla="*/ 463391 h 564664"/>
                <a:gd name="connsiteX76" fmla="*/ 565224 w 606016"/>
                <a:gd name="connsiteY76" fmla="*/ 504206 h 564664"/>
                <a:gd name="connsiteX77" fmla="*/ 554755 w 606016"/>
                <a:gd name="connsiteY77" fmla="*/ 504206 h 564664"/>
                <a:gd name="connsiteX78" fmla="*/ 484813 w 606016"/>
                <a:gd name="connsiteY78" fmla="*/ 564664 h 564664"/>
                <a:gd name="connsiteX79" fmla="*/ 414961 w 606016"/>
                <a:gd name="connsiteY79" fmla="*/ 504206 h 564664"/>
                <a:gd name="connsiteX80" fmla="*/ 191145 w 606016"/>
                <a:gd name="connsiteY80" fmla="*/ 504206 h 564664"/>
                <a:gd name="connsiteX81" fmla="*/ 121293 w 606016"/>
                <a:gd name="connsiteY81" fmla="*/ 564664 h 564664"/>
                <a:gd name="connsiteX82" fmla="*/ 51351 w 606016"/>
                <a:gd name="connsiteY82" fmla="*/ 504206 h 564664"/>
                <a:gd name="connsiteX83" fmla="*/ 35377 w 606016"/>
                <a:gd name="connsiteY83" fmla="*/ 504206 h 564664"/>
                <a:gd name="connsiteX84" fmla="*/ 90 w 606016"/>
                <a:gd name="connsiteY84" fmla="*/ 468977 h 564664"/>
                <a:gd name="connsiteX85" fmla="*/ 0 w 606016"/>
                <a:gd name="connsiteY85" fmla="*/ 423476 h 564664"/>
                <a:gd name="connsiteX86" fmla="*/ 50539 w 606016"/>
                <a:gd name="connsiteY86" fmla="*/ 423476 h 564664"/>
                <a:gd name="connsiteX87" fmla="*/ 60647 w 606016"/>
                <a:gd name="connsiteY87" fmla="*/ 413474 h 564664"/>
                <a:gd name="connsiteX88" fmla="*/ 50539 w 606016"/>
                <a:gd name="connsiteY88" fmla="*/ 403383 h 564664"/>
                <a:gd name="connsiteX89" fmla="*/ 0 w 606016"/>
                <a:gd name="connsiteY89" fmla="*/ 403383 h 564664"/>
                <a:gd name="connsiteX90" fmla="*/ 0 w 606016"/>
                <a:gd name="connsiteY90" fmla="*/ 378335 h 564664"/>
                <a:gd name="connsiteX91" fmla="*/ 7400 w 606016"/>
                <a:gd name="connsiteY91" fmla="*/ 360405 h 564664"/>
                <a:gd name="connsiteX92" fmla="*/ 25540 w 606016"/>
                <a:gd name="connsiteY92" fmla="*/ 352926 h 564664"/>
                <a:gd name="connsiteX93" fmla="*/ 54961 w 606016"/>
                <a:gd name="connsiteY93" fmla="*/ 336798 h 564664"/>
                <a:gd name="connsiteX94" fmla="*/ 70303 w 606016"/>
                <a:gd name="connsiteY94" fmla="*/ 311840 h 564664"/>
                <a:gd name="connsiteX95" fmla="*/ 90 w 606016"/>
                <a:gd name="connsiteY95" fmla="*/ 231921 h 564664"/>
                <a:gd name="connsiteX96" fmla="*/ 90 w 606016"/>
                <a:gd name="connsiteY96" fmla="*/ 100823 h 564664"/>
                <a:gd name="connsiteX97" fmla="*/ 60647 w 606016"/>
                <a:gd name="connsiteY97" fmla="*/ 40366 h 564664"/>
                <a:gd name="connsiteX98" fmla="*/ 121293 w 606016"/>
                <a:gd name="connsiteY98" fmla="*/ 100823 h 564664"/>
                <a:gd name="connsiteX99" fmla="*/ 161634 w 606016"/>
                <a:gd name="connsiteY99" fmla="*/ 141189 h 564664"/>
                <a:gd name="connsiteX100" fmla="*/ 200622 w 606016"/>
                <a:gd name="connsiteY100" fmla="*/ 110915 h 564664"/>
                <a:gd name="connsiteX101" fmla="*/ 181850 w 606016"/>
                <a:gd name="connsiteY101" fmla="*/ 110915 h 564664"/>
                <a:gd name="connsiteX102" fmla="*/ 171742 w 606016"/>
                <a:gd name="connsiteY102" fmla="*/ 100823 h 564664"/>
                <a:gd name="connsiteX103" fmla="*/ 171742 w 606016"/>
                <a:gd name="connsiteY103" fmla="*/ 50457 h 564664"/>
                <a:gd name="connsiteX104" fmla="*/ 181850 w 606016"/>
                <a:gd name="connsiteY104" fmla="*/ 40366 h 564664"/>
                <a:gd name="connsiteX105" fmla="*/ 181850 w 606016"/>
                <a:gd name="connsiteY105" fmla="*/ 10092 h 564664"/>
                <a:gd name="connsiteX106" fmla="*/ 191958 w 606016"/>
                <a:gd name="connsiteY106" fmla="*/ 0 h 5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6016" h="564664">
                  <a:moveTo>
                    <a:pt x="484855" y="473988"/>
                  </a:moveTo>
                  <a:cubicBezTo>
                    <a:pt x="496001" y="473988"/>
                    <a:pt x="505037" y="483024"/>
                    <a:pt x="505037" y="494170"/>
                  </a:cubicBezTo>
                  <a:cubicBezTo>
                    <a:pt x="505037" y="505316"/>
                    <a:pt x="496001" y="514352"/>
                    <a:pt x="484855" y="514352"/>
                  </a:cubicBezTo>
                  <a:cubicBezTo>
                    <a:pt x="473709" y="514352"/>
                    <a:pt x="464673" y="505316"/>
                    <a:pt x="464673" y="494170"/>
                  </a:cubicBezTo>
                  <a:cubicBezTo>
                    <a:pt x="464673" y="483024"/>
                    <a:pt x="473709" y="473988"/>
                    <a:pt x="484855" y="473988"/>
                  </a:cubicBezTo>
                  <a:close/>
                  <a:moveTo>
                    <a:pt x="121232" y="473988"/>
                  </a:moveTo>
                  <a:cubicBezTo>
                    <a:pt x="132378" y="473988"/>
                    <a:pt x="141414" y="483024"/>
                    <a:pt x="141414" y="494170"/>
                  </a:cubicBezTo>
                  <a:cubicBezTo>
                    <a:pt x="141414" y="505316"/>
                    <a:pt x="132378" y="514352"/>
                    <a:pt x="121232" y="514352"/>
                  </a:cubicBezTo>
                  <a:cubicBezTo>
                    <a:pt x="110086" y="514352"/>
                    <a:pt x="101050" y="505316"/>
                    <a:pt x="101050" y="494170"/>
                  </a:cubicBezTo>
                  <a:cubicBezTo>
                    <a:pt x="101050" y="483024"/>
                    <a:pt x="110086" y="473988"/>
                    <a:pt x="121232" y="473988"/>
                  </a:cubicBezTo>
                  <a:close/>
                  <a:moveTo>
                    <a:pt x="484813" y="443658"/>
                  </a:moveTo>
                  <a:cubicBezTo>
                    <a:pt x="457016" y="443658"/>
                    <a:pt x="434364" y="466274"/>
                    <a:pt x="434364" y="494115"/>
                  </a:cubicBezTo>
                  <a:cubicBezTo>
                    <a:pt x="434364" y="521866"/>
                    <a:pt x="457016" y="544482"/>
                    <a:pt x="484813" y="544482"/>
                  </a:cubicBezTo>
                  <a:cubicBezTo>
                    <a:pt x="512699" y="544482"/>
                    <a:pt x="535352" y="521866"/>
                    <a:pt x="535352" y="494115"/>
                  </a:cubicBezTo>
                  <a:cubicBezTo>
                    <a:pt x="535352" y="466274"/>
                    <a:pt x="512699" y="443658"/>
                    <a:pt x="484813" y="443658"/>
                  </a:cubicBezTo>
                  <a:close/>
                  <a:moveTo>
                    <a:pt x="121293" y="443658"/>
                  </a:moveTo>
                  <a:cubicBezTo>
                    <a:pt x="93407" y="443658"/>
                    <a:pt x="70755" y="466274"/>
                    <a:pt x="70755" y="494115"/>
                  </a:cubicBezTo>
                  <a:cubicBezTo>
                    <a:pt x="70755" y="521866"/>
                    <a:pt x="93407" y="544482"/>
                    <a:pt x="121293" y="544482"/>
                  </a:cubicBezTo>
                  <a:cubicBezTo>
                    <a:pt x="149090" y="544482"/>
                    <a:pt x="171742" y="521866"/>
                    <a:pt x="171742" y="494115"/>
                  </a:cubicBezTo>
                  <a:cubicBezTo>
                    <a:pt x="171742" y="466274"/>
                    <a:pt x="149090" y="443658"/>
                    <a:pt x="121293" y="443658"/>
                  </a:cubicBezTo>
                  <a:close/>
                  <a:moveTo>
                    <a:pt x="303053" y="373109"/>
                  </a:moveTo>
                  <a:cubicBezTo>
                    <a:pt x="297458" y="373109"/>
                    <a:pt x="292945" y="377614"/>
                    <a:pt x="292945" y="383200"/>
                  </a:cubicBezTo>
                  <a:cubicBezTo>
                    <a:pt x="292945" y="388787"/>
                    <a:pt x="297458" y="393292"/>
                    <a:pt x="303053" y="393292"/>
                  </a:cubicBezTo>
                  <a:lnTo>
                    <a:pt x="343484" y="393292"/>
                  </a:lnTo>
                  <a:lnTo>
                    <a:pt x="343484" y="403383"/>
                  </a:lnTo>
                  <a:cubicBezTo>
                    <a:pt x="343484" y="408879"/>
                    <a:pt x="347997" y="413474"/>
                    <a:pt x="353592" y="413474"/>
                  </a:cubicBezTo>
                  <a:cubicBezTo>
                    <a:pt x="359097" y="413474"/>
                    <a:pt x="363610" y="408969"/>
                    <a:pt x="363610" y="403383"/>
                  </a:cubicBezTo>
                  <a:lnTo>
                    <a:pt x="363610" y="383200"/>
                  </a:lnTo>
                  <a:cubicBezTo>
                    <a:pt x="363610" y="377614"/>
                    <a:pt x="359097" y="373109"/>
                    <a:pt x="353592" y="373109"/>
                  </a:cubicBezTo>
                  <a:close/>
                  <a:moveTo>
                    <a:pt x="313169" y="282403"/>
                  </a:moveTo>
                  <a:lnTo>
                    <a:pt x="447018" y="282403"/>
                  </a:lnTo>
                  <a:lnTo>
                    <a:pt x="465069" y="311699"/>
                  </a:lnTo>
                  <a:cubicBezTo>
                    <a:pt x="467506" y="315665"/>
                    <a:pt x="470304" y="319271"/>
                    <a:pt x="473282" y="322696"/>
                  </a:cubicBezTo>
                  <a:lnTo>
                    <a:pt x="313169" y="322696"/>
                  </a:lnTo>
                  <a:close/>
                  <a:moveTo>
                    <a:pt x="161665" y="282403"/>
                  </a:moveTo>
                  <a:lnTo>
                    <a:pt x="292917" y="282403"/>
                  </a:lnTo>
                  <a:lnTo>
                    <a:pt x="292917" y="322696"/>
                  </a:lnTo>
                  <a:lnTo>
                    <a:pt x="161665" y="322696"/>
                  </a:lnTo>
                  <a:close/>
                  <a:moveTo>
                    <a:pt x="191958" y="0"/>
                  </a:moveTo>
                  <a:cubicBezTo>
                    <a:pt x="197553" y="0"/>
                    <a:pt x="202066" y="4505"/>
                    <a:pt x="202066" y="10092"/>
                  </a:cubicBezTo>
                  <a:lnTo>
                    <a:pt x="202066" y="40366"/>
                  </a:lnTo>
                  <a:lnTo>
                    <a:pt x="222281" y="40366"/>
                  </a:lnTo>
                  <a:lnTo>
                    <a:pt x="222281" y="10092"/>
                  </a:lnTo>
                  <a:cubicBezTo>
                    <a:pt x="222281" y="4505"/>
                    <a:pt x="226793" y="0"/>
                    <a:pt x="232389" y="0"/>
                  </a:cubicBezTo>
                  <a:cubicBezTo>
                    <a:pt x="237894" y="0"/>
                    <a:pt x="242406" y="4505"/>
                    <a:pt x="242406" y="10092"/>
                  </a:cubicBezTo>
                  <a:lnTo>
                    <a:pt x="242406" y="40366"/>
                  </a:lnTo>
                  <a:cubicBezTo>
                    <a:pt x="248002" y="40366"/>
                    <a:pt x="252514" y="44871"/>
                    <a:pt x="252514" y="50457"/>
                  </a:cubicBezTo>
                  <a:lnTo>
                    <a:pt x="252514" y="100823"/>
                  </a:lnTo>
                  <a:cubicBezTo>
                    <a:pt x="252514" y="106410"/>
                    <a:pt x="248002" y="110915"/>
                    <a:pt x="242406" y="110915"/>
                  </a:cubicBezTo>
                  <a:lnTo>
                    <a:pt x="221379" y="110915"/>
                  </a:lnTo>
                  <a:cubicBezTo>
                    <a:pt x="216505" y="139477"/>
                    <a:pt x="191597" y="161371"/>
                    <a:pt x="161634" y="161371"/>
                  </a:cubicBezTo>
                  <a:cubicBezTo>
                    <a:pt x="128243" y="161371"/>
                    <a:pt x="101078" y="134251"/>
                    <a:pt x="101078" y="100823"/>
                  </a:cubicBezTo>
                  <a:cubicBezTo>
                    <a:pt x="101078" y="78568"/>
                    <a:pt x="82938" y="60548"/>
                    <a:pt x="60647" y="60548"/>
                  </a:cubicBezTo>
                  <a:cubicBezTo>
                    <a:pt x="38355" y="60548"/>
                    <a:pt x="20216" y="78568"/>
                    <a:pt x="20216" y="100823"/>
                  </a:cubicBezTo>
                  <a:lnTo>
                    <a:pt x="20216" y="231921"/>
                  </a:lnTo>
                  <a:cubicBezTo>
                    <a:pt x="20216" y="265258"/>
                    <a:pt x="47470" y="292469"/>
                    <a:pt x="80862" y="292469"/>
                  </a:cubicBezTo>
                  <a:cubicBezTo>
                    <a:pt x="81314" y="292469"/>
                    <a:pt x="81675" y="292649"/>
                    <a:pt x="82126" y="292649"/>
                  </a:cubicBezTo>
                  <a:lnTo>
                    <a:pt x="105229" y="255167"/>
                  </a:lnTo>
                  <a:cubicBezTo>
                    <a:pt x="117864" y="234624"/>
                    <a:pt x="140697" y="221829"/>
                    <a:pt x="164883" y="221829"/>
                  </a:cubicBezTo>
                  <a:lnTo>
                    <a:pt x="370559" y="221829"/>
                  </a:lnTo>
                  <a:cubicBezTo>
                    <a:pt x="394655" y="221829"/>
                    <a:pt x="417578" y="234624"/>
                    <a:pt x="430213" y="255077"/>
                  </a:cubicBezTo>
                  <a:lnTo>
                    <a:pt x="434545" y="262195"/>
                  </a:lnTo>
                  <a:lnTo>
                    <a:pt x="159920" y="262195"/>
                  </a:lnTo>
                  <a:cubicBezTo>
                    <a:pt x="149722" y="262195"/>
                    <a:pt x="141419" y="270484"/>
                    <a:pt x="141419" y="280575"/>
                  </a:cubicBezTo>
                  <a:lnTo>
                    <a:pt x="141419" y="324455"/>
                  </a:lnTo>
                  <a:cubicBezTo>
                    <a:pt x="141419" y="334546"/>
                    <a:pt x="149722" y="342835"/>
                    <a:pt x="159920" y="342835"/>
                  </a:cubicBezTo>
                  <a:lnTo>
                    <a:pt x="498801" y="342835"/>
                  </a:lnTo>
                  <a:cubicBezTo>
                    <a:pt x="511075" y="349322"/>
                    <a:pt x="524793" y="352926"/>
                    <a:pt x="538962" y="352926"/>
                  </a:cubicBezTo>
                  <a:lnTo>
                    <a:pt x="580566" y="352926"/>
                  </a:lnTo>
                  <a:cubicBezTo>
                    <a:pt x="594645" y="352926"/>
                    <a:pt x="606016" y="364369"/>
                    <a:pt x="606016" y="378335"/>
                  </a:cubicBezTo>
                  <a:lnTo>
                    <a:pt x="606016" y="403383"/>
                  </a:lnTo>
                  <a:lnTo>
                    <a:pt x="555567" y="403383"/>
                  </a:lnTo>
                  <a:cubicBezTo>
                    <a:pt x="549972" y="403383"/>
                    <a:pt x="545460" y="407888"/>
                    <a:pt x="545460" y="413474"/>
                  </a:cubicBezTo>
                  <a:cubicBezTo>
                    <a:pt x="545460" y="418971"/>
                    <a:pt x="549972" y="423476"/>
                    <a:pt x="555567" y="423476"/>
                  </a:cubicBezTo>
                  <a:lnTo>
                    <a:pt x="606016" y="423476"/>
                  </a:lnTo>
                  <a:lnTo>
                    <a:pt x="606016" y="463391"/>
                  </a:lnTo>
                  <a:cubicBezTo>
                    <a:pt x="606016" y="485916"/>
                    <a:pt x="587696" y="504206"/>
                    <a:pt x="565224" y="504206"/>
                  </a:cubicBezTo>
                  <a:lnTo>
                    <a:pt x="554755" y="504206"/>
                  </a:lnTo>
                  <a:cubicBezTo>
                    <a:pt x="549791" y="538355"/>
                    <a:pt x="520371" y="564664"/>
                    <a:pt x="484813" y="564664"/>
                  </a:cubicBezTo>
                  <a:cubicBezTo>
                    <a:pt x="449345" y="564664"/>
                    <a:pt x="419924" y="538355"/>
                    <a:pt x="414961" y="504206"/>
                  </a:cubicBezTo>
                  <a:lnTo>
                    <a:pt x="191145" y="504206"/>
                  </a:lnTo>
                  <a:cubicBezTo>
                    <a:pt x="186182" y="538355"/>
                    <a:pt x="156761" y="564664"/>
                    <a:pt x="121293" y="564664"/>
                  </a:cubicBezTo>
                  <a:cubicBezTo>
                    <a:pt x="85736" y="564664"/>
                    <a:pt x="56315" y="538355"/>
                    <a:pt x="51351" y="504206"/>
                  </a:cubicBezTo>
                  <a:lnTo>
                    <a:pt x="35377" y="504206"/>
                  </a:lnTo>
                  <a:cubicBezTo>
                    <a:pt x="15884" y="504206"/>
                    <a:pt x="90" y="488349"/>
                    <a:pt x="90" y="468977"/>
                  </a:cubicBezTo>
                  <a:lnTo>
                    <a:pt x="0" y="423476"/>
                  </a:lnTo>
                  <a:lnTo>
                    <a:pt x="50539" y="423476"/>
                  </a:lnTo>
                  <a:cubicBezTo>
                    <a:pt x="56134" y="423476"/>
                    <a:pt x="60647" y="418971"/>
                    <a:pt x="60647" y="413474"/>
                  </a:cubicBezTo>
                  <a:cubicBezTo>
                    <a:pt x="60647" y="407888"/>
                    <a:pt x="56134" y="403383"/>
                    <a:pt x="50539" y="403383"/>
                  </a:cubicBezTo>
                  <a:lnTo>
                    <a:pt x="0" y="403383"/>
                  </a:lnTo>
                  <a:lnTo>
                    <a:pt x="0" y="378335"/>
                  </a:lnTo>
                  <a:cubicBezTo>
                    <a:pt x="0" y="371577"/>
                    <a:pt x="2617" y="365180"/>
                    <a:pt x="7400" y="360405"/>
                  </a:cubicBezTo>
                  <a:cubicBezTo>
                    <a:pt x="12274" y="355630"/>
                    <a:pt x="18681" y="352926"/>
                    <a:pt x="25540" y="352926"/>
                  </a:cubicBezTo>
                  <a:cubicBezTo>
                    <a:pt x="37814" y="352926"/>
                    <a:pt x="48824" y="346710"/>
                    <a:pt x="54961" y="336798"/>
                  </a:cubicBezTo>
                  <a:lnTo>
                    <a:pt x="70303" y="311840"/>
                  </a:lnTo>
                  <a:cubicBezTo>
                    <a:pt x="30775" y="306614"/>
                    <a:pt x="90" y="272827"/>
                    <a:pt x="90" y="231921"/>
                  </a:cubicBezTo>
                  <a:lnTo>
                    <a:pt x="90" y="100823"/>
                  </a:lnTo>
                  <a:cubicBezTo>
                    <a:pt x="90" y="67486"/>
                    <a:pt x="27255" y="40366"/>
                    <a:pt x="60647" y="40366"/>
                  </a:cubicBezTo>
                  <a:cubicBezTo>
                    <a:pt x="94039" y="40366"/>
                    <a:pt x="121293" y="67486"/>
                    <a:pt x="121293" y="100823"/>
                  </a:cubicBezTo>
                  <a:cubicBezTo>
                    <a:pt x="121293" y="123078"/>
                    <a:pt x="139343" y="141189"/>
                    <a:pt x="161634" y="141189"/>
                  </a:cubicBezTo>
                  <a:cubicBezTo>
                    <a:pt x="180406" y="141189"/>
                    <a:pt x="196109" y="128304"/>
                    <a:pt x="200622" y="110915"/>
                  </a:cubicBezTo>
                  <a:lnTo>
                    <a:pt x="181850" y="110915"/>
                  </a:lnTo>
                  <a:cubicBezTo>
                    <a:pt x="176255" y="110915"/>
                    <a:pt x="171742" y="106410"/>
                    <a:pt x="171742" y="100823"/>
                  </a:cubicBezTo>
                  <a:lnTo>
                    <a:pt x="171742" y="50457"/>
                  </a:lnTo>
                  <a:cubicBezTo>
                    <a:pt x="171742" y="44871"/>
                    <a:pt x="176255" y="40366"/>
                    <a:pt x="181850" y="40366"/>
                  </a:cubicBezTo>
                  <a:lnTo>
                    <a:pt x="181850" y="10092"/>
                  </a:lnTo>
                  <a:cubicBezTo>
                    <a:pt x="181850" y="4505"/>
                    <a:pt x="186362" y="0"/>
                    <a:pt x="1919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309" name="íṧlíḓe">
              <a:extLst>
                <a:ext uri="{FF2B5EF4-FFF2-40B4-BE49-F238E27FC236}">
                  <a16:creationId xmlns="" xmlns:a16="http://schemas.microsoft.com/office/drawing/2014/main" id="{62690620-88F9-4769-9DDA-341D2F2C88A8}"/>
                </a:ext>
              </a:extLst>
            </p:cNvPr>
            <p:cNvSpPr/>
            <p:nvPr/>
          </p:nvSpPr>
          <p:spPr bwMode="auto">
            <a:xfrm>
              <a:off x="4439561" y="4616213"/>
              <a:ext cx="378768" cy="352922"/>
            </a:xfrm>
            <a:custGeom>
              <a:avLst/>
              <a:gdLst>
                <a:gd name="connsiteX0" fmla="*/ 484855 w 606016"/>
                <a:gd name="connsiteY0" fmla="*/ 473988 h 564664"/>
                <a:gd name="connsiteX1" fmla="*/ 505037 w 606016"/>
                <a:gd name="connsiteY1" fmla="*/ 494170 h 564664"/>
                <a:gd name="connsiteX2" fmla="*/ 484855 w 606016"/>
                <a:gd name="connsiteY2" fmla="*/ 514352 h 564664"/>
                <a:gd name="connsiteX3" fmla="*/ 464673 w 606016"/>
                <a:gd name="connsiteY3" fmla="*/ 494170 h 564664"/>
                <a:gd name="connsiteX4" fmla="*/ 484855 w 606016"/>
                <a:gd name="connsiteY4" fmla="*/ 473988 h 564664"/>
                <a:gd name="connsiteX5" fmla="*/ 121232 w 606016"/>
                <a:gd name="connsiteY5" fmla="*/ 473988 h 564664"/>
                <a:gd name="connsiteX6" fmla="*/ 141414 w 606016"/>
                <a:gd name="connsiteY6" fmla="*/ 494170 h 564664"/>
                <a:gd name="connsiteX7" fmla="*/ 121232 w 606016"/>
                <a:gd name="connsiteY7" fmla="*/ 514352 h 564664"/>
                <a:gd name="connsiteX8" fmla="*/ 101050 w 606016"/>
                <a:gd name="connsiteY8" fmla="*/ 494170 h 564664"/>
                <a:gd name="connsiteX9" fmla="*/ 121232 w 606016"/>
                <a:gd name="connsiteY9" fmla="*/ 473988 h 564664"/>
                <a:gd name="connsiteX10" fmla="*/ 484813 w 606016"/>
                <a:gd name="connsiteY10" fmla="*/ 443658 h 564664"/>
                <a:gd name="connsiteX11" fmla="*/ 434364 w 606016"/>
                <a:gd name="connsiteY11" fmla="*/ 494115 h 564664"/>
                <a:gd name="connsiteX12" fmla="*/ 484813 w 606016"/>
                <a:gd name="connsiteY12" fmla="*/ 544482 h 564664"/>
                <a:gd name="connsiteX13" fmla="*/ 535352 w 606016"/>
                <a:gd name="connsiteY13" fmla="*/ 494115 h 564664"/>
                <a:gd name="connsiteX14" fmla="*/ 484813 w 606016"/>
                <a:gd name="connsiteY14" fmla="*/ 443658 h 564664"/>
                <a:gd name="connsiteX15" fmla="*/ 121293 w 606016"/>
                <a:gd name="connsiteY15" fmla="*/ 443658 h 564664"/>
                <a:gd name="connsiteX16" fmla="*/ 70755 w 606016"/>
                <a:gd name="connsiteY16" fmla="*/ 494115 h 564664"/>
                <a:gd name="connsiteX17" fmla="*/ 121293 w 606016"/>
                <a:gd name="connsiteY17" fmla="*/ 544482 h 564664"/>
                <a:gd name="connsiteX18" fmla="*/ 171742 w 606016"/>
                <a:gd name="connsiteY18" fmla="*/ 494115 h 564664"/>
                <a:gd name="connsiteX19" fmla="*/ 121293 w 606016"/>
                <a:gd name="connsiteY19" fmla="*/ 443658 h 564664"/>
                <a:gd name="connsiteX20" fmla="*/ 303053 w 606016"/>
                <a:gd name="connsiteY20" fmla="*/ 373109 h 564664"/>
                <a:gd name="connsiteX21" fmla="*/ 292945 w 606016"/>
                <a:gd name="connsiteY21" fmla="*/ 383200 h 564664"/>
                <a:gd name="connsiteX22" fmla="*/ 303053 w 606016"/>
                <a:gd name="connsiteY22" fmla="*/ 393292 h 564664"/>
                <a:gd name="connsiteX23" fmla="*/ 343484 w 606016"/>
                <a:gd name="connsiteY23" fmla="*/ 393292 h 564664"/>
                <a:gd name="connsiteX24" fmla="*/ 343484 w 606016"/>
                <a:gd name="connsiteY24" fmla="*/ 403383 h 564664"/>
                <a:gd name="connsiteX25" fmla="*/ 353592 w 606016"/>
                <a:gd name="connsiteY25" fmla="*/ 413474 h 564664"/>
                <a:gd name="connsiteX26" fmla="*/ 363610 w 606016"/>
                <a:gd name="connsiteY26" fmla="*/ 403383 h 564664"/>
                <a:gd name="connsiteX27" fmla="*/ 363610 w 606016"/>
                <a:gd name="connsiteY27" fmla="*/ 383200 h 564664"/>
                <a:gd name="connsiteX28" fmla="*/ 353592 w 606016"/>
                <a:gd name="connsiteY28" fmla="*/ 373109 h 564664"/>
                <a:gd name="connsiteX29" fmla="*/ 313169 w 606016"/>
                <a:gd name="connsiteY29" fmla="*/ 282403 h 564664"/>
                <a:gd name="connsiteX30" fmla="*/ 447018 w 606016"/>
                <a:gd name="connsiteY30" fmla="*/ 282403 h 564664"/>
                <a:gd name="connsiteX31" fmla="*/ 465069 w 606016"/>
                <a:gd name="connsiteY31" fmla="*/ 311699 h 564664"/>
                <a:gd name="connsiteX32" fmla="*/ 473282 w 606016"/>
                <a:gd name="connsiteY32" fmla="*/ 322696 h 564664"/>
                <a:gd name="connsiteX33" fmla="*/ 313169 w 606016"/>
                <a:gd name="connsiteY33" fmla="*/ 322696 h 564664"/>
                <a:gd name="connsiteX34" fmla="*/ 161665 w 606016"/>
                <a:gd name="connsiteY34" fmla="*/ 282403 h 564664"/>
                <a:gd name="connsiteX35" fmla="*/ 292917 w 606016"/>
                <a:gd name="connsiteY35" fmla="*/ 282403 h 564664"/>
                <a:gd name="connsiteX36" fmla="*/ 292917 w 606016"/>
                <a:gd name="connsiteY36" fmla="*/ 322696 h 564664"/>
                <a:gd name="connsiteX37" fmla="*/ 161665 w 606016"/>
                <a:gd name="connsiteY37" fmla="*/ 322696 h 564664"/>
                <a:gd name="connsiteX38" fmla="*/ 191958 w 606016"/>
                <a:gd name="connsiteY38" fmla="*/ 0 h 564664"/>
                <a:gd name="connsiteX39" fmla="*/ 202066 w 606016"/>
                <a:gd name="connsiteY39" fmla="*/ 10092 h 564664"/>
                <a:gd name="connsiteX40" fmla="*/ 202066 w 606016"/>
                <a:gd name="connsiteY40" fmla="*/ 40366 h 564664"/>
                <a:gd name="connsiteX41" fmla="*/ 222281 w 606016"/>
                <a:gd name="connsiteY41" fmla="*/ 40366 h 564664"/>
                <a:gd name="connsiteX42" fmla="*/ 222281 w 606016"/>
                <a:gd name="connsiteY42" fmla="*/ 10092 h 564664"/>
                <a:gd name="connsiteX43" fmla="*/ 232389 w 606016"/>
                <a:gd name="connsiteY43" fmla="*/ 0 h 564664"/>
                <a:gd name="connsiteX44" fmla="*/ 242406 w 606016"/>
                <a:gd name="connsiteY44" fmla="*/ 10092 h 564664"/>
                <a:gd name="connsiteX45" fmla="*/ 242406 w 606016"/>
                <a:gd name="connsiteY45" fmla="*/ 40366 h 564664"/>
                <a:gd name="connsiteX46" fmla="*/ 252514 w 606016"/>
                <a:gd name="connsiteY46" fmla="*/ 50457 h 564664"/>
                <a:gd name="connsiteX47" fmla="*/ 252514 w 606016"/>
                <a:gd name="connsiteY47" fmla="*/ 100823 h 564664"/>
                <a:gd name="connsiteX48" fmla="*/ 242406 w 606016"/>
                <a:gd name="connsiteY48" fmla="*/ 110915 h 564664"/>
                <a:gd name="connsiteX49" fmla="*/ 221379 w 606016"/>
                <a:gd name="connsiteY49" fmla="*/ 110915 h 564664"/>
                <a:gd name="connsiteX50" fmla="*/ 161634 w 606016"/>
                <a:gd name="connsiteY50" fmla="*/ 161371 h 564664"/>
                <a:gd name="connsiteX51" fmla="*/ 101078 w 606016"/>
                <a:gd name="connsiteY51" fmla="*/ 100823 h 564664"/>
                <a:gd name="connsiteX52" fmla="*/ 60647 w 606016"/>
                <a:gd name="connsiteY52" fmla="*/ 60548 h 564664"/>
                <a:gd name="connsiteX53" fmla="*/ 20216 w 606016"/>
                <a:gd name="connsiteY53" fmla="*/ 100823 h 564664"/>
                <a:gd name="connsiteX54" fmla="*/ 20216 w 606016"/>
                <a:gd name="connsiteY54" fmla="*/ 231921 h 564664"/>
                <a:gd name="connsiteX55" fmla="*/ 80862 w 606016"/>
                <a:gd name="connsiteY55" fmla="*/ 292469 h 564664"/>
                <a:gd name="connsiteX56" fmla="*/ 82126 w 606016"/>
                <a:gd name="connsiteY56" fmla="*/ 292649 h 564664"/>
                <a:gd name="connsiteX57" fmla="*/ 105229 w 606016"/>
                <a:gd name="connsiteY57" fmla="*/ 255167 h 564664"/>
                <a:gd name="connsiteX58" fmla="*/ 164883 w 606016"/>
                <a:gd name="connsiteY58" fmla="*/ 221829 h 564664"/>
                <a:gd name="connsiteX59" fmla="*/ 370559 w 606016"/>
                <a:gd name="connsiteY59" fmla="*/ 221829 h 564664"/>
                <a:gd name="connsiteX60" fmla="*/ 430213 w 606016"/>
                <a:gd name="connsiteY60" fmla="*/ 255077 h 564664"/>
                <a:gd name="connsiteX61" fmla="*/ 434545 w 606016"/>
                <a:gd name="connsiteY61" fmla="*/ 262195 h 564664"/>
                <a:gd name="connsiteX62" fmla="*/ 159920 w 606016"/>
                <a:gd name="connsiteY62" fmla="*/ 262195 h 564664"/>
                <a:gd name="connsiteX63" fmla="*/ 141419 w 606016"/>
                <a:gd name="connsiteY63" fmla="*/ 280575 h 564664"/>
                <a:gd name="connsiteX64" fmla="*/ 141419 w 606016"/>
                <a:gd name="connsiteY64" fmla="*/ 324455 h 564664"/>
                <a:gd name="connsiteX65" fmla="*/ 159920 w 606016"/>
                <a:gd name="connsiteY65" fmla="*/ 342835 h 564664"/>
                <a:gd name="connsiteX66" fmla="*/ 498801 w 606016"/>
                <a:gd name="connsiteY66" fmla="*/ 342835 h 564664"/>
                <a:gd name="connsiteX67" fmla="*/ 538962 w 606016"/>
                <a:gd name="connsiteY67" fmla="*/ 352926 h 564664"/>
                <a:gd name="connsiteX68" fmla="*/ 580566 w 606016"/>
                <a:gd name="connsiteY68" fmla="*/ 352926 h 564664"/>
                <a:gd name="connsiteX69" fmla="*/ 606016 w 606016"/>
                <a:gd name="connsiteY69" fmla="*/ 378335 h 564664"/>
                <a:gd name="connsiteX70" fmla="*/ 606016 w 606016"/>
                <a:gd name="connsiteY70" fmla="*/ 403383 h 564664"/>
                <a:gd name="connsiteX71" fmla="*/ 555567 w 606016"/>
                <a:gd name="connsiteY71" fmla="*/ 403383 h 564664"/>
                <a:gd name="connsiteX72" fmla="*/ 545460 w 606016"/>
                <a:gd name="connsiteY72" fmla="*/ 413474 h 564664"/>
                <a:gd name="connsiteX73" fmla="*/ 555567 w 606016"/>
                <a:gd name="connsiteY73" fmla="*/ 423476 h 564664"/>
                <a:gd name="connsiteX74" fmla="*/ 606016 w 606016"/>
                <a:gd name="connsiteY74" fmla="*/ 423476 h 564664"/>
                <a:gd name="connsiteX75" fmla="*/ 606016 w 606016"/>
                <a:gd name="connsiteY75" fmla="*/ 463391 h 564664"/>
                <a:gd name="connsiteX76" fmla="*/ 565224 w 606016"/>
                <a:gd name="connsiteY76" fmla="*/ 504206 h 564664"/>
                <a:gd name="connsiteX77" fmla="*/ 554755 w 606016"/>
                <a:gd name="connsiteY77" fmla="*/ 504206 h 564664"/>
                <a:gd name="connsiteX78" fmla="*/ 484813 w 606016"/>
                <a:gd name="connsiteY78" fmla="*/ 564664 h 564664"/>
                <a:gd name="connsiteX79" fmla="*/ 414961 w 606016"/>
                <a:gd name="connsiteY79" fmla="*/ 504206 h 564664"/>
                <a:gd name="connsiteX80" fmla="*/ 191145 w 606016"/>
                <a:gd name="connsiteY80" fmla="*/ 504206 h 564664"/>
                <a:gd name="connsiteX81" fmla="*/ 121293 w 606016"/>
                <a:gd name="connsiteY81" fmla="*/ 564664 h 564664"/>
                <a:gd name="connsiteX82" fmla="*/ 51351 w 606016"/>
                <a:gd name="connsiteY82" fmla="*/ 504206 h 564664"/>
                <a:gd name="connsiteX83" fmla="*/ 35377 w 606016"/>
                <a:gd name="connsiteY83" fmla="*/ 504206 h 564664"/>
                <a:gd name="connsiteX84" fmla="*/ 90 w 606016"/>
                <a:gd name="connsiteY84" fmla="*/ 468977 h 564664"/>
                <a:gd name="connsiteX85" fmla="*/ 0 w 606016"/>
                <a:gd name="connsiteY85" fmla="*/ 423476 h 564664"/>
                <a:gd name="connsiteX86" fmla="*/ 50539 w 606016"/>
                <a:gd name="connsiteY86" fmla="*/ 423476 h 564664"/>
                <a:gd name="connsiteX87" fmla="*/ 60647 w 606016"/>
                <a:gd name="connsiteY87" fmla="*/ 413474 h 564664"/>
                <a:gd name="connsiteX88" fmla="*/ 50539 w 606016"/>
                <a:gd name="connsiteY88" fmla="*/ 403383 h 564664"/>
                <a:gd name="connsiteX89" fmla="*/ 0 w 606016"/>
                <a:gd name="connsiteY89" fmla="*/ 403383 h 564664"/>
                <a:gd name="connsiteX90" fmla="*/ 0 w 606016"/>
                <a:gd name="connsiteY90" fmla="*/ 378335 h 564664"/>
                <a:gd name="connsiteX91" fmla="*/ 7400 w 606016"/>
                <a:gd name="connsiteY91" fmla="*/ 360405 h 564664"/>
                <a:gd name="connsiteX92" fmla="*/ 25540 w 606016"/>
                <a:gd name="connsiteY92" fmla="*/ 352926 h 564664"/>
                <a:gd name="connsiteX93" fmla="*/ 54961 w 606016"/>
                <a:gd name="connsiteY93" fmla="*/ 336798 h 564664"/>
                <a:gd name="connsiteX94" fmla="*/ 70303 w 606016"/>
                <a:gd name="connsiteY94" fmla="*/ 311840 h 564664"/>
                <a:gd name="connsiteX95" fmla="*/ 90 w 606016"/>
                <a:gd name="connsiteY95" fmla="*/ 231921 h 564664"/>
                <a:gd name="connsiteX96" fmla="*/ 90 w 606016"/>
                <a:gd name="connsiteY96" fmla="*/ 100823 h 564664"/>
                <a:gd name="connsiteX97" fmla="*/ 60647 w 606016"/>
                <a:gd name="connsiteY97" fmla="*/ 40366 h 564664"/>
                <a:gd name="connsiteX98" fmla="*/ 121293 w 606016"/>
                <a:gd name="connsiteY98" fmla="*/ 100823 h 564664"/>
                <a:gd name="connsiteX99" fmla="*/ 161634 w 606016"/>
                <a:gd name="connsiteY99" fmla="*/ 141189 h 564664"/>
                <a:gd name="connsiteX100" fmla="*/ 200622 w 606016"/>
                <a:gd name="connsiteY100" fmla="*/ 110915 h 564664"/>
                <a:gd name="connsiteX101" fmla="*/ 181850 w 606016"/>
                <a:gd name="connsiteY101" fmla="*/ 110915 h 564664"/>
                <a:gd name="connsiteX102" fmla="*/ 171742 w 606016"/>
                <a:gd name="connsiteY102" fmla="*/ 100823 h 564664"/>
                <a:gd name="connsiteX103" fmla="*/ 171742 w 606016"/>
                <a:gd name="connsiteY103" fmla="*/ 50457 h 564664"/>
                <a:gd name="connsiteX104" fmla="*/ 181850 w 606016"/>
                <a:gd name="connsiteY104" fmla="*/ 40366 h 564664"/>
                <a:gd name="connsiteX105" fmla="*/ 181850 w 606016"/>
                <a:gd name="connsiteY105" fmla="*/ 10092 h 564664"/>
                <a:gd name="connsiteX106" fmla="*/ 191958 w 606016"/>
                <a:gd name="connsiteY106" fmla="*/ 0 h 5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6016" h="564664">
                  <a:moveTo>
                    <a:pt x="484855" y="473988"/>
                  </a:moveTo>
                  <a:cubicBezTo>
                    <a:pt x="496001" y="473988"/>
                    <a:pt x="505037" y="483024"/>
                    <a:pt x="505037" y="494170"/>
                  </a:cubicBezTo>
                  <a:cubicBezTo>
                    <a:pt x="505037" y="505316"/>
                    <a:pt x="496001" y="514352"/>
                    <a:pt x="484855" y="514352"/>
                  </a:cubicBezTo>
                  <a:cubicBezTo>
                    <a:pt x="473709" y="514352"/>
                    <a:pt x="464673" y="505316"/>
                    <a:pt x="464673" y="494170"/>
                  </a:cubicBezTo>
                  <a:cubicBezTo>
                    <a:pt x="464673" y="483024"/>
                    <a:pt x="473709" y="473988"/>
                    <a:pt x="484855" y="473988"/>
                  </a:cubicBezTo>
                  <a:close/>
                  <a:moveTo>
                    <a:pt x="121232" y="473988"/>
                  </a:moveTo>
                  <a:cubicBezTo>
                    <a:pt x="132378" y="473988"/>
                    <a:pt x="141414" y="483024"/>
                    <a:pt x="141414" y="494170"/>
                  </a:cubicBezTo>
                  <a:cubicBezTo>
                    <a:pt x="141414" y="505316"/>
                    <a:pt x="132378" y="514352"/>
                    <a:pt x="121232" y="514352"/>
                  </a:cubicBezTo>
                  <a:cubicBezTo>
                    <a:pt x="110086" y="514352"/>
                    <a:pt x="101050" y="505316"/>
                    <a:pt x="101050" y="494170"/>
                  </a:cubicBezTo>
                  <a:cubicBezTo>
                    <a:pt x="101050" y="483024"/>
                    <a:pt x="110086" y="473988"/>
                    <a:pt x="121232" y="473988"/>
                  </a:cubicBezTo>
                  <a:close/>
                  <a:moveTo>
                    <a:pt x="484813" y="443658"/>
                  </a:moveTo>
                  <a:cubicBezTo>
                    <a:pt x="457016" y="443658"/>
                    <a:pt x="434364" y="466274"/>
                    <a:pt x="434364" y="494115"/>
                  </a:cubicBezTo>
                  <a:cubicBezTo>
                    <a:pt x="434364" y="521866"/>
                    <a:pt x="457016" y="544482"/>
                    <a:pt x="484813" y="544482"/>
                  </a:cubicBezTo>
                  <a:cubicBezTo>
                    <a:pt x="512699" y="544482"/>
                    <a:pt x="535352" y="521866"/>
                    <a:pt x="535352" y="494115"/>
                  </a:cubicBezTo>
                  <a:cubicBezTo>
                    <a:pt x="535352" y="466274"/>
                    <a:pt x="512699" y="443658"/>
                    <a:pt x="484813" y="443658"/>
                  </a:cubicBezTo>
                  <a:close/>
                  <a:moveTo>
                    <a:pt x="121293" y="443658"/>
                  </a:moveTo>
                  <a:cubicBezTo>
                    <a:pt x="93407" y="443658"/>
                    <a:pt x="70755" y="466274"/>
                    <a:pt x="70755" y="494115"/>
                  </a:cubicBezTo>
                  <a:cubicBezTo>
                    <a:pt x="70755" y="521866"/>
                    <a:pt x="93407" y="544482"/>
                    <a:pt x="121293" y="544482"/>
                  </a:cubicBezTo>
                  <a:cubicBezTo>
                    <a:pt x="149090" y="544482"/>
                    <a:pt x="171742" y="521866"/>
                    <a:pt x="171742" y="494115"/>
                  </a:cubicBezTo>
                  <a:cubicBezTo>
                    <a:pt x="171742" y="466274"/>
                    <a:pt x="149090" y="443658"/>
                    <a:pt x="121293" y="443658"/>
                  </a:cubicBezTo>
                  <a:close/>
                  <a:moveTo>
                    <a:pt x="303053" y="373109"/>
                  </a:moveTo>
                  <a:cubicBezTo>
                    <a:pt x="297458" y="373109"/>
                    <a:pt x="292945" y="377614"/>
                    <a:pt x="292945" y="383200"/>
                  </a:cubicBezTo>
                  <a:cubicBezTo>
                    <a:pt x="292945" y="388787"/>
                    <a:pt x="297458" y="393292"/>
                    <a:pt x="303053" y="393292"/>
                  </a:cubicBezTo>
                  <a:lnTo>
                    <a:pt x="343484" y="393292"/>
                  </a:lnTo>
                  <a:lnTo>
                    <a:pt x="343484" y="403383"/>
                  </a:lnTo>
                  <a:cubicBezTo>
                    <a:pt x="343484" y="408879"/>
                    <a:pt x="347997" y="413474"/>
                    <a:pt x="353592" y="413474"/>
                  </a:cubicBezTo>
                  <a:cubicBezTo>
                    <a:pt x="359097" y="413474"/>
                    <a:pt x="363610" y="408969"/>
                    <a:pt x="363610" y="403383"/>
                  </a:cubicBezTo>
                  <a:lnTo>
                    <a:pt x="363610" y="383200"/>
                  </a:lnTo>
                  <a:cubicBezTo>
                    <a:pt x="363610" y="377614"/>
                    <a:pt x="359097" y="373109"/>
                    <a:pt x="353592" y="373109"/>
                  </a:cubicBezTo>
                  <a:close/>
                  <a:moveTo>
                    <a:pt x="313169" y="282403"/>
                  </a:moveTo>
                  <a:lnTo>
                    <a:pt x="447018" y="282403"/>
                  </a:lnTo>
                  <a:lnTo>
                    <a:pt x="465069" y="311699"/>
                  </a:lnTo>
                  <a:cubicBezTo>
                    <a:pt x="467506" y="315665"/>
                    <a:pt x="470304" y="319271"/>
                    <a:pt x="473282" y="322696"/>
                  </a:cubicBezTo>
                  <a:lnTo>
                    <a:pt x="313169" y="322696"/>
                  </a:lnTo>
                  <a:close/>
                  <a:moveTo>
                    <a:pt x="161665" y="282403"/>
                  </a:moveTo>
                  <a:lnTo>
                    <a:pt x="292917" y="282403"/>
                  </a:lnTo>
                  <a:lnTo>
                    <a:pt x="292917" y="322696"/>
                  </a:lnTo>
                  <a:lnTo>
                    <a:pt x="161665" y="322696"/>
                  </a:lnTo>
                  <a:close/>
                  <a:moveTo>
                    <a:pt x="191958" y="0"/>
                  </a:moveTo>
                  <a:cubicBezTo>
                    <a:pt x="197553" y="0"/>
                    <a:pt x="202066" y="4505"/>
                    <a:pt x="202066" y="10092"/>
                  </a:cubicBezTo>
                  <a:lnTo>
                    <a:pt x="202066" y="40366"/>
                  </a:lnTo>
                  <a:lnTo>
                    <a:pt x="222281" y="40366"/>
                  </a:lnTo>
                  <a:lnTo>
                    <a:pt x="222281" y="10092"/>
                  </a:lnTo>
                  <a:cubicBezTo>
                    <a:pt x="222281" y="4505"/>
                    <a:pt x="226793" y="0"/>
                    <a:pt x="232389" y="0"/>
                  </a:cubicBezTo>
                  <a:cubicBezTo>
                    <a:pt x="237894" y="0"/>
                    <a:pt x="242406" y="4505"/>
                    <a:pt x="242406" y="10092"/>
                  </a:cubicBezTo>
                  <a:lnTo>
                    <a:pt x="242406" y="40366"/>
                  </a:lnTo>
                  <a:cubicBezTo>
                    <a:pt x="248002" y="40366"/>
                    <a:pt x="252514" y="44871"/>
                    <a:pt x="252514" y="50457"/>
                  </a:cubicBezTo>
                  <a:lnTo>
                    <a:pt x="252514" y="100823"/>
                  </a:lnTo>
                  <a:cubicBezTo>
                    <a:pt x="252514" y="106410"/>
                    <a:pt x="248002" y="110915"/>
                    <a:pt x="242406" y="110915"/>
                  </a:cubicBezTo>
                  <a:lnTo>
                    <a:pt x="221379" y="110915"/>
                  </a:lnTo>
                  <a:cubicBezTo>
                    <a:pt x="216505" y="139477"/>
                    <a:pt x="191597" y="161371"/>
                    <a:pt x="161634" y="161371"/>
                  </a:cubicBezTo>
                  <a:cubicBezTo>
                    <a:pt x="128243" y="161371"/>
                    <a:pt x="101078" y="134251"/>
                    <a:pt x="101078" y="100823"/>
                  </a:cubicBezTo>
                  <a:cubicBezTo>
                    <a:pt x="101078" y="78568"/>
                    <a:pt x="82938" y="60548"/>
                    <a:pt x="60647" y="60548"/>
                  </a:cubicBezTo>
                  <a:cubicBezTo>
                    <a:pt x="38355" y="60548"/>
                    <a:pt x="20216" y="78568"/>
                    <a:pt x="20216" y="100823"/>
                  </a:cubicBezTo>
                  <a:lnTo>
                    <a:pt x="20216" y="231921"/>
                  </a:lnTo>
                  <a:cubicBezTo>
                    <a:pt x="20216" y="265258"/>
                    <a:pt x="47470" y="292469"/>
                    <a:pt x="80862" y="292469"/>
                  </a:cubicBezTo>
                  <a:cubicBezTo>
                    <a:pt x="81314" y="292469"/>
                    <a:pt x="81675" y="292649"/>
                    <a:pt x="82126" y="292649"/>
                  </a:cubicBezTo>
                  <a:lnTo>
                    <a:pt x="105229" y="255167"/>
                  </a:lnTo>
                  <a:cubicBezTo>
                    <a:pt x="117864" y="234624"/>
                    <a:pt x="140697" y="221829"/>
                    <a:pt x="164883" y="221829"/>
                  </a:cubicBezTo>
                  <a:lnTo>
                    <a:pt x="370559" y="221829"/>
                  </a:lnTo>
                  <a:cubicBezTo>
                    <a:pt x="394655" y="221829"/>
                    <a:pt x="417578" y="234624"/>
                    <a:pt x="430213" y="255077"/>
                  </a:cubicBezTo>
                  <a:lnTo>
                    <a:pt x="434545" y="262195"/>
                  </a:lnTo>
                  <a:lnTo>
                    <a:pt x="159920" y="262195"/>
                  </a:lnTo>
                  <a:cubicBezTo>
                    <a:pt x="149722" y="262195"/>
                    <a:pt x="141419" y="270484"/>
                    <a:pt x="141419" y="280575"/>
                  </a:cubicBezTo>
                  <a:lnTo>
                    <a:pt x="141419" y="324455"/>
                  </a:lnTo>
                  <a:cubicBezTo>
                    <a:pt x="141419" y="334546"/>
                    <a:pt x="149722" y="342835"/>
                    <a:pt x="159920" y="342835"/>
                  </a:cubicBezTo>
                  <a:lnTo>
                    <a:pt x="498801" y="342835"/>
                  </a:lnTo>
                  <a:cubicBezTo>
                    <a:pt x="511075" y="349322"/>
                    <a:pt x="524793" y="352926"/>
                    <a:pt x="538962" y="352926"/>
                  </a:cubicBezTo>
                  <a:lnTo>
                    <a:pt x="580566" y="352926"/>
                  </a:lnTo>
                  <a:cubicBezTo>
                    <a:pt x="594645" y="352926"/>
                    <a:pt x="606016" y="364369"/>
                    <a:pt x="606016" y="378335"/>
                  </a:cubicBezTo>
                  <a:lnTo>
                    <a:pt x="606016" y="403383"/>
                  </a:lnTo>
                  <a:lnTo>
                    <a:pt x="555567" y="403383"/>
                  </a:lnTo>
                  <a:cubicBezTo>
                    <a:pt x="549972" y="403383"/>
                    <a:pt x="545460" y="407888"/>
                    <a:pt x="545460" y="413474"/>
                  </a:cubicBezTo>
                  <a:cubicBezTo>
                    <a:pt x="545460" y="418971"/>
                    <a:pt x="549972" y="423476"/>
                    <a:pt x="555567" y="423476"/>
                  </a:cubicBezTo>
                  <a:lnTo>
                    <a:pt x="606016" y="423476"/>
                  </a:lnTo>
                  <a:lnTo>
                    <a:pt x="606016" y="463391"/>
                  </a:lnTo>
                  <a:cubicBezTo>
                    <a:pt x="606016" y="485916"/>
                    <a:pt x="587696" y="504206"/>
                    <a:pt x="565224" y="504206"/>
                  </a:cubicBezTo>
                  <a:lnTo>
                    <a:pt x="554755" y="504206"/>
                  </a:lnTo>
                  <a:cubicBezTo>
                    <a:pt x="549791" y="538355"/>
                    <a:pt x="520371" y="564664"/>
                    <a:pt x="484813" y="564664"/>
                  </a:cubicBezTo>
                  <a:cubicBezTo>
                    <a:pt x="449345" y="564664"/>
                    <a:pt x="419924" y="538355"/>
                    <a:pt x="414961" y="504206"/>
                  </a:cubicBezTo>
                  <a:lnTo>
                    <a:pt x="191145" y="504206"/>
                  </a:lnTo>
                  <a:cubicBezTo>
                    <a:pt x="186182" y="538355"/>
                    <a:pt x="156761" y="564664"/>
                    <a:pt x="121293" y="564664"/>
                  </a:cubicBezTo>
                  <a:cubicBezTo>
                    <a:pt x="85736" y="564664"/>
                    <a:pt x="56315" y="538355"/>
                    <a:pt x="51351" y="504206"/>
                  </a:cubicBezTo>
                  <a:lnTo>
                    <a:pt x="35377" y="504206"/>
                  </a:lnTo>
                  <a:cubicBezTo>
                    <a:pt x="15884" y="504206"/>
                    <a:pt x="90" y="488349"/>
                    <a:pt x="90" y="468977"/>
                  </a:cubicBezTo>
                  <a:lnTo>
                    <a:pt x="0" y="423476"/>
                  </a:lnTo>
                  <a:lnTo>
                    <a:pt x="50539" y="423476"/>
                  </a:lnTo>
                  <a:cubicBezTo>
                    <a:pt x="56134" y="423476"/>
                    <a:pt x="60647" y="418971"/>
                    <a:pt x="60647" y="413474"/>
                  </a:cubicBezTo>
                  <a:cubicBezTo>
                    <a:pt x="60647" y="407888"/>
                    <a:pt x="56134" y="403383"/>
                    <a:pt x="50539" y="403383"/>
                  </a:cubicBezTo>
                  <a:lnTo>
                    <a:pt x="0" y="403383"/>
                  </a:lnTo>
                  <a:lnTo>
                    <a:pt x="0" y="378335"/>
                  </a:lnTo>
                  <a:cubicBezTo>
                    <a:pt x="0" y="371577"/>
                    <a:pt x="2617" y="365180"/>
                    <a:pt x="7400" y="360405"/>
                  </a:cubicBezTo>
                  <a:cubicBezTo>
                    <a:pt x="12274" y="355630"/>
                    <a:pt x="18681" y="352926"/>
                    <a:pt x="25540" y="352926"/>
                  </a:cubicBezTo>
                  <a:cubicBezTo>
                    <a:pt x="37814" y="352926"/>
                    <a:pt x="48824" y="346710"/>
                    <a:pt x="54961" y="336798"/>
                  </a:cubicBezTo>
                  <a:lnTo>
                    <a:pt x="70303" y="311840"/>
                  </a:lnTo>
                  <a:cubicBezTo>
                    <a:pt x="30775" y="306614"/>
                    <a:pt x="90" y="272827"/>
                    <a:pt x="90" y="231921"/>
                  </a:cubicBezTo>
                  <a:lnTo>
                    <a:pt x="90" y="100823"/>
                  </a:lnTo>
                  <a:cubicBezTo>
                    <a:pt x="90" y="67486"/>
                    <a:pt x="27255" y="40366"/>
                    <a:pt x="60647" y="40366"/>
                  </a:cubicBezTo>
                  <a:cubicBezTo>
                    <a:pt x="94039" y="40366"/>
                    <a:pt x="121293" y="67486"/>
                    <a:pt x="121293" y="100823"/>
                  </a:cubicBezTo>
                  <a:cubicBezTo>
                    <a:pt x="121293" y="123078"/>
                    <a:pt x="139343" y="141189"/>
                    <a:pt x="161634" y="141189"/>
                  </a:cubicBezTo>
                  <a:cubicBezTo>
                    <a:pt x="180406" y="141189"/>
                    <a:pt x="196109" y="128304"/>
                    <a:pt x="200622" y="110915"/>
                  </a:cubicBezTo>
                  <a:lnTo>
                    <a:pt x="181850" y="110915"/>
                  </a:lnTo>
                  <a:cubicBezTo>
                    <a:pt x="176255" y="110915"/>
                    <a:pt x="171742" y="106410"/>
                    <a:pt x="171742" y="100823"/>
                  </a:cubicBezTo>
                  <a:lnTo>
                    <a:pt x="171742" y="50457"/>
                  </a:lnTo>
                  <a:cubicBezTo>
                    <a:pt x="171742" y="44871"/>
                    <a:pt x="176255" y="40366"/>
                    <a:pt x="181850" y="40366"/>
                  </a:cubicBezTo>
                  <a:lnTo>
                    <a:pt x="181850" y="10092"/>
                  </a:lnTo>
                  <a:cubicBezTo>
                    <a:pt x="181850" y="4505"/>
                    <a:pt x="186362" y="0"/>
                    <a:pt x="1919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310" name="iṥ1íḑe">
              <a:extLst>
                <a:ext uri="{FF2B5EF4-FFF2-40B4-BE49-F238E27FC236}">
                  <a16:creationId xmlns="" xmlns:a16="http://schemas.microsoft.com/office/drawing/2014/main" id="{2A0F2EFF-40F5-4A69-A242-1DD6FB84E624}"/>
                </a:ext>
              </a:extLst>
            </p:cNvPr>
            <p:cNvSpPr/>
            <p:nvPr/>
          </p:nvSpPr>
          <p:spPr bwMode="auto">
            <a:xfrm>
              <a:off x="7374201" y="2427195"/>
              <a:ext cx="378768" cy="352922"/>
            </a:xfrm>
            <a:custGeom>
              <a:avLst/>
              <a:gdLst>
                <a:gd name="connsiteX0" fmla="*/ 484855 w 606016"/>
                <a:gd name="connsiteY0" fmla="*/ 473988 h 564664"/>
                <a:gd name="connsiteX1" fmla="*/ 505037 w 606016"/>
                <a:gd name="connsiteY1" fmla="*/ 494170 h 564664"/>
                <a:gd name="connsiteX2" fmla="*/ 484855 w 606016"/>
                <a:gd name="connsiteY2" fmla="*/ 514352 h 564664"/>
                <a:gd name="connsiteX3" fmla="*/ 464673 w 606016"/>
                <a:gd name="connsiteY3" fmla="*/ 494170 h 564664"/>
                <a:gd name="connsiteX4" fmla="*/ 484855 w 606016"/>
                <a:gd name="connsiteY4" fmla="*/ 473988 h 564664"/>
                <a:gd name="connsiteX5" fmla="*/ 121232 w 606016"/>
                <a:gd name="connsiteY5" fmla="*/ 473988 h 564664"/>
                <a:gd name="connsiteX6" fmla="*/ 141414 w 606016"/>
                <a:gd name="connsiteY6" fmla="*/ 494170 h 564664"/>
                <a:gd name="connsiteX7" fmla="*/ 121232 w 606016"/>
                <a:gd name="connsiteY7" fmla="*/ 514352 h 564664"/>
                <a:gd name="connsiteX8" fmla="*/ 101050 w 606016"/>
                <a:gd name="connsiteY8" fmla="*/ 494170 h 564664"/>
                <a:gd name="connsiteX9" fmla="*/ 121232 w 606016"/>
                <a:gd name="connsiteY9" fmla="*/ 473988 h 564664"/>
                <a:gd name="connsiteX10" fmla="*/ 484813 w 606016"/>
                <a:gd name="connsiteY10" fmla="*/ 443658 h 564664"/>
                <a:gd name="connsiteX11" fmla="*/ 434364 w 606016"/>
                <a:gd name="connsiteY11" fmla="*/ 494115 h 564664"/>
                <a:gd name="connsiteX12" fmla="*/ 484813 w 606016"/>
                <a:gd name="connsiteY12" fmla="*/ 544482 h 564664"/>
                <a:gd name="connsiteX13" fmla="*/ 535352 w 606016"/>
                <a:gd name="connsiteY13" fmla="*/ 494115 h 564664"/>
                <a:gd name="connsiteX14" fmla="*/ 484813 w 606016"/>
                <a:gd name="connsiteY14" fmla="*/ 443658 h 564664"/>
                <a:gd name="connsiteX15" fmla="*/ 121293 w 606016"/>
                <a:gd name="connsiteY15" fmla="*/ 443658 h 564664"/>
                <a:gd name="connsiteX16" fmla="*/ 70755 w 606016"/>
                <a:gd name="connsiteY16" fmla="*/ 494115 h 564664"/>
                <a:gd name="connsiteX17" fmla="*/ 121293 w 606016"/>
                <a:gd name="connsiteY17" fmla="*/ 544482 h 564664"/>
                <a:gd name="connsiteX18" fmla="*/ 171742 w 606016"/>
                <a:gd name="connsiteY18" fmla="*/ 494115 h 564664"/>
                <a:gd name="connsiteX19" fmla="*/ 121293 w 606016"/>
                <a:gd name="connsiteY19" fmla="*/ 443658 h 564664"/>
                <a:gd name="connsiteX20" fmla="*/ 303053 w 606016"/>
                <a:gd name="connsiteY20" fmla="*/ 373109 h 564664"/>
                <a:gd name="connsiteX21" fmla="*/ 292945 w 606016"/>
                <a:gd name="connsiteY21" fmla="*/ 383200 h 564664"/>
                <a:gd name="connsiteX22" fmla="*/ 303053 w 606016"/>
                <a:gd name="connsiteY22" fmla="*/ 393292 h 564664"/>
                <a:gd name="connsiteX23" fmla="*/ 343484 w 606016"/>
                <a:gd name="connsiteY23" fmla="*/ 393292 h 564664"/>
                <a:gd name="connsiteX24" fmla="*/ 343484 w 606016"/>
                <a:gd name="connsiteY24" fmla="*/ 403383 h 564664"/>
                <a:gd name="connsiteX25" fmla="*/ 353592 w 606016"/>
                <a:gd name="connsiteY25" fmla="*/ 413474 h 564664"/>
                <a:gd name="connsiteX26" fmla="*/ 363610 w 606016"/>
                <a:gd name="connsiteY26" fmla="*/ 403383 h 564664"/>
                <a:gd name="connsiteX27" fmla="*/ 363610 w 606016"/>
                <a:gd name="connsiteY27" fmla="*/ 383200 h 564664"/>
                <a:gd name="connsiteX28" fmla="*/ 353592 w 606016"/>
                <a:gd name="connsiteY28" fmla="*/ 373109 h 564664"/>
                <a:gd name="connsiteX29" fmla="*/ 313169 w 606016"/>
                <a:gd name="connsiteY29" fmla="*/ 282403 h 564664"/>
                <a:gd name="connsiteX30" fmla="*/ 447018 w 606016"/>
                <a:gd name="connsiteY30" fmla="*/ 282403 h 564664"/>
                <a:gd name="connsiteX31" fmla="*/ 465069 w 606016"/>
                <a:gd name="connsiteY31" fmla="*/ 311699 h 564664"/>
                <a:gd name="connsiteX32" fmla="*/ 473282 w 606016"/>
                <a:gd name="connsiteY32" fmla="*/ 322696 h 564664"/>
                <a:gd name="connsiteX33" fmla="*/ 313169 w 606016"/>
                <a:gd name="connsiteY33" fmla="*/ 322696 h 564664"/>
                <a:gd name="connsiteX34" fmla="*/ 161665 w 606016"/>
                <a:gd name="connsiteY34" fmla="*/ 282403 h 564664"/>
                <a:gd name="connsiteX35" fmla="*/ 292917 w 606016"/>
                <a:gd name="connsiteY35" fmla="*/ 282403 h 564664"/>
                <a:gd name="connsiteX36" fmla="*/ 292917 w 606016"/>
                <a:gd name="connsiteY36" fmla="*/ 322696 h 564664"/>
                <a:gd name="connsiteX37" fmla="*/ 161665 w 606016"/>
                <a:gd name="connsiteY37" fmla="*/ 322696 h 564664"/>
                <a:gd name="connsiteX38" fmla="*/ 191958 w 606016"/>
                <a:gd name="connsiteY38" fmla="*/ 0 h 564664"/>
                <a:gd name="connsiteX39" fmla="*/ 202066 w 606016"/>
                <a:gd name="connsiteY39" fmla="*/ 10092 h 564664"/>
                <a:gd name="connsiteX40" fmla="*/ 202066 w 606016"/>
                <a:gd name="connsiteY40" fmla="*/ 40366 h 564664"/>
                <a:gd name="connsiteX41" fmla="*/ 222281 w 606016"/>
                <a:gd name="connsiteY41" fmla="*/ 40366 h 564664"/>
                <a:gd name="connsiteX42" fmla="*/ 222281 w 606016"/>
                <a:gd name="connsiteY42" fmla="*/ 10092 h 564664"/>
                <a:gd name="connsiteX43" fmla="*/ 232389 w 606016"/>
                <a:gd name="connsiteY43" fmla="*/ 0 h 564664"/>
                <a:gd name="connsiteX44" fmla="*/ 242406 w 606016"/>
                <a:gd name="connsiteY44" fmla="*/ 10092 h 564664"/>
                <a:gd name="connsiteX45" fmla="*/ 242406 w 606016"/>
                <a:gd name="connsiteY45" fmla="*/ 40366 h 564664"/>
                <a:gd name="connsiteX46" fmla="*/ 252514 w 606016"/>
                <a:gd name="connsiteY46" fmla="*/ 50457 h 564664"/>
                <a:gd name="connsiteX47" fmla="*/ 252514 w 606016"/>
                <a:gd name="connsiteY47" fmla="*/ 100823 h 564664"/>
                <a:gd name="connsiteX48" fmla="*/ 242406 w 606016"/>
                <a:gd name="connsiteY48" fmla="*/ 110915 h 564664"/>
                <a:gd name="connsiteX49" fmla="*/ 221379 w 606016"/>
                <a:gd name="connsiteY49" fmla="*/ 110915 h 564664"/>
                <a:gd name="connsiteX50" fmla="*/ 161634 w 606016"/>
                <a:gd name="connsiteY50" fmla="*/ 161371 h 564664"/>
                <a:gd name="connsiteX51" fmla="*/ 101078 w 606016"/>
                <a:gd name="connsiteY51" fmla="*/ 100823 h 564664"/>
                <a:gd name="connsiteX52" fmla="*/ 60647 w 606016"/>
                <a:gd name="connsiteY52" fmla="*/ 60548 h 564664"/>
                <a:gd name="connsiteX53" fmla="*/ 20216 w 606016"/>
                <a:gd name="connsiteY53" fmla="*/ 100823 h 564664"/>
                <a:gd name="connsiteX54" fmla="*/ 20216 w 606016"/>
                <a:gd name="connsiteY54" fmla="*/ 231921 h 564664"/>
                <a:gd name="connsiteX55" fmla="*/ 80862 w 606016"/>
                <a:gd name="connsiteY55" fmla="*/ 292469 h 564664"/>
                <a:gd name="connsiteX56" fmla="*/ 82126 w 606016"/>
                <a:gd name="connsiteY56" fmla="*/ 292649 h 564664"/>
                <a:gd name="connsiteX57" fmla="*/ 105229 w 606016"/>
                <a:gd name="connsiteY57" fmla="*/ 255167 h 564664"/>
                <a:gd name="connsiteX58" fmla="*/ 164883 w 606016"/>
                <a:gd name="connsiteY58" fmla="*/ 221829 h 564664"/>
                <a:gd name="connsiteX59" fmla="*/ 370559 w 606016"/>
                <a:gd name="connsiteY59" fmla="*/ 221829 h 564664"/>
                <a:gd name="connsiteX60" fmla="*/ 430213 w 606016"/>
                <a:gd name="connsiteY60" fmla="*/ 255077 h 564664"/>
                <a:gd name="connsiteX61" fmla="*/ 434545 w 606016"/>
                <a:gd name="connsiteY61" fmla="*/ 262195 h 564664"/>
                <a:gd name="connsiteX62" fmla="*/ 159920 w 606016"/>
                <a:gd name="connsiteY62" fmla="*/ 262195 h 564664"/>
                <a:gd name="connsiteX63" fmla="*/ 141419 w 606016"/>
                <a:gd name="connsiteY63" fmla="*/ 280575 h 564664"/>
                <a:gd name="connsiteX64" fmla="*/ 141419 w 606016"/>
                <a:gd name="connsiteY64" fmla="*/ 324455 h 564664"/>
                <a:gd name="connsiteX65" fmla="*/ 159920 w 606016"/>
                <a:gd name="connsiteY65" fmla="*/ 342835 h 564664"/>
                <a:gd name="connsiteX66" fmla="*/ 498801 w 606016"/>
                <a:gd name="connsiteY66" fmla="*/ 342835 h 564664"/>
                <a:gd name="connsiteX67" fmla="*/ 538962 w 606016"/>
                <a:gd name="connsiteY67" fmla="*/ 352926 h 564664"/>
                <a:gd name="connsiteX68" fmla="*/ 580566 w 606016"/>
                <a:gd name="connsiteY68" fmla="*/ 352926 h 564664"/>
                <a:gd name="connsiteX69" fmla="*/ 606016 w 606016"/>
                <a:gd name="connsiteY69" fmla="*/ 378335 h 564664"/>
                <a:gd name="connsiteX70" fmla="*/ 606016 w 606016"/>
                <a:gd name="connsiteY70" fmla="*/ 403383 h 564664"/>
                <a:gd name="connsiteX71" fmla="*/ 555567 w 606016"/>
                <a:gd name="connsiteY71" fmla="*/ 403383 h 564664"/>
                <a:gd name="connsiteX72" fmla="*/ 545460 w 606016"/>
                <a:gd name="connsiteY72" fmla="*/ 413474 h 564664"/>
                <a:gd name="connsiteX73" fmla="*/ 555567 w 606016"/>
                <a:gd name="connsiteY73" fmla="*/ 423476 h 564664"/>
                <a:gd name="connsiteX74" fmla="*/ 606016 w 606016"/>
                <a:gd name="connsiteY74" fmla="*/ 423476 h 564664"/>
                <a:gd name="connsiteX75" fmla="*/ 606016 w 606016"/>
                <a:gd name="connsiteY75" fmla="*/ 463391 h 564664"/>
                <a:gd name="connsiteX76" fmla="*/ 565224 w 606016"/>
                <a:gd name="connsiteY76" fmla="*/ 504206 h 564664"/>
                <a:gd name="connsiteX77" fmla="*/ 554755 w 606016"/>
                <a:gd name="connsiteY77" fmla="*/ 504206 h 564664"/>
                <a:gd name="connsiteX78" fmla="*/ 484813 w 606016"/>
                <a:gd name="connsiteY78" fmla="*/ 564664 h 564664"/>
                <a:gd name="connsiteX79" fmla="*/ 414961 w 606016"/>
                <a:gd name="connsiteY79" fmla="*/ 504206 h 564664"/>
                <a:gd name="connsiteX80" fmla="*/ 191145 w 606016"/>
                <a:gd name="connsiteY80" fmla="*/ 504206 h 564664"/>
                <a:gd name="connsiteX81" fmla="*/ 121293 w 606016"/>
                <a:gd name="connsiteY81" fmla="*/ 564664 h 564664"/>
                <a:gd name="connsiteX82" fmla="*/ 51351 w 606016"/>
                <a:gd name="connsiteY82" fmla="*/ 504206 h 564664"/>
                <a:gd name="connsiteX83" fmla="*/ 35377 w 606016"/>
                <a:gd name="connsiteY83" fmla="*/ 504206 h 564664"/>
                <a:gd name="connsiteX84" fmla="*/ 90 w 606016"/>
                <a:gd name="connsiteY84" fmla="*/ 468977 h 564664"/>
                <a:gd name="connsiteX85" fmla="*/ 0 w 606016"/>
                <a:gd name="connsiteY85" fmla="*/ 423476 h 564664"/>
                <a:gd name="connsiteX86" fmla="*/ 50539 w 606016"/>
                <a:gd name="connsiteY86" fmla="*/ 423476 h 564664"/>
                <a:gd name="connsiteX87" fmla="*/ 60647 w 606016"/>
                <a:gd name="connsiteY87" fmla="*/ 413474 h 564664"/>
                <a:gd name="connsiteX88" fmla="*/ 50539 w 606016"/>
                <a:gd name="connsiteY88" fmla="*/ 403383 h 564664"/>
                <a:gd name="connsiteX89" fmla="*/ 0 w 606016"/>
                <a:gd name="connsiteY89" fmla="*/ 403383 h 564664"/>
                <a:gd name="connsiteX90" fmla="*/ 0 w 606016"/>
                <a:gd name="connsiteY90" fmla="*/ 378335 h 564664"/>
                <a:gd name="connsiteX91" fmla="*/ 7400 w 606016"/>
                <a:gd name="connsiteY91" fmla="*/ 360405 h 564664"/>
                <a:gd name="connsiteX92" fmla="*/ 25540 w 606016"/>
                <a:gd name="connsiteY92" fmla="*/ 352926 h 564664"/>
                <a:gd name="connsiteX93" fmla="*/ 54961 w 606016"/>
                <a:gd name="connsiteY93" fmla="*/ 336798 h 564664"/>
                <a:gd name="connsiteX94" fmla="*/ 70303 w 606016"/>
                <a:gd name="connsiteY94" fmla="*/ 311840 h 564664"/>
                <a:gd name="connsiteX95" fmla="*/ 90 w 606016"/>
                <a:gd name="connsiteY95" fmla="*/ 231921 h 564664"/>
                <a:gd name="connsiteX96" fmla="*/ 90 w 606016"/>
                <a:gd name="connsiteY96" fmla="*/ 100823 h 564664"/>
                <a:gd name="connsiteX97" fmla="*/ 60647 w 606016"/>
                <a:gd name="connsiteY97" fmla="*/ 40366 h 564664"/>
                <a:gd name="connsiteX98" fmla="*/ 121293 w 606016"/>
                <a:gd name="connsiteY98" fmla="*/ 100823 h 564664"/>
                <a:gd name="connsiteX99" fmla="*/ 161634 w 606016"/>
                <a:gd name="connsiteY99" fmla="*/ 141189 h 564664"/>
                <a:gd name="connsiteX100" fmla="*/ 200622 w 606016"/>
                <a:gd name="connsiteY100" fmla="*/ 110915 h 564664"/>
                <a:gd name="connsiteX101" fmla="*/ 181850 w 606016"/>
                <a:gd name="connsiteY101" fmla="*/ 110915 h 564664"/>
                <a:gd name="connsiteX102" fmla="*/ 171742 w 606016"/>
                <a:gd name="connsiteY102" fmla="*/ 100823 h 564664"/>
                <a:gd name="connsiteX103" fmla="*/ 171742 w 606016"/>
                <a:gd name="connsiteY103" fmla="*/ 50457 h 564664"/>
                <a:gd name="connsiteX104" fmla="*/ 181850 w 606016"/>
                <a:gd name="connsiteY104" fmla="*/ 40366 h 564664"/>
                <a:gd name="connsiteX105" fmla="*/ 181850 w 606016"/>
                <a:gd name="connsiteY105" fmla="*/ 10092 h 564664"/>
                <a:gd name="connsiteX106" fmla="*/ 191958 w 606016"/>
                <a:gd name="connsiteY106" fmla="*/ 0 h 5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6016" h="564664">
                  <a:moveTo>
                    <a:pt x="484855" y="473988"/>
                  </a:moveTo>
                  <a:cubicBezTo>
                    <a:pt x="496001" y="473988"/>
                    <a:pt x="505037" y="483024"/>
                    <a:pt x="505037" y="494170"/>
                  </a:cubicBezTo>
                  <a:cubicBezTo>
                    <a:pt x="505037" y="505316"/>
                    <a:pt x="496001" y="514352"/>
                    <a:pt x="484855" y="514352"/>
                  </a:cubicBezTo>
                  <a:cubicBezTo>
                    <a:pt x="473709" y="514352"/>
                    <a:pt x="464673" y="505316"/>
                    <a:pt x="464673" y="494170"/>
                  </a:cubicBezTo>
                  <a:cubicBezTo>
                    <a:pt x="464673" y="483024"/>
                    <a:pt x="473709" y="473988"/>
                    <a:pt x="484855" y="473988"/>
                  </a:cubicBezTo>
                  <a:close/>
                  <a:moveTo>
                    <a:pt x="121232" y="473988"/>
                  </a:moveTo>
                  <a:cubicBezTo>
                    <a:pt x="132378" y="473988"/>
                    <a:pt x="141414" y="483024"/>
                    <a:pt x="141414" y="494170"/>
                  </a:cubicBezTo>
                  <a:cubicBezTo>
                    <a:pt x="141414" y="505316"/>
                    <a:pt x="132378" y="514352"/>
                    <a:pt x="121232" y="514352"/>
                  </a:cubicBezTo>
                  <a:cubicBezTo>
                    <a:pt x="110086" y="514352"/>
                    <a:pt x="101050" y="505316"/>
                    <a:pt x="101050" y="494170"/>
                  </a:cubicBezTo>
                  <a:cubicBezTo>
                    <a:pt x="101050" y="483024"/>
                    <a:pt x="110086" y="473988"/>
                    <a:pt x="121232" y="473988"/>
                  </a:cubicBezTo>
                  <a:close/>
                  <a:moveTo>
                    <a:pt x="484813" y="443658"/>
                  </a:moveTo>
                  <a:cubicBezTo>
                    <a:pt x="457016" y="443658"/>
                    <a:pt x="434364" y="466274"/>
                    <a:pt x="434364" y="494115"/>
                  </a:cubicBezTo>
                  <a:cubicBezTo>
                    <a:pt x="434364" y="521866"/>
                    <a:pt x="457016" y="544482"/>
                    <a:pt x="484813" y="544482"/>
                  </a:cubicBezTo>
                  <a:cubicBezTo>
                    <a:pt x="512699" y="544482"/>
                    <a:pt x="535352" y="521866"/>
                    <a:pt x="535352" y="494115"/>
                  </a:cubicBezTo>
                  <a:cubicBezTo>
                    <a:pt x="535352" y="466274"/>
                    <a:pt x="512699" y="443658"/>
                    <a:pt x="484813" y="443658"/>
                  </a:cubicBezTo>
                  <a:close/>
                  <a:moveTo>
                    <a:pt x="121293" y="443658"/>
                  </a:moveTo>
                  <a:cubicBezTo>
                    <a:pt x="93407" y="443658"/>
                    <a:pt x="70755" y="466274"/>
                    <a:pt x="70755" y="494115"/>
                  </a:cubicBezTo>
                  <a:cubicBezTo>
                    <a:pt x="70755" y="521866"/>
                    <a:pt x="93407" y="544482"/>
                    <a:pt x="121293" y="544482"/>
                  </a:cubicBezTo>
                  <a:cubicBezTo>
                    <a:pt x="149090" y="544482"/>
                    <a:pt x="171742" y="521866"/>
                    <a:pt x="171742" y="494115"/>
                  </a:cubicBezTo>
                  <a:cubicBezTo>
                    <a:pt x="171742" y="466274"/>
                    <a:pt x="149090" y="443658"/>
                    <a:pt x="121293" y="443658"/>
                  </a:cubicBezTo>
                  <a:close/>
                  <a:moveTo>
                    <a:pt x="303053" y="373109"/>
                  </a:moveTo>
                  <a:cubicBezTo>
                    <a:pt x="297458" y="373109"/>
                    <a:pt x="292945" y="377614"/>
                    <a:pt x="292945" y="383200"/>
                  </a:cubicBezTo>
                  <a:cubicBezTo>
                    <a:pt x="292945" y="388787"/>
                    <a:pt x="297458" y="393292"/>
                    <a:pt x="303053" y="393292"/>
                  </a:cubicBezTo>
                  <a:lnTo>
                    <a:pt x="343484" y="393292"/>
                  </a:lnTo>
                  <a:lnTo>
                    <a:pt x="343484" y="403383"/>
                  </a:lnTo>
                  <a:cubicBezTo>
                    <a:pt x="343484" y="408879"/>
                    <a:pt x="347997" y="413474"/>
                    <a:pt x="353592" y="413474"/>
                  </a:cubicBezTo>
                  <a:cubicBezTo>
                    <a:pt x="359097" y="413474"/>
                    <a:pt x="363610" y="408969"/>
                    <a:pt x="363610" y="403383"/>
                  </a:cubicBezTo>
                  <a:lnTo>
                    <a:pt x="363610" y="383200"/>
                  </a:lnTo>
                  <a:cubicBezTo>
                    <a:pt x="363610" y="377614"/>
                    <a:pt x="359097" y="373109"/>
                    <a:pt x="353592" y="373109"/>
                  </a:cubicBezTo>
                  <a:close/>
                  <a:moveTo>
                    <a:pt x="313169" y="282403"/>
                  </a:moveTo>
                  <a:lnTo>
                    <a:pt x="447018" y="282403"/>
                  </a:lnTo>
                  <a:lnTo>
                    <a:pt x="465069" y="311699"/>
                  </a:lnTo>
                  <a:cubicBezTo>
                    <a:pt x="467506" y="315665"/>
                    <a:pt x="470304" y="319271"/>
                    <a:pt x="473282" y="322696"/>
                  </a:cubicBezTo>
                  <a:lnTo>
                    <a:pt x="313169" y="322696"/>
                  </a:lnTo>
                  <a:close/>
                  <a:moveTo>
                    <a:pt x="161665" y="282403"/>
                  </a:moveTo>
                  <a:lnTo>
                    <a:pt x="292917" y="282403"/>
                  </a:lnTo>
                  <a:lnTo>
                    <a:pt x="292917" y="322696"/>
                  </a:lnTo>
                  <a:lnTo>
                    <a:pt x="161665" y="322696"/>
                  </a:lnTo>
                  <a:close/>
                  <a:moveTo>
                    <a:pt x="191958" y="0"/>
                  </a:moveTo>
                  <a:cubicBezTo>
                    <a:pt x="197553" y="0"/>
                    <a:pt x="202066" y="4505"/>
                    <a:pt x="202066" y="10092"/>
                  </a:cubicBezTo>
                  <a:lnTo>
                    <a:pt x="202066" y="40366"/>
                  </a:lnTo>
                  <a:lnTo>
                    <a:pt x="222281" y="40366"/>
                  </a:lnTo>
                  <a:lnTo>
                    <a:pt x="222281" y="10092"/>
                  </a:lnTo>
                  <a:cubicBezTo>
                    <a:pt x="222281" y="4505"/>
                    <a:pt x="226793" y="0"/>
                    <a:pt x="232389" y="0"/>
                  </a:cubicBezTo>
                  <a:cubicBezTo>
                    <a:pt x="237894" y="0"/>
                    <a:pt x="242406" y="4505"/>
                    <a:pt x="242406" y="10092"/>
                  </a:cubicBezTo>
                  <a:lnTo>
                    <a:pt x="242406" y="40366"/>
                  </a:lnTo>
                  <a:cubicBezTo>
                    <a:pt x="248002" y="40366"/>
                    <a:pt x="252514" y="44871"/>
                    <a:pt x="252514" y="50457"/>
                  </a:cubicBezTo>
                  <a:lnTo>
                    <a:pt x="252514" y="100823"/>
                  </a:lnTo>
                  <a:cubicBezTo>
                    <a:pt x="252514" y="106410"/>
                    <a:pt x="248002" y="110915"/>
                    <a:pt x="242406" y="110915"/>
                  </a:cubicBezTo>
                  <a:lnTo>
                    <a:pt x="221379" y="110915"/>
                  </a:lnTo>
                  <a:cubicBezTo>
                    <a:pt x="216505" y="139477"/>
                    <a:pt x="191597" y="161371"/>
                    <a:pt x="161634" y="161371"/>
                  </a:cubicBezTo>
                  <a:cubicBezTo>
                    <a:pt x="128243" y="161371"/>
                    <a:pt x="101078" y="134251"/>
                    <a:pt x="101078" y="100823"/>
                  </a:cubicBezTo>
                  <a:cubicBezTo>
                    <a:pt x="101078" y="78568"/>
                    <a:pt x="82938" y="60548"/>
                    <a:pt x="60647" y="60548"/>
                  </a:cubicBezTo>
                  <a:cubicBezTo>
                    <a:pt x="38355" y="60548"/>
                    <a:pt x="20216" y="78568"/>
                    <a:pt x="20216" y="100823"/>
                  </a:cubicBezTo>
                  <a:lnTo>
                    <a:pt x="20216" y="231921"/>
                  </a:lnTo>
                  <a:cubicBezTo>
                    <a:pt x="20216" y="265258"/>
                    <a:pt x="47470" y="292469"/>
                    <a:pt x="80862" y="292469"/>
                  </a:cubicBezTo>
                  <a:cubicBezTo>
                    <a:pt x="81314" y="292469"/>
                    <a:pt x="81675" y="292649"/>
                    <a:pt x="82126" y="292649"/>
                  </a:cubicBezTo>
                  <a:lnTo>
                    <a:pt x="105229" y="255167"/>
                  </a:lnTo>
                  <a:cubicBezTo>
                    <a:pt x="117864" y="234624"/>
                    <a:pt x="140697" y="221829"/>
                    <a:pt x="164883" y="221829"/>
                  </a:cubicBezTo>
                  <a:lnTo>
                    <a:pt x="370559" y="221829"/>
                  </a:lnTo>
                  <a:cubicBezTo>
                    <a:pt x="394655" y="221829"/>
                    <a:pt x="417578" y="234624"/>
                    <a:pt x="430213" y="255077"/>
                  </a:cubicBezTo>
                  <a:lnTo>
                    <a:pt x="434545" y="262195"/>
                  </a:lnTo>
                  <a:lnTo>
                    <a:pt x="159920" y="262195"/>
                  </a:lnTo>
                  <a:cubicBezTo>
                    <a:pt x="149722" y="262195"/>
                    <a:pt x="141419" y="270484"/>
                    <a:pt x="141419" y="280575"/>
                  </a:cubicBezTo>
                  <a:lnTo>
                    <a:pt x="141419" y="324455"/>
                  </a:lnTo>
                  <a:cubicBezTo>
                    <a:pt x="141419" y="334546"/>
                    <a:pt x="149722" y="342835"/>
                    <a:pt x="159920" y="342835"/>
                  </a:cubicBezTo>
                  <a:lnTo>
                    <a:pt x="498801" y="342835"/>
                  </a:lnTo>
                  <a:cubicBezTo>
                    <a:pt x="511075" y="349322"/>
                    <a:pt x="524793" y="352926"/>
                    <a:pt x="538962" y="352926"/>
                  </a:cubicBezTo>
                  <a:lnTo>
                    <a:pt x="580566" y="352926"/>
                  </a:lnTo>
                  <a:cubicBezTo>
                    <a:pt x="594645" y="352926"/>
                    <a:pt x="606016" y="364369"/>
                    <a:pt x="606016" y="378335"/>
                  </a:cubicBezTo>
                  <a:lnTo>
                    <a:pt x="606016" y="403383"/>
                  </a:lnTo>
                  <a:lnTo>
                    <a:pt x="555567" y="403383"/>
                  </a:lnTo>
                  <a:cubicBezTo>
                    <a:pt x="549972" y="403383"/>
                    <a:pt x="545460" y="407888"/>
                    <a:pt x="545460" y="413474"/>
                  </a:cubicBezTo>
                  <a:cubicBezTo>
                    <a:pt x="545460" y="418971"/>
                    <a:pt x="549972" y="423476"/>
                    <a:pt x="555567" y="423476"/>
                  </a:cubicBezTo>
                  <a:lnTo>
                    <a:pt x="606016" y="423476"/>
                  </a:lnTo>
                  <a:lnTo>
                    <a:pt x="606016" y="463391"/>
                  </a:lnTo>
                  <a:cubicBezTo>
                    <a:pt x="606016" y="485916"/>
                    <a:pt x="587696" y="504206"/>
                    <a:pt x="565224" y="504206"/>
                  </a:cubicBezTo>
                  <a:lnTo>
                    <a:pt x="554755" y="504206"/>
                  </a:lnTo>
                  <a:cubicBezTo>
                    <a:pt x="549791" y="538355"/>
                    <a:pt x="520371" y="564664"/>
                    <a:pt x="484813" y="564664"/>
                  </a:cubicBezTo>
                  <a:cubicBezTo>
                    <a:pt x="449345" y="564664"/>
                    <a:pt x="419924" y="538355"/>
                    <a:pt x="414961" y="504206"/>
                  </a:cubicBezTo>
                  <a:lnTo>
                    <a:pt x="191145" y="504206"/>
                  </a:lnTo>
                  <a:cubicBezTo>
                    <a:pt x="186182" y="538355"/>
                    <a:pt x="156761" y="564664"/>
                    <a:pt x="121293" y="564664"/>
                  </a:cubicBezTo>
                  <a:cubicBezTo>
                    <a:pt x="85736" y="564664"/>
                    <a:pt x="56315" y="538355"/>
                    <a:pt x="51351" y="504206"/>
                  </a:cubicBezTo>
                  <a:lnTo>
                    <a:pt x="35377" y="504206"/>
                  </a:lnTo>
                  <a:cubicBezTo>
                    <a:pt x="15884" y="504206"/>
                    <a:pt x="90" y="488349"/>
                    <a:pt x="90" y="468977"/>
                  </a:cubicBezTo>
                  <a:lnTo>
                    <a:pt x="0" y="423476"/>
                  </a:lnTo>
                  <a:lnTo>
                    <a:pt x="50539" y="423476"/>
                  </a:lnTo>
                  <a:cubicBezTo>
                    <a:pt x="56134" y="423476"/>
                    <a:pt x="60647" y="418971"/>
                    <a:pt x="60647" y="413474"/>
                  </a:cubicBezTo>
                  <a:cubicBezTo>
                    <a:pt x="60647" y="407888"/>
                    <a:pt x="56134" y="403383"/>
                    <a:pt x="50539" y="403383"/>
                  </a:cubicBezTo>
                  <a:lnTo>
                    <a:pt x="0" y="403383"/>
                  </a:lnTo>
                  <a:lnTo>
                    <a:pt x="0" y="378335"/>
                  </a:lnTo>
                  <a:cubicBezTo>
                    <a:pt x="0" y="371577"/>
                    <a:pt x="2617" y="365180"/>
                    <a:pt x="7400" y="360405"/>
                  </a:cubicBezTo>
                  <a:cubicBezTo>
                    <a:pt x="12274" y="355630"/>
                    <a:pt x="18681" y="352926"/>
                    <a:pt x="25540" y="352926"/>
                  </a:cubicBezTo>
                  <a:cubicBezTo>
                    <a:pt x="37814" y="352926"/>
                    <a:pt x="48824" y="346710"/>
                    <a:pt x="54961" y="336798"/>
                  </a:cubicBezTo>
                  <a:lnTo>
                    <a:pt x="70303" y="311840"/>
                  </a:lnTo>
                  <a:cubicBezTo>
                    <a:pt x="30775" y="306614"/>
                    <a:pt x="90" y="272827"/>
                    <a:pt x="90" y="231921"/>
                  </a:cubicBezTo>
                  <a:lnTo>
                    <a:pt x="90" y="100823"/>
                  </a:lnTo>
                  <a:cubicBezTo>
                    <a:pt x="90" y="67486"/>
                    <a:pt x="27255" y="40366"/>
                    <a:pt x="60647" y="40366"/>
                  </a:cubicBezTo>
                  <a:cubicBezTo>
                    <a:pt x="94039" y="40366"/>
                    <a:pt x="121293" y="67486"/>
                    <a:pt x="121293" y="100823"/>
                  </a:cubicBezTo>
                  <a:cubicBezTo>
                    <a:pt x="121293" y="123078"/>
                    <a:pt x="139343" y="141189"/>
                    <a:pt x="161634" y="141189"/>
                  </a:cubicBezTo>
                  <a:cubicBezTo>
                    <a:pt x="180406" y="141189"/>
                    <a:pt x="196109" y="128304"/>
                    <a:pt x="200622" y="110915"/>
                  </a:cubicBezTo>
                  <a:lnTo>
                    <a:pt x="181850" y="110915"/>
                  </a:lnTo>
                  <a:cubicBezTo>
                    <a:pt x="176255" y="110915"/>
                    <a:pt x="171742" y="106410"/>
                    <a:pt x="171742" y="100823"/>
                  </a:cubicBezTo>
                  <a:lnTo>
                    <a:pt x="171742" y="50457"/>
                  </a:lnTo>
                  <a:cubicBezTo>
                    <a:pt x="171742" y="44871"/>
                    <a:pt x="176255" y="40366"/>
                    <a:pt x="181850" y="40366"/>
                  </a:cubicBezTo>
                  <a:lnTo>
                    <a:pt x="181850" y="10092"/>
                  </a:lnTo>
                  <a:cubicBezTo>
                    <a:pt x="181850" y="4505"/>
                    <a:pt x="186362" y="0"/>
                    <a:pt x="1919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311" name="ïṧḻïḑe">
              <a:extLst>
                <a:ext uri="{FF2B5EF4-FFF2-40B4-BE49-F238E27FC236}">
                  <a16:creationId xmlns="" xmlns:a16="http://schemas.microsoft.com/office/drawing/2014/main" id="{24FDBF32-7A77-45E0-887C-3609E401C355}"/>
                </a:ext>
              </a:extLst>
            </p:cNvPr>
            <p:cNvSpPr/>
            <p:nvPr/>
          </p:nvSpPr>
          <p:spPr bwMode="auto">
            <a:xfrm>
              <a:off x="10307783" y="4616213"/>
              <a:ext cx="378768" cy="352922"/>
            </a:xfrm>
            <a:custGeom>
              <a:avLst/>
              <a:gdLst>
                <a:gd name="connsiteX0" fmla="*/ 484855 w 606016"/>
                <a:gd name="connsiteY0" fmla="*/ 473988 h 564664"/>
                <a:gd name="connsiteX1" fmla="*/ 505037 w 606016"/>
                <a:gd name="connsiteY1" fmla="*/ 494170 h 564664"/>
                <a:gd name="connsiteX2" fmla="*/ 484855 w 606016"/>
                <a:gd name="connsiteY2" fmla="*/ 514352 h 564664"/>
                <a:gd name="connsiteX3" fmla="*/ 464673 w 606016"/>
                <a:gd name="connsiteY3" fmla="*/ 494170 h 564664"/>
                <a:gd name="connsiteX4" fmla="*/ 484855 w 606016"/>
                <a:gd name="connsiteY4" fmla="*/ 473988 h 564664"/>
                <a:gd name="connsiteX5" fmla="*/ 121232 w 606016"/>
                <a:gd name="connsiteY5" fmla="*/ 473988 h 564664"/>
                <a:gd name="connsiteX6" fmla="*/ 141414 w 606016"/>
                <a:gd name="connsiteY6" fmla="*/ 494170 h 564664"/>
                <a:gd name="connsiteX7" fmla="*/ 121232 w 606016"/>
                <a:gd name="connsiteY7" fmla="*/ 514352 h 564664"/>
                <a:gd name="connsiteX8" fmla="*/ 101050 w 606016"/>
                <a:gd name="connsiteY8" fmla="*/ 494170 h 564664"/>
                <a:gd name="connsiteX9" fmla="*/ 121232 w 606016"/>
                <a:gd name="connsiteY9" fmla="*/ 473988 h 564664"/>
                <a:gd name="connsiteX10" fmla="*/ 484813 w 606016"/>
                <a:gd name="connsiteY10" fmla="*/ 443658 h 564664"/>
                <a:gd name="connsiteX11" fmla="*/ 434364 w 606016"/>
                <a:gd name="connsiteY11" fmla="*/ 494115 h 564664"/>
                <a:gd name="connsiteX12" fmla="*/ 484813 w 606016"/>
                <a:gd name="connsiteY12" fmla="*/ 544482 h 564664"/>
                <a:gd name="connsiteX13" fmla="*/ 535352 w 606016"/>
                <a:gd name="connsiteY13" fmla="*/ 494115 h 564664"/>
                <a:gd name="connsiteX14" fmla="*/ 484813 w 606016"/>
                <a:gd name="connsiteY14" fmla="*/ 443658 h 564664"/>
                <a:gd name="connsiteX15" fmla="*/ 121293 w 606016"/>
                <a:gd name="connsiteY15" fmla="*/ 443658 h 564664"/>
                <a:gd name="connsiteX16" fmla="*/ 70755 w 606016"/>
                <a:gd name="connsiteY16" fmla="*/ 494115 h 564664"/>
                <a:gd name="connsiteX17" fmla="*/ 121293 w 606016"/>
                <a:gd name="connsiteY17" fmla="*/ 544482 h 564664"/>
                <a:gd name="connsiteX18" fmla="*/ 171742 w 606016"/>
                <a:gd name="connsiteY18" fmla="*/ 494115 h 564664"/>
                <a:gd name="connsiteX19" fmla="*/ 121293 w 606016"/>
                <a:gd name="connsiteY19" fmla="*/ 443658 h 564664"/>
                <a:gd name="connsiteX20" fmla="*/ 303053 w 606016"/>
                <a:gd name="connsiteY20" fmla="*/ 373109 h 564664"/>
                <a:gd name="connsiteX21" fmla="*/ 292945 w 606016"/>
                <a:gd name="connsiteY21" fmla="*/ 383200 h 564664"/>
                <a:gd name="connsiteX22" fmla="*/ 303053 w 606016"/>
                <a:gd name="connsiteY22" fmla="*/ 393292 h 564664"/>
                <a:gd name="connsiteX23" fmla="*/ 343484 w 606016"/>
                <a:gd name="connsiteY23" fmla="*/ 393292 h 564664"/>
                <a:gd name="connsiteX24" fmla="*/ 343484 w 606016"/>
                <a:gd name="connsiteY24" fmla="*/ 403383 h 564664"/>
                <a:gd name="connsiteX25" fmla="*/ 353592 w 606016"/>
                <a:gd name="connsiteY25" fmla="*/ 413474 h 564664"/>
                <a:gd name="connsiteX26" fmla="*/ 363610 w 606016"/>
                <a:gd name="connsiteY26" fmla="*/ 403383 h 564664"/>
                <a:gd name="connsiteX27" fmla="*/ 363610 w 606016"/>
                <a:gd name="connsiteY27" fmla="*/ 383200 h 564664"/>
                <a:gd name="connsiteX28" fmla="*/ 353592 w 606016"/>
                <a:gd name="connsiteY28" fmla="*/ 373109 h 564664"/>
                <a:gd name="connsiteX29" fmla="*/ 313169 w 606016"/>
                <a:gd name="connsiteY29" fmla="*/ 282403 h 564664"/>
                <a:gd name="connsiteX30" fmla="*/ 447018 w 606016"/>
                <a:gd name="connsiteY30" fmla="*/ 282403 h 564664"/>
                <a:gd name="connsiteX31" fmla="*/ 465069 w 606016"/>
                <a:gd name="connsiteY31" fmla="*/ 311699 h 564664"/>
                <a:gd name="connsiteX32" fmla="*/ 473282 w 606016"/>
                <a:gd name="connsiteY32" fmla="*/ 322696 h 564664"/>
                <a:gd name="connsiteX33" fmla="*/ 313169 w 606016"/>
                <a:gd name="connsiteY33" fmla="*/ 322696 h 564664"/>
                <a:gd name="connsiteX34" fmla="*/ 161665 w 606016"/>
                <a:gd name="connsiteY34" fmla="*/ 282403 h 564664"/>
                <a:gd name="connsiteX35" fmla="*/ 292917 w 606016"/>
                <a:gd name="connsiteY35" fmla="*/ 282403 h 564664"/>
                <a:gd name="connsiteX36" fmla="*/ 292917 w 606016"/>
                <a:gd name="connsiteY36" fmla="*/ 322696 h 564664"/>
                <a:gd name="connsiteX37" fmla="*/ 161665 w 606016"/>
                <a:gd name="connsiteY37" fmla="*/ 322696 h 564664"/>
                <a:gd name="connsiteX38" fmla="*/ 191958 w 606016"/>
                <a:gd name="connsiteY38" fmla="*/ 0 h 564664"/>
                <a:gd name="connsiteX39" fmla="*/ 202066 w 606016"/>
                <a:gd name="connsiteY39" fmla="*/ 10092 h 564664"/>
                <a:gd name="connsiteX40" fmla="*/ 202066 w 606016"/>
                <a:gd name="connsiteY40" fmla="*/ 40366 h 564664"/>
                <a:gd name="connsiteX41" fmla="*/ 222281 w 606016"/>
                <a:gd name="connsiteY41" fmla="*/ 40366 h 564664"/>
                <a:gd name="connsiteX42" fmla="*/ 222281 w 606016"/>
                <a:gd name="connsiteY42" fmla="*/ 10092 h 564664"/>
                <a:gd name="connsiteX43" fmla="*/ 232389 w 606016"/>
                <a:gd name="connsiteY43" fmla="*/ 0 h 564664"/>
                <a:gd name="connsiteX44" fmla="*/ 242406 w 606016"/>
                <a:gd name="connsiteY44" fmla="*/ 10092 h 564664"/>
                <a:gd name="connsiteX45" fmla="*/ 242406 w 606016"/>
                <a:gd name="connsiteY45" fmla="*/ 40366 h 564664"/>
                <a:gd name="connsiteX46" fmla="*/ 252514 w 606016"/>
                <a:gd name="connsiteY46" fmla="*/ 50457 h 564664"/>
                <a:gd name="connsiteX47" fmla="*/ 252514 w 606016"/>
                <a:gd name="connsiteY47" fmla="*/ 100823 h 564664"/>
                <a:gd name="connsiteX48" fmla="*/ 242406 w 606016"/>
                <a:gd name="connsiteY48" fmla="*/ 110915 h 564664"/>
                <a:gd name="connsiteX49" fmla="*/ 221379 w 606016"/>
                <a:gd name="connsiteY49" fmla="*/ 110915 h 564664"/>
                <a:gd name="connsiteX50" fmla="*/ 161634 w 606016"/>
                <a:gd name="connsiteY50" fmla="*/ 161371 h 564664"/>
                <a:gd name="connsiteX51" fmla="*/ 101078 w 606016"/>
                <a:gd name="connsiteY51" fmla="*/ 100823 h 564664"/>
                <a:gd name="connsiteX52" fmla="*/ 60647 w 606016"/>
                <a:gd name="connsiteY52" fmla="*/ 60548 h 564664"/>
                <a:gd name="connsiteX53" fmla="*/ 20216 w 606016"/>
                <a:gd name="connsiteY53" fmla="*/ 100823 h 564664"/>
                <a:gd name="connsiteX54" fmla="*/ 20216 w 606016"/>
                <a:gd name="connsiteY54" fmla="*/ 231921 h 564664"/>
                <a:gd name="connsiteX55" fmla="*/ 80862 w 606016"/>
                <a:gd name="connsiteY55" fmla="*/ 292469 h 564664"/>
                <a:gd name="connsiteX56" fmla="*/ 82126 w 606016"/>
                <a:gd name="connsiteY56" fmla="*/ 292649 h 564664"/>
                <a:gd name="connsiteX57" fmla="*/ 105229 w 606016"/>
                <a:gd name="connsiteY57" fmla="*/ 255167 h 564664"/>
                <a:gd name="connsiteX58" fmla="*/ 164883 w 606016"/>
                <a:gd name="connsiteY58" fmla="*/ 221829 h 564664"/>
                <a:gd name="connsiteX59" fmla="*/ 370559 w 606016"/>
                <a:gd name="connsiteY59" fmla="*/ 221829 h 564664"/>
                <a:gd name="connsiteX60" fmla="*/ 430213 w 606016"/>
                <a:gd name="connsiteY60" fmla="*/ 255077 h 564664"/>
                <a:gd name="connsiteX61" fmla="*/ 434545 w 606016"/>
                <a:gd name="connsiteY61" fmla="*/ 262195 h 564664"/>
                <a:gd name="connsiteX62" fmla="*/ 159920 w 606016"/>
                <a:gd name="connsiteY62" fmla="*/ 262195 h 564664"/>
                <a:gd name="connsiteX63" fmla="*/ 141419 w 606016"/>
                <a:gd name="connsiteY63" fmla="*/ 280575 h 564664"/>
                <a:gd name="connsiteX64" fmla="*/ 141419 w 606016"/>
                <a:gd name="connsiteY64" fmla="*/ 324455 h 564664"/>
                <a:gd name="connsiteX65" fmla="*/ 159920 w 606016"/>
                <a:gd name="connsiteY65" fmla="*/ 342835 h 564664"/>
                <a:gd name="connsiteX66" fmla="*/ 498801 w 606016"/>
                <a:gd name="connsiteY66" fmla="*/ 342835 h 564664"/>
                <a:gd name="connsiteX67" fmla="*/ 538962 w 606016"/>
                <a:gd name="connsiteY67" fmla="*/ 352926 h 564664"/>
                <a:gd name="connsiteX68" fmla="*/ 580566 w 606016"/>
                <a:gd name="connsiteY68" fmla="*/ 352926 h 564664"/>
                <a:gd name="connsiteX69" fmla="*/ 606016 w 606016"/>
                <a:gd name="connsiteY69" fmla="*/ 378335 h 564664"/>
                <a:gd name="connsiteX70" fmla="*/ 606016 w 606016"/>
                <a:gd name="connsiteY70" fmla="*/ 403383 h 564664"/>
                <a:gd name="connsiteX71" fmla="*/ 555567 w 606016"/>
                <a:gd name="connsiteY71" fmla="*/ 403383 h 564664"/>
                <a:gd name="connsiteX72" fmla="*/ 545460 w 606016"/>
                <a:gd name="connsiteY72" fmla="*/ 413474 h 564664"/>
                <a:gd name="connsiteX73" fmla="*/ 555567 w 606016"/>
                <a:gd name="connsiteY73" fmla="*/ 423476 h 564664"/>
                <a:gd name="connsiteX74" fmla="*/ 606016 w 606016"/>
                <a:gd name="connsiteY74" fmla="*/ 423476 h 564664"/>
                <a:gd name="connsiteX75" fmla="*/ 606016 w 606016"/>
                <a:gd name="connsiteY75" fmla="*/ 463391 h 564664"/>
                <a:gd name="connsiteX76" fmla="*/ 565224 w 606016"/>
                <a:gd name="connsiteY76" fmla="*/ 504206 h 564664"/>
                <a:gd name="connsiteX77" fmla="*/ 554755 w 606016"/>
                <a:gd name="connsiteY77" fmla="*/ 504206 h 564664"/>
                <a:gd name="connsiteX78" fmla="*/ 484813 w 606016"/>
                <a:gd name="connsiteY78" fmla="*/ 564664 h 564664"/>
                <a:gd name="connsiteX79" fmla="*/ 414961 w 606016"/>
                <a:gd name="connsiteY79" fmla="*/ 504206 h 564664"/>
                <a:gd name="connsiteX80" fmla="*/ 191145 w 606016"/>
                <a:gd name="connsiteY80" fmla="*/ 504206 h 564664"/>
                <a:gd name="connsiteX81" fmla="*/ 121293 w 606016"/>
                <a:gd name="connsiteY81" fmla="*/ 564664 h 564664"/>
                <a:gd name="connsiteX82" fmla="*/ 51351 w 606016"/>
                <a:gd name="connsiteY82" fmla="*/ 504206 h 564664"/>
                <a:gd name="connsiteX83" fmla="*/ 35377 w 606016"/>
                <a:gd name="connsiteY83" fmla="*/ 504206 h 564664"/>
                <a:gd name="connsiteX84" fmla="*/ 90 w 606016"/>
                <a:gd name="connsiteY84" fmla="*/ 468977 h 564664"/>
                <a:gd name="connsiteX85" fmla="*/ 0 w 606016"/>
                <a:gd name="connsiteY85" fmla="*/ 423476 h 564664"/>
                <a:gd name="connsiteX86" fmla="*/ 50539 w 606016"/>
                <a:gd name="connsiteY86" fmla="*/ 423476 h 564664"/>
                <a:gd name="connsiteX87" fmla="*/ 60647 w 606016"/>
                <a:gd name="connsiteY87" fmla="*/ 413474 h 564664"/>
                <a:gd name="connsiteX88" fmla="*/ 50539 w 606016"/>
                <a:gd name="connsiteY88" fmla="*/ 403383 h 564664"/>
                <a:gd name="connsiteX89" fmla="*/ 0 w 606016"/>
                <a:gd name="connsiteY89" fmla="*/ 403383 h 564664"/>
                <a:gd name="connsiteX90" fmla="*/ 0 w 606016"/>
                <a:gd name="connsiteY90" fmla="*/ 378335 h 564664"/>
                <a:gd name="connsiteX91" fmla="*/ 7400 w 606016"/>
                <a:gd name="connsiteY91" fmla="*/ 360405 h 564664"/>
                <a:gd name="connsiteX92" fmla="*/ 25540 w 606016"/>
                <a:gd name="connsiteY92" fmla="*/ 352926 h 564664"/>
                <a:gd name="connsiteX93" fmla="*/ 54961 w 606016"/>
                <a:gd name="connsiteY93" fmla="*/ 336798 h 564664"/>
                <a:gd name="connsiteX94" fmla="*/ 70303 w 606016"/>
                <a:gd name="connsiteY94" fmla="*/ 311840 h 564664"/>
                <a:gd name="connsiteX95" fmla="*/ 90 w 606016"/>
                <a:gd name="connsiteY95" fmla="*/ 231921 h 564664"/>
                <a:gd name="connsiteX96" fmla="*/ 90 w 606016"/>
                <a:gd name="connsiteY96" fmla="*/ 100823 h 564664"/>
                <a:gd name="connsiteX97" fmla="*/ 60647 w 606016"/>
                <a:gd name="connsiteY97" fmla="*/ 40366 h 564664"/>
                <a:gd name="connsiteX98" fmla="*/ 121293 w 606016"/>
                <a:gd name="connsiteY98" fmla="*/ 100823 h 564664"/>
                <a:gd name="connsiteX99" fmla="*/ 161634 w 606016"/>
                <a:gd name="connsiteY99" fmla="*/ 141189 h 564664"/>
                <a:gd name="connsiteX100" fmla="*/ 200622 w 606016"/>
                <a:gd name="connsiteY100" fmla="*/ 110915 h 564664"/>
                <a:gd name="connsiteX101" fmla="*/ 181850 w 606016"/>
                <a:gd name="connsiteY101" fmla="*/ 110915 h 564664"/>
                <a:gd name="connsiteX102" fmla="*/ 171742 w 606016"/>
                <a:gd name="connsiteY102" fmla="*/ 100823 h 564664"/>
                <a:gd name="connsiteX103" fmla="*/ 171742 w 606016"/>
                <a:gd name="connsiteY103" fmla="*/ 50457 h 564664"/>
                <a:gd name="connsiteX104" fmla="*/ 181850 w 606016"/>
                <a:gd name="connsiteY104" fmla="*/ 40366 h 564664"/>
                <a:gd name="connsiteX105" fmla="*/ 181850 w 606016"/>
                <a:gd name="connsiteY105" fmla="*/ 10092 h 564664"/>
                <a:gd name="connsiteX106" fmla="*/ 191958 w 606016"/>
                <a:gd name="connsiteY106" fmla="*/ 0 h 5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6016" h="564664">
                  <a:moveTo>
                    <a:pt x="484855" y="473988"/>
                  </a:moveTo>
                  <a:cubicBezTo>
                    <a:pt x="496001" y="473988"/>
                    <a:pt x="505037" y="483024"/>
                    <a:pt x="505037" y="494170"/>
                  </a:cubicBezTo>
                  <a:cubicBezTo>
                    <a:pt x="505037" y="505316"/>
                    <a:pt x="496001" y="514352"/>
                    <a:pt x="484855" y="514352"/>
                  </a:cubicBezTo>
                  <a:cubicBezTo>
                    <a:pt x="473709" y="514352"/>
                    <a:pt x="464673" y="505316"/>
                    <a:pt x="464673" y="494170"/>
                  </a:cubicBezTo>
                  <a:cubicBezTo>
                    <a:pt x="464673" y="483024"/>
                    <a:pt x="473709" y="473988"/>
                    <a:pt x="484855" y="473988"/>
                  </a:cubicBezTo>
                  <a:close/>
                  <a:moveTo>
                    <a:pt x="121232" y="473988"/>
                  </a:moveTo>
                  <a:cubicBezTo>
                    <a:pt x="132378" y="473988"/>
                    <a:pt x="141414" y="483024"/>
                    <a:pt x="141414" y="494170"/>
                  </a:cubicBezTo>
                  <a:cubicBezTo>
                    <a:pt x="141414" y="505316"/>
                    <a:pt x="132378" y="514352"/>
                    <a:pt x="121232" y="514352"/>
                  </a:cubicBezTo>
                  <a:cubicBezTo>
                    <a:pt x="110086" y="514352"/>
                    <a:pt x="101050" y="505316"/>
                    <a:pt x="101050" y="494170"/>
                  </a:cubicBezTo>
                  <a:cubicBezTo>
                    <a:pt x="101050" y="483024"/>
                    <a:pt x="110086" y="473988"/>
                    <a:pt x="121232" y="473988"/>
                  </a:cubicBezTo>
                  <a:close/>
                  <a:moveTo>
                    <a:pt x="484813" y="443658"/>
                  </a:moveTo>
                  <a:cubicBezTo>
                    <a:pt x="457016" y="443658"/>
                    <a:pt x="434364" y="466274"/>
                    <a:pt x="434364" y="494115"/>
                  </a:cubicBezTo>
                  <a:cubicBezTo>
                    <a:pt x="434364" y="521866"/>
                    <a:pt x="457016" y="544482"/>
                    <a:pt x="484813" y="544482"/>
                  </a:cubicBezTo>
                  <a:cubicBezTo>
                    <a:pt x="512699" y="544482"/>
                    <a:pt x="535352" y="521866"/>
                    <a:pt x="535352" y="494115"/>
                  </a:cubicBezTo>
                  <a:cubicBezTo>
                    <a:pt x="535352" y="466274"/>
                    <a:pt x="512699" y="443658"/>
                    <a:pt x="484813" y="443658"/>
                  </a:cubicBezTo>
                  <a:close/>
                  <a:moveTo>
                    <a:pt x="121293" y="443658"/>
                  </a:moveTo>
                  <a:cubicBezTo>
                    <a:pt x="93407" y="443658"/>
                    <a:pt x="70755" y="466274"/>
                    <a:pt x="70755" y="494115"/>
                  </a:cubicBezTo>
                  <a:cubicBezTo>
                    <a:pt x="70755" y="521866"/>
                    <a:pt x="93407" y="544482"/>
                    <a:pt x="121293" y="544482"/>
                  </a:cubicBezTo>
                  <a:cubicBezTo>
                    <a:pt x="149090" y="544482"/>
                    <a:pt x="171742" y="521866"/>
                    <a:pt x="171742" y="494115"/>
                  </a:cubicBezTo>
                  <a:cubicBezTo>
                    <a:pt x="171742" y="466274"/>
                    <a:pt x="149090" y="443658"/>
                    <a:pt x="121293" y="443658"/>
                  </a:cubicBezTo>
                  <a:close/>
                  <a:moveTo>
                    <a:pt x="303053" y="373109"/>
                  </a:moveTo>
                  <a:cubicBezTo>
                    <a:pt x="297458" y="373109"/>
                    <a:pt x="292945" y="377614"/>
                    <a:pt x="292945" y="383200"/>
                  </a:cubicBezTo>
                  <a:cubicBezTo>
                    <a:pt x="292945" y="388787"/>
                    <a:pt x="297458" y="393292"/>
                    <a:pt x="303053" y="393292"/>
                  </a:cubicBezTo>
                  <a:lnTo>
                    <a:pt x="343484" y="393292"/>
                  </a:lnTo>
                  <a:lnTo>
                    <a:pt x="343484" y="403383"/>
                  </a:lnTo>
                  <a:cubicBezTo>
                    <a:pt x="343484" y="408879"/>
                    <a:pt x="347997" y="413474"/>
                    <a:pt x="353592" y="413474"/>
                  </a:cubicBezTo>
                  <a:cubicBezTo>
                    <a:pt x="359097" y="413474"/>
                    <a:pt x="363610" y="408969"/>
                    <a:pt x="363610" y="403383"/>
                  </a:cubicBezTo>
                  <a:lnTo>
                    <a:pt x="363610" y="383200"/>
                  </a:lnTo>
                  <a:cubicBezTo>
                    <a:pt x="363610" y="377614"/>
                    <a:pt x="359097" y="373109"/>
                    <a:pt x="353592" y="373109"/>
                  </a:cubicBezTo>
                  <a:close/>
                  <a:moveTo>
                    <a:pt x="313169" y="282403"/>
                  </a:moveTo>
                  <a:lnTo>
                    <a:pt x="447018" y="282403"/>
                  </a:lnTo>
                  <a:lnTo>
                    <a:pt x="465069" y="311699"/>
                  </a:lnTo>
                  <a:cubicBezTo>
                    <a:pt x="467506" y="315665"/>
                    <a:pt x="470304" y="319271"/>
                    <a:pt x="473282" y="322696"/>
                  </a:cubicBezTo>
                  <a:lnTo>
                    <a:pt x="313169" y="322696"/>
                  </a:lnTo>
                  <a:close/>
                  <a:moveTo>
                    <a:pt x="161665" y="282403"/>
                  </a:moveTo>
                  <a:lnTo>
                    <a:pt x="292917" y="282403"/>
                  </a:lnTo>
                  <a:lnTo>
                    <a:pt x="292917" y="322696"/>
                  </a:lnTo>
                  <a:lnTo>
                    <a:pt x="161665" y="322696"/>
                  </a:lnTo>
                  <a:close/>
                  <a:moveTo>
                    <a:pt x="191958" y="0"/>
                  </a:moveTo>
                  <a:cubicBezTo>
                    <a:pt x="197553" y="0"/>
                    <a:pt x="202066" y="4505"/>
                    <a:pt x="202066" y="10092"/>
                  </a:cubicBezTo>
                  <a:lnTo>
                    <a:pt x="202066" y="40366"/>
                  </a:lnTo>
                  <a:lnTo>
                    <a:pt x="222281" y="40366"/>
                  </a:lnTo>
                  <a:lnTo>
                    <a:pt x="222281" y="10092"/>
                  </a:lnTo>
                  <a:cubicBezTo>
                    <a:pt x="222281" y="4505"/>
                    <a:pt x="226793" y="0"/>
                    <a:pt x="232389" y="0"/>
                  </a:cubicBezTo>
                  <a:cubicBezTo>
                    <a:pt x="237894" y="0"/>
                    <a:pt x="242406" y="4505"/>
                    <a:pt x="242406" y="10092"/>
                  </a:cubicBezTo>
                  <a:lnTo>
                    <a:pt x="242406" y="40366"/>
                  </a:lnTo>
                  <a:cubicBezTo>
                    <a:pt x="248002" y="40366"/>
                    <a:pt x="252514" y="44871"/>
                    <a:pt x="252514" y="50457"/>
                  </a:cubicBezTo>
                  <a:lnTo>
                    <a:pt x="252514" y="100823"/>
                  </a:lnTo>
                  <a:cubicBezTo>
                    <a:pt x="252514" y="106410"/>
                    <a:pt x="248002" y="110915"/>
                    <a:pt x="242406" y="110915"/>
                  </a:cubicBezTo>
                  <a:lnTo>
                    <a:pt x="221379" y="110915"/>
                  </a:lnTo>
                  <a:cubicBezTo>
                    <a:pt x="216505" y="139477"/>
                    <a:pt x="191597" y="161371"/>
                    <a:pt x="161634" y="161371"/>
                  </a:cubicBezTo>
                  <a:cubicBezTo>
                    <a:pt x="128243" y="161371"/>
                    <a:pt x="101078" y="134251"/>
                    <a:pt x="101078" y="100823"/>
                  </a:cubicBezTo>
                  <a:cubicBezTo>
                    <a:pt x="101078" y="78568"/>
                    <a:pt x="82938" y="60548"/>
                    <a:pt x="60647" y="60548"/>
                  </a:cubicBezTo>
                  <a:cubicBezTo>
                    <a:pt x="38355" y="60548"/>
                    <a:pt x="20216" y="78568"/>
                    <a:pt x="20216" y="100823"/>
                  </a:cubicBezTo>
                  <a:lnTo>
                    <a:pt x="20216" y="231921"/>
                  </a:lnTo>
                  <a:cubicBezTo>
                    <a:pt x="20216" y="265258"/>
                    <a:pt x="47470" y="292469"/>
                    <a:pt x="80862" y="292469"/>
                  </a:cubicBezTo>
                  <a:cubicBezTo>
                    <a:pt x="81314" y="292469"/>
                    <a:pt x="81675" y="292649"/>
                    <a:pt x="82126" y="292649"/>
                  </a:cubicBezTo>
                  <a:lnTo>
                    <a:pt x="105229" y="255167"/>
                  </a:lnTo>
                  <a:cubicBezTo>
                    <a:pt x="117864" y="234624"/>
                    <a:pt x="140697" y="221829"/>
                    <a:pt x="164883" y="221829"/>
                  </a:cubicBezTo>
                  <a:lnTo>
                    <a:pt x="370559" y="221829"/>
                  </a:lnTo>
                  <a:cubicBezTo>
                    <a:pt x="394655" y="221829"/>
                    <a:pt x="417578" y="234624"/>
                    <a:pt x="430213" y="255077"/>
                  </a:cubicBezTo>
                  <a:lnTo>
                    <a:pt x="434545" y="262195"/>
                  </a:lnTo>
                  <a:lnTo>
                    <a:pt x="159920" y="262195"/>
                  </a:lnTo>
                  <a:cubicBezTo>
                    <a:pt x="149722" y="262195"/>
                    <a:pt x="141419" y="270484"/>
                    <a:pt x="141419" y="280575"/>
                  </a:cubicBezTo>
                  <a:lnTo>
                    <a:pt x="141419" y="324455"/>
                  </a:lnTo>
                  <a:cubicBezTo>
                    <a:pt x="141419" y="334546"/>
                    <a:pt x="149722" y="342835"/>
                    <a:pt x="159920" y="342835"/>
                  </a:cubicBezTo>
                  <a:lnTo>
                    <a:pt x="498801" y="342835"/>
                  </a:lnTo>
                  <a:cubicBezTo>
                    <a:pt x="511075" y="349322"/>
                    <a:pt x="524793" y="352926"/>
                    <a:pt x="538962" y="352926"/>
                  </a:cubicBezTo>
                  <a:lnTo>
                    <a:pt x="580566" y="352926"/>
                  </a:lnTo>
                  <a:cubicBezTo>
                    <a:pt x="594645" y="352926"/>
                    <a:pt x="606016" y="364369"/>
                    <a:pt x="606016" y="378335"/>
                  </a:cubicBezTo>
                  <a:lnTo>
                    <a:pt x="606016" y="403383"/>
                  </a:lnTo>
                  <a:lnTo>
                    <a:pt x="555567" y="403383"/>
                  </a:lnTo>
                  <a:cubicBezTo>
                    <a:pt x="549972" y="403383"/>
                    <a:pt x="545460" y="407888"/>
                    <a:pt x="545460" y="413474"/>
                  </a:cubicBezTo>
                  <a:cubicBezTo>
                    <a:pt x="545460" y="418971"/>
                    <a:pt x="549972" y="423476"/>
                    <a:pt x="555567" y="423476"/>
                  </a:cubicBezTo>
                  <a:lnTo>
                    <a:pt x="606016" y="423476"/>
                  </a:lnTo>
                  <a:lnTo>
                    <a:pt x="606016" y="463391"/>
                  </a:lnTo>
                  <a:cubicBezTo>
                    <a:pt x="606016" y="485916"/>
                    <a:pt x="587696" y="504206"/>
                    <a:pt x="565224" y="504206"/>
                  </a:cubicBezTo>
                  <a:lnTo>
                    <a:pt x="554755" y="504206"/>
                  </a:lnTo>
                  <a:cubicBezTo>
                    <a:pt x="549791" y="538355"/>
                    <a:pt x="520371" y="564664"/>
                    <a:pt x="484813" y="564664"/>
                  </a:cubicBezTo>
                  <a:cubicBezTo>
                    <a:pt x="449345" y="564664"/>
                    <a:pt x="419924" y="538355"/>
                    <a:pt x="414961" y="504206"/>
                  </a:cubicBezTo>
                  <a:lnTo>
                    <a:pt x="191145" y="504206"/>
                  </a:lnTo>
                  <a:cubicBezTo>
                    <a:pt x="186182" y="538355"/>
                    <a:pt x="156761" y="564664"/>
                    <a:pt x="121293" y="564664"/>
                  </a:cubicBezTo>
                  <a:cubicBezTo>
                    <a:pt x="85736" y="564664"/>
                    <a:pt x="56315" y="538355"/>
                    <a:pt x="51351" y="504206"/>
                  </a:cubicBezTo>
                  <a:lnTo>
                    <a:pt x="35377" y="504206"/>
                  </a:lnTo>
                  <a:cubicBezTo>
                    <a:pt x="15884" y="504206"/>
                    <a:pt x="90" y="488349"/>
                    <a:pt x="90" y="468977"/>
                  </a:cubicBezTo>
                  <a:lnTo>
                    <a:pt x="0" y="423476"/>
                  </a:lnTo>
                  <a:lnTo>
                    <a:pt x="50539" y="423476"/>
                  </a:lnTo>
                  <a:cubicBezTo>
                    <a:pt x="56134" y="423476"/>
                    <a:pt x="60647" y="418971"/>
                    <a:pt x="60647" y="413474"/>
                  </a:cubicBezTo>
                  <a:cubicBezTo>
                    <a:pt x="60647" y="407888"/>
                    <a:pt x="56134" y="403383"/>
                    <a:pt x="50539" y="403383"/>
                  </a:cubicBezTo>
                  <a:lnTo>
                    <a:pt x="0" y="403383"/>
                  </a:lnTo>
                  <a:lnTo>
                    <a:pt x="0" y="378335"/>
                  </a:lnTo>
                  <a:cubicBezTo>
                    <a:pt x="0" y="371577"/>
                    <a:pt x="2617" y="365180"/>
                    <a:pt x="7400" y="360405"/>
                  </a:cubicBezTo>
                  <a:cubicBezTo>
                    <a:pt x="12274" y="355630"/>
                    <a:pt x="18681" y="352926"/>
                    <a:pt x="25540" y="352926"/>
                  </a:cubicBezTo>
                  <a:cubicBezTo>
                    <a:pt x="37814" y="352926"/>
                    <a:pt x="48824" y="346710"/>
                    <a:pt x="54961" y="336798"/>
                  </a:cubicBezTo>
                  <a:lnTo>
                    <a:pt x="70303" y="311840"/>
                  </a:lnTo>
                  <a:cubicBezTo>
                    <a:pt x="30775" y="306614"/>
                    <a:pt x="90" y="272827"/>
                    <a:pt x="90" y="231921"/>
                  </a:cubicBezTo>
                  <a:lnTo>
                    <a:pt x="90" y="100823"/>
                  </a:lnTo>
                  <a:cubicBezTo>
                    <a:pt x="90" y="67486"/>
                    <a:pt x="27255" y="40366"/>
                    <a:pt x="60647" y="40366"/>
                  </a:cubicBezTo>
                  <a:cubicBezTo>
                    <a:pt x="94039" y="40366"/>
                    <a:pt x="121293" y="67486"/>
                    <a:pt x="121293" y="100823"/>
                  </a:cubicBezTo>
                  <a:cubicBezTo>
                    <a:pt x="121293" y="123078"/>
                    <a:pt x="139343" y="141189"/>
                    <a:pt x="161634" y="141189"/>
                  </a:cubicBezTo>
                  <a:cubicBezTo>
                    <a:pt x="180406" y="141189"/>
                    <a:pt x="196109" y="128304"/>
                    <a:pt x="200622" y="110915"/>
                  </a:cubicBezTo>
                  <a:lnTo>
                    <a:pt x="181850" y="110915"/>
                  </a:lnTo>
                  <a:cubicBezTo>
                    <a:pt x="176255" y="110915"/>
                    <a:pt x="171742" y="106410"/>
                    <a:pt x="171742" y="100823"/>
                  </a:cubicBezTo>
                  <a:lnTo>
                    <a:pt x="171742" y="50457"/>
                  </a:lnTo>
                  <a:cubicBezTo>
                    <a:pt x="171742" y="44871"/>
                    <a:pt x="176255" y="40366"/>
                    <a:pt x="181850" y="40366"/>
                  </a:cubicBezTo>
                  <a:lnTo>
                    <a:pt x="181850" y="10092"/>
                  </a:lnTo>
                  <a:cubicBezTo>
                    <a:pt x="181850" y="4505"/>
                    <a:pt x="186362" y="0"/>
                    <a:pt x="1919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11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5" name="TextBox 116">
            <a:extLst>
              <a:ext uri="{FF2B5EF4-FFF2-40B4-BE49-F238E27FC236}">
                <a16:creationId xmlns="" xmlns:a16="http://schemas.microsoft.com/office/drawing/2014/main" id="{907F021D-FF3B-485D-8001-85806F4AA9AB}"/>
              </a:ext>
            </a:extLst>
          </p:cNvPr>
          <p:cNvSpPr txBox="1"/>
          <p:nvPr/>
        </p:nvSpPr>
        <p:spPr>
          <a:xfrm>
            <a:off x="1676266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1</a:t>
            </a:r>
          </a:p>
        </p:txBody>
      </p:sp>
      <p:sp>
        <p:nvSpPr>
          <p:cNvPr id="6" name="TextBox 118">
            <a:extLst>
              <a:ext uri="{FF2B5EF4-FFF2-40B4-BE49-F238E27FC236}">
                <a16:creationId xmlns="" xmlns:a16="http://schemas.microsoft.com/office/drawing/2014/main" id="{A1550F40-0EA4-45B8-A8E9-06EDB7DA85FD}"/>
              </a:ext>
            </a:extLst>
          </p:cNvPr>
          <p:cNvSpPr txBox="1"/>
          <p:nvPr/>
        </p:nvSpPr>
        <p:spPr>
          <a:xfrm>
            <a:off x="2505935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2</a:t>
            </a:r>
          </a:p>
        </p:txBody>
      </p:sp>
      <p:sp>
        <p:nvSpPr>
          <p:cNvPr id="7" name="TextBox 120">
            <a:extLst>
              <a:ext uri="{FF2B5EF4-FFF2-40B4-BE49-F238E27FC236}">
                <a16:creationId xmlns="" xmlns:a16="http://schemas.microsoft.com/office/drawing/2014/main" id="{91799E01-2B0B-4A08-B239-D384945AC2B7}"/>
              </a:ext>
            </a:extLst>
          </p:cNvPr>
          <p:cNvSpPr txBox="1"/>
          <p:nvPr/>
        </p:nvSpPr>
        <p:spPr>
          <a:xfrm>
            <a:off x="3335605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3</a:t>
            </a:r>
          </a:p>
        </p:txBody>
      </p:sp>
      <p:sp>
        <p:nvSpPr>
          <p:cNvPr id="8" name="TextBox 123">
            <a:extLst>
              <a:ext uri="{FF2B5EF4-FFF2-40B4-BE49-F238E27FC236}">
                <a16:creationId xmlns="" xmlns:a16="http://schemas.microsoft.com/office/drawing/2014/main" id="{D41978A4-3FF9-4489-8C45-C9F68C1F19FA}"/>
              </a:ext>
            </a:extLst>
          </p:cNvPr>
          <p:cNvSpPr txBox="1"/>
          <p:nvPr/>
        </p:nvSpPr>
        <p:spPr>
          <a:xfrm>
            <a:off x="4165274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4</a:t>
            </a:r>
          </a:p>
        </p:txBody>
      </p:sp>
      <p:sp>
        <p:nvSpPr>
          <p:cNvPr id="9" name="TextBox 125">
            <a:extLst>
              <a:ext uri="{FF2B5EF4-FFF2-40B4-BE49-F238E27FC236}">
                <a16:creationId xmlns="" xmlns:a16="http://schemas.microsoft.com/office/drawing/2014/main" id="{33A31925-D9A7-44A8-8DC0-DC0EF2F3ED02}"/>
              </a:ext>
            </a:extLst>
          </p:cNvPr>
          <p:cNvSpPr txBox="1"/>
          <p:nvPr/>
        </p:nvSpPr>
        <p:spPr>
          <a:xfrm>
            <a:off x="4994944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1</a:t>
            </a:r>
          </a:p>
        </p:txBody>
      </p:sp>
      <p:sp>
        <p:nvSpPr>
          <p:cNvPr id="10" name="TextBox 135">
            <a:extLst>
              <a:ext uri="{FF2B5EF4-FFF2-40B4-BE49-F238E27FC236}">
                <a16:creationId xmlns="" xmlns:a16="http://schemas.microsoft.com/office/drawing/2014/main" id="{47CD5C16-A7A2-40D4-B8B9-7A5B40591A87}"/>
              </a:ext>
            </a:extLst>
          </p:cNvPr>
          <p:cNvSpPr txBox="1"/>
          <p:nvPr/>
        </p:nvSpPr>
        <p:spPr>
          <a:xfrm>
            <a:off x="5824613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2</a:t>
            </a:r>
          </a:p>
        </p:txBody>
      </p:sp>
      <p:sp>
        <p:nvSpPr>
          <p:cNvPr id="11" name="TextBox 137">
            <a:extLst>
              <a:ext uri="{FF2B5EF4-FFF2-40B4-BE49-F238E27FC236}">
                <a16:creationId xmlns="" xmlns:a16="http://schemas.microsoft.com/office/drawing/2014/main" id="{1869059B-5418-4B9B-A4B8-33AC5CF068A2}"/>
              </a:ext>
            </a:extLst>
          </p:cNvPr>
          <p:cNvSpPr txBox="1"/>
          <p:nvPr/>
        </p:nvSpPr>
        <p:spPr>
          <a:xfrm>
            <a:off x="6654283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3</a:t>
            </a:r>
          </a:p>
        </p:txBody>
      </p:sp>
      <p:sp>
        <p:nvSpPr>
          <p:cNvPr id="12" name="TextBox 139">
            <a:extLst>
              <a:ext uri="{FF2B5EF4-FFF2-40B4-BE49-F238E27FC236}">
                <a16:creationId xmlns="" xmlns:a16="http://schemas.microsoft.com/office/drawing/2014/main" id="{5AE0BD3C-AC47-422C-8C38-5298B430F924}"/>
              </a:ext>
            </a:extLst>
          </p:cNvPr>
          <p:cNvSpPr txBox="1"/>
          <p:nvPr/>
        </p:nvSpPr>
        <p:spPr>
          <a:xfrm>
            <a:off x="7483952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4</a:t>
            </a:r>
          </a:p>
        </p:txBody>
      </p:sp>
      <p:sp>
        <p:nvSpPr>
          <p:cNvPr id="13" name="TextBox 141">
            <a:extLst>
              <a:ext uri="{FF2B5EF4-FFF2-40B4-BE49-F238E27FC236}">
                <a16:creationId xmlns="" xmlns:a16="http://schemas.microsoft.com/office/drawing/2014/main" id="{F0700C95-4A67-46CA-AC25-CA98C7B371E5}"/>
              </a:ext>
            </a:extLst>
          </p:cNvPr>
          <p:cNvSpPr txBox="1"/>
          <p:nvPr/>
        </p:nvSpPr>
        <p:spPr>
          <a:xfrm>
            <a:off x="8313622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1</a:t>
            </a:r>
          </a:p>
        </p:txBody>
      </p:sp>
      <p:sp>
        <p:nvSpPr>
          <p:cNvPr id="14" name="TextBox 143">
            <a:extLst>
              <a:ext uri="{FF2B5EF4-FFF2-40B4-BE49-F238E27FC236}">
                <a16:creationId xmlns="" xmlns:a16="http://schemas.microsoft.com/office/drawing/2014/main" id="{5D283DBD-4327-4C48-8651-304FCCBB55E9}"/>
              </a:ext>
            </a:extLst>
          </p:cNvPr>
          <p:cNvSpPr txBox="1"/>
          <p:nvPr/>
        </p:nvSpPr>
        <p:spPr>
          <a:xfrm>
            <a:off x="9972961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3</a:t>
            </a:r>
          </a:p>
        </p:txBody>
      </p:sp>
      <p:sp>
        <p:nvSpPr>
          <p:cNvPr id="15" name="TextBox 145">
            <a:extLst>
              <a:ext uri="{FF2B5EF4-FFF2-40B4-BE49-F238E27FC236}">
                <a16:creationId xmlns="" xmlns:a16="http://schemas.microsoft.com/office/drawing/2014/main" id="{D96A40A1-9575-4B8F-AD66-F36362B4FA0B}"/>
              </a:ext>
            </a:extLst>
          </p:cNvPr>
          <p:cNvSpPr txBox="1"/>
          <p:nvPr/>
        </p:nvSpPr>
        <p:spPr>
          <a:xfrm>
            <a:off x="9143291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2</a:t>
            </a:r>
          </a:p>
        </p:txBody>
      </p:sp>
      <p:sp>
        <p:nvSpPr>
          <p:cNvPr id="16" name="TextBox 147">
            <a:extLst>
              <a:ext uri="{FF2B5EF4-FFF2-40B4-BE49-F238E27FC236}">
                <a16:creationId xmlns="" xmlns:a16="http://schemas.microsoft.com/office/drawing/2014/main" id="{A0C705AF-EFC9-4EE9-8CE1-0E1D4F0A08AE}"/>
              </a:ext>
            </a:extLst>
          </p:cNvPr>
          <p:cNvSpPr txBox="1"/>
          <p:nvPr/>
        </p:nvSpPr>
        <p:spPr>
          <a:xfrm>
            <a:off x="10802625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4</a:t>
            </a:r>
          </a:p>
        </p:txBody>
      </p:sp>
      <p:sp>
        <p:nvSpPr>
          <p:cNvPr id="17" name="Rectangle 115">
            <a:extLst>
              <a:ext uri="{FF2B5EF4-FFF2-40B4-BE49-F238E27FC236}">
                <a16:creationId xmlns="" xmlns:a16="http://schemas.microsoft.com/office/drawing/2014/main" id="{D1C68B1C-ABAE-4B47-A3E5-517CA6FEDFAD}"/>
              </a:ext>
            </a:extLst>
          </p:cNvPr>
          <p:cNvSpPr/>
          <p:nvPr/>
        </p:nvSpPr>
        <p:spPr>
          <a:xfrm>
            <a:off x="1695178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17">
            <a:extLst>
              <a:ext uri="{FF2B5EF4-FFF2-40B4-BE49-F238E27FC236}">
                <a16:creationId xmlns="" xmlns:a16="http://schemas.microsoft.com/office/drawing/2014/main" id="{510A4232-6BAF-4FC2-84C3-725D1A42C62E}"/>
              </a:ext>
            </a:extLst>
          </p:cNvPr>
          <p:cNvSpPr/>
          <p:nvPr/>
        </p:nvSpPr>
        <p:spPr>
          <a:xfrm>
            <a:off x="2524848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9">
            <a:extLst>
              <a:ext uri="{FF2B5EF4-FFF2-40B4-BE49-F238E27FC236}">
                <a16:creationId xmlns="" xmlns:a16="http://schemas.microsoft.com/office/drawing/2014/main" id="{A36689E0-8DF0-4C4F-A8C0-52130AAEADB0}"/>
              </a:ext>
            </a:extLst>
          </p:cNvPr>
          <p:cNvSpPr/>
          <p:nvPr/>
        </p:nvSpPr>
        <p:spPr>
          <a:xfrm>
            <a:off x="3354517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21">
            <a:extLst>
              <a:ext uri="{FF2B5EF4-FFF2-40B4-BE49-F238E27FC236}">
                <a16:creationId xmlns="" xmlns:a16="http://schemas.microsoft.com/office/drawing/2014/main" id="{CA0D8257-E68C-4F4A-9518-B28DF3D49A88}"/>
              </a:ext>
            </a:extLst>
          </p:cNvPr>
          <p:cNvSpPr/>
          <p:nvPr/>
        </p:nvSpPr>
        <p:spPr>
          <a:xfrm>
            <a:off x="4184187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124">
            <a:extLst>
              <a:ext uri="{FF2B5EF4-FFF2-40B4-BE49-F238E27FC236}">
                <a16:creationId xmlns="" xmlns:a16="http://schemas.microsoft.com/office/drawing/2014/main" id="{16CDE6D0-EA74-43E8-B8A7-822FD3A6388F}"/>
              </a:ext>
            </a:extLst>
          </p:cNvPr>
          <p:cNvSpPr/>
          <p:nvPr/>
        </p:nvSpPr>
        <p:spPr>
          <a:xfrm>
            <a:off x="5013856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34">
            <a:extLst>
              <a:ext uri="{FF2B5EF4-FFF2-40B4-BE49-F238E27FC236}">
                <a16:creationId xmlns="" xmlns:a16="http://schemas.microsoft.com/office/drawing/2014/main" id="{BED61103-D527-4319-ABF5-6BEEE8F43CCB}"/>
              </a:ext>
            </a:extLst>
          </p:cNvPr>
          <p:cNvSpPr/>
          <p:nvPr/>
        </p:nvSpPr>
        <p:spPr>
          <a:xfrm>
            <a:off x="5843526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36">
            <a:extLst>
              <a:ext uri="{FF2B5EF4-FFF2-40B4-BE49-F238E27FC236}">
                <a16:creationId xmlns="" xmlns:a16="http://schemas.microsoft.com/office/drawing/2014/main" id="{FCE1EA82-AA03-4F8C-B3A1-3A19ED641B43}"/>
              </a:ext>
            </a:extLst>
          </p:cNvPr>
          <p:cNvSpPr/>
          <p:nvPr/>
        </p:nvSpPr>
        <p:spPr>
          <a:xfrm>
            <a:off x="6673195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38">
            <a:extLst>
              <a:ext uri="{FF2B5EF4-FFF2-40B4-BE49-F238E27FC236}">
                <a16:creationId xmlns="" xmlns:a16="http://schemas.microsoft.com/office/drawing/2014/main" id="{23D8446F-79B9-4D34-B9F5-0B68C7B9A5C6}"/>
              </a:ext>
            </a:extLst>
          </p:cNvPr>
          <p:cNvSpPr/>
          <p:nvPr/>
        </p:nvSpPr>
        <p:spPr>
          <a:xfrm>
            <a:off x="7502865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40">
            <a:extLst>
              <a:ext uri="{FF2B5EF4-FFF2-40B4-BE49-F238E27FC236}">
                <a16:creationId xmlns="" xmlns:a16="http://schemas.microsoft.com/office/drawing/2014/main" id="{AC440971-B596-41A8-B2BF-0FF358F65396}"/>
              </a:ext>
            </a:extLst>
          </p:cNvPr>
          <p:cNvSpPr/>
          <p:nvPr/>
        </p:nvSpPr>
        <p:spPr>
          <a:xfrm>
            <a:off x="8332534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142">
            <a:extLst>
              <a:ext uri="{FF2B5EF4-FFF2-40B4-BE49-F238E27FC236}">
                <a16:creationId xmlns="" xmlns:a16="http://schemas.microsoft.com/office/drawing/2014/main" id="{91ACD8B3-D040-4B28-AE57-A6D14CFD590F}"/>
              </a:ext>
            </a:extLst>
          </p:cNvPr>
          <p:cNvSpPr/>
          <p:nvPr/>
        </p:nvSpPr>
        <p:spPr>
          <a:xfrm>
            <a:off x="9991873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44">
            <a:extLst>
              <a:ext uri="{FF2B5EF4-FFF2-40B4-BE49-F238E27FC236}">
                <a16:creationId xmlns="" xmlns:a16="http://schemas.microsoft.com/office/drawing/2014/main" id="{5D03E98F-1704-4981-8513-9F88D8A863BD}"/>
              </a:ext>
            </a:extLst>
          </p:cNvPr>
          <p:cNvSpPr/>
          <p:nvPr/>
        </p:nvSpPr>
        <p:spPr>
          <a:xfrm>
            <a:off x="9162204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146">
            <a:extLst>
              <a:ext uri="{FF2B5EF4-FFF2-40B4-BE49-F238E27FC236}">
                <a16:creationId xmlns="" xmlns:a16="http://schemas.microsoft.com/office/drawing/2014/main" id="{6CED5899-2ED0-401D-809E-FA13C12102AE}"/>
              </a:ext>
            </a:extLst>
          </p:cNvPr>
          <p:cNvSpPr/>
          <p:nvPr/>
        </p:nvSpPr>
        <p:spPr>
          <a:xfrm>
            <a:off x="10821537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Line 6">
            <a:extLst>
              <a:ext uri="{FF2B5EF4-FFF2-40B4-BE49-F238E27FC236}">
                <a16:creationId xmlns="" xmlns:a16="http://schemas.microsoft.com/office/drawing/2014/main" id="{6AFF0E21-B2CD-48EE-AFF7-A36A122E0F54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197" y="1395992"/>
            <a:ext cx="3107353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Line 6">
            <a:extLst>
              <a:ext uri="{FF2B5EF4-FFF2-40B4-BE49-F238E27FC236}">
                <a16:creationId xmlns="" xmlns:a16="http://schemas.microsoft.com/office/drawing/2014/main" id="{3028FA14-66D8-4182-8A52-A73881C2515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197" y="5525376"/>
            <a:ext cx="3239659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Line 6">
            <a:extLst>
              <a:ext uri="{FF2B5EF4-FFF2-40B4-BE49-F238E27FC236}">
                <a16:creationId xmlns="" xmlns:a16="http://schemas.microsoft.com/office/drawing/2014/main" id="{1B3BF804-C998-42F1-84B0-064C0FF572AB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3080" y="5066556"/>
            <a:ext cx="2424885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Line 6">
            <a:extLst>
              <a:ext uri="{FF2B5EF4-FFF2-40B4-BE49-F238E27FC236}">
                <a16:creationId xmlns="" xmlns:a16="http://schemas.microsoft.com/office/drawing/2014/main" id="{C3EE4769-C216-4BEA-A3A7-CCADDF0CF69F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3332" y="4607736"/>
            <a:ext cx="2346548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6">
            <a:extLst>
              <a:ext uri="{FF2B5EF4-FFF2-40B4-BE49-F238E27FC236}">
                <a16:creationId xmlns="" xmlns:a16="http://schemas.microsoft.com/office/drawing/2014/main" id="{29D8FAC3-FD65-4154-8875-51DF0E0919A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197" y="4148915"/>
            <a:ext cx="1448014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Line 6">
            <a:extLst>
              <a:ext uri="{FF2B5EF4-FFF2-40B4-BE49-F238E27FC236}">
                <a16:creationId xmlns="" xmlns:a16="http://schemas.microsoft.com/office/drawing/2014/main" id="{8FC0F40C-6C05-4E3D-8D58-1BDBED91E5A1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5672" y="3690094"/>
            <a:ext cx="2424885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6">
            <a:extLst>
              <a:ext uri="{FF2B5EF4-FFF2-40B4-BE49-F238E27FC236}">
                <a16:creationId xmlns="" xmlns:a16="http://schemas.microsoft.com/office/drawing/2014/main" id="{68FCB303-CD92-4CC0-8D6E-10328C99F9AF}"/>
              </a:ext>
            </a:extLst>
          </p:cNvPr>
          <p:cNvSpPr>
            <a:spLocks noChangeShapeType="1"/>
          </p:cNvSpPr>
          <p:nvPr/>
        </p:nvSpPr>
        <p:spPr bwMode="auto">
          <a:xfrm>
            <a:off x="9162204" y="3231274"/>
            <a:ext cx="2277678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6">
            <a:extLst>
              <a:ext uri="{FF2B5EF4-FFF2-40B4-BE49-F238E27FC236}">
                <a16:creationId xmlns="" xmlns:a16="http://schemas.microsoft.com/office/drawing/2014/main" id="{91B9F967-F1C0-4B93-8A42-6205308817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4517" y="2772454"/>
            <a:ext cx="2356702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TextBox 235">
            <a:extLst>
              <a:ext uri="{FF2B5EF4-FFF2-40B4-BE49-F238E27FC236}">
                <a16:creationId xmlns="" xmlns:a16="http://schemas.microsoft.com/office/drawing/2014/main" id="{8A70DFD7-BD42-4E11-98F0-D3A4DEC4EC52}"/>
              </a:ext>
            </a:extLst>
          </p:cNvPr>
          <p:cNvSpPr txBox="1"/>
          <p:nvPr/>
        </p:nvSpPr>
        <p:spPr>
          <a:xfrm>
            <a:off x="660400" y="1251275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XXXXX</a:t>
            </a:r>
          </a:p>
        </p:txBody>
      </p:sp>
      <p:sp>
        <p:nvSpPr>
          <p:cNvPr id="38" name="TextBox 236">
            <a:extLst>
              <a:ext uri="{FF2B5EF4-FFF2-40B4-BE49-F238E27FC236}">
                <a16:creationId xmlns="" xmlns:a16="http://schemas.microsoft.com/office/drawing/2014/main" id="{5F3539D5-70F3-4A50-9215-09DD7B43FBC8}"/>
              </a:ext>
            </a:extLst>
          </p:cNvPr>
          <p:cNvSpPr txBox="1"/>
          <p:nvPr/>
        </p:nvSpPr>
        <p:spPr>
          <a:xfrm>
            <a:off x="660400" y="171009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</a:t>
            </a:r>
          </a:p>
        </p:txBody>
      </p:sp>
      <p:sp>
        <p:nvSpPr>
          <p:cNvPr id="39" name="TextBox 237">
            <a:extLst>
              <a:ext uri="{FF2B5EF4-FFF2-40B4-BE49-F238E27FC236}">
                <a16:creationId xmlns="" xmlns:a16="http://schemas.microsoft.com/office/drawing/2014/main" id="{32629DAD-5A76-4072-A0E6-1E06E0C24B24}"/>
              </a:ext>
            </a:extLst>
          </p:cNvPr>
          <p:cNvSpPr txBox="1"/>
          <p:nvPr/>
        </p:nvSpPr>
        <p:spPr>
          <a:xfrm>
            <a:off x="660400" y="216891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</a:t>
            </a:r>
          </a:p>
        </p:txBody>
      </p:sp>
      <p:sp>
        <p:nvSpPr>
          <p:cNvPr id="40" name="TextBox 238">
            <a:extLst>
              <a:ext uri="{FF2B5EF4-FFF2-40B4-BE49-F238E27FC236}">
                <a16:creationId xmlns="" xmlns:a16="http://schemas.microsoft.com/office/drawing/2014/main" id="{10AB7388-9E64-425D-9216-94215781CD7A}"/>
              </a:ext>
            </a:extLst>
          </p:cNvPr>
          <p:cNvSpPr txBox="1"/>
          <p:nvPr/>
        </p:nvSpPr>
        <p:spPr>
          <a:xfrm>
            <a:off x="660400" y="262773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</a:t>
            </a:r>
          </a:p>
        </p:txBody>
      </p:sp>
      <p:sp>
        <p:nvSpPr>
          <p:cNvPr id="41" name="TextBox 239">
            <a:extLst>
              <a:ext uri="{FF2B5EF4-FFF2-40B4-BE49-F238E27FC236}">
                <a16:creationId xmlns="" xmlns:a16="http://schemas.microsoft.com/office/drawing/2014/main" id="{3D353602-EF37-4FF4-92FD-C185DF0CD148}"/>
              </a:ext>
            </a:extLst>
          </p:cNvPr>
          <p:cNvSpPr txBox="1"/>
          <p:nvPr/>
        </p:nvSpPr>
        <p:spPr>
          <a:xfrm>
            <a:off x="660400" y="308655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XXXXX</a:t>
            </a:r>
          </a:p>
        </p:txBody>
      </p:sp>
      <p:sp>
        <p:nvSpPr>
          <p:cNvPr id="42" name="TextBox 240">
            <a:extLst>
              <a:ext uri="{FF2B5EF4-FFF2-40B4-BE49-F238E27FC236}">
                <a16:creationId xmlns="" xmlns:a16="http://schemas.microsoft.com/office/drawing/2014/main" id="{8661C09F-6D61-4AD3-AF79-CD2AA480C2AB}"/>
              </a:ext>
            </a:extLst>
          </p:cNvPr>
          <p:cNvSpPr txBox="1"/>
          <p:nvPr/>
        </p:nvSpPr>
        <p:spPr>
          <a:xfrm>
            <a:off x="660400" y="3545378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</a:t>
            </a:r>
          </a:p>
        </p:txBody>
      </p:sp>
      <p:sp>
        <p:nvSpPr>
          <p:cNvPr id="43" name="TextBox 241">
            <a:extLst>
              <a:ext uri="{FF2B5EF4-FFF2-40B4-BE49-F238E27FC236}">
                <a16:creationId xmlns="" xmlns:a16="http://schemas.microsoft.com/office/drawing/2014/main" id="{E7FABD87-CAF0-44EA-A0BF-A19BDFEED684}"/>
              </a:ext>
            </a:extLst>
          </p:cNvPr>
          <p:cNvSpPr txBox="1"/>
          <p:nvPr/>
        </p:nvSpPr>
        <p:spPr>
          <a:xfrm>
            <a:off x="660400" y="4004198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</a:t>
            </a:r>
          </a:p>
        </p:txBody>
      </p:sp>
      <p:sp>
        <p:nvSpPr>
          <p:cNvPr id="44" name="TextBox 242">
            <a:extLst>
              <a:ext uri="{FF2B5EF4-FFF2-40B4-BE49-F238E27FC236}">
                <a16:creationId xmlns="" xmlns:a16="http://schemas.microsoft.com/office/drawing/2014/main" id="{91615B88-7D95-4FE4-AB1E-BFFB3FA73B96}"/>
              </a:ext>
            </a:extLst>
          </p:cNvPr>
          <p:cNvSpPr txBox="1"/>
          <p:nvPr/>
        </p:nvSpPr>
        <p:spPr>
          <a:xfrm>
            <a:off x="660400" y="4463019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XXXXX</a:t>
            </a:r>
          </a:p>
        </p:txBody>
      </p:sp>
      <p:sp>
        <p:nvSpPr>
          <p:cNvPr id="45" name="TextBox 243">
            <a:extLst>
              <a:ext uri="{FF2B5EF4-FFF2-40B4-BE49-F238E27FC236}">
                <a16:creationId xmlns="" xmlns:a16="http://schemas.microsoft.com/office/drawing/2014/main" id="{87005468-F998-4BB6-8942-DF2796B41A66}"/>
              </a:ext>
            </a:extLst>
          </p:cNvPr>
          <p:cNvSpPr txBox="1"/>
          <p:nvPr/>
        </p:nvSpPr>
        <p:spPr>
          <a:xfrm>
            <a:off x="660400" y="4921839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</a:t>
            </a:r>
          </a:p>
        </p:txBody>
      </p:sp>
      <p:sp>
        <p:nvSpPr>
          <p:cNvPr id="46" name="TextBox 244">
            <a:extLst>
              <a:ext uri="{FF2B5EF4-FFF2-40B4-BE49-F238E27FC236}">
                <a16:creationId xmlns="" xmlns:a16="http://schemas.microsoft.com/office/drawing/2014/main" id="{7BCF261A-8743-44F6-95FE-CE361EDFD992}"/>
              </a:ext>
            </a:extLst>
          </p:cNvPr>
          <p:cNvSpPr txBox="1"/>
          <p:nvPr/>
        </p:nvSpPr>
        <p:spPr>
          <a:xfrm>
            <a:off x="660400" y="5380660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</a:t>
            </a:r>
          </a:p>
        </p:txBody>
      </p:sp>
      <p:sp>
        <p:nvSpPr>
          <p:cNvPr id="47" name="Line 6">
            <a:extLst>
              <a:ext uri="{FF2B5EF4-FFF2-40B4-BE49-F238E27FC236}">
                <a16:creationId xmlns="" xmlns:a16="http://schemas.microsoft.com/office/drawing/2014/main" id="{475AB5E5-3281-4071-B632-C32EBB69A508}"/>
              </a:ext>
            </a:extLst>
          </p:cNvPr>
          <p:cNvSpPr>
            <a:spLocks noChangeShapeType="1"/>
          </p:cNvSpPr>
          <p:nvPr/>
        </p:nvSpPr>
        <p:spPr bwMode="auto">
          <a:xfrm>
            <a:off x="5013856" y="2313633"/>
            <a:ext cx="3256529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Line 6">
            <a:extLst>
              <a:ext uri="{FF2B5EF4-FFF2-40B4-BE49-F238E27FC236}">
                <a16:creationId xmlns="" xmlns:a16="http://schemas.microsoft.com/office/drawing/2014/main" id="{D51E6F7A-551F-47CB-9FB7-A2B87EB225C8}"/>
              </a:ext>
            </a:extLst>
          </p:cNvPr>
          <p:cNvSpPr>
            <a:spLocks noChangeShapeType="1"/>
          </p:cNvSpPr>
          <p:nvPr/>
        </p:nvSpPr>
        <p:spPr bwMode="auto">
          <a:xfrm>
            <a:off x="8332529" y="1854813"/>
            <a:ext cx="3107347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Rounded Rectangle 26">
            <a:extLst>
              <a:ext uri="{FF2B5EF4-FFF2-40B4-BE49-F238E27FC236}">
                <a16:creationId xmlns="" xmlns:a16="http://schemas.microsoft.com/office/drawing/2014/main" id="{EE5F5D0D-1DF9-402A-ADF0-FD65635FB37A}"/>
              </a:ext>
            </a:extLst>
          </p:cNvPr>
          <p:cNvSpPr/>
          <p:nvPr/>
        </p:nvSpPr>
        <p:spPr>
          <a:xfrm>
            <a:off x="1749271" y="1074427"/>
            <a:ext cx="3151191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0" name="Rounded Rectangle 26">
            <a:extLst>
              <a:ext uri="{FF2B5EF4-FFF2-40B4-BE49-F238E27FC236}">
                <a16:creationId xmlns="" xmlns:a16="http://schemas.microsoft.com/office/drawing/2014/main" id="{5E43A5AE-F55B-41A5-A227-70D7B23FF2F2}"/>
              </a:ext>
            </a:extLst>
          </p:cNvPr>
          <p:cNvSpPr/>
          <p:nvPr/>
        </p:nvSpPr>
        <p:spPr>
          <a:xfrm>
            <a:off x="5013850" y="1981440"/>
            <a:ext cx="3151191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1" name="Rounded Rectangle 26">
            <a:extLst>
              <a:ext uri="{FF2B5EF4-FFF2-40B4-BE49-F238E27FC236}">
                <a16:creationId xmlns="" xmlns:a16="http://schemas.microsoft.com/office/drawing/2014/main" id="{B78A558C-7D02-436B-A2AF-AEE4021C4A38}"/>
              </a:ext>
            </a:extLst>
          </p:cNvPr>
          <p:cNvSpPr/>
          <p:nvPr/>
        </p:nvSpPr>
        <p:spPr>
          <a:xfrm>
            <a:off x="3370076" y="2425168"/>
            <a:ext cx="2341143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2" name="Rounded Rectangle 26">
            <a:extLst>
              <a:ext uri="{FF2B5EF4-FFF2-40B4-BE49-F238E27FC236}">
                <a16:creationId xmlns="" xmlns:a16="http://schemas.microsoft.com/office/drawing/2014/main" id="{848EFDA0-A515-4E12-81E9-2816CE2BC5CF}"/>
              </a:ext>
            </a:extLst>
          </p:cNvPr>
          <p:cNvSpPr/>
          <p:nvPr/>
        </p:nvSpPr>
        <p:spPr>
          <a:xfrm>
            <a:off x="1749271" y="3830203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3" name="Rounded Rectangle 26">
            <a:extLst>
              <a:ext uri="{FF2B5EF4-FFF2-40B4-BE49-F238E27FC236}">
                <a16:creationId xmlns="" xmlns:a16="http://schemas.microsoft.com/office/drawing/2014/main" id="{E0F2EA3F-DEB3-4A03-994D-CFAC673AAA4D}"/>
              </a:ext>
            </a:extLst>
          </p:cNvPr>
          <p:cNvSpPr/>
          <p:nvPr/>
        </p:nvSpPr>
        <p:spPr>
          <a:xfrm>
            <a:off x="1749271" y="5178089"/>
            <a:ext cx="326457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4" name="Rounded Rectangle 26">
            <a:extLst>
              <a:ext uri="{FF2B5EF4-FFF2-40B4-BE49-F238E27FC236}">
                <a16:creationId xmlns="" xmlns:a16="http://schemas.microsoft.com/office/drawing/2014/main" id="{0D3D8C1B-2D40-4222-A158-E0FE0F05B83F}"/>
              </a:ext>
            </a:extLst>
          </p:cNvPr>
          <p:cNvSpPr/>
          <p:nvPr/>
        </p:nvSpPr>
        <p:spPr>
          <a:xfrm>
            <a:off x="4901587" y="3364346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5" name="Rounded Rectangle 26">
            <a:extLst>
              <a:ext uri="{FF2B5EF4-FFF2-40B4-BE49-F238E27FC236}">
                <a16:creationId xmlns="" xmlns:a16="http://schemas.microsoft.com/office/drawing/2014/main" id="{09F4EB50-8429-485E-B9EF-D434F7FE224D}"/>
              </a:ext>
            </a:extLst>
          </p:cNvPr>
          <p:cNvSpPr/>
          <p:nvPr/>
        </p:nvSpPr>
        <p:spPr>
          <a:xfrm>
            <a:off x="9162198" y="2886476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6" name="Rounded Rectangle 26">
            <a:extLst>
              <a:ext uri="{FF2B5EF4-FFF2-40B4-BE49-F238E27FC236}">
                <a16:creationId xmlns="" xmlns:a16="http://schemas.microsoft.com/office/drawing/2014/main" id="{9FD5573D-14D3-4594-8539-B0D38D3D7272}"/>
              </a:ext>
            </a:extLst>
          </p:cNvPr>
          <p:cNvSpPr/>
          <p:nvPr/>
        </p:nvSpPr>
        <p:spPr>
          <a:xfrm>
            <a:off x="9162198" y="4288307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7" name="Rounded Rectangle 26">
            <a:extLst>
              <a:ext uri="{FF2B5EF4-FFF2-40B4-BE49-F238E27FC236}">
                <a16:creationId xmlns="" xmlns:a16="http://schemas.microsoft.com/office/drawing/2014/main" id="{E53490C1-986B-48C6-A0FE-417B61B3F54B}"/>
              </a:ext>
            </a:extLst>
          </p:cNvPr>
          <p:cNvSpPr/>
          <p:nvPr/>
        </p:nvSpPr>
        <p:spPr>
          <a:xfrm>
            <a:off x="6767180" y="4728267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8" name="Rounded Rectangle 26">
            <a:extLst>
              <a:ext uri="{FF2B5EF4-FFF2-40B4-BE49-F238E27FC236}">
                <a16:creationId xmlns="" xmlns:a16="http://schemas.microsoft.com/office/drawing/2014/main" id="{F9786B24-0155-4D80-BB4D-44FD06FE835C}"/>
              </a:ext>
            </a:extLst>
          </p:cNvPr>
          <p:cNvSpPr/>
          <p:nvPr/>
        </p:nvSpPr>
        <p:spPr>
          <a:xfrm>
            <a:off x="8271333" y="1523775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</p:spTree>
    <p:extLst>
      <p:ext uri="{BB962C8B-B14F-4D97-AF65-F5344CB8AC3E}">
        <p14:creationId xmlns:p14="http://schemas.microsoft.com/office/powerpoint/2010/main" val="300590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d9b8bf67-b0bc-4540-b04e-26b8e9e6eb37" descr="cBIAAB+LCAAAAAAABADdVU1zgjAQ/S9pe7MdCIqVG7a146EfMzrtoeMhhVTSgeBA6Nhx/O9N+DJoVDxVGC6weZt9b7PkrcAl+11gYIFJgCJ2T9A8QsGY4QB0wNgFFk18vwOGhLqEzh+jMFnEwPpYlWnyyjth3hvyEyxyKWEE+dmntYMvYE+EkiAJcph2o/EQWkohXcuCxHV9LMPGlOHop6ygi1j6PmERLzAKowAxXnClra9AvgQsk+PWItnFS57UAdOMVsEnpycaoNQpFoRM2/1OYhZgyjZJr4i3DnNWCr27eRt0SQdu9+Ma9hUtGWiphnzniYcW+JlvJfjmHRAhHcxKdRW2vDB/qehed/YSnuLliRJFhixOdR4H6YsNZPY5BRXvmYJ5OYp3oR9Gx0exgO2sv3x9EQdPPRzgAjMllNnU5aTdYg6HEZl7jOI4zgMvn9/YYVKa1ROoJPb4nhejURf2TdsGhTxtrZrHomDdedzC1zmnNEU+KK43xsx2HN7mnHkmKI3v6MyY6qdNYsGzcphZ8MAQ/ps6eNKgNkzc3ktk7IT0pJM7+BueuSP0TNkR4Nk7gqZqiVnLEmCjLQG2yRJuK5bQ082+3VVaAmylJcA235oNFnfc7+qKa7Il9KFsCca5W4LeVbQEwlqWYDTaEow2WcKgagkPvTsbKi3BaKUlGG2+NRss7rjf1RU3488fqGfL8XASAAA=">
            <a:extLst>
              <a:ext uri="{FF2B5EF4-FFF2-40B4-BE49-F238E27FC236}">
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1D53EF0A-25C8-4717-9DC0-8DA07264A5A7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652383"/>
            <a:ext cx="12192000" cy="5553235"/>
            <a:chOff x="0" y="1304764"/>
            <a:chExt cx="12192000" cy="5553235"/>
          </a:xfrm>
        </p:grpSpPr>
        <p:sp>
          <p:nvSpPr>
            <p:cNvPr id="6" name="íṡļiḓ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7CC48DEB-A55F-4728-9019-D28008BC1A69}"/>
                </a:ext>
              </a:extLst>
            </p:cNvPr>
            <p:cNvSpPr/>
            <p:nvPr/>
          </p:nvSpPr>
          <p:spPr>
            <a:xfrm rot="271260" flipH="1">
              <a:off x="4759371" y="4051561"/>
              <a:ext cx="411964" cy="414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39" y="0"/>
                  </a:moveTo>
                  <a:cubicBezTo>
                    <a:pt x="16554" y="311"/>
                    <a:pt x="17119" y="710"/>
                    <a:pt x="17617" y="1185"/>
                  </a:cubicBezTo>
                  <a:cubicBezTo>
                    <a:pt x="18203" y="1745"/>
                    <a:pt x="18687" y="2401"/>
                    <a:pt x="19064" y="3117"/>
                  </a:cubicBezTo>
                  <a:cubicBezTo>
                    <a:pt x="19441" y="3832"/>
                    <a:pt x="19708" y="4597"/>
                    <a:pt x="19898" y="5381"/>
                  </a:cubicBezTo>
                  <a:cubicBezTo>
                    <a:pt x="20039" y="5966"/>
                    <a:pt x="20138" y="6561"/>
                    <a:pt x="20248" y="7152"/>
                  </a:cubicBezTo>
                  <a:cubicBezTo>
                    <a:pt x="20589" y="8978"/>
                    <a:pt x="21040" y="10782"/>
                    <a:pt x="21600" y="12553"/>
                  </a:cubicBezTo>
                  <a:lnTo>
                    <a:pt x="12798" y="21600"/>
                  </a:lnTo>
                  <a:cubicBezTo>
                    <a:pt x="10840" y="20304"/>
                    <a:pt x="8863" y="19037"/>
                    <a:pt x="6867" y="17800"/>
                  </a:cubicBezTo>
                  <a:cubicBezTo>
                    <a:pt x="4602" y="16397"/>
                    <a:pt x="2312" y="15032"/>
                    <a:pt x="0" y="13707"/>
                  </a:cubicBezTo>
                  <a:cubicBezTo>
                    <a:pt x="725" y="9280"/>
                    <a:pt x="3243" y="5343"/>
                    <a:pt x="6968" y="2814"/>
                  </a:cubicBezTo>
                  <a:cubicBezTo>
                    <a:pt x="9614" y="1017"/>
                    <a:pt x="12735" y="38"/>
                    <a:pt x="1593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7" name="i$1îď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E2CB993D-57F5-4E05-8BFC-1F4AA72F1262}"/>
                </a:ext>
              </a:extLst>
            </p:cNvPr>
            <p:cNvSpPr/>
            <p:nvPr/>
          </p:nvSpPr>
          <p:spPr>
            <a:xfrm rot="271260" flipH="1">
              <a:off x="4774346" y="3914220"/>
              <a:ext cx="457311" cy="513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8" h="21491" extrusionOk="0">
                  <a:moveTo>
                    <a:pt x="20252" y="2494"/>
                  </a:moveTo>
                  <a:lnTo>
                    <a:pt x="17903" y="787"/>
                  </a:lnTo>
                  <a:cubicBezTo>
                    <a:pt x="17369" y="398"/>
                    <a:pt x="17097" y="201"/>
                    <a:pt x="16734" y="73"/>
                  </a:cubicBezTo>
                  <a:cubicBezTo>
                    <a:pt x="16325" y="-54"/>
                    <a:pt x="15874" y="-13"/>
                    <a:pt x="15502" y="184"/>
                  </a:cubicBezTo>
                  <a:cubicBezTo>
                    <a:pt x="15175" y="375"/>
                    <a:pt x="14954" y="617"/>
                    <a:pt x="14511" y="1100"/>
                  </a:cubicBezTo>
                  <a:lnTo>
                    <a:pt x="883" y="15982"/>
                  </a:lnTo>
                  <a:cubicBezTo>
                    <a:pt x="447" y="16458"/>
                    <a:pt x="225" y="16700"/>
                    <a:pt x="82" y="17023"/>
                  </a:cubicBezTo>
                  <a:cubicBezTo>
                    <a:pt x="-61" y="17388"/>
                    <a:pt x="-15" y="17790"/>
                    <a:pt x="207" y="18121"/>
                  </a:cubicBezTo>
                  <a:cubicBezTo>
                    <a:pt x="420" y="18412"/>
                    <a:pt x="692" y="18610"/>
                    <a:pt x="1235" y="19004"/>
                  </a:cubicBezTo>
                  <a:lnTo>
                    <a:pt x="3575" y="20705"/>
                  </a:lnTo>
                  <a:cubicBezTo>
                    <a:pt x="4109" y="21094"/>
                    <a:pt x="4381" y="21291"/>
                    <a:pt x="4744" y="21419"/>
                  </a:cubicBezTo>
                  <a:cubicBezTo>
                    <a:pt x="5153" y="21546"/>
                    <a:pt x="5604" y="21505"/>
                    <a:pt x="5976" y="21308"/>
                  </a:cubicBezTo>
                  <a:cubicBezTo>
                    <a:pt x="6303" y="21117"/>
                    <a:pt x="6524" y="20875"/>
                    <a:pt x="6967" y="20392"/>
                  </a:cubicBezTo>
                  <a:lnTo>
                    <a:pt x="20595" y="5510"/>
                  </a:lnTo>
                  <a:cubicBezTo>
                    <a:pt x="21031" y="5034"/>
                    <a:pt x="21253" y="4792"/>
                    <a:pt x="21396" y="4469"/>
                  </a:cubicBezTo>
                  <a:cubicBezTo>
                    <a:pt x="21539" y="4104"/>
                    <a:pt x="21493" y="3702"/>
                    <a:pt x="21271" y="3371"/>
                  </a:cubicBezTo>
                  <a:cubicBezTo>
                    <a:pt x="21058" y="3080"/>
                    <a:pt x="20786" y="2882"/>
                    <a:pt x="20243" y="248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8" name="îšḻïď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C5466F74-E9A5-4D6C-AE59-FD5E042F6111}"/>
                </a:ext>
              </a:extLst>
            </p:cNvPr>
            <p:cNvSpPr/>
            <p:nvPr/>
          </p:nvSpPr>
          <p:spPr>
            <a:xfrm rot="271260" flipH="1">
              <a:off x="4808480" y="3986176"/>
              <a:ext cx="437993" cy="363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1" h="21073" extrusionOk="0">
                  <a:moveTo>
                    <a:pt x="14756" y="478"/>
                  </a:moveTo>
                  <a:lnTo>
                    <a:pt x="20565" y="6372"/>
                  </a:lnTo>
                  <a:cubicBezTo>
                    <a:pt x="21276" y="7094"/>
                    <a:pt x="21364" y="8371"/>
                    <a:pt x="20763" y="9224"/>
                  </a:cubicBezTo>
                  <a:cubicBezTo>
                    <a:pt x="20162" y="10078"/>
                    <a:pt x="19097" y="10184"/>
                    <a:pt x="18386" y="9462"/>
                  </a:cubicBezTo>
                  <a:lnTo>
                    <a:pt x="12577" y="3568"/>
                  </a:lnTo>
                  <a:cubicBezTo>
                    <a:pt x="11866" y="2847"/>
                    <a:pt x="11778" y="1569"/>
                    <a:pt x="12379" y="716"/>
                  </a:cubicBezTo>
                  <a:cubicBezTo>
                    <a:pt x="12980" y="-137"/>
                    <a:pt x="14045" y="-243"/>
                    <a:pt x="14756" y="478"/>
                  </a:cubicBezTo>
                  <a:close/>
                  <a:moveTo>
                    <a:pt x="13061" y="4320"/>
                  </a:moveTo>
                  <a:cubicBezTo>
                    <a:pt x="14068" y="5082"/>
                    <a:pt x="14370" y="6678"/>
                    <a:pt x="13736" y="7887"/>
                  </a:cubicBezTo>
                  <a:cubicBezTo>
                    <a:pt x="13101" y="9097"/>
                    <a:pt x="11771" y="9459"/>
                    <a:pt x="10763" y="8697"/>
                  </a:cubicBezTo>
                  <a:lnTo>
                    <a:pt x="7053" y="5893"/>
                  </a:lnTo>
                  <a:cubicBezTo>
                    <a:pt x="6045" y="5131"/>
                    <a:pt x="5743" y="3535"/>
                    <a:pt x="6378" y="2325"/>
                  </a:cubicBezTo>
                  <a:cubicBezTo>
                    <a:pt x="7013" y="1116"/>
                    <a:pt x="8343" y="754"/>
                    <a:pt x="9351" y="1515"/>
                  </a:cubicBezTo>
                  <a:lnTo>
                    <a:pt x="13061" y="4320"/>
                  </a:lnTo>
                  <a:close/>
                  <a:moveTo>
                    <a:pt x="9766" y="8277"/>
                  </a:moveTo>
                  <a:cubicBezTo>
                    <a:pt x="10774" y="9039"/>
                    <a:pt x="11076" y="10635"/>
                    <a:pt x="10441" y="11845"/>
                  </a:cubicBezTo>
                  <a:cubicBezTo>
                    <a:pt x="9806" y="13054"/>
                    <a:pt x="8476" y="13416"/>
                    <a:pt x="7468" y="12655"/>
                  </a:cubicBezTo>
                  <a:lnTo>
                    <a:pt x="3765" y="9855"/>
                  </a:lnTo>
                  <a:cubicBezTo>
                    <a:pt x="2757" y="9093"/>
                    <a:pt x="2455" y="7497"/>
                    <a:pt x="3090" y="6288"/>
                  </a:cubicBezTo>
                  <a:cubicBezTo>
                    <a:pt x="3725" y="5078"/>
                    <a:pt x="5055" y="4716"/>
                    <a:pt x="6063" y="5478"/>
                  </a:cubicBezTo>
                  <a:lnTo>
                    <a:pt x="9766" y="8277"/>
                  </a:lnTo>
                  <a:close/>
                  <a:moveTo>
                    <a:pt x="7542" y="13044"/>
                  </a:moveTo>
                  <a:cubicBezTo>
                    <a:pt x="8440" y="13723"/>
                    <a:pt x="8705" y="15152"/>
                    <a:pt x="8139" y="16229"/>
                  </a:cubicBezTo>
                  <a:cubicBezTo>
                    <a:pt x="7574" y="17307"/>
                    <a:pt x="6389" y="17629"/>
                    <a:pt x="5491" y="16951"/>
                  </a:cubicBezTo>
                  <a:lnTo>
                    <a:pt x="1856" y="14203"/>
                  </a:lnTo>
                  <a:cubicBezTo>
                    <a:pt x="959" y="13524"/>
                    <a:pt x="690" y="12102"/>
                    <a:pt x="1255" y="11025"/>
                  </a:cubicBezTo>
                  <a:cubicBezTo>
                    <a:pt x="1821" y="9948"/>
                    <a:pt x="3009" y="9618"/>
                    <a:pt x="3907" y="10296"/>
                  </a:cubicBezTo>
                  <a:lnTo>
                    <a:pt x="7542" y="13044"/>
                  </a:lnTo>
                  <a:close/>
                  <a:moveTo>
                    <a:pt x="5565" y="17340"/>
                  </a:moveTo>
                  <a:cubicBezTo>
                    <a:pt x="6353" y="17936"/>
                    <a:pt x="6589" y="19183"/>
                    <a:pt x="6092" y="20129"/>
                  </a:cubicBezTo>
                  <a:cubicBezTo>
                    <a:pt x="5596" y="21074"/>
                    <a:pt x="4557" y="21357"/>
                    <a:pt x="3769" y="20762"/>
                  </a:cubicBezTo>
                  <a:lnTo>
                    <a:pt x="788" y="18508"/>
                  </a:lnTo>
                  <a:cubicBezTo>
                    <a:pt x="0" y="17912"/>
                    <a:pt x="-236" y="16665"/>
                    <a:pt x="260" y="15720"/>
                  </a:cubicBezTo>
                  <a:cubicBezTo>
                    <a:pt x="756" y="14774"/>
                    <a:pt x="1796" y="14491"/>
                    <a:pt x="2584" y="15087"/>
                  </a:cubicBezTo>
                  <a:lnTo>
                    <a:pt x="5565" y="173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9" name="ïŝḷîd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A60D1ED6-6112-47EF-A5BC-6198F6392AA2}"/>
                </a:ext>
              </a:extLst>
            </p:cNvPr>
            <p:cNvSpPr/>
            <p:nvPr/>
          </p:nvSpPr>
          <p:spPr>
            <a:xfrm rot="271260" flipH="1">
              <a:off x="5233115" y="3266779"/>
              <a:ext cx="272079" cy="272079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10" name="ïşḻíḑ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90873C23-2486-44E0-A3F8-19EE9BDD1FFD}"/>
                </a:ext>
              </a:extLst>
            </p:cNvPr>
            <p:cNvSpPr/>
            <p:nvPr/>
          </p:nvSpPr>
          <p:spPr>
            <a:xfrm rot="271260" flipH="1">
              <a:off x="4566062" y="3101401"/>
              <a:ext cx="1010286" cy="950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2" h="21424" extrusionOk="0">
                  <a:moveTo>
                    <a:pt x="10801" y="0"/>
                  </a:moveTo>
                  <a:cubicBezTo>
                    <a:pt x="11248" y="2650"/>
                    <a:pt x="12009" y="5227"/>
                    <a:pt x="13066" y="7673"/>
                  </a:cubicBezTo>
                  <a:cubicBezTo>
                    <a:pt x="13997" y="9827"/>
                    <a:pt x="15181" y="11939"/>
                    <a:pt x="16913" y="13449"/>
                  </a:cubicBezTo>
                  <a:cubicBezTo>
                    <a:pt x="18318" y="14674"/>
                    <a:pt x="20035" y="15457"/>
                    <a:pt x="20951" y="17159"/>
                  </a:cubicBezTo>
                  <a:cubicBezTo>
                    <a:pt x="21553" y="18278"/>
                    <a:pt x="21600" y="19685"/>
                    <a:pt x="20803" y="20616"/>
                  </a:cubicBezTo>
                  <a:cubicBezTo>
                    <a:pt x="20071" y="21472"/>
                    <a:pt x="18882" y="21600"/>
                    <a:pt x="17833" y="21226"/>
                  </a:cubicBezTo>
                  <a:cubicBezTo>
                    <a:pt x="16090" y="20604"/>
                    <a:pt x="15019" y="18973"/>
                    <a:pt x="13608" y="17761"/>
                  </a:cubicBezTo>
                  <a:cubicBezTo>
                    <a:pt x="11866" y="16264"/>
                    <a:pt x="9687" y="15450"/>
                    <a:pt x="7518" y="14910"/>
                  </a:cubicBezTo>
                  <a:cubicBezTo>
                    <a:pt x="5054" y="14296"/>
                    <a:pt x="2529" y="14021"/>
                    <a:pt x="0" y="14089"/>
                  </a:cubicBezTo>
                  <a:lnTo>
                    <a:pt x="4806" y="7820"/>
                  </a:lnTo>
                  <a:lnTo>
                    <a:pt x="5218" y="7283"/>
                  </a:lnTo>
                  <a:lnTo>
                    <a:pt x="5583" y="6807"/>
                  </a:lnTo>
                  <a:lnTo>
                    <a:pt x="5995" y="6269"/>
                  </a:lnTo>
                  <a:lnTo>
                    <a:pt x="1080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11" name="íṣlïḍ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D24CFE3C-E99B-47E5-B0FB-9FA115B9CAF0}"/>
                </a:ext>
              </a:extLst>
            </p:cNvPr>
            <p:cNvSpPr/>
            <p:nvPr/>
          </p:nvSpPr>
          <p:spPr>
            <a:xfrm rot="271260" flipH="1">
              <a:off x="5046935" y="3080910"/>
              <a:ext cx="577800" cy="689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1" h="21290" extrusionOk="0">
                  <a:moveTo>
                    <a:pt x="20683" y="282"/>
                  </a:moveTo>
                  <a:cubicBezTo>
                    <a:pt x="20683" y="282"/>
                    <a:pt x="20683" y="282"/>
                    <a:pt x="20683" y="282"/>
                  </a:cubicBezTo>
                  <a:cubicBezTo>
                    <a:pt x="20046" y="-155"/>
                    <a:pt x="19108" y="-75"/>
                    <a:pt x="18588" y="460"/>
                  </a:cubicBezTo>
                  <a:cubicBezTo>
                    <a:pt x="18588" y="460"/>
                    <a:pt x="18588" y="460"/>
                    <a:pt x="18588" y="460"/>
                  </a:cubicBezTo>
                  <a:lnTo>
                    <a:pt x="335" y="19249"/>
                  </a:lnTo>
                  <a:cubicBezTo>
                    <a:pt x="335" y="19249"/>
                    <a:pt x="335" y="19249"/>
                    <a:pt x="335" y="19249"/>
                  </a:cubicBezTo>
                  <a:cubicBezTo>
                    <a:pt x="-185" y="19784"/>
                    <a:pt x="-90" y="20572"/>
                    <a:pt x="547" y="21008"/>
                  </a:cubicBezTo>
                  <a:cubicBezTo>
                    <a:pt x="547" y="21008"/>
                    <a:pt x="547" y="21008"/>
                    <a:pt x="547" y="21008"/>
                  </a:cubicBezTo>
                  <a:cubicBezTo>
                    <a:pt x="547" y="21008"/>
                    <a:pt x="547" y="21008"/>
                    <a:pt x="547" y="21008"/>
                  </a:cubicBezTo>
                  <a:cubicBezTo>
                    <a:pt x="1184" y="21445"/>
                    <a:pt x="2122" y="21365"/>
                    <a:pt x="2642" y="20830"/>
                  </a:cubicBezTo>
                  <a:cubicBezTo>
                    <a:pt x="2642" y="20830"/>
                    <a:pt x="2642" y="20830"/>
                    <a:pt x="2642" y="20830"/>
                  </a:cubicBezTo>
                  <a:lnTo>
                    <a:pt x="20895" y="2041"/>
                  </a:lnTo>
                  <a:cubicBezTo>
                    <a:pt x="20895" y="2041"/>
                    <a:pt x="20895" y="2041"/>
                    <a:pt x="20895" y="2041"/>
                  </a:cubicBezTo>
                  <a:cubicBezTo>
                    <a:pt x="21415" y="1506"/>
                    <a:pt x="21320" y="718"/>
                    <a:pt x="20683" y="282"/>
                  </a:cubicBezTo>
                  <a:cubicBezTo>
                    <a:pt x="20683" y="282"/>
                    <a:pt x="20683" y="282"/>
                    <a:pt x="20683" y="28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12" name="iš1íď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EF853AD4-FEBE-4EEF-9BD1-B93AA6A8CD75}"/>
                </a:ext>
              </a:extLst>
            </p:cNvPr>
            <p:cNvSpPr/>
            <p:nvPr/>
          </p:nvSpPr>
          <p:spPr>
            <a:xfrm rot="271260" flipH="1">
              <a:off x="4575521" y="3634129"/>
              <a:ext cx="380358" cy="3990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6" h="21367" extrusionOk="0">
                  <a:moveTo>
                    <a:pt x="18896" y="4126"/>
                  </a:moveTo>
                  <a:lnTo>
                    <a:pt x="15764" y="1688"/>
                  </a:lnTo>
                  <a:cubicBezTo>
                    <a:pt x="14692" y="854"/>
                    <a:pt x="14147" y="431"/>
                    <a:pt x="13420" y="156"/>
                  </a:cubicBezTo>
                  <a:cubicBezTo>
                    <a:pt x="12599" y="-117"/>
                    <a:pt x="11694" y="-29"/>
                    <a:pt x="10948" y="395"/>
                  </a:cubicBezTo>
                  <a:cubicBezTo>
                    <a:pt x="10293" y="804"/>
                    <a:pt x="9848" y="1323"/>
                    <a:pt x="8960" y="2361"/>
                  </a:cubicBezTo>
                  <a:lnTo>
                    <a:pt x="1771" y="10765"/>
                  </a:lnTo>
                  <a:cubicBezTo>
                    <a:pt x="896" y="11787"/>
                    <a:pt x="452" y="12306"/>
                    <a:pt x="164" y="13000"/>
                  </a:cubicBezTo>
                  <a:cubicBezTo>
                    <a:pt x="-122" y="13783"/>
                    <a:pt x="-30" y="14646"/>
                    <a:pt x="415" y="15358"/>
                  </a:cubicBezTo>
                  <a:cubicBezTo>
                    <a:pt x="843" y="15983"/>
                    <a:pt x="1388" y="16406"/>
                    <a:pt x="2476" y="17253"/>
                  </a:cubicBezTo>
                  <a:lnTo>
                    <a:pt x="5592" y="19678"/>
                  </a:lnTo>
                  <a:cubicBezTo>
                    <a:pt x="6664" y="20512"/>
                    <a:pt x="7209" y="20935"/>
                    <a:pt x="7936" y="21210"/>
                  </a:cubicBezTo>
                  <a:cubicBezTo>
                    <a:pt x="8757" y="21483"/>
                    <a:pt x="9662" y="21395"/>
                    <a:pt x="10408" y="20971"/>
                  </a:cubicBezTo>
                  <a:cubicBezTo>
                    <a:pt x="11063" y="20562"/>
                    <a:pt x="11508" y="20043"/>
                    <a:pt x="12396" y="19005"/>
                  </a:cubicBezTo>
                  <a:lnTo>
                    <a:pt x="19585" y="10601"/>
                  </a:lnTo>
                  <a:cubicBezTo>
                    <a:pt x="20460" y="9579"/>
                    <a:pt x="20904" y="9060"/>
                    <a:pt x="21192" y="8366"/>
                  </a:cubicBezTo>
                  <a:cubicBezTo>
                    <a:pt x="21478" y="7583"/>
                    <a:pt x="21386" y="6720"/>
                    <a:pt x="20941" y="6008"/>
                  </a:cubicBezTo>
                  <a:cubicBezTo>
                    <a:pt x="20513" y="5383"/>
                    <a:pt x="19968" y="4960"/>
                    <a:pt x="18880" y="41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13" name="íSľïd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156E3773-504A-4FEA-AEE1-D7BEC853B30B}"/>
                </a:ext>
              </a:extLst>
            </p:cNvPr>
            <p:cNvSpPr/>
            <p:nvPr/>
          </p:nvSpPr>
          <p:spPr>
            <a:xfrm>
              <a:off x="3483844" y="3353059"/>
              <a:ext cx="891983" cy="836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9" h="21519" extrusionOk="0">
                  <a:moveTo>
                    <a:pt x="14387" y="40"/>
                  </a:moveTo>
                  <a:cubicBezTo>
                    <a:pt x="14131" y="2"/>
                    <a:pt x="13872" y="0"/>
                    <a:pt x="13614" y="0"/>
                  </a:cubicBezTo>
                  <a:cubicBezTo>
                    <a:pt x="11170" y="-4"/>
                    <a:pt x="8709" y="218"/>
                    <a:pt x="6398" y="1108"/>
                  </a:cubicBezTo>
                  <a:cubicBezTo>
                    <a:pt x="2218" y="2718"/>
                    <a:pt x="-826" y="6761"/>
                    <a:pt x="200" y="11156"/>
                  </a:cubicBezTo>
                  <a:cubicBezTo>
                    <a:pt x="642" y="13047"/>
                    <a:pt x="1602" y="14692"/>
                    <a:pt x="2792" y="16131"/>
                  </a:cubicBezTo>
                  <a:cubicBezTo>
                    <a:pt x="4410" y="18087"/>
                    <a:pt x="6272" y="19776"/>
                    <a:pt x="8513" y="20596"/>
                  </a:cubicBezTo>
                  <a:cubicBezTo>
                    <a:pt x="9611" y="20998"/>
                    <a:pt x="10757" y="21170"/>
                    <a:pt x="11910" y="21320"/>
                  </a:cubicBezTo>
                  <a:cubicBezTo>
                    <a:pt x="13052" y="21468"/>
                    <a:pt x="14210" y="21596"/>
                    <a:pt x="15358" y="21461"/>
                  </a:cubicBezTo>
                  <a:cubicBezTo>
                    <a:pt x="16348" y="21345"/>
                    <a:pt x="17346" y="21010"/>
                    <a:pt x="17968" y="20152"/>
                  </a:cubicBezTo>
                  <a:cubicBezTo>
                    <a:pt x="18737" y="19091"/>
                    <a:pt x="18683" y="17633"/>
                    <a:pt x="18379" y="16301"/>
                  </a:cubicBezTo>
                  <a:cubicBezTo>
                    <a:pt x="18212" y="15571"/>
                    <a:pt x="18047" y="14751"/>
                    <a:pt x="18543" y="14273"/>
                  </a:cubicBezTo>
                  <a:cubicBezTo>
                    <a:pt x="18686" y="14136"/>
                    <a:pt x="18868" y="14061"/>
                    <a:pt x="19053" y="14017"/>
                  </a:cubicBezTo>
                  <a:cubicBezTo>
                    <a:pt x="19579" y="13890"/>
                    <a:pt x="20203" y="13952"/>
                    <a:pt x="20529" y="13455"/>
                  </a:cubicBezTo>
                  <a:cubicBezTo>
                    <a:pt x="20774" y="13083"/>
                    <a:pt x="20706" y="12586"/>
                    <a:pt x="20538" y="12156"/>
                  </a:cubicBezTo>
                  <a:cubicBezTo>
                    <a:pt x="19989" y="10754"/>
                    <a:pt x="18622" y="9991"/>
                    <a:pt x="17978" y="8646"/>
                  </a:cubicBezTo>
                  <a:cubicBezTo>
                    <a:pt x="17214" y="7049"/>
                    <a:pt x="17653" y="5100"/>
                    <a:pt x="17110" y="3407"/>
                  </a:cubicBezTo>
                  <a:cubicBezTo>
                    <a:pt x="16916" y="2800"/>
                    <a:pt x="16596" y="2245"/>
                    <a:pt x="16282" y="1697"/>
                  </a:cubicBezTo>
                  <a:cubicBezTo>
                    <a:pt x="15968" y="1151"/>
                    <a:pt x="15640" y="589"/>
                    <a:pt x="15123" y="285"/>
                  </a:cubicBezTo>
                  <a:cubicBezTo>
                    <a:pt x="14894" y="151"/>
                    <a:pt x="14643" y="78"/>
                    <a:pt x="14387" y="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14" name="ï$lí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9D0C631E-3664-4ED7-AE64-74C5C2AD8D4D}"/>
                </a:ext>
              </a:extLst>
            </p:cNvPr>
            <p:cNvSpPr/>
            <p:nvPr/>
          </p:nvSpPr>
          <p:spPr>
            <a:xfrm>
              <a:off x="3457418" y="3157091"/>
              <a:ext cx="748868" cy="814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5" h="21600" extrusionOk="0">
                  <a:moveTo>
                    <a:pt x="16641" y="2461"/>
                  </a:moveTo>
                  <a:cubicBezTo>
                    <a:pt x="16734" y="2170"/>
                    <a:pt x="16783" y="1874"/>
                    <a:pt x="16784" y="1573"/>
                  </a:cubicBezTo>
                  <a:cubicBezTo>
                    <a:pt x="16787" y="1021"/>
                    <a:pt x="16632" y="479"/>
                    <a:pt x="16337" y="0"/>
                  </a:cubicBezTo>
                  <a:cubicBezTo>
                    <a:pt x="15673" y="992"/>
                    <a:pt x="14723" y="1798"/>
                    <a:pt x="13599" y="2327"/>
                  </a:cubicBezTo>
                  <a:cubicBezTo>
                    <a:pt x="12069" y="3046"/>
                    <a:pt x="10328" y="3204"/>
                    <a:pt x="8634" y="3474"/>
                  </a:cubicBezTo>
                  <a:cubicBezTo>
                    <a:pt x="6929" y="3745"/>
                    <a:pt x="5219" y="4156"/>
                    <a:pt x="3767" y="4985"/>
                  </a:cubicBezTo>
                  <a:cubicBezTo>
                    <a:pt x="2517" y="5698"/>
                    <a:pt x="1501" y="6696"/>
                    <a:pt x="866" y="7932"/>
                  </a:cubicBezTo>
                  <a:cubicBezTo>
                    <a:pt x="427" y="8788"/>
                    <a:pt x="200" y="9720"/>
                    <a:pt x="86" y="10662"/>
                  </a:cubicBezTo>
                  <a:cubicBezTo>
                    <a:pt x="-162" y="12725"/>
                    <a:pt x="135" y="14779"/>
                    <a:pt x="858" y="16684"/>
                  </a:cubicBezTo>
                  <a:cubicBezTo>
                    <a:pt x="1542" y="18488"/>
                    <a:pt x="2612" y="20162"/>
                    <a:pt x="4024" y="21600"/>
                  </a:cubicBezTo>
                  <a:cubicBezTo>
                    <a:pt x="3561" y="20596"/>
                    <a:pt x="3205" y="19553"/>
                    <a:pt x="2962" y="18484"/>
                  </a:cubicBezTo>
                  <a:cubicBezTo>
                    <a:pt x="2787" y="17718"/>
                    <a:pt x="2677" y="16940"/>
                    <a:pt x="2540" y="16168"/>
                  </a:cubicBezTo>
                  <a:cubicBezTo>
                    <a:pt x="2270" y="14658"/>
                    <a:pt x="2456" y="13010"/>
                    <a:pt x="3912" y="12846"/>
                  </a:cubicBezTo>
                  <a:cubicBezTo>
                    <a:pt x="4417" y="12789"/>
                    <a:pt x="4887" y="13005"/>
                    <a:pt x="5255" y="13295"/>
                  </a:cubicBezTo>
                  <a:cubicBezTo>
                    <a:pt x="5699" y="13645"/>
                    <a:pt x="6106" y="14125"/>
                    <a:pt x="6700" y="14034"/>
                  </a:cubicBezTo>
                  <a:cubicBezTo>
                    <a:pt x="7951" y="13842"/>
                    <a:pt x="7414" y="12357"/>
                    <a:pt x="7241" y="11101"/>
                  </a:cubicBezTo>
                  <a:cubicBezTo>
                    <a:pt x="7069" y="9853"/>
                    <a:pt x="8008" y="8776"/>
                    <a:pt x="9163" y="8030"/>
                  </a:cubicBezTo>
                  <a:cubicBezTo>
                    <a:pt x="9692" y="7689"/>
                    <a:pt x="10263" y="7402"/>
                    <a:pt x="10845" y="7142"/>
                  </a:cubicBezTo>
                  <a:cubicBezTo>
                    <a:pt x="13337" y="6031"/>
                    <a:pt x="16141" y="5360"/>
                    <a:pt x="18734" y="6209"/>
                  </a:cubicBezTo>
                  <a:cubicBezTo>
                    <a:pt x="19590" y="6490"/>
                    <a:pt x="20378" y="6922"/>
                    <a:pt x="21054" y="7486"/>
                  </a:cubicBezTo>
                  <a:cubicBezTo>
                    <a:pt x="21356" y="6172"/>
                    <a:pt x="21438" y="4857"/>
                    <a:pt x="21301" y="3563"/>
                  </a:cubicBezTo>
                  <a:cubicBezTo>
                    <a:pt x="21207" y="2680"/>
                    <a:pt x="21011" y="1808"/>
                    <a:pt x="20709" y="949"/>
                  </a:cubicBezTo>
                  <a:cubicBezTo>
                    <a:pt x="20601" y="1429"/>
                    <a:pt x="20340" y="1882"/>
                    <a:pt x="19951" y="2262"/>
                  </a:cubicBezTo>
                  <a:cubicBezTo>
                    <a:pt x="19720" y="2489"/>
                    <a:pt x="19446" y="2686"/>
                    <a:pt x="19142" y="2846"/>
                  </a:cubicBezTo>
                  <a:cubicBezTo>
                    <a:pt x="19126" y="2519"/>
                    <a:pt x="19088" y="2194"/>
                    <a:pt x="19027" y="1873"/>
                  </a:cubicBezTo>
                  <a:cubicBezTo>
                    <a:pt x="18914" y="1275"/>
                    <a:pt x="18726" y="691"/>
                    <a:pt x="18465" y="135"/>
                  </a:cubicBezTo>
                  <a:cubicBezTo>
                    <a:pt x="18341" y="647"/>
                    <a:pt x="18084" y="1136"/>
                    <a:pt x="17710" y="1570"/>
                  </a:cubicBezTo>
                  <a:cubicBezTo>
                    <a:pt x="17416" y="1912"/>
                    <a:pt x="17054" y="2213"/>
                    <a:pt x="16641" y="246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15" name="ïṧlîd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BDFB4AA1-3BE4-432D-975C-A1749D8E1997}"/>
                </a:ext>
              </a:extLst>
            </p:cNvPr>
            <p:cNvSpPr/>
            <p:nvPr/>
          </p:nvSpPr>
          <p:spPr>
            <a:xfrm>
              <a:off x="2783632" y="4209312"/>
              <a:ext cx="2178783" cy="1835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9" h="21600" extrusionOk="0">
                  <a:moveTo>
                    <a:pt x="10605" y="0"/>
                  </a:moveTo>
                  <a:cubicBezTo>
                    <a:pt x="9568" y="0"/>
                    <a:pt x="8532" y="150"/>
                    <a:pt x="7523" y="450"/>
                  </a:cubicBezTo>
                  <a:cubicBezTo>
                    <a:pt x="7255" y="530"/>
                    <a:pt x="6990" y="620"/>
                    <a:pt x="6728" y="724"/>
                  </a:cubicBezTo>
                  <a:cubicBezTo>
                    <a:pt x="6412" y="850"/>
                    <a:pt x="6101" y="996"/>
                    <a:pt x="5797" y="1161"/>
                  </a:cubicBezTo>
                  <a:cubicBezTo>
                    <a:pt x="4511" y="1858"/>
                    <a:pt x="3351" y="2896"/>
                    <a:pt x="2651" y="4361"/>
                  </a:cubicBezTo>
                  <a:cubicBezTo>
                    <a:pt x="2375" y="4938"/>
                    <a:pt x="2182" y="5563"/>
                    <a:pt x="2006" y="6193"/>
                  </a:cubicBezTo>
                  <a:cubicBezTo>
                    <a:pt x="1377" y="8436"/>
                    <a:pt x="946" y="10747"/>
                    <a:pt x="438" y="13033"/>
                  </a:cubicBezTo>
                  <a:cubicBezTo>
                    <a:pt x="157" y="14296"/>
                    <a:pt x="-151" y="15593"/>
                    <a:pt x="83" y="16873"/>
                  </a:cubicBezTo>
                  <a:cubicBezTo>
                    <a:pt x="157" y="17275"/>
                    <a:pt x="283" y="17659"/>
                    <a:pt x="403" y="18044"/>
                  </a:cubicBezTo>
                  <a:cubicBezTo>
                    <a:pt x="763" y="19206"/>
                    <a:pt x="1054" y="20397"/>
                    <a:pt x="1301" y="21600"/>
                  </a:cubicBezTo>
                  <a:lnTo>
                    <a:pt x="3954" y="21600"/>
                  </a:lnTo>
                  <a:lnTo>
                    <a:pt x="3247" y="15823"/>
                  </a:lnTo>
                  <a:lnTo>
                    <a:pt x="4705" y="11938"/>
                  </a:lnTo>
                  <a:cubicBezTo>
                    <a:pt x="5042" y="12911"/>
                    <a:pt x="5346" y="13899"/>
                    <a:pt x="5614" y="14902"/>
                  </a:cubicBezTo>
                  <a:cubicBezTo>
                    <a:pt x="5791" y="15562"/>
                    <a:pt x="5951" y="16227"/>
                    <a:pt x="6096" y="16894"/>
                  </a:cubicBezTo>
                  <a:cubicBezTo>
                    <a:pt x="5971" y="17748"/>
                    <a:pt x="5859" y="18604"/>
                    <a:pt x="5762" y="19463"/>
                  </a:cubicBezTo>
                  <a:cubicBezTo>
                    <a:pt x="5681" y="20174"/>
                    <a:pt x="5610" y="20886"/>
                    <a:pt x="5548" y="21600"/>
                  </a:cubicBezTo>
                  <a:lnTo>
                    <a:pt x="15273" y="21600"/>
                  </a:lnTo>
                  <a:lnTo>
                    <a:pt x="14650" y="11430"/>
                  </a:lnTo>
                  <a:lnTo>
                    <a:pt x="14684" y="6418"/>
                  </a:lnTo>
                  <a:cubicBezTo>
                    <a:pt x="15303" y="6875"/>
                    <a:pt x="15942" y="7298"/>
                    <a:pt x="16596" y="7680"/>
                  </a:cubicBezTo>
                  <a:cubicBezTo>
                    <a:pt x="17017" y="7926"/>
                    <a:pt x="17455" y="8157"/>
                    <a:pt x="17924" y="8162"/>
                  </a:cubicBezTo>
                  <a:cubicBezTo>
                    <a:pt x="18179" y="8164"/>
                    <a:pt x="18432" y="8097"/>
                    <a:pt x="18655" y="7948"/>
                  </a:cubicBezTo>
                  <a:cubicBezTo>
                    <a:pt x="19048" y="7687"/>
                    <a:pt x="19296" y="7218"/>
                    <a:pt x="19531" y="6761"/>
                  </a:cubicBezTo>
                  <a:cubicBezTo>
                    <a:pt x="20172" y="5519"/>
                    <a:pt x="20812" y="4275"/>
                    <a:pt x="21449" y="3029"/>
                  </a:cubicBezTo>
                  <a:lnTo>
                    <a:pt x="19302" y="421"/>
                  </a:lnTo>
                  <a:lnTo>
                    <a:pt x="17726" y="3527"/>
                  </a:lnTo>
                  <a:cubicBezTo>
                    <a:pt x="16836" y="2970"/>
                    <a:pt x="15954" y="2394"/>
                    <a:pt x="15081" y="1800"/>
                  </a:cubicBezTo>
                  <a:cubicBezTo>
                    <a:pt x="14500" y="1405"/>
                    <a:pt x="13921" y="1000"/>
                    <a:pt x="13308" y="681"/>
                  </a:cubicBezTo>
                  <a:cubicBezTo>
                    <a:pt x="12772" y="402"/>
                    <a:pt x="12214" y="191"/>
                    <a:pt x="11642" y="50"/>
                  </a:cubicBezTo>
                  <a:cubicBezTo>
                    <a:pt x="11298" y="17"/>
                    <a:pt x="10952" y="0"/>
                    <a:pt x="1060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r>
                <a:t> </a:t>
              </a:r>
            </a:p>
          </p:txBody>
        </p:sp>
        <p:sp>
          <p:nvSpPr>
            <p:cNvPr id="16" name="iŝḷi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4B481800-EE5D-4101-87C2-1CFE6B920B27}"/>
                </a:ext>
              </a:extLst>
            </p:cNvPr>
            <p:cNvSpPr/>
            <p:nvPr/>
          </p:nvSpPr>
          <p:spPr>
            <a:xfrm>
              <a:off x="3579119" y="4233020"/>
              <a:ext cx="517539" cy="18118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4" y="0"/>
                  </a:moveTo>
                  <a:cubicBezTo>
                    <a:pt x="3775" y="4715"/>
                    <a:pt x="5957" y="9419"/>
                    <a:pt x="8448" y="14110"/>
                  </a:cubicBezTo>
                  <a:cubicBezTo>
                    <a:pt x="8951" y="15058"/>
                    <a:pt x="9473" y="16010"/>
                    <a:pt x="8961" y="16963"/>
                  </a:cubicBezTo>
                  <a:cubicBezTo>
                    <a:pt x="8789" y="17284"/>
                    <a:pt x="8498" y="17598"/>
                    <a:pt x="8149" y="17907"/>
                  </a:cubicBezTo>
                  <a:cubicBezTo>
                    <a:pt x="6555" y="19318"/>
                    <a:pt x="3747" y="20586"/>
                    <a:pt x="0" y="21600"/>
                  </a:cubicBezTo>
                  <a:lnTo>
                    <a:pt x="21600" y="21600"/>
                  </a:lnTo>
                  <a:lnTo>
                    <a:pt x="18109" y="1779"/>
                  </a:lnTo>
                  <a:cubicBezTo>
                    <a:pt x="16893" y="2019"/>
                    <a:pt x="15563" y="2196"/>
                    <a:pt x="14178" y="2308"/>
                  </a:cubicBezTo>
                  <a:cubicBezTo>
                    <a:pt x="12680" y="2429"/>
                    <a:pt x="11091" y="2476"/>
                    <a:pt x="9511" y="2399"/>
                  </a:cubicBezTo>
                  <a:cubicBezTo>
                    <a:pt x="5342" y="2197"/>
                    <a:pt x="2199" y="1205"/>
                    <a:pt x="1904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17" name="iŝľîḓ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EA590CC9-02C8-43FF-A51C-96DCC2CF0D7D}"/>
                </a:ext>
              </a:extLst>
            </p:cNvPr>
            <p:cNvSpPr/>
            <p:nvPr/>
          </p:nvSpPr>
          <p:spPr>
            <a:xfrm>
              <a:off x="3604616" y="3970448"/>
              <a:ext cx="411847" cy="469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51" y="1824"/>
                    <a:pt x="695" y="3683"/>
                    <a:pt x="727" y="5549"/>
                  </a:cubicBezTo>
                  <a:cubicBezTo>
                    <a:pt x="745" y="6583"/>
                    <a:pt x="698" y="7617"/>
                    <a:pt x="586" y="8647"/>
                  </a:cubicBezTo>
                  <a:cubicBezTo>
                    <a:pt x="569" y="8659"/>
                    <a:pt x="551" y="8671"/>
                    <a:pt x="533" y="8683"/>
                  </a:cubicBezTo>
                  <a:cubicBezTo>
                    <a:pt x="516" y="8695"/>
                    <a:pt x="498" y="8707"/>
                    <a:pt x="481" y="8719"/>
                  </a:cubicBezTo>
                  <a:lnTo>
                    <a:pt x="12864" y="21600"/>
                  </a:lnTo>
                  <a:cubicBezTo>
                    <a:pt x="14362" y="21509"/>
                    <a:pt x="15844" y="21268"/>
                    <a:pt x="17280" y="20883"/>
                  </a:cubicBezTo>
                  <a:cubicBezTo>
                    <a:pt x="18791" y="20477"/>
                    <a:pt x="20242" y="19913"/>
                    <a:pt x="21600" y="19204"/>
                  </a:cubicBezTo>
                  <a:cubicBezTo>
                    <a:pt x="20591" y="17902"/>
                    <a:pt x="19824" y="16465"/>
                    <a:pt x="19343" y="14947"/>
                  </a:cubicBezTo>
                  <a:cubicBezTo>
                    <a:pt x="19000" y="13866"/>
                    <a:pt x="18812" y="12752"/>
                    <a:pt x="18756" y="11633"/>
                  </a:cubicBezTo>
                  <a:cubicBezTo>
                    <a:pt x="18744" y="11540"/>
                    <a:pt x="18733" y="11448"/>
                    <a:pt x="18723" y="11355"/>
                  </a:cubicBezTo>
                  <a:cubicBezTo>
                    <a:pt x="18713" y="11262"/>
                    <a:pt x="18705" y="11170"/>
                    <a:pt x="18698" y="11077"/>
                  </a:cubicBezTo>
                  <a:cubicBezTo>
                    <a:pt x="18696" y="11056"/>
                    <a:pt x="18694" y="11035"/>
                    <a:pt x="18692" y="11015"/>
                  </a:cubicBezTo>
                  <a:cubicBezTo>
                    <a:pt x="18690" y="10994"/>
                    <a:pt x="18688" y="10974"/>
                    <a:pt x="18686" y="10953"/>
                  </a:cubicBezTo>
                  <a:lnTo>
                    <a:pt x="18698" y="10953"/>
                  </a:lnTo>
                  <a:cubicBezTo>
                    <a:pt x="18678" y="10713"/>
                    <a:pt x="18657" y="10471"/>
                    <a:pt x="18649" y="10230"/>
                  </a:cubicBezTo>
                  <a:cubicBezTo>
                    <a:pt x="18641" y="9987"/>
                    <a:pt x="18636" y="9745"/>
                    <a:pt x="18651" y="9502"/>
                  </a:cubicBezTo>
                  <a:cubicBezTo>
                    <a:pt x="15451" y="8999"/>
                    <a:pt x="12367" y="8063"/>
                    <a:pt x="9513" y="6743"/>
                  </a:cubicBezTo>
                  <a:cubicBezTo>
                    <a:pt x="5873" y="5059"/>
                    <a:pt x="2641" y="2769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18" name="îṩḷiḋ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B4A092DE-738F-4E34-A748-7ACE5C849FF1}"/>
                </a:ext>
              </a:extLst>
            </p:cNvPr>
            <p:cNvSpPr/>
            <p:nvPr/>
          </p:nvSpPr>
          <p:spPr>
            <a:xfrm>
              <a:off x="3500827" y="4157281"/>
              <a:ext cx="350957" cy="497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19" y="0"/>
                  </a:moveTo>
                  <a:lnTo>
                    <a:pt x="21600" y="12070"/>
                  </a:lnTo>
                  <a:lnTo>
                    <a:pt x="10660" y="21600"/>
                  </a:lnTo>
                  <a:lnTo>
                    <a:pt x="0" y="4210"/>
                  </a:lnTo>
                  <a:lnTo>
                    <a:pt x="681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19" name="í$ḻíḍ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94557500-428B-4930-A842-BB303BBCD39D}"/>
                </a:ext>
              </a:extLst>
            </p:cNvPr>
            <p:cNvSpPr/>
            <p:nvPr/>
          </p:nvSpPr>
          <p:spPr>
            <a:xfrm flipH="1">
              <a:off x="3960885" y="4208507"/>
              <a:ext cx="264866" cy="220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533" y="2873"/>
                    <a:pt x="21188" y="5726"/>
                    <a:pt x="20574" y="8503"/>
                  </a:cubicBezTo>
                  <a:cubicBezTo>
                    <a:pt x="19894" y="11576"/>
                    <a:pt x="18889" y="14532"/>
                    <a:pt x="17584" y="17297"/>
                  </a:cubicBezTo>
                  <a:lnTo>
                    <a:pt x="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20" name="îṧlîd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10A9EE18-612D-422B-9F15-0467D64D5A3A}"/>
                </a:ext>
              </a:extLst>
            </p:cNvPr>
            <p:cNvSpPr/>
            <p:nvPr/>
          </p:nvSpPr>
          <p:spPr>
            <a:xfrm>
              <a:off x="6315115" y="2458635"/>
              <a:ext cx="1060488" cy="977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6" h="19371" extrusionOk="0">
                  <a:moveTo>
                    <a:pt x="5595" y="1743"/>
                  </a:moveTo>
                  <a:cubicBezTo>
                    <a:pt x="1897" y="4411"/>
                    <a:pt x="634" y="9341"/>
                    <a:pt x="2330" y="13467"/>
                  </a:cubicBezTo>
                  <a:lnTo>
                    <a:pt x="0" y="17591"/>
                  </a:lnTo>
                  <a:lnTo>
                    <a:pt x="4601" y="16800"/>
                  </a:lnTo>
                  <a:cubicBezTo>
                    <a:pt x="7764" y="19826"/>
                    <a:pt x="12639" y="20282"/>
                    <a:pt x="16317" y="17629"/>
                  </a:cubicBezTo>
                  <a:cubicBezTo>
                    <a:pt x="20561" y="14568"/>
                    <a:pt x="21600" y="8532"/>
                    <a:pt x="18639" y="4145"/>
                  </a:cubicBezTo>
                  <a:cubicBezTo>
                    <a:pt x="15678" y="-242"/>
                    <a:pt x="9839" y="-1318"/>
                    <a:pt x="5595" y="174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ctr" defTabSz="457200" hangingPunct="0">
                <a:lnSpc>
                  <a:spcPct val="80000"/>
                </a:lnSpc>
                <a:spcBef>
                  <a:spcPts val="5500"/>
                </a:spcBef>
              </a:pPr>
              <a:endParaRPr sz="5000">
                <a:solidFill>
                  <a:srgbClr val="333333"/>
                </a:solidFill>
              </a:endParaRPr>
            </a:p>
          </p:txBody>
        </p:sp>
        <p:sp>
          <p:nvSpPr>
            <p:cNvPr id="21" name="ïṣļiḋ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95052025-0F88-4A97-95B4-7399331124C3}"/>
                </a:ext>
              </a:extLst>
            </p:cNvPr>
            <p:cNvSpPr/>
            <p:nvPr/>
          </p:nvSpPr>
          <p:spPr>
            <a:xfrm>
              <a:off x="4743683" y="1304764"/>
              <a:ext cx="977840" cy="1139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15" h="20446" extrusionOk="0">
                  <a:moveTo>
                    <a:pt x="651" y="11936"/>
                  </a:moveTo>
                  <a:cubicBezTo>
                    <a:pt x="2326" y="15875"/>
                    <a:pt x="6788" y="18089"/>
                    <a:pt x="11200" y="17437"/>
                  </a:cubicBezTo>
                  <a:lnTo>
                    <a:pt x="14621" y="20446"/>
                  </a:lnTo>
                  <a:lnTo>
                    <a:pt x="14985" y="16091"/>
                  </a:lnTo>
                  <a:cubicBezTo>
                    <a:pt x="18691" y="13868"/>
                    <a:pt x="20330" y="9532"/>
                    <a:pt x="18665" y="5614"/>
                  </a:cubicBezTo>
                  <a:cubicBezTo>
                    <a:pt x="16743" y="1094"/>
                    <a:pt x="11155" y="-1154"/>
                    <a:pt x="6181" y="592"/>
                  </a:cubicBezTo>
                  <a:cubicBezTo>
                    <a:pt x="1206" y="2338"/>
                    <a:pt x="-1270" y="7416"/>
                    <a:pt x="651" y="119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ctr" defTabSz="457200" hangingPunct="0">
                <a:lnSpc>
                  <a:spcPct val="80000"/>
                </a:lnSpc>
                <a:spcBef>
                  <a:spcPts val="5500"/>
                </a:spcBef>
              </a:pPr>
              <a:endParaRPr sz="5000">
                <a:solidFill>
                  <a:srgbClr val="333333"/>
                </a:solidFill>
              </a:endParaRPr>
            </a:p>
          </p:txBody>
        </p:sp>
        <p:sp>
          <p:nvSpPr>
            <p:cNvPr id="22" name="iṡļîḍ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364F9E3D-BBCC-4C6D-8023-BC3DB9A99F14}"/>
                </a:ext>
              </a:extLst>
            </p:cNvPr>
            <p:cNvSpPr/>
            <p:nvPr/>
          </p:nvSpPr>
          <p:spPr>
            <a:xfrm>
              <a:off x="5966655" y="3808153"/>
              <a:ext cx="1120190" cy="97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0" h="19208" extrusionOk="0">
                  <a:moveTo>
                    <a:pt x="15243" y="908"/>
                  </a:moveTo>
                  <a:cubicBezTo>
                    <a:pt x="11370" y="-1052"/>
                    <a:pt x="6855" y="270"/>
                    <a:pt x="4381" y="3821"/>
                  </a:cubicBezTo>
                  <a:lnTo>
                    <a:pt x="0" y="3797"/>
                  </a:lnTo>
                  <a:lnTo>
                    <a:pt x="2810" y="7489"/>
                  </a:lnTo>
                  <a:cubicBezTo>
                    <a:pt x="1906" y="11796"/>
                    <a:pt x="3855" y="16349"/>
                    <a:pt x="7707" y="18299"/>
                  </a:cubicBezTo>
                  <a:cubicBezTo>
                    <a:pt x="12151" y="20548"/>
                    <a:pt x="17438" y="18479"/>
                    <a:pt x="19519" y="13676"/>
                  </a:cubicBezTo>
                  <a:cubicBezTo>
                    <a:pt x="21600" y="8874"/>
                    <a:pt x="19686" y="3157"/>
                    <a:pt x="15243" y="90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23" name="IconShape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FD156533-9E9A-4735-9CEB-B435D4407CD2}"/>
                </a:ext>
              </a:extLst>
            </p:cNvPr>
            <p:cNvSpPr/>
            <p:nvPr/>
          </p:nvSpPr>
          <p:spPr bwMode="auto">
            <a:xfrm>
              <a:off x="4996465" y="1562470"/>
              <a:ext cx="438764" cy="481102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4" name="IconShape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2B4EEBD1-6EDE-4493-8018-9C5CC399F39F}"/>
                </a:ext>
              </a:extLst>
            </p:cNvPr>
            <p:cNvSpPr/>
            <p:nvPr/>
          </p:nvSpPr>
          <p:spPr bwMode="auto">
            <a:xfrm>
              <a:off x="6690843" y="2743683"/>
              <a:ext cx="403428" cy="428916"/>
            </a:xfrm>
            <a:custGeom>
              <a:avLst/>
              <a:gdLst>
                <a:gd name="connsiteX0" fmla="*/ 133148 w 570667"/>
                <a:gd name="connsiteY0" fmla="*/ 372716 h 606722"/>
                <a:gd name="connsiteX1" fmla="*/ 98615 w 570667"/>
                <a:gd name="connsiteY1" fmla="*/ 385336 h 606722"/>
                <a:gd name="connsiteX2" fmla="*/ 157624 w 570667"/>
                <a:gd name="connsiteY2" fmla="*/ 426037 h 606722"/>
                <a:gd name="connsiteX3" fmla="*/ 133148 w 570667"/>
                <a:gd name="connsiteY3" fmla="*/ 372716 h 606722"/>
                <a:gd name="connsiteX4" fmla="*/ 222418 w 570667"/>
                <a:gd name="connsiteY4" fmla="*/ 358586 h 606722"/>
                <a:gd name="connsiteX5" fmla="*/ 170885 w 570667"/>
                <a:gd name="connsiteY5" fmla="*/ 364096 h 606722"/>
                <a:gd name="connsiteX6" fmla="*/ 222418 w 570667"/>
                <a:gd name="connsiteY6" fmla="*/ 439368 h 606722"/>
                <a:gd name="connsiteX7" fmla="*/ 152195 w 570667"/>
                <a:gd name="connsiteY7" fmla="*/ 260564 h 606722"/>
                <a:gd name="connsiteX8" fmla="*/ 160472 w 570667"/>
                <a:gd name="connsiteY8" fmla="*/ 326949 h 606722"/>
                <a:gd name="connsiteX9" fmla="*/ 222418 w 570667"/>
                <a:gd name="connsiteY9" fmla="*/ 320195 h 606722"/>
                <a:gd name="connsiteX10" fmla="*/ 222418 w 570667"/>
                <a:gd name="connsiteY10" fmla="*/ 260564 h 606722"/>
                <a:gd name="connsiteX11" fmla="*/ 39339 w 570667"/>
                <a:gd name="connsiteY11" fmla="*/ 260564 h 606722"/>
                <a:gd name="connsiteX12" fmla="*/ 73338 w 570667"/>
                <a:gd name="connsiteY12" fmla="*/ 354854 h 606722"/>
                <a:gd name="connsiteX13" fmla="*/ 123091 w 570667"/>
                <a:gd name="connsiteY13" fmla="*/ 335658 h 606722"/>
                <a:gd name="connsiteX14" fmla="*/ 113657 w 570667"/>
                <a:gd name="connsiteY14" fmla="*/ 260564 h 606722"/>
                <a:gd name="connsiteX15" fmla="*/ 435071 w 570667"/>
                <a:gd name="connsiteY15" fmla="*/ 190994 h 606722"/>
                <a:gd name="connsiteX16" fmla="*/ 449493 w 570667"/>
                <a:gd name="connsiteY16" fmla="*/ 199593 h 606722"/>
                <a:gd name="connsiteX17" fmla="*/ 568250 w 570667"/>
                <a:gd name="connsiteY17" fmla="*/ 420443 h 606722"/>
                <a:gd name="connsiteX18" fmla="*/ 550445 w 570667"/>
                <a:gd name="connsiteY18" fmla="*/ 450127 h 606722"/>
                <a:gd name="connsiteX19" fmla="*/ 488574 w 570667"/>
                <a:gd name="connsiteY19" fmla="*/ 450127 h 606722"/>
                <a:gd name="connsiteX20" fmla="*/ 488574 w 570667"/>
                <a:gd name="connsiteY20" fmla="*/ 590370 h 606722"/>
                <a:gd name="connsiteX21" fmla="*/ 472194 w 570667"/>
                <a:gd name="connsiteY21" fmla="*/ 606722 h 606722"/>
                <a:gd name="connsiteX22" fmla="*/ 397948 w 570667"/>
                <a:gd name="connsiteY22" fmla="*/ 606722 h 606722"/>
                <a:gd name="connsiteX23" fmla="*/ 381568 w 570667"/>
                <a:gd name="connsiteY23" fmla="*/ 590370 h 606722"/>
                <a:gd name="connsiteX24" fmla="*/ 381568 w 570667"/>
                <a:gd name="connsiteY24" fmla="*/ 450127 h 606722"/>
                <a:gd name="connsiteX25" fmla="*/ 319697 w 570667"/>
                <a:gd name="connsiteY25" fmla="*/ 450127 h 606722"/>
                <a:gd name="connsiteX26" fmla="*/ 301892 w 570667"/>
                <a:gd name="connsiteY26" fmla="*/ 420443 h 606722"/>
                <a:gd name="connsiteX27" fmla="*/ 420649 w 570667"/>
                <a:gd name="connsiteY27" fmla="*/ 199593 h 606722"/>
                <a:gd name="connsiteX28" fmla="*/ 435071 w 570667"/>
                <a:gd name="connsiteY28" fmla="*/ 190994 h 606722"/>
                <a:gd name="connsiteX29" fmla="*/ 322724 w 570667"/>
                <a:gd name="connsiteY29" fmla="*/ 155254 h 606722"/>
                <a:gd name="connsiteX30" fmla="*/ 260956 w 570667"/>
                <a:gd name="connsiteY30" fmla="*/ 162008 h 606722"/>
                <a:gd name="connsiteX31" fmla="*/ 260956 w 570667"/>
                <a:gd name="connsiteY31" fmla="*/ 222083 h 606722"/>
                <a:gd name="connsiteX32" fmla="*/ 331180 w 570667"/>
                <a:gd name="connsiteY32" fmla="*/ 222083 h 606722"/>
                <a:gd name="connsiteX33" fmla="*/ 322724 w 570667"/>
                <a:gd name="connsiteY33" fmla="*/ 155254 h 606722"/>
                <a:gd name="connsiteX34" fmla="*/ 160650 w 570667"/>
                <a:gd name="connsiteY34" fmla="*/ 155254 h 606722"/>
                <a:gd name="connsiteX35" fmla="*/ 152195 w 570667"/>
                <a:gd name="connsiteY35" fmla="*/ 222083 h 606722"/>
                <a:gd name="connsiteX36" fmla="*/ 222418 w 570667"/>
                <a:gd name="connsiteY36" fmla="*/ 222083 h 606722"/>
                <a:gd name="connsiteX37" fmla="*/ 222418 w 570667"/>
                <a:gd name="connsiteY37" fmla="*/ 162008 h 606722"/>
                <a:gd name="connsiteX38" fmla="*/ 160650 w 570667"/>
                <a:gd name="connsiteY38" fmla="*/ 155254 h 606722"/>
                <a:gd name="connsiteX39" fmla="*/ 73605 w 570667"/>
                <a:gd name="connsiteY39" fmla="*/ 127438 h 606722"/>
                <a:gd name="connsiteX40" fmla="*/ 39339 w 570667"/>
                <a:gd name="connsiteY40" fmla="*/ 222083 h 606722"/>
                <a:gd name="connsiteX41" fmla="*/ 113746 w 570667"/>
                <a:gd name="connsiteY41" fmla="*/ 222083 h 606722"/>
                <a:gd name="connsiteX42" fmla="*/ 123269 w 570667"/>
                <a:gd name="connsiteY42" fmla="*/ 146544 h 606722"/>
                <a:gd name="connsiteX43" fmla="*/ 73605 w 570667"/>
                <a:gd name="connsiteY43" fmla="*/ 127438 h 606722"/>
                <a:gd name="connsiteX44" fmla="*/ 325305 w 570667"/>
                <a:gd name="connsiteY44" fmla="*/ 56431 h 606722"/>
                <a:gd name="connsiteX45" fmla="*/ 349870 w 570667"/>
                <a:gd name="connsiteY45" fmla="*/ 109575 h 606722"/>
                <a:gd name="connsiteX46" fmla="*/ 384403 w 570667"/>
                <a:gd name="connsiteY46" fmla="*/ 97045 h 606722"/>
                <a:gd name="connsiteX47" fmla="*/ 325305 w 570667"/>
                <a:gd name="connsiteY47" fmla="*/ 56431 h 606722"/>
                <a:gd name="connsiteX48" fmla="*/ 158069 w 570667"/>
                <a:gd name="connsiteY48" fmla="*/ 56431 h 606722"/>
                <a:gd name="connsiteX49" fmla="*/ 98971 w 570667"/>
                <a:gd name="connsiteY49" fmla="*/ 97045 h 606722"/>
                <a:gd name="connsiteX50" fmla="*/ 133504 w 570667"/>
                <a:gd name="connsiteY50" fmla="*/ 109575 h 606722"/>
                <a:gd name="connsiteX51" fmla="*/ 158069 w 570667"/>
                <a:gd name="connsiteY51" fmla="*/ 56431 h 606722"/>
                <a:gd name="connsiteX52" fmla="*/ 260956 w 570667"/>
                <a:gd name="connsiteY52" fmla="*/ 43723 h 606722"/>
                <a:gd name="connsiteX53" fmla="*/ 260956 w 570667"/>
                <a:gd name="connsiteY53" fmla="*/ 123616 h 606722"/>
                <a:gd name="connsiteX54" fmla="*/ 312222 w 570667"/>
                <a:gd name="connsiteY54" fmla="*/ 118195 h 606722"/>
                <a:gd name="connsiteX55" fmla="*/ 260956 w 570667"/>
                <a:gd name="connsiteY55" fmla="*/ 43723 h 606722"/>
                <a:gd name="connsiteX56" fmla="*/ 222418 w 570667"/>
                <a:gd name="connsiteY56" fmla="*/ 43723 h 606722"/>
                <a:gd name="connsiteX57" fmla="*/ 171152 w 570667"/>
                <a:gd name="connsiteY57" fmla="*/ 118195 h 606722"/>
                <a:gd name="connsiteX58" fmla="*/ 222418 w 570667"/>
                <a:gd name="connsiteY58" fmla="*/ 123616 h 606722"/>
                <a:gd name="connsiteX59" fmla="*/ 241643 w 570667"/>
                <a:gd name="connsiteY59" fmla="*/ 0 h 606722"/>
                <a:gd name="connsiteX60" fmla="*/ 471448 w 570667"/>
                <a:gd name="connsiteY60" fmla="*/ 166362 h 606722"/>
                <a:gd name="connsiteX61" fmla="*/ 424900 w 570667"/>
                <a:gd name="connsiteY61" fmla="*/ 153565 h 606722"/>
                <a:gd name="connsiteX62" fmla="*/ 409769 w 570667"/>
                <a:gd name="connsiteY62" fmla="*/ 127438 h 606722"/>
                <a:gd name="connsiteX63" fmla="*/ 360105 w 570667"/>
                <a:gd name="connsiteY63" fmla="*/ 146544 h 606722"/>
                <a:gd name="connsiteX64" fmla="*/ 369273 w 570667"/>
                <a:gd name="connsiteY64" fmla="*/ 213996 h 606722"/>
                <a:gd name="connsiteX65" fmla="*/ 329043 w 570667"/>
                <a:gd name="connsiteY65" fmla="*/ 288824 h 606722"/>
                <a:gd name="connsiteX66" fmla="*/ 331180 w 570667"/>
                <a:gd name="connsiteY66" fmla="*/ 260564 h 606722"/>
                <a:gd name="connsiteX67" fmla="*/ 260956 w 570667"/>
                <a:gd name="connsiteY67" fmla="*/ 260564 h 606722"/>
                <a:gd name="connsiteX68" fmla="*/ 260956 w 570667"/>
                <a:gd name="connsiteY68" fmla="*/ 320195 h 606722"/>
                <a:gd name="connsiteX69" fmla="*/ 309730 w 570667"/>
                <a:gd name="connsiteY69" fmla="*/ 324727 h 606722"/>
                <a:gd name="connsiteX70" fmla="*/ 290238 w 570667"/>
                <a:gd name="connsiteY70" fmla="*/ 360897 h 606722"/>
                <a:gd name="connsiteX71" fmla="*/ 260956 w 570667"/>
                <a:gd name="connsiteY71" fmla="*/ 358586 h 606722"/>
                <a:gd name="connsiteX72" fmla="*/ 260956 w 570667"/>
                <a:gd name="connsiteY72" fmla="*/ 439368 h 606722"/>
                <a:gd name="connsiteX73" fmla="*/ 261757 w 570667"/>
                <a:gd name="connsiteY73" fmla="*/ 438835 h 606722"/>
                <a:gd name="connsiteX74" fmla="*/ 287212 w 570667"/>
                <a:gd name="connsiteY74" fmla="*/ 478648 h 606722"/>
                <a:gd name="connsiteX75" fmla="*/ 241643 w 570667"/>
                <a:gd name="connsiteY75" fmla="*/ 483091 h 606722"/>
                <a:gd name="connsiteX76" fmla="*/ 0 w 570667"/>
                <a:gd name="connsiteY76" fmla="*/ 241368 h 606722"/>
                <a:gd name="connsiteX77" fmla="*/ 241643 w 570667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0667" h="606722">
                  <a:moveTo>
                    <a:pt x="133148" y="372716"/>
                  </a:moveTo>
                  <a:cubicBezTo>
                    <a:pt x="120866" y="376271"/>
                    <a:pt x="109295" y="380537"/>
                    <a:pt x="98615" y="385336"/>
                  </a:cubicBezTo>
                  <a:cubicBezTo>
                    <a:pt x="115615" y="402132"/>
                    <a:pt x="135551" y="415995"/>
                    <a:pt x="157624" y="426037"/>
                  </a:cubicBezTo>
                  <a:cubicBezTo>
                    <a:pt x="147478" y="409597"/>
                    <a:pt x="139467" y="391379"/>
                    <a:pt x="133148" y="372716"/>
                  </a:cubicBezTo>
                  <a:close/>
                  <a:moveTo>
                    <a:pt x="222418" y="358586"/>
                  </a:moveTo>
                  <a:cubicBezTo>
                    <a:pt x="204618" y="359386"/>
                    <a:pt x="187351" y="361252"/>
                    <a:pt x="170885" y="364096"/>
                  </a:cubicBezTo>
                  <a:cubicBezTo>
                    <a:pt x="180320" y="391023"/>
                    <a:pt x="197586" y="425682"/>
                    <a:pt x="222418" y="439368"/>
                  </a:cubicBezTo>
                  <a:close/>
                  <a:moveTo>
                    <a:pt x="152195" y="260564"/>
                  </a:moveTo>
                  <a:cubicBezTo>
                    <a:pt x="153174" y="283758"/>
                    <a:pt x="156022" y="306153"/>
                    <a:pt x="160472" y="326949"/>
                  </a:cubicBezTo>
                  <a:cubicBezTo>
                    <a:pt x="180320" y="323305"/>
                    <a:pt x="201057" y="320994"/>
                    <a:pt x="222418" y="320195"/>
                  </a:cubicBezTo>
                  <a:lnTo>
                    <a:pt x="222418" y="260564"/>
                  </a:lnTo>
                  <a:close/>
                  <a:moveTo>
                    <a:pt x="39339" y="260564"/>
                  </a:moveTo>
                  <a:cubicBezTo>
                    <a:pt x="42632" y="295223"/>
                    <a:pt x="54737" y="327482"/>
                    <a:pt x="73338" y="354854"/>
                  </a:cubicBezTo>
                  <a:cubicBezTo>
                    <a:pt x="88291" y="347389"/>
                    <a:pt x="105023" y="340901"/>
                    <a:pt x="123091" y="335658"/>
                  </a:cubicBezTo>
                  <a:cubicBezTo>
                    <a:pt x="117929" y="312019"/>
                    <a:pt x="114725" y="286691"/>
                    <a:pt x="113657" y="260564"/>
                  </a:cubicBezTo>
                  <a:close/>
                  <a:moveTo>
                    <a:pt x="435071" y="190994"/>
                  </a:moveTo>
                  <a:cubicBezTo>
                    <a:pt x="440746" y="190994"/>
                    <a:pt x="446422" y="193861"/>
                    <a:pt x="449493" y="199593"/>
                  </a:cubicBezTo>
                  <a:lnTo>
                    <a:pt x="568250" y="420443"/>
                  </a:lnTo>
                  <a:cubicBezTo>
                    <a:pt x="575461" y="433863"/>
                    <a:pt x="565668" y="450127"/>
                    <a:pt x="550445" y="450127"/>
                  </a:cubicBezTo>
                  <a:lnTo>
                    <a:pt x="488574" y="450127"/>
                  </a:lnTo>
                  <a:lnTo>
                    <a:pt x="488574" y="590370"/>
                  </a:lnTo>
                  <a:cubicBezTo>
                    <a:pt x="488574" y="599346"/>
                    <a:pt x="481274" y="606722"/>
                    <a:pt x="472194" y="606722"/>
                  </a:cubicBezTo>
                  <a:lnTo>
                    <a:pt x="397948" y="606722"/>
                  </a:lnTo>
                  <a:cubicBezTo>
                    <a:pt x="388868" y="606722"/>
                    <a:pt x="381568" y="599346"/>
                    <a:pt x="381568" y="590370"/>
                  </a:cubicBezTo>
                  <a:lnTo>
                    <a:pt x="381568" y="450127"/>
                  </a:lnTo>
                  <a:lnTo>
                    <a:pt x="319697" y="450127"/>
                  </a:lnTo>
                  <a:cubicBezTo>
                    <a:pt x="304474" y="450127"/>
                    <a:pt x="294681" y="433863"/>
                    <a:pt x="301892" y="420443"/>
                  </a:cubicBezTo>
                  <a:lnTo>
                    <a:pt x="420649" y="199593"/>
                  </a:lnTo>
                  <a:cubicBezTo>
                    <a:pt x="423720" y="193861"/>
                    <a:pt x="429396" y="190994"/>
                    <a:pt x="435071" y="190994"/>
                  </a:cubicBezTo>
                  <a:close/>
                  <a:moveTo>
                    <a:pt x="322724" y="155254"/>
                  </a:moveTo>
                  <a:cubicBezTo>
                    <a:pt x="302966" y="158897"/>
                    <a:pt x="282228" y="161208"/>
                    <a:pt x="260956" y="162008"/>
                  </a:cubicBezTo>
                  <a:lnTo>
                    <a:pt x="260956" y="222083"/>
                  </a:lnTo>
                  <a:lnTo>
                    <a:pt x="331180" y="222083"/>
                  </a:lnTo>
                  <a:cubicBezTo>
                    <a:pt x="330112" y="198711"/>
                    <a:pt x="327263" y="176227"/>
                    <a:pt x="322724" y="155254"/>
                  </a:cubicBezTo>
                  <a:close/>
                  <a:moveTo>
                    <a:pt x="160650" y="155254"/>
                  </a:moveTo>
                  <a:cubicBezTo>
                    <a:pt x="156111" y="176227"/>
                    <a:pt x="153263" y="198711"/>
                    <a:pt x="152195" y="222083"/>
                  </a:cubicBezTo>
                  <a:lnTo>
                    <a:pt x="222418" y="222083"/>
                  </a:lnTo>
                  <a:lnTo>
                    <a:pt x="222418" y="162008"/>
                  </a:lnTo>
                  <a:cubicBezTo>
                    <a:pt x="201146" y="161119"/>
                    <a:pt x="180409" y="158897"/>
                    <a:pt x="160650" y="155254"/>
                  </a:cubicBezTo>
                  <a:close/>
                  <a:moveTo>
                    <a:pt x="73605" y="127438"/>
                  </a:moveTo>
                  <a:cubicBezTo>
                    <a:pt x="54826" y="154898"/>
                    <a:pt x="42632" y="187246"/>
                    <a:pt x="39339" y="222083"/>
                  </a:cubicBezTo>
                  <a:lnTo>
                    <a:pt x="113746" y="222083"/>
                  </a:lnTo>
                  <a:cubicBezTo>
                    <a:pt x="114814" y="195778"/>
                    <a:pt x="118018" y="170361"/>
                    <a:pt x="123269" y="146544"/>
                  </a:cubicBezTo>
                  <a:cubicBezTo>
                    <a:pt x="105201" y="141390"/>
                    <a:pt x="88558" y="134903"/>
                    <a:pt x="73605" y="127438"/>
                  </a:cubicBezTo>
                  <a:close/>
                  <a:moveTo>
                    <a:pt x="325305" y="56431"/>
                  </a:moveTo>
                  <a:cubicBezTo>
                    <a:pt x="335719" y="72961"/>
                    <a:pt x="343729" y="91179"/>
                    <a:pt x="349870" y="109575"/>
                  </a:cubicBezTo>
                  <a:cubicBezTo>
                    <a:pt x="362242" y="106020"/>
                    <a:pt x="373812" y="101843"/>
                    <a:pt x="384403" y="97045"/>
                  </a:cubicBezTo>
                  <a:cubicBezTo>
                    <a:pt x="367404" y="80248"/>
                    <a:pt x="347378" y="66385"/>
                    <a:pt x="325305" y="56431"/>
                  </a:cubicBezTo>
                  <a:close/>
                  <a:moveTo>
                    <a:pt x="158069" y="56431"/>
                  </a:moveTo>
                  <a:cubicBezTo>
                    <a:pt x="135996" y="66385"/>
                    <a:pt x="115971" y="80248"/>
                    <a:pt x="98971" y="97045"/>
                  </a:cubicBezTo>
                  <a:cubicBezTo>
                    <a:pt x="109562" y="101843"/>
                    <a:pt x="121133" y="106020"/>
                    <a:pt x="133504" y="109575"/>
                  </a:cubicBezTo>
                  <a:cubicBezTo>
                    <a:pt x="139645" y="91179"/>
                    <a:pt x="147656" y="72961"/>
                    <a:pt x="158069" y="56431"/>
                  </a:cubicBezTo>
                  <a:close/>
                  <a:moveTo>
                    <a:pt x="260956" y="43723"/>
                  </a:moveTo>
                  <a:lnTo>
                    <a:pt x="260956" y="123616"/>
                  </a:lnTo>
                  <a:cubicBezTo>
                    <a:pt x="278579" y="122816"/>
                    <a:pt x="295845" y="120950"/>
                    <a:pt x="312222" y="118195"/>
                  </a:cubicBezTo>
                  <a:cubicBezTo>
                    <a:pt x="302699" y="91446"/>
                    <a:pt x="285610" y="57320"/>
                    <a:pt x="260956" y="43723"/>
                  </a:cubicBezTo>
                  <a:close/>
                  <a:moveTo>
                    <a:pt x="222418" y="43723"/>
                  </a:moveTo>
                  <a:cubicBezTo>
                    <a:pt x="197764" y="57231"/>
                    <a:pt x="180676" y="91446"/>
                    <a:pt x="171152" y="118195"/>
                  </a:cubicBezTo>
                  <a:cubicBezTo>
                    <a:pt x="187529" y="120950"/>
                    <a:pt x="204707" y="122816"/>
                    <a:pt x="222418" y="123616"/>
                  </a:cubicBezTo>
                  <a:close/>
                  <a:moveTo>
                    <a:pt x="241643" y="0"/>
                  </a:moveTo>
                  <a:cubicBezTo>
                    <a:pt x="348802" y="0"/>
                    <a:pt x="439763" y="69940"/>
                    <a:pt x="471448" y="166362"/>
                  </a:cubicBezTo>
                  <a:cubicBezTo>
                    <a:pt x="458988" y="155342"/>
                    <a:pt x="441988" y="150366"/>
                    <a:pt x="424900" y="153565"/>
                  </a:cubicBezTo>
                  <a:cubicBezTo>
                    <a:pt x="420449" y="144500"/>
                    <a:pt x="415465" y="135702"/>
                    <a:pt x="409769" y="127438"/>
                  </a:cubicBezTo>
                  <a:cubicBezTo>
                    <a:pt x="394817" y="134903"/>
                    <a:pt x="378173" y="141390"/>
                    <a:pt x="360105" y="146544"/>
                  </a:cubicBezTo>
                  <a:cubicBezTo>
                    <a:pt x="364823" y="167873"/>
                    <a:pt x="367849" y="190535"/>
                    <a:pt x="369273" y="213996"/>
                  </a:cubicBezTo>
                  <a:lnTo>
                    <a:pt x="329043" y="288824"/>
                  </a:lnTo>
                  <a:cubicBezTo>
                    <a:pt x="330022" y="279582"/>
                    <a:pt x="330735" y="270162"/>
                    <a:pt x="331180" y="260564"/>
                  </a:cubicBezTo>
                  <a:lnTo>
                    <a:pt x="260956" y="260564"/>
                  </a:lnTo>
                  <a:lnTo>
                    <a:pt x="260956" y="320195"/>
                  </a:lnTo>
                  <a:cubicBezTo>
                    <a:pt x="277600" y="320817"/>
                    <a:pt x="293887" y="322416"/>
                    <a:pt x="309730" y="324727"/>
                  </a:cubicBezTo>
                  <a:lnTo>
                    <a:pt x="290238" y="360897"/>
                  </a:lnTo>
                  <a:cubicBezTo>
                    <a:pt x="280715" y="359830"/>
                    <a:pt x="270925" y="359030"/>
                    <a:pt x="260956" y="358586"/>
                  </a:cubicBezTo>
                  <a:lnTo>
                    <a:pt x="260956" y="439368"/>
                  </a:lnTo>
                  <a:cubicBezTo>
                    <a:pt x="261223" y="439190"/>
                    <a:pt x="261490" y="439012"/>
                    <a:pt x="261757" y="438835"/>
                  </a:cubicBezTo>
                  <a:cubicBezTo>
                    <a:pt x="264249" y="455186"/>
                    <a:pt x="273417" y="469494"/>
                    <a:pt x="287212" y="478648"/>
                  </a:cubicBezTo>
                  <a:cubicBezTo>
                    <a:pt x="272438" y="481580"/>
                    <a:pt x="257218" y="483091"/>
                    <a:pt x="241643" y="483091"/>
                  </a:cubicBezTo>
                  <a:cubicBezTo>
                    <a:pt x="112233" y="483091"/>
                    <a:pt x="0" y="377337"/>
                    <a:pt x="0" y="241368"/>
                  </a:cubicBezTo>
                  <a:cubicBezTo>
                    <a:pt x="0" y="108242"/>
                    <a:pt x="108405" y="0"/>
                    <a:pt x="241643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5" name="IconShape3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4676690C-0B53-4A8C-9FB3-8D02FECB1B79}"/>
                </a:ext>
              </a:extLst>
            </p:cNvPr>
            <p:cNvSpPr/>
            <p:nvPr/>
          </p:nvSpPr>
          <p:spPr bwMode="auto">
            <a:xfrm>
              <a:off x="6367275" y="4073971"/>
              <a:ext cx="447460" cy="433140"/>
            </a:xfrm>
            <a:custGeom>
              <a:avLst/>
              <a:gdLst>
                <a:gd name="connsiteX0" fmla="*/ 452855 w 582453"/>
                <a:gd name="connsiteY0" fmla="*/ 373207 h 563815"/>
                <a:gd name="connsiteX1" fmla="*/ 462456 w 582453"/>
                <a:gd name="connsiteY1" fmla="*/ 374525 h 563815"/>
                <a:gd name="connsiteX2" fmla="*/ 539855 w 582453"/>
                <a:gd name="connsiteY2" fmla="*/ 418461 h 563815"/>
                <a:gd name="connsiteX3" fmla="*/ 545132 w 582453"/>
                <a:gd name="connsiteY3" fmla="*/ 436035 h 563815"/>
                <a:gd name="connsiteX4" fmla="*/ 534578 w 582453"/>
                <a:gd name="connsiteY4" fmla="*/ 443065 h 563815"/>
                <a:gd name="connsiteX5" fmla="*/ 527541 w 582453"/>
                <a:gd name="connsiteY5" fmla="*/ 441308 h 563815"/>
                <a:gd name="connsiteX6" fmla="*/ 450729 w 582453"/>
                <a:gd name="connsiteY6" fmla="*/ 397372 h 563815"/>
                <a:gd name="connsiteX7" fmla="*/ 445452 w 582453"/>
                <a:gd name="connsiteY7" fmla="*/ 379797 h 563815"/>
                <a:gd name="connsiteX8" fmla="*/ 452855 w 582453"/>
                <a:gd name="connsiteY8" fmla="*/ 373207 h 563815"/>
                <a:gd name="connsiteX9" fmla="*/ 128583 w 582453"/>
                <a:gd name="connsiteY9" fmla="*/ 372080 h 563815"/>
                <a:gd name="connsiteX10" fmla="*/ 136726 w 582453"/>
                <a:gd name="connsiteY10" fmla="*/ 378020 h 563815"/>
                <a:gd name="connsiteX11" fmla="*/ 131444 w 582453"/>
                <a:gd name="connsiteY11" fmla="*/ 395617 h 563815"/>
                <a:gd name="connsiteX12" fmla="*/ 54564 w 582453"/>
                <a:gd name="connsiteY12" fmla="*/ 439610 h 563815"/>
                <a:gd name="connsiteX13" fmla="*/ 47522 w 582453"/>
                <a:gd name="connsiteY13" fmla="*/ 441370 h 563815"/>
                <a:gd name="connsiteX14" fmla="*/ 36958 w 582453"/>
                <a:gd name="connsiteY14" fmla="*/ 434331 h 563815"/>
                <a:gd name="connsiteX15" fmla="*/ 42240 w 582453"/>
                <a:gd name="connsiteY15" fmla="*/ 416734 h 563815"/>
                <a:gd name="connsiteX16" fmla="*/ 119120 w 582453"/>
                <a:gd name="connsiteY16" fmla="*/ 372740 h 563815"/>
                <a:gd name="connsiteX17" fmla="*/ 128583 w 582453"/>
                <a:gd name="connsiteY17" fmla="*/ 372080 h 563815"/>
                <a:gd name="connsiteX18" fmla="*/ 481761 w 582453"/>
                <a:gd name="connsiteY18" fmla="*/ 276633 h 563815"/>
                <a:gd name="connsiteX19" fmla="*/ 569792 w 582453"/>
                <a:gd name="connsiteY19" fmla="*/ 276633 h 563815"/>
                <a:gd name="connsiteX20" fmla="*/ 582116 w 582453"/>
                <a:gd name="connsiteY20" fmla="*/ 288924 h 563815"/>
                <a:gd name="connsiteX21" fmla="*/ 569792 w 582453"/>
                <a:gd name="connsiteY21" fmla="*/ 301216 h 563815"/>
                <a:gd name="connsiteX22" fmla="*/ 481761 w 582453"/>
                <a:gd name="connsiteY22" fmla="*/ 301216 h 563815"/>
                <a:gd name="connsiteX23" fmla="*/ 469437 w 582453"/>
                <a:gd name="connsiteY23" fmla="*/ 288924 h 563815"/>
                <a:gd name="connsiteX24" fmla="*/ 481761 w 582453"/>
                <a:gd name="connsiteY24" fmla="*/ 276633 h 563815"/>
                <a:gd name="connsiteX25" fmla="*/ 12323 w 582453"/>
                <a:gd name="connsiteY25" fmla="*/ 276633 h 563815"/>
                <a:gd name="connsiteX26" fmla="*/ 99762 w 582453"/>
                <a:gd name="connsiteY26" fmla="*/ 276633 h 563815"/>
                <a:gd name="connsiteX27" fmla="*/ 112085 w 582453"/>
                <a:gd name="connsiteY27" fmla="*/ 288940 h 563815"/>
                <a:gd name="connsiteX28" fmla="*/ 99762 w 582453"/>
                <a:gd name="connsiteY28" fmla="*/ 301248 h 563815"/>
                <a:gd name="connsiteX29" fmla="*/ 12323 w 582453"/>
                <a:gd name="connsiteY29" fmla="*/ 301248 h 563815"/>
                <a:gd name="connsiteX30" fmla="*/ 0 w 582453"/>
                <a:gd name="connsiteY30" fmla="*/ 288940 h 563815"/>
                <a:gd name="connsiteX31" fmla="*/ 12323 w 582453"/>
                <a:gd name="connsiteY31" fmla="*/ 276633 h 563815"/>
                <a:gd name="connsiteX32" fmla="*/ 291091 w 582453"/>
                <a:gd name="connsiteY32" fmla="*/ 230905 h 563815"/>
                <a:gd name="connsiteX33" fmla="*/ 273482 w 582453"/>
                <a:gd name="connsiteY33" fmla="*/ 462418 h 563815"/>
                <a:gd name="connsiteX34" fmla="*/ 291091 w 582453"/>
                <a:gd name="connsiteY34" fmla="*/ 324096 h 563815"/>
                <a:gd name="connsiteX35" fmla="*/ 291091 w 582453"/>
                <a:gd name="connsiteY35" fmla="*/ 488207 h 563815"/>
                <a:gd name="connsiteX36" fmla="*/ 291091 w 582453"/>
                <a:gd name="connsiteY36" fmla="*/ 230905 h 563815"/>
                <a:gd name="connsiteX37" fmla="*/ 291091 w 582453"/>
                <a:gd name="connsiteY37" fmla="*/ 155883 h 563815"/>
                <a:gd name="connsiteX38" fmla="*/ 433138 w 582453"/>
                <a:gd name="connsiteY38" fmla="*/ 301238 h 563815"/>
                <a:gd name="connsiteX39" fmla="*/ 352136 w 582453"/>
                <a:gd name="connsiteY39" fmla="*/ 480001 h 563815"/>
                <a:gd name="connsiteX40" fmla="*/ 348614 w 582453"/>
                <a:gd name="connsiteY40" fmla="*/ 512824 h 563815"/>
                <a:gd name="connsiteX41" fmla="*/ 289330 w 582453"/>
                <a:gd name="connsiteY41" fmla="*/ 563815 h 563815"/>
                <a:gd name="connsiteX42" fmla="*/ 229459 w 582453"/>
                <a:gd name="connsiteY42" fmla="*/ 512824 h 563815"/>
                <a:gd name="connsiteX43" fmla="*/ 225937 w 582453"/>
                <a:gd name="connsiteY43" fmla="*/ 480001 h 563815"/>
                <a:gd name="connsiteX44" fmla="*/ 145522 w 582453"/>
                <a:gd name="connsiteY44" fmla="*/ 301238 h 563815"/>
                <a:gd name="connsiteX45" fmla="*/ 291091 w 582453"/>
                <a:gd name="connsiteY45" fmla="*/ 155883 h 563815"/>
                <a:gd name="connsiteX46" fmla="*/ 536996 w 582453"/>
                <a:gd name="connsiteY46" fmla="*/ 136984 h 563815"/>
                <a:gd name="connsiteX47" fmla="*/ 545132 w 582453"/>
                <a:gd name="connsiteY47" fmla="*/ 143583 h 563815"/>
                <a:gd name="connsiteX48" fmla="*/ 539855 w 582453"/>
                <a:gd name="connsiteY48" fmla="*/ 161180 h 563815"/>
                <a:gd name="connsiteX49" fmla="*/ 462456 w 582453"/>
                <a:gd name="connsiteY49" fmla="*/ 205173 h 563815"/>
                <a:gd name="connsiteX50" fmla="*/ 456007 w 582453"/>
                <a:gd name="connsiteY50" fmla="*/ 206933 h 563815"/>
                <a:gd name="connsiteX51" fmla="*/ 445452 w 582453"/>
                <a:gd name="connsiteY51" fmla="*/ 199894 h 563815"/>
                <a:gd name="connsiteX52" fmla="*/ 450729 w 582453"/>
                <a:gd name="connsiteY52" fmla="*/ 182297 h 563815"/>
                <a:gd name="connsiteX53" fmla="*/ 527541 w 582453"/>
                <a:gd name="connsiteY53" fmla="*/ 138303 h 563815"/>
                <a:gd name="connsiteX54" fmla="*/ 536996 w 582453"/>
                <a:gd name="connsiteY54" fmla="*/ 136984 h 563815"/>
                <a:gd name="connsiteX55" fmla="*/ 44441 w 582453"/>
                <a:gd name="connsiteY55" fmla="*/ 136984 h 563815"/>
                <a:gd name="connsiteX56" fmla="*/ 54564 w 582453"/>
                <a:gd name="connsiteY56" fmla="*/ 138303 h 563815"/>
                <a:gd name="connsiteX57" fmla="*/ 131444 w 582453"/>
                <a:gd name="connsiteY57" fmla="*/ 182297 h 563815"/>
                <a:gd name="connsiteX58" fmla="*/ 136726 w 582453"/>
                <a:gd name="connsiteY58" fmla="*/ 199894 h 563815"/>
                <a:gd name="connsiteX59" fmla="*/ 126162 w 582453"/>
                <a:gd name="connsiteY59" fmla="*/ 206933 h 563815"/>
                <a:gd name="connsiteX60" fmla="*/ 119120 w 582453"/>
                <a:gd name="connsiteY60" fmla="*/ 205173 h 563815"/>
                <a:gd name="connsiteX61" fmla="*/ 42240 w 582453"/>
                <a:gd name="connsiteY61" fmla="*/ 161180 h 563815"/>
                <a:gd name="connsiteX62" fmla="*/ 36958 w 582453"/>
                <a:gd name="connsiteY62" fmla="*/ 143583 h 563815"/>
                <a:gd name="connsiteX63" fmla="*/ 44441 w 582453"/>
                <a:gd name="connsiteY63" fmla="*/ 136984 h 563815"/>
                <a:gd name="connsiteX64" fmla="*/ 426494 w 582453"/>
                <a:gd name="connsiteY64" fmla="*/ 35635 h 563815"/>
                <a:gd name="connsiteX65" fmla="*/ 436617 w 582453"/>
                <a:gd name="connsiteY65" fmla="*/ 36954 h 563815"/>
                <a:gd name="connsiteX66" fmla="*/ 441898 w 582453"/>
                <a:gd name="connsiteY66" fmla="*/ 54539 h 563815"/>
                <a:gd name="connsiteX67" fmla="*/ 397887 w 582453"/>
                <a:gd name="connsiteY67" fmla="*/ 131329 h 563815"/>
                <a:gd name="connsiteX68" fmla="*/ 387325 w 582453"/>
                <a:gd name="connsiteY68" fmla="*/ 138363 h 563815"/>
                <a:gd name="connsiteX69" fmla="*/ 380283 w 582453"/>
                <a:gd name="connsiteY69" fmla="*/ 136604 h 563815"/>
                <a:gd name="connsiteX70" fmla="*/ 375002 w 582453"/>
                <a:gd name="connsiteY70" fmla="*/ 119019 h 563815"/>
                <a:gd name="connsiteX71" fmla="*/ 419013 w 582453"/>
                <a:gd name="connsiteY71" fmla="*/ 42230 h 563815"/>
                <a:gd name="connsiteX72" fmla="*/ 426494 w 582453"/>
                <a:gd name="connsiteY72" fmla="*/ 35635 h 563815"/>
                <a:gd name="connsiteX73" fmla="*/ 155032 w 582453"/>
                <a:gd name="connsiteY73" fmla="*/ 33845 h 563815"/>
                <a:gd name="connsiteX74" fmla="*/ 163176 w 582453"/>
                <a:gd name="connsiteY74" fmla="*/ 40440 h 563815"/>
                <a:gd name="connsiteX75" fmla="*/ 206613 w 582453"/>
                <a:gd name="connsiteY75" fmla="*/ 117229 h 563815"/>
                <a:gd name="connsiteX76" fmla="*/ 201330 w 582453"/>
                <a:gd name="connsiteY76" fmla="*/ 134814 h 563815"/>
                <a:gd name="connsiteX77" fmla="*/ 194873 w 582453"/>
                <a:gd name="connsiteY77" fmla="*/ 136573 h 563815"/>
                <a:gd name="connsiteX78" fmla="*/ 184308 w 582453"/>
                <a:gd name="connsiteY78" fmla="*/ 129539 h 563815"/>
                <a:gd name="connsiteX79" fmla="*/ 140284 w 582453"/>
                <a:gd name="connsiteY79" fmla="*/ 52749 h 563815"/>
                <a:gd name="connsiteX80" fmla="*/ 145567 w 582453"/>
                <a:gd name="connsiteY80" fmla="*/ 35164 h 563815"/>
                <a:gd name="connsiteX81" fmla="*/ 155032 w 582453"/>
                <a:gd name="connsiteY81" fmla="*/ 33845 h 563815"/>
                <a:gd name="connsiteX82" fmla="*/ 291044 w 582453"/>
                <a:gd name="connsiteY82" fmla="*/ 0 h 563815"/>
                <a:gd name="connsiteX83" fmla="*/ 303382 w 582453"/>
                <a:gd name="connsiteY83" fmla="*/ 12313 h 563815"/>
                <a:gd name="connsiteX84" fmla="*/ 303382 w 582453"/>
                <a:gd name="connsiteY84" fmla="*/ 99678 h 563815"/>
                <a:gd name="connsiteX85" fmla="*/ 291044 w 582453"/>
                <a:gd name="connsiteY85" fmla="*/ 111991 h 563815"/>
                <a:gd name="connsiteX86" fmla="*/ 278705 w 582453"/>
                <a:gd name="connsiteY86" fmla="*/ 99678 h 563815"/>
                <a:gd name="connsiteX87" fmla="*/ 278705 w 582453"/>
                <a:gd name="connsiteY87" fmla="*/ 12313 h 563815"/>
                <a:gd name="connsiteX88" fmla="*/ 291044 w 582453"/>
                <a:gd name="connsiteY88" fmla="*/ 0 h 56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82453" h="563815">
                  <a:moveTo>
                    <a:pt x="452855" y="373207"/>
                  </a:moveTo>
                  <a:cubicBezTo>
                    <a:pt x="455860" y="372328"/>
                    <a:pt x="459231" y="372767"/>
                    <a:pt x="462456" y="374525"/>
                  </a:cubicBezTo>
                  <a:lnTo>
                    <a:pt x="539855" y="418461"/>
                  </a:lnTo>
                  <a:cubicBezTo>
                    <a:pt x="545132" y="421976"/>
                    <a:pt x="548650" y="429005"/>
                    <a:pt x="545132" y="436035"/>
                  </a:cubicBezTo>
                  <a:cubicBezTo>
                    <a:pt x="543373" y="441308"/>
                    <a:pt x="539855" y="443065"/>
                    <a:pt x="534578" y="443065"/>
                  </a:cubicBezTo>
                  <a:cubicBezTo>
                    <a:pt x="531060" y="443065"/>
                    <a:pt x="529300" y="443065"/>
                    <a:pt x="527541" y="441308"/>
                  </a:cubicBezTo>
                  <a:lnTo>
                    <a:pt x="450729" y="397372"/>
                  </a:lnTo>
                  <a:cubicBezTo>
                    <a:pt x="443693" y="393857"/>
                    <a:pt x="441934" y="386827"/>
                    <a:pt x="445452" y="379797"/>
                  </a:cubicBezTo>
                  <a:cubicBezTo>
                    <a:pt x="447211" y="376282"/>
                    <a:pt x="449850" y="374085"/>
                    <a:pt x="452855" y="373207"/>
                  </a:cubicBezTo>
                  <a:close/>
                  <a:moveTo>
                    <a:pt x="128583" y="372080"/>
                  </a:moveTo>
                  <a:cubicBezTo>
                    <a:pt x="131884" y="373180"/>
                    <a:pt x="134965" y="375380"/>
                    <a:pt x="136726" y="378020"/>
                  </a:cubicBezTo>
                  <a:cubicBezTo>
                    <a:pt x="140247" y="383299"/>
                    <a:pt x="138486" y="392098"/>
                    <a:pt x="131444" y="395617"/>
                  </a:cubicBezTo>
                  <a:lnTo>
                    <a:pt x="54564" y="439610"/>
                  </a:lnTo>
                  <a:cubicBezTo>
                    <a:pt x="52804" y="441370"/>
                    <a:pt x="49283" y="441370"/>
                    <a:pt x="47522" y="441370"/>
                  </a:cubicBezTo>
                  <a:cubicBezTo>
                    <a:pt x="44001" y="441370"/>
                    <a:pt x="38719" y="437851"/>
                    <a:pt x="36958" y="434331"/>
                  </a:cubicBezTo>
                  <a:cubicBezTo>
                    <a:pt x="33437" y="429052"/>
                    <a:pt x="35198" y="420253"/>
                    <a:pt x="42240" y="416734"/>
                  </a:cubicBezTo>
                  <a:lnTo>
                    <a:pt x="119120" y="372740"/>
                  </a:lnTo>
                  <a:cubicBezTo>
                    <a:pt x="121761" y="370981"/>
                    <a:pt x="125282" y="370981"/>
                    <a:pt x="128583" y="372080"/>
                  </a:cubicBezTo>
                  <a:close/>
                  <a:moveTo>
                    <a:pt x="481761" y="276633"/>
                  </a:moveTo>
                  <a:lnTo>
                    <a:pt x="569792" y="276633"/>
                  </a:lnTo>
                  <a:cubicBezTo>
                    <a:pt x="578595" y="276633"/>
                    <a:pt x="583877" y="281901"/>
                    <a:pt x="582116" y="288924"/>
                  </a:cubicBezTo>
                  <a:cubicBezTo>
                    <a:pt x="582116" y="295948"/>
                    <a:pt x="576835" y="301216"/>
                    <a:pt x="569792" y="301216"/>
                  </a:cubicBezTo>
                  <a:lnTo>
                    <a:pt x="481761" y="301216"/>
                  </a:lnTo>
                  <a:cubicBezTo>
                    <a:pt x="474719" y="301216"/>
                    <a:pt x="469437" y="295948"/>
                    <a:pt x="469437" y="288924"/>
                  </a:cubicBezTo>
                  <a:cubicBezTo>
                    <a:pt x="469437" y="281901"/>
                    <a:pt x="474719" y="276633"/>
                    <a:pt x="481761" y="276633"/>
                  </a:cubicBezTo>
                  <a:close/>
                  <a:moveTo>
                    <a:pt x="12323" y="276633"/>
                  </a:moveTo>
                  <a:lnTo>
                    <a:pt x="99762" y="276633"/>
                  </a:lnTo>
                  <a:cubicBezTo>
                    <a:pt x="106804" y="276633"/>
                    <a:pt x="112085" y="281908"/>
                    <a:pt x="112085" y="288940"/>
                  </a:cubicBezTo>
                  <a:cubicBezTo>
                    <a:pt x="112085" y="295973"/>
                    <a:pt x="106804" y="303006"/>
                    <a:pt x="99762" y="301248"/>
                  </a:cubicBezTo>
                  <a:lnTo>
                    <a:pt x="12323" y="301248"/>
                  </a:lnTo>
                  <a:cubicBezTo>
                    <a:pt x="5281" y="301248"/>
                    <a:pt x="0" y="295973"/>
                    <a:pt x="0" y="288940"/>
                  </a:cubicBezTo>
                  <a:cubicBezTo>
                    <a:pt x="0" y="281908"/>
                    <a:pt x="5281" y="276633"/>
                    <a:pt x="12323" y="276633"/>
                  </a:cubicBezTo>
                  <a:close/>
                  <a:moveTo>
                    <a:pt x="291091" y="230905"/>
                  </a:moveTo>
                  <a:cubicBezTo>
                    <a:pt x="193067" y="324096"/>
                    <a:pt x="232981" y="407910"/>
                    <a:pt x="273482" y="462418"/>
                  </a:cubicBezTo>
                  <a:cubicBezTo>
                    <a:pt x="277004" y="465935"/>
                    <a:pt x="257634" y="379777"/>
                    <a:pt x="291091" y="324096"/>
                  </a:cubicBezTo>
                  <a:cubicBezTo>
                    <a:pt x="273482" y="378018"/>
                    <a:pt x="296374" y="457143"/>
                    <a:pt x="291091" y="488207"/>
                  </a:cubicBezTo>
                  <a:cubicBezTo>
                    <a:pt x="403203" y="374502"/>
                    <a:pt x="324548" y="280138"/>
                    <a:pt x="291091" y="230905"/>
                  </a:cubicBezTo>
                  <a:close/>
                  <a:moveTo>
                    <a:pt x="291091" y="155883"/>
                  </a:moveTo>
                  <a:cubicBezTo>
                    <a:pt x="371506" y="155883"/>
                    <a:pt x="436660" y="220941"/>
                    <a:pt x="433138" y="301238"/>
                  </a:cubicBezTo>
                  <a:cubicBezTo>
                    <a:pt x="433138" y="407910"/>
                    <a:pt x="357419" y="421977"/>
                    <a:pt x="352136" y="480001"/>
                  </a:cubicBezTo>
                  <a:lnTo>
                    <a:pt x="348614" y="512824"/>
                  </a:lnTo>
                  <a:cubicBezTo>
                    <a:pt x="343332" y="542715"/>
                    <a:pt x="319266" y="563815"/>
                    <a:pt x="289330" y="563815"/>
                  </a:cubicBezTo>
                  <a:cubicBezTo>
                    <a:pt x="259395" y="563815"/>
                    <a:pt x="234742" y="540957"/>
                    <a:pt x="229459" y="512824"/>
                  </a:cubicBezTo>
                  <a:lnTo>
                    <a:pt x="225937" y="480001"/>
                  </a:lnTo>
                  <a:cubicBezTo>
                    <a:pt x="222415" y="421977"/>
                    <a:pt x="145522" y="409668"/>
                    <a:pt x="145522" y="301238"/>
                  </a:cubicBezTo>
                  <a:cubicBezTo>
                    <a:pt x="145522" y="220941"/>
                    <a:pt x="210089" y="155883"/>
                    <a:pt x="291091" y="155883"/>
                  </a:cubicBezTo>
                  <a:close/>
                  <a:moveTo>
                    <a:pt x="536996" y="136984"/>
                  </a:moveTo>
                  <a:cubicBezTo>
                    <a:pt x="540295" y="137864"/>
                    <a:pt x="543373" y="140064"/>
                    <a:pt x="545132" y="143583"/>
                  </a:cubicBezTo>
                  <a:cubicBezTo>
                    <a:pt x="548650" y="148862"/>
                    <a:pt x="546891" y="157661"/>
                    <a:pt x="539855" y="161180"/>
                  </a:cubicBezTo>
                  <a:lnTo>
                    <a:pt x="462456" y="205173"/>
                  </a:lnTo>
                  <a:cubicBezTo>
                    <a:pt x="460697" y="206933"/>
                    <a:pt x="457766" y="206933"/>
                    <a:pt x="456007" y="206933"/>
                  </a:cubicBezTo>
                  <a:cubicBezTo>
                    <a:pt x="452488" y="206933"/>
                    <a:pt x="447211" y="205173"/>
                    <a:pt x="445452" y="199894"/>
                  </a:cubicBezTo>
                  <a:cubicBezTo>
                    <a:pt x="441934" y="194615"/>
                    <a:pt x="443693" y="185816"/>
                    <a:pt x="450729" y="182297"/>
                  </a:cubicBezTo>
                  <a:lnTo>
                    <a:pt x="527541" y="138303"/>
                  </a:lnTo>
                  <a:cubicBezTo>
                    <a:pt x="530180" y="136544"/>
                    <a:pt x="533698" y="136104"/>
                    <a:pt x="536996" y="136984"/>
                  </a:cubicBezTo>
                  <a:close/>
                  <a:moveTo>
                    <a:pt x="44441" y="136984"/>
                  </a:moveTo>
                  <a:cubicBezTo>
                    <a:pt x="47522" y="136104"/>
                    <a:pt x="51043" y="136544"/>
                    <a:pt x="54564" y="138303"/>
                  </a:cubicBezTo>
                  <a:lnTo>
                    <a:pt x="131444" y="182297"/>
                  </a:lnTo>
                  <a:cubicBezTo>
                    <a:pt x="138486" y="185816"/>
                    <a:pt x="140247" y="194615"/>
                    <a:pt x="136726" y="199894"/>
                  </a:cubicBezTo>
                  <a:cubicBezTo>
                    <a:pt x="134965" y="205173"/>
                    <a:pt x="131444" y="206933"/>
                    <a:pt x="126162" y="206933"/>
                  </a:cubicBezTo>
                  <a:cubicBezTo>
                    <a:pt x="122641" y="206933"/>
                    <a:pt x="120880" y="206933"/>
                    <a:pt x="119120" y="205173"/>
                  </a:cubicBezTo>
                  <a:lnTo>
                    <a:pt x="42240" y="161180"/>
                  </a:lnTo>
                  <a:cubicBezTo>
                    <a:pt x="35198" y="157661"/>
                    <a:pt x="33437" y="150622"/>
                    <a:pt x="36958" y="143583"/>
                  </a:cubicBezTo>
                  <a:cubicBezTo>
                    <a:pt x="38719" y="140064"/>
                    <a:pt x="41360" y="137864"/>
                    <a:pt x="44441" y="136984"/>
                  </a:cubicBezTo>
                  <a:close/>
                  <a:moveTo>
                    <a:pt x="426494" y="35635"/>
                  </a:moveTo>
                  <a:cubicBezTo>
                    <a:pt x="429575" y="34756"/>
                    <a:pt x="433096" y="35196"/>
                    <a:pt x="436617" y="36954"/>
                  </a:cubicBezTo>
                  <a:cubicBezTo>
                    <a:pt x="443659" y="40471"/>
                    <a:pt x="445419" y="49264"/>
                    <a:pt x="441898" y="54539"/>
                  </a:cubicBezTo>
                  <a:lnTo>
                    <a:pt x="397887" y="131329"/>
                  </a:lnTo>
                  <a:cubicBezTo>
                    <a:pt x="396127" y="136604"/>
                    <a:pt x="392606" y="138363"/>
                    <a:pt x="387325" y="138363"/>
                  </a:cubicBezTo>
                  <a:cubicBezTo>
                    <a:pt x="383804" y="138363"/>
                    <a:pt x="382044" y="138363"/>
                    <a:pt x="380283" y="136604"/>
                  </a:cubicBezTo>
                  <a:cubicBezTo>
                    <a:pt x="373241" y="133087"/>
                    <a:pt x="371481" y="126053"/>
                    <a:pt x="375002" y="119019"/>
                  </a:cubicBezTo>
                  <a:lnTo>
                    <a:pt x="419013" y="42230"/>
                  </a:lnTo>
                  <a:cubicBezTo>
                    <a:pt x="420773" y="38713"/>
                    <a:pt x="423414" y="36515"/>
                    <a:pt x="426494" y="35635"/>
                  </a:cubicBezTo>
                  <a:close/>
                  <a:moveTo>
                    <a:pt x="155032" y="33845"/>
                  </a:moveTo>
                  <a:cubicBezTo>
                    <a:pt x="158334" y="34725"/>
                    <a:pt x="161415" y="36923"/>
                    <a:pt x="163176" y="40440"/>
                  </a:cubicBezTo>
                  <a:lnTo>
                    <a:pt x="206613" y="117229"/>
                  </a:lnTo>
                  <a:cubicBezTo>
                    <a:pt x="210135" y="122505"/>
                    <a:pt x="208374" y="131297"/>
                    <a:pt x="201330" y="134814"/>
                  </a:cubicBezTo>
                  <a:cubicBezTo>
                    <a:pt x="199569" y="136573"/>
                    <a:pt x="196634" y="136573"/>
                    <a:pt x="194873" y="136573"/>
                  </a:cubicBezTo>
                  <a:cubicBezTo>
                    <a:pt x="191352" y="136573"/>
                    <a:pt x="186069" y="134814"/>
                    <a:pt x="184308" y="129539"/>
                  </a:cubicBezTo>
                  <a:lnTo>
                    <a:pt x="140284" y="52749"/>
                  </a:lnTo>
                  <a:cubicBezTo>
                    <a:pt x="136762" y="47474"/>
                    <a:pt x="138523" y="38681"/>
                    <a:pt x="145567" y="35164"/>
                  </a:cubicBezTo>
                  <a:cubicBezTo>
                    <a:pt x="148208" y="33406"/>
                    <a:pt x="151730" y="32966"/>
                    <a:pt x="155032" y="33845"/>
                  </a:cubicBezTo>
                  <a:close/>
                  <a:moveTo>
                    <a:pt x="291044" y="0"/>
                  </a:moveTo>
                  <a:cubicBezTo>
                    <a:pt x="298094" y="0"/>
                    <a:pt x="303382" y="5277"/>
                    <a:pt x="303382" y="12313"/>
                  </a:cubicBezTo>
                  <a:lnTo>
                    <a:pt x="303382" y="99678"/>
                  </a:lnTo>
                  <a:cubicBezTo>
                    <a:pt x="303382" y="106714"/>
                    <a:pt x="298094" y="111991"/>
                    <a:pt x="291044" y="111991"/>
                  </a:cubicBezTo>
                  <a:cubicBezTo>
                    <a:pt x="283993" y="111991"/>
                    <a:pt x="278705" y="104955"/>
                    <a:pt x="278705" y="99678"/>
                  </a:cubicBezTo>
                  <a:lnTo>
                    <a:pt x="278705" y="12313"/>
                  </a:lnTo>
                  <a:cubicBezTo>
                    <a:pt x="278705" y="5277"/>
                    <a:pt x="283993" y="0"/>
                    <a:pt x="291044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6" name="ValueShape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599F1BD8-8F58-4665-8011-0AB94F8DE9EA}"/>
                </a:ext>
              </a:extLst>
            </p:cNvPr>
            <p:cNvSpPr/>
            <p:nvPr/>
          </p:nvSpPr>
          <p:spPr>
            <a:xfrm>
              <a:off x="4726927" y="1314101"/>
              <a:ext cx="977840" cy="977840"/>
            </a:xfrm>
            <a:prstGeom prst="arc">
              <a:avLst>
                <a:gd name="adj1" fmla="val 5400000"/>
                <a:gd name="adj2" fmla="val 18576000"/>
              </a:avLst>
            </a:prstGeom>
            <a:ln w="152400" cap="rnd">
              <a:solidFill>
                <a:schemeClr val="accent1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ValueText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8AE6124E-A484-4F20-A078-52F50070073A}"/>
                </a:ext>
              </a:extLst>
            </p:cNvPr>
            <p:cNvSpPr txBox="1"/>
            <p:nvPr/>
          </p:nvSpPr>
          <p:spPr>
            <a:xfrm>
              <a:off x="6017875" y="1531173"/>
              <a:ext cx="576000" cy="432000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7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61%</a:t>
              </a:r>
              <a:endParaRPr lang="en-US" sz="7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ValueShape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340E71BF-3FE0-4B79-9F75-179207979673}"/>
                </a:ext>
              </a:extLst>
            </p:cNvPr>
            <p:cNvSpPr/>
            <p:nvPr/>
          </p:nvSpPr>
          <p:spPr>
            <a:xfrm>
              <a:off x="6403637" y="2469221"/>
              <a:ext cx="977840" cy="977840"/>
            </a:xfrm>
            <a:prstGeom prst="arc">
              <a:avLst>
                <a:gd name="adj1" fmla="val 9600000"/>
                <a:gd name="adj2" fmla="val 96000"/>
              </a:avLst>
            </a:prstGeom>
            <a:ln w="152400" cap="rnd">
              <a:solidFill>
                <a:schemeClr val="accent4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ValueText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A8CEC7C2-4701-4BF4-82BD-5622FADB165B}"/>
                </a:ext>
              </a:extLst>
            </p:cNvPr>
            <p:cNvSpPr txBox="1"/>
            <p:nvPr/>
          </p:nvSpPr>
          <p:spPr>
            <a:xfrm>
              <a:off x="7633407" y="2702127"/>
              <a:ext cx="576000" cy="432000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7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56%</a:t>
              </a:r>
              <a:endParaRPr lang="en-US" sz="700" dirty="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ValueShape3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3B12220B-DAA2-4079-A3D4-2C716BCC1619}"/>
                </a:ext>
              </a:extLst>
            </p:cNvPr>
            <p:cNvSpPr/>
            <p:nvPr/>
          </p:nvSpPr>
          <p:spPr>
            <a:xfrm>
              <a:off x="6102085" y="3801621"/>
              <a:ext cx="977840" cy="977840"/>
            </a:xfrm>
            <a:prstGeom prst="arc">
              <a:avLst>
                <a:gd name="adj1" fmla="val 13200000"/>
                <a:gd name="adj2" fmla="val 7152000"/>
              </a:avLst>
            </a:prstGeom>
            <a:ln w="152400" cap="rnd">
              <a:solidFill>
                <a:schemeClr val="accent5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ValueText3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4C508BBC-1684-44DA-BB82-EE16588FD94A}"/>
                </a:ext>
              </a:extLst>
            </p:cNvPr>
            <p:cNvSpPr txBox="1"/>
            <p:nvPr/>
          </p:nvSpPr>
          <p:spPr>
            <a:xfrm>
              <a:off x="7483796" y="4137664"/>
              <a:ext cx="576001" cy="432000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7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72%</a:t>
              </a:r>
              <a:endParaRPr lang="en-US" sz="700" dirty="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CustomText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8D9F75B9-D4C3-4583-B345-1CBD3FAEE1C8}"/>
                </a:ext>
              </a:extLst>
            </p:cNvPr>
            <p:cNvSpPr/>
            <p:nvPr/>
          </p:nvSpPr>
          <p:spPr>
            <a:xfrm>
              <a:off x="6593876" y="1450394"/>
              <a:ext cx="1806705" cy="39247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strike="noStrike" kern="1200" cap="none" spc="0" normalizeH="0" baseline="0" noProof="0" dirty="0">
                  <a:solidFill>
                    <a:schemeClr val="tx2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3" name="CustomText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998366F3-3FC4-4D0E-8B6E-A9C2CF6F6B15}"/>
                </a:ext>
              </a:extLst>
            </p:cNvPr>
            <p:cNvSpPr/>
            <p:nvPr/>
          </p:nvSpPr>
          <p:spPr>
            <a:xfrm>
              <a:off x="6593875" y="1734726"/>
              <a:ext cx="1806705" cy="286477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4" name="CustomText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962C1F95-8623-4A52-89E1-0B71FBBA53A2}"/>
                </a:ext>
              </a:extLst>
            </p:cNvPr>
            <p:cNvSpPr/>
            <p:nvPr/>
          </p:nvSpPr>
          <p:spPr>
            <a:xfrm>
              <a:off x="8214840" y="2562126"/>
              <a:ext cx="1806705" cy="39247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strike="noStrike" kern="1200" cap="none" spc="0" normalizeH="0" baseline="0" noProof="0" dirty="0">
                  <a:solidFill>
                    <a:schemeClr val="tx2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5" name="CustomText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91A05EBA-2982-49A1-A7F3-21B207DF120C}"/>
                </a:ext>
              </a:extLst>
            </p:cNvPr>
            <p:cNvSpPr/>
            <p:nvPr/>
          </p:nvSpPr>
          <p:spPr>
            <a:xfrm>
              <a:off x="8214839" y="2858997"/>
              <a:ext cx="1806705" cy="286477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6" name="CustomText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745DE843-E100-4E45-9892-C96EA0272AB6}"/>
                </a:ext>
              </a:extLst>
            </p:cNvPr>
            <p:cNvSpPr/>
            <p:nvPr/>
          </p:nvSpPr>
          <p:spPr>
            <a:xfrm>
              <a:off x="8115396" y="4032373"/>
              <a:ext cx="1806705" cy="39247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strike="noStrike" kern="1200" cap="none" spc="0" normalizeH="0" baseline="0" noProof="0" dirty="0">
                  <a:solidFill>
                    <a:schemeClr val="tx2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7" name="CustomText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A9246179-C8CF-4CCA-A651-ECBC5ACD9318}"/>
                </a:ext>
              </a:extLst>
            </p:cNvPr>
            <p:cNvSpPr/>
            <p:nvPr/>
          </p:nvSpPr>
          <p:spPr>
            <a:xfrm>
              <a:off x="8115395" y="4343928"/>
              <a:ext cx="1806705" cy="286477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8" name="Extra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xmlns:a14="http://schemas.microsoft.com/office/drawing/2010/main" id="{AE518E91-0BEF-4AB7-9E2D-ED6EF463D151}"/>
                </a:ext>
              </a:extLst>
            </p:cNvPr>
            <p:cNvSpPr/>
            <p:nvPr/>
          </p:nvSpPr>
          <p:spPr bwMode="auto">
            <a:xfrm>
              <a:off x="0" y="6024306"/>
              <a:ext cx="12192000" cy="833693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06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8">
            <a:extLst>
              <a:ext uri="{FF2B5EF4-FFF2-40B4-BE49-F238E27FC236}">
                <a16:creationId xmlns="" xmlns:a16="http://schemas.microsoft.com/office/drawing/2014/main" id="{29EB7F4F-CD13-4100-8D98-74B87EC9E6D0}"/>
              </a:ext>
            </a:extLst>
          </p:cNvPr>
          <p:cNvSpPr/>
          <p:nvPr/>
        </p:nvSpPr>
        <p:spPr>
          <a:xfrm>
            <a:off x="4673600" y="0"/>
            <a:ext cx="7518400" cy="6874831"/>
          </a:xfrm>
          <a:custGeom>
            <a:avLst/>
            <a:gdLst>
              <a:gd name="connsiteX0" fmla="*/ 4000477 w 7518400"/>
              <a:gd name="connsiteY0" fmla="*/ 0 h 6874831"/>
              <a:gd name="connsiteX1" fmla="*/ 7518400 w 7518400"/>
              <a:gd name="connsiteY1" fmla="*/ 0 h 6874831"/>
              <a:gd name="connsiteX2" fmla="*/ 7518400 w 7518400"/>
              <a:gd name="connsiteY2" fmla="*/ 6874831 h 6874831"/>
              <a:gd name="connsiteX3" fmla="*/ 4737099 w 7518400"/>
              <a:gd name="connsiteY3" fmla="*/ 6874831 h 6874831"/>
              <a:gd name="connsiteX4" fmla="*/ 4746959 w 7518400"/>
              <a:gd name="connsiteY4" fmla="*/ 6858000 h 6874831"/>
              <a:gd name="connsiteX5" fmla="*/ 0 w 7518400"/>
              <a:gd name="connsiteY5" fmla="*/ 6858000 h 687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8400" h="6874831">
                <a:moveTo>
                  <a:pt x="4000477" y="0"/>
                </a:moveTo>
                <a:lnTo>
                  <a:pt x="7518400" y="0"/>
                </a:lnTo>
                <a:lnTo>
                  <a:pt x="7518400" y="6874831"/>
                </a:lnTo>
                <a:lnTo>
                  <a:pt x="4737099" y="6874831"/>
                </a:lnTo>
                <a:lnTo>
                  <a:pt x="4746959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 l="-18881" r="-188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71CAE26D-6E85-422A-9315-C17B7109F0D1}"/>
              </a:ext>
            </a:extLst>
          </p:cNvPr>
          <p:cNvSpPr/>
          <p:nvPr/>
        </p:nvSpPr>
        <p:spPr>
          <a:xfrm>
            <a:off x="4673042" y="1643945"/>
            <a:ext cx="3886200" cy="3321551"/>
          </a:xfrm>
          <a:prstGeom prst="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884171" y="318996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56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31" name="2347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1718" y="1130300"/>
            <a:ext cx="12215436" cy="5763023"/>
            <a:chOff x="-11718" y="1130300"/>
            <a:chExt cx="12215436" cy="5763023"/>
          </a:xfrm>
        </p:grpSpPr>
        <p:grpSp>
          <p:nvGrpSpPr>
            <p:cNvPr id="32" name="íṩḷîdê">
              <a:extLst>
                <a:ext uri="{FF2B5EF4-FFF2-40B4-BE49-F238E27FC236}">
                  <a16:creationId xmlns="" xmlns:a16="http://schemas.microsoft.com/office/drawing/2014/main" id="{8826755B-E760-4C0E-A4F0-17F639DBB567}"/>
                </a:ext>
              </a:extLst>
            </p:cNvPr>
            <p:cNvGrpSpPr/>
            <p:nvPr/>
          </p:nvGrpSpPr>
          <p:grpSpPr>
            <a:xfrm>
              <a:off x="0" y="4452494"/>
              <a:ext cx="12177687" cy="2440829"/>
              <a:chOff x="0" y="4466341"/>
              <a:chExt cx="9144000" cy="1832773"/>
            </a:xfrm>
          </p:grpSpPr>
          <p:sp>
            <p:nvSpPr>
              <p:cNvPr id="56" name="išḻïḑe">
                <a:extLst>
                  <a:ext uri="{FF2B5EF4-FFF2-40B4-BE49-F238E27FC236}">
                    <a16:creationId xmlns="" xmlns:a16="http://schemas.microsoft.com/office/drawing/2014/main" id="{BC51AF6D-FCA2-4D68-80B2-21E7D2BEDE47}"/>
                  </a:ext>
                </a:extLst>
              </p:cNvPr>
              <p:cNvSpPr/>
              <p:nvPr/>
            </p:nvSpPr>
            <p:spPr bwMode="auto">
              <a:xfrm>
                <a:off x="772875" y="4678733"/>
                <a:ext cx="4359944" cy="1392352"/>
              </a:xfrm>
              <a:custGeom>
                <a:avLst/>
                <a:gdLst>
                  <a:gd name="T0" fmla="*/ 1027 w 1478"/>
                  <a:gd name="T1" fmla="*/ 471 h 473"/>
                  <a:gd name="T2" fmla="*/ 972 w 1478"/>
                  <a:gd name="T3" fmla="*/ 473 h 473"/>
                  <a:gd name="T4" fmla="*/ 970 w 1478"/>
                  <a:gd name="T5" fmla="*/ 473 h 473"/>
                  <a:gd name="T6" fmla="*/ 995 w 1478"/>
                  <a:gd name="T7" fmla="*/ 117 h 473"/>
                  <a:gd name="T8" fmla="*/ 996 w 1478"/>
                  <a:gd name="T9" fmla="*/ 105 h 473"/>
                  <a:gd name="T10" fmla="*/ 1006 w 1478"/>
                  <a:gd name="T11" fmla="*/ 117 h 473"/>
                  <a:gd name="T12" fmla="*/ 1010 w 1478"/>
                  <a:gd name="T13" fmla="*/ 471 h 473"/>
                  <a:gd name="T14" fmla="*/ 1461 w 1478"/>
                  <a:gd name="T15" fmla="*/ 105 h 473"/>
                  <a:gd name="T16" fmla="*/ 1465 w 1478"/>
                  <a:gd name="T17" fmla="*/ 105 h 473"/>
                  <a:gd name="T18" fmla="*/ 1475 w 1478"/>
                  <a:gd name="T19" fmla="*/ 155 h 473"/>
                  <a:gd name="T20" fmla="*/ 1478 w 1478"/>
                  <a:gd name="T21" fmla="*/ 473 h 473"/>
                  <a:gd name="T22" fmla="*/ 1465 w 1478"/>
                  <a:gd name="T23" fmla="*/ 473 h 473"/>
                  <a:gd name="T24" fmla="*/ 1423 w 1478"/>
                  <a:gd name="T25" fmla="*/ 473 h 473"/>
                  <a:gd name="T26" fmla="*/ 1415 w 1478"/>
                  <a:gd name="T27" fmla="*/ 207 h 473"/>
                  <a:gd name="T28" fmla="*/ 1423 w 1478"/>
                  <a:gd name="T29" fmla="*/ 155 h 473"/>
                  <a:gd name="T30" fmla="*/ 1427 w 1478"/>
                  <a:gd name="T31" fmla="*/ 105 h 473"/>
                  <a:gd name="T32" fmla="*/ 1442 w 1478"/>
                  <a:gd name="T33" fmla="*/ 23 h 473"/>
                  <a:gd name="T34" fmla="*/ 1461 w 1478"/>
                  <a:gd name="T35" fmla="*/ 105 h 473"/>
                  <a:gd name="T36" fmla="*/ 1285 w 1478"/>
                  <a:gd name="T37" fmla="*/ 190 h 473"/>
                  <a:gd name="T38" fmla="*/ 1335 w 1478"/>
                  <a:gd name="T39" fmla="*/ 473 h 473"/>
                  <a:gd name="T40" fmla="*/ 1285 w 1478"/>
                  <a:gd name="T41" fmla="*/ 190 h 473"/>
                  <a:gd name="T42" fmla="*/ 1176 w 1478"/>
                  <a:gd name="T43" fmla="*/ 243 h 473"/>
                  <a:gd name="T44" fmla="*/ 1216 w 1478"/>
                  <a:gd name="T45" fmla="*/ 473 h 473"/>
                  <a:gd name="T46" fmla="*/ 1176 w 1478"/>
                  <a:gd name="T47" fmla="*/ 243 h 473"/>
                  <a:gd name="T48" fmla="*/ 1083 w 1478"/>
                  <a:gd name="T49" fmla="*/ 167 h 473"/>
                  <a:gd name="T50" fmla="*/ 1125 w 1478"/>
                  <a:gd name="T51" fmla="*/ 473 h 473"/>
                  <a:gd name="T52" fmla="*/ 1083 w 1478"/>
                  <a:gd name="T53" fmla="*/ 167 h 473"/>
                  <a:gd name="T54" fmla="*/ 849 w 1478"/>
                  <a:gd name="T55" fmla="*/ 295 h 473"/>
                  <a:gd name="T56" fmla="*/ 884 w 1478"/>
                  <a:gd name="T57" fmla="*/ 473 h 473"/>
                  <a:gd name="T58" fmla="*/ 849 w 1478"/>
                  <a:gd name="T59" fmla="*/ 295 h 473"/>
                  <a:gd name="T60" fmla="*/ 631 w 1478"/>
                  <a:gd name="T61" fmla="*/ 373 h 473"/>
                  <a:gd name="T62" fmla="*/ 643 w 1478"/>
                  <a:gd name="T63" fmla="*/ 318 h 473"/>
                  <a:gd name="T64" fmla="*/ 667 w 1478"/>
                  <a:gd name="T65" fmla="*/ 306 h 473"/>
                  <a:gd name="T66" fmla="*/ 702 w 1478"/>
                  <a:gd name="T67" fmla="*/ 234 h 473"/>
                  <a:gd name="T68" fmla="*/ 723 w 1478"/>
                  <a:gd name="T69" fmla="*/ 306 h 473"/>
                  <a:gd name="T70" fmla="*/ 702 w 1478"/>
                  <a:gd name="T71" fmla="*/ 473 h 473"/>
                  <a:gd name="T72" fmla="*/ 687 w 1478"/>
                  <a:gd name="T73" fmla="*/ 473 h 473"/>
                  <a:gd name="T74" fmla="*/ 643 w 1478"/>
                  <a:gd name="T75" fmla="*/ 473 h 473"/>
                  <a:gd name="T76" fmla="*/ 631 w 1478"/>
                  <a:gd name="T77" fmla="*/ 373 h 473"/>
                  <a:gd name="T78" fmla="*/ 581 w 1478"/>
                  <a:gd name="T79" fmla="*/ 255 h 473"/>
                  <a:gd name="T80" fmla="*/ 623 w 1478"/>
                  <a:gd name="T81" fmla="*/ 473 h 473"/>
                  <a:gd name="T82" fmla="*/ 581 w 1478"/>
                  <a:gd name="T83" fmla="*/ 255 h 473"/>
                  <a:gd name="T84" fmla="*/ 532 w 1478"/>
                  <a:gd name="T85" fmla="*/ 314 h 473"/>
                  <a:gd name="T86" fmla="*/ 557 w 1478"/>
                  <a:gd name="T87" fmla="*/ 356 h 473"/>
                  <a:gd name="T88" fmla="*/ 532 w 1478"/>
                  <a:gd name="T89" fmla="*/ 473 h 473"/>
                  <a:gd name="T90" fmla="*/ 455 w 1478"/>
                  <a:gd name="T91" fmla="*/ 473 h 473"/>
                  <a:gd name="T92" fmla="*/ 455 w 1478"/>
                  <a:gd name="T93" fmla="*/ 302 h 473"/>
                  <a:gd name="T94" fmla="*/ 488 w 1478"/>
                  <a:gd name="T95" fmla="*/ 356 h 473"/>
                  <a:gd name="T96" fmla="*/ 532 w 1478"/>
                  <a:gd name="T97" fmla="*/ 314 h 473"/>
                  <a:gd name="T98" fmla="*/ 360 w 1478"/>
                  <a:gd name="T99" fmla="*/ 293 h 473"/>
                  <a:gd name="T100" fmla="*/ 426 w 1478"/>
                  <a:gd name="T101" fmla="*/ 473 h 473"/>
                  <a:gd name="T102" fmla="*/ 360 w 1478"/>
                  <a:gd name="T103" fmla="*/ 293 h 473"/>
                  <a:gd name="T104" fmla="*/ 287 w 1478"/>
                  <a:gd name="T105" fmla="*/ 209 h 473"/>
                  <a:gd name="T106" fmla="*/ 350 w 1478"/>
                  <a:gd name="T107" fmla="*/ 473 h 473"/>
                  <a:gd name="T108" fmla="*/ 287 w 1478"/>
                  <a:gd name="T109" fmla="*/ 209 h 473"/>
                  <a:gd name="T110" fmla="*/ 195 w 1478"/>
                  <a:gd name="T111" fmla="*/ 184 h 473"/>
                  <a:gd name="T112" fmla="*/ 241 w 1478"/>
                  <a:gd name="T113" fmla="*/ 473 h 473"/>
                  <a:gd name="T114" fmla="*/ 195 w 1478"/>
                  <a:gd name="T115" fmla="*/ 184 h 473"/>
                  <a:gd name="T116" fmla="*/ 31 w 1478"/>
                  <a:gd name="T117" fmla="*/ 264 h 473"/>
                  <a:gd name="T118" fmla="*/ 92 w 1478"/>
                  <a:gd name="T119" fmla="*/ 473 h 473"/>
                  <a:gd name="T120" fmla="*/ 31 w 1478"/>
                  <a:gd name="T121" fmla="*/ 473 h 473"/>
                  <a:gd name="T122" fmla="*/ 0 w 1478"/>
                  <a:gd name="T123" fmla="*/ 331 h 473"/>
                  <a:gd name="T124" fmla="*/ 31 w 1478"/>
                  <a:gd name="T125" fmla="*/ 264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78" h="473">
                    <a:moveTo>
                      <a:pt x="1010" y="471"/>
                    </a:moveTo>
                    <a:lnTo>
                      <a:pt x="1027" y="471"/>
                    </a:lnTo>
                    <a:lnTo>
                      <a:pt x="1027" y="473"/>
                    </a:lnTo>
                    <a:lnTo>
                      <a:pt x="972" y="473"/>
                    </a:lnTo>
                    <a:lnTo>
                      <a:pt x="972" y="473"/>
                    </a:lnTo>
                    <a:lnTo>
                      <a:pt x="970" y="473"/>
                    </a:lnTo>
                    <a:lnTo>
                      <a:pt x="970" y="117"/>
                    </a:lnTo>
                    <a:lnTo>
                      <a:pt x="995" y="117"/>
                    </a:lnTo>
                    <a:lnTo>
                      <a:pt x="996" y="75"/>
                    </a:lnTo>
                    <a:lnTo>
                      <a:pt x="996" y="105"/>
                    </a:lnTo>
                    <a:lnTo>
                      <a:pt x="1002" y="105"/>
                    </a:lnTo>
                    <a:lnTo>
                      <a:pt x="1006" y="117"/>
                    </a:lnTo>
                    <a:lnTo>
                      <a:pt x="1010" y="117"/>
                    </a:lnTo>
                    <a:lnTo>
                      <a:pt x="1010" y="471"/>
                    </a:lnTo>
                    <a:lnTo>
                      <a:pt x="1010" y="471"/>
                    </a:lnTo>
                    <a:close/>
                    <a:moveTo>
                      <a:pt x="1461" y="105"/>
                    </a:moveTo>
                    <a:lnTo>
                      <a:pt x="1463" y="0"/>
                    </a:lnTo>
                    <a:lnTo>
                      <a:pt x="1465" y="105"/>
                    </a:lnTo>
                    <a:lnTo>
                      <a:pt x="1475" y="105"/>
                    </a:lnTo>
                    <a:lnTo>
                      <a:pt x="1475" y="155"/>
                    </a:lnTo>
                    <a:lnTo>
                      <a:pt x="1478" y="155"/>
                    </a:lnTo>
                    <a:lnTo>
                      <a:pt x="1478" y="473"/>
                    </a:lnTo>
                    <a:lnTo>
                      <a:pt x="1475" y="473"/>
                    </a:lnTo>
                    <a:lnTo>
                      <a:pt x="1465" y="473"/>
                    </a:lnTo>
                    <a:lnTo>
                      <a:pt x="1427" y="473"/>
                    </a:lnTo>
                    <a:lnTo>
                      <a:pt x="1423" y="473"/>
                    </a:lnTo>
                    <a:lnTo>
                      <a:pt x="1415" y="473"/>
                    </a:lnTo>
                    <a:lnTo>
                      <a:pt x="1415" y="207"/>
                    </a:lnTo>
                    <a:lnTo>
                      <a:pt x="1423" y="207"/>
                    </a:lnTo>
                    <a:lnTo>
                      <a:pt x="1423" y="155"/>
                    </a:lnTo>
                    <a:lnTo>
                      <a:pt x="1427" y="155"/>
                    </a:lnTo>
                    <a:lnTo>
                      <a:pt x="1427" y="105"/>
                    </a:lnTo>
                    <a:lnTo>
                      <a:pt x="1440" y="105"/>
                    </a:lnTo>
                    <a:lnTo>
                      <a:pt x="1442" y="23"/>
                    </a:lnTo>
                    <a:lnTo>
                      <a:pt x="1444" y="105"/>
                    </a:lnTo>
                    <a:lnTo>
                      <a:pt x="1461" y="105"/>
                    </a:lnTo>
                    <a:lnTo>
                      <a:pt x="1461" y="105"/>
                    </a:lnTo>
                    <a:close/>
                    <a:moveTo>
                      <a:pt x="1285" y="190"/>
                    </a:moveTo>
                    <a:lnTo>
                      <a:pt x="1335" y="190"/>
                    </a:lnTo>
                    <a:lnTo>
                      <a:pt x="1335" y="473"/>
                    </a:lnTo>
                    <a:lnTo>
                      <a:pt x="1285" y="473"/>
                    </a:lnTo>
                    <a:lnTo>
                      <a:pt x="1285" y="190"/>
                    </a:lnTo>
                    <a:lnTo>
                      <a:pt x="1285" y="190"/>
                    </a:lnTo>
                    <a:close/>
                    <a:moveTo>
                      <a:pt x="1176" y="243"/>
                    </a:moveTo>
                    <a:lnTo>
                      <a:pt x="1216" y="243"/>
                    </a:lnTo>
                    <a:lnTo>
                      <a:pt x="1216" y="473"/>
                    </a:lnTo>
                    <a:lnTo>
                      <a:pt x="1176" y="473"/>
                    </a:lnTo>
                    <a:lnTo>
                      <a:pt x="1176" y="243"/>
                    </a:lnTo>
                    <a:lnTo>
                      <a:pt x="1176" y="243"/>
                    </a:lnTo>
                    <a:close/>
                    <a:moveTo>
                      <a:pt x="1083" y="167"/>
                    </a:moveTo>
                    <a:lnTo>
                      <a:pt x="1125" y="167"/>
                    </a:lnTo>
                    <a:lnTo>
                      <a:pt x="1125" y="473"/>
                    </a:lnTo>
                    <a:lnTo>
                      <a:pt x="1083" y="473"/>
                    </a:lnTo>
                    <a:lnTo>
                      <a:pt x="1083" y="167"/>
                    </a:lnTo>
                    <a:lnTo>
                      <a:pt x="1083" y="167"/>
                    </a:lnTo>
                    <a:close/>
                    <a:moveTo>
                      <a:pt x="849" y="295"/>
                    </a:moveTo>
                    <a:lnTo>
                      <a:pt x="884" y="295"/>
                    </a:lnTo>
                    <a:lnTo>
                      <a:pt x="884" y="473"/>
                    </a:lnTo>
                    <a:lnTo>
                      <a:pt x="849" y="473"/>
                    </a:lnTo>
                    <a:lnTo>
                      <a:pt x="849" y="295"/>
                    </a:lnTo>
                    <a:lnTo>
                      <a:pt x="849" y="295"/>
                    </a:lnTo>
                    <a:close/>
                    <a:moveTo>
                      <a:pt x="631" y="373"/>
                    </a:moveTo>
                    <a:lnTo>
                      <a:pt x="643" y="373"/>
                    </a:lnTo>
                    <a:lnTo>
                      <a:pt x="643" y="318"/>
                    </a:lnTo>
                    <a:lnTo>
                      <a:pt x="667" y="318"/>
                    </a:lnTo>
                    <a:lnTo>
                      <a:pt x="667" y="306"/>
                    </a:lnTo>
                    <a:lnTo>
                      <a:pt x="667" y="234"/>
                    </a:lnTo>
                    <a:lnTo>
                      <a:pt x="702" y="234"/>
                    </a:lnTo>
                    <a:lnTo>
                      <a:pt x="702" y="306"/>
                    </a:lnTo>
                    <a:lnTo>
                      <a:pt x="723" y="306"/>
                    </a:lnTo>
                    <a:lnTo>
                      <a:pt x="723" y="473"/>
                    </a:lnTo>
                    <a:lnTo>
                      <a:pt x="702" y="473"/>
                    </a:lnTo>
                    <a:lnTo>
                      <a:pt x="698" y="473"/>
                    </a:lnTo>
                    <a:lnTo>
                      <a:pt x="687" y="473"/>
                    </a:lnTo>
                    <a:lnTo>
                      <a:pt x="667" y="473"/>
                    </a:lnTo>
                    <a:lnTo>
                      <a:pt x="643" y="473"/>
                    </a:lnTo>
                    <a:lnTo>
                      <a:pt x="631" y="473"/>
                    </a:lnTo>
                    <a:lnTo>
                      <a:pt x="631" y="373"/>
                    </a:lnTo>
                    <a:lnTo>
                      <a:pt x="631" y="373"/>
                    </a:lnTo>
                    <a:close/>
                    <a:moveTo>
                      <a:pt x="581" y="255"/>
                    </a:moveTo>
                    <a:lnTo>
                      <a:pt x="623" y="255"/>
                    </a:lnTo>
                    <a:lnTo>
                      <a:pt x="623" y="473"/>
                    </a:lnTo>
                    <a:lnTo>
                      <a:pt x="581" y="473"/>
                    </a:lnTo>
                    <a:lnTo>
                      <a:pt x="581" y="255"/>
                    </a:lnTo>
                    <a:lnTo>
                      <a:pt x="581" y="255"/>
                    </a:lnTo>
                    <a:close/>
                    <a:moveTo>
                      <a:pt x="532" y="314"/>
                    </a:moveTo>
                    <a:lnTo>
                      <a:pt x="557" y="314"/>
                    </a:lnTo>
                    <a:lnTo>
                      <a:pt x="557" y="356"/>
                    </a:lnTo>
                    <a:lnTo>
                      <a:pt x="557" y="473"/>
                    </a:lnTo>
                    <a:lnTo>
                      <a:pt x="532" y="473"/>
                    </a:lnTo>
                    <a:lnTo>
                      <a:pt x="488" y="473"/>
                    </a:lnTo>
                    <a:lnTo>
                      <a:pt x="455" y="473"/>
                    </a:lnTo>
                    <a:lnTo>
                      <a:pt x="455" y="356"/>
                    </a:lnTo>
                    <a:lnTo>
                      <a:pt x="455" y="302"/>
                    </a:lnTo>
                    <a:lnTo>
                      <a:pt x="488" y="302"/>
                    </a:lnTo>
                    <a:lnTo>
                      <a:pt x="488" y="356"/>
                    </a:lnTo>
                    <a:lnTo>
                      <a:pt x="532" y="356"/>
                    </a:lnTo>
                    <a:lnTo>
                      <a:pt x="532" y="314"/>
                    </a:lnTo>
                    <a:lnTo>
                      <a:pt x="532" y="314"/>
                    </a:lnTo>
                    <a:close/>
                    <a:moveTo>
                      <a:pt x="360" y="293"/>
                    </a:moveTo>
                    <a:lnTo>
                      <a:pt x="426" y="293"/>
                    </a:lnTo>
                    <a:lnTo>
                      <a:pt x="426" y="473"/>
                    </a:lnTo>
                    <a:lnTo>
                      <a:pt x="360" y="473"/>
                    </a:lnTo>
                    <a:lnTo>
                      <a:pt x="360" y="293"/>
                    </a:lnTo>
                    <a:lnTo>
                      <a:pt x="360" y="293"/>
                    </a:lnTo>
                    <a:close/>
                    <a:moveTo>
                      <a:pt x="287" y="209"/>
                    </a:moveTo>
                    <a:lnTo>
                      <a:pt x="350" y="209"/>
                    </a:lnTo>
                    <a:lnTo>
                      <a:pt x="350" y="473"/>
                    </a:lnTo>
                    <a:lnTo>
                      <a:pt x="287" y="473"/>
                    </a:lnTo>
                    <a:lnTo>
                      <a:pt x="287" y="209"/>
                    </a:lnTo>
                    <a:lnTo>
                      <a:pt x="287" y="209"/>
                    </a:lnTo>
                    <a:close/>
                    <a:moveTo>
                      <a:pt x="195" y="184"/>
                    </a:moveTo>
                    <a:lnTo>
                      <a:pt x="241" y="184"/>
                    </a:lnTo>
                    <a:lnTo>
                      <a:pt x="241" y="473"/>
                    </a:lnTo>
                    <a:lnTo>
                      <a:pt x="195" y="473"/>
                    </a:lnTo>
                    <a:lnTo>
                      <a:pt x="195" y="184"/>
                    </a:lnTo>
                    <a:lnTo>
                      <a:pt x="195" y="184"/>
                    </a:lnTo>
                    <a:close/>
                    <a:moveTo>
                      <a:pt x="31" y="264"/>
                    </a:moveTo>
                    <a:lnTo>
                      <a:pt x="92" y="264"/>
                    </a:lnTo>
                    <a:lnTo>
                      <a:pt x="92" y="473"/>
                    </a:lnTo>
                    <a:lnTo>
                      <a:pt x="61" y="473"/>
                    </a:lnTo>
                    <a:lnTo>
                      <a:pt x="31" y="473"/>
                    </a:lnTo>
                    <a:lnTo>
                      <a:pt x="0" y="473"/>
                    </a:lnTo>
                    <a:lnTo>
                      <a:pt x="0" y="331"/>
                    </a:lnTo>
                    <a:lnTo>
                      <a:pt x="31" y="331"/>
                    </a:lnTo>
                    <a:lnTo>
                      <a:pt x="31" y="264"/>
                    </a:lnTo>
                    <a:lnTo>
                      <a:pt x="31" y="26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7" name="iś1ïďè">
                <a:extLst>
                  <a:ext uri="{FF2B5EF4-FFF2-40B4-BE49-F238E27FC236}">
                    <a16:creationId xmlns="" xmlns:a16="http://schemas.microsoft.com/office/drawing/2014/main" id="{40D5AF8B-FBE3-4BF9-AC7E-BC4FA82FAA6C}"/>
                  </a:ext>
                </a:extLst>
              </p:cNvPr>
              <p:cNvSpPr/>
              <p:nvPr/>
            </p:nvSpPr>
            <p:spPr bwMode="auto">
              <a:xfrm>
                <a:off x="117996" y="5321000"/>
                <a:ext cx="5994189" cy="750090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ïṥḻïḋé">
                <a:extLst>
                  <a:ext uri="{FF2B5EF4-FFF2-40B4-BE49-F238E27FC236}">
                    <a16:creationId xmlns="" xmlns:a16="http://schemas.microsoft.com/office/drawing/2014/main" id="{1C9BEE34-ED4B-4FD4-9552-783EDFF5B5D8}"/>
                  </a:ext>
                </a:extLst>
              </p:cNvPr>
              <p:cNvSpPr/>
              <p:nvPr/>
            </p:nvSpPr>
            <p:spPr bwMode="auto">
              <a:xfrm>
                <a:off x="430686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9" name="ïṧľiďè">
                <a:extLst>
                  <a:ext uri="{FF2B5EF4-FFF2-40B4-BE49-F238E27FC236}">
                    <a16:creationId xmlns="" xmlns:a16="http://schemas.microsoft.com/office/drawing/2014/main" id="{A754560D-3C7E-41EB-9D98-9DF4C40E369E}"/>
                  </a:ext>
                </a:extLst>
              </p:cNvPr>
              <p:cNvSpPr/>
              <p:nvPr/>
            </p:nvSpPr>
            <p:spPr bwMode="auto">
              <a:xfrm>
                <a:off x="908568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0" name="í$ḷíďe">
                <a:extLst>
                  <a:ext uri="{FF2B5EF4-FFF2-40B4-BE49-F238E27FC236}">
                    <a16:creationId xmlns="" xmlns:a16="http://schemas.microsoft.com/office/drawing/2014/main" id="{007C6A53-0427-421A-B448-28F46ACB8166}"/>
                  </a:ext>
                </a:extLst>
              </p:cNvPr>
              <p:cNvSpPr/>
              <p:nvPr/>
            </p:nvSpPr>
            <p:spPr bwMode="auto">
              <a:xfrm>
                <a:off x="2041328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1" name="îśľîde">
                <a:extLst>
                  <a:ext uri="{FF2B5EF4-FFF2-40B4-BE49-F238E27FC236}">
                    <a16:creationId xmlns="" xmlns:a16="http://schemas.microsoft.com/office/drawing/2014/main" id="{03AD13B8-FE64-4FED-AB4F-678FB2FA67CB}"/>
                  </a:ext>
                </a:extLst>
              </p:cNvPr>
              <p:cNvSpPr/>
              <p:nvPr/>
            </p:nvSpPr>
            <p:spPr bwMode="auto">
              <a:xfrm>
                <a:off x="2118028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62" name="ísḻîḋe">
                <a:extLst>
                  <a:ext uri="{FF2B5EF4-FFF2-40B4-BE49-F238E27FC236}">
                    <a16:creationId xmlns="" xmlns:a16="http://schemas.microsoft.com/office/drawing/2014/main" id="{FCBCC43F-176A-4A6C-B06E-4EF130043AA4}"/>
                  </a:ext>
                </a:extLst>
              </p:cNvPr>
              <p:cNvSpPr/>
              <p:nvPr/>
            </p:nvSpPr>
            <p:spPr bwMode="auto">
              <a:xfrm>
                <a:off x="2348117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3" name="işḻîḍê">
                <a:extLst>
                  <a:ext uri="{FF2B5EF4-FFF2-40B4-BE49-F238E27FC236}">
                    <a16:creationId xmlns="" xmlns:a16="http://schemas.microsoft.com/office/drawing/2014/main" id="{E559DC10-FD96-48DB-A66E-F9AF749C4FDF}"/>
                  </a:ext>
                </a:extLst>
              </p:cNvPr>
              <p:cNvSpPr/>
              <p:nvPr/>
            </p:nvSpPr>
            <p:spPr bwMode="auto">
              <a:xfrm>
                <a:off x="2660808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4" name="íṣ1íďé">
                <a:extLst>
                  <a:ext uri="{FF2B5EF4-FFF2-40B4-BE49-F238E27FC236}">
                    <a16:creationId xmlns="" xmlns:a16="http://schemas.microsoft.com/office/drawing/2014/main" id="{724C7788-581A-4F7D-82CA-04605956A502}"/>
                  </a:ext>
                </a:extLst>
              </p:cNvPr>
              <p:cNvSpPr/>
              <p:nvPr/>
            </p:nvSpPr>
            <p:spPr bwMode="auto">
              <a:xfrm>
                <a:off x="2796502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5" name="íSḻîḍè">
                <a:extLst>
                  <a:ext uri="{FF2B5EF4-FFF2-40B4-BE49-F238E27FC236}">
                    <a16:creationId xmlns="" xmlns:a16="http://schemas.microsoft.com/office/drawing/2014/main" id="{2BF4D060-3E93-4F9C-80A6-786B5FA8945F}"/>
                  </a:ext>
                </a:extLst>
              </p:cNvPr>
              <p:cNvSpPr/>
              <p:nvPr/>
            </p:nvSpPr>
            <p:spPr bwMode="auto">
              <a:xfrm>
                <a:off x="3421880" y="5610901"/>
                <a:ext cx="147494" cy="442486"/>
              </a:xfrm>
              <a:custGeom>
                <a:avLst/>
                <a:gdLst>
                  <a:gd name="T0" fmla="*/ 9 w 50"/>
                  <a:gd name="T1" fmla="*/ 23 h 149"/>
                  <a:gd name="T2" fmla="*/ 13 w 50"/>
                  <a:gd name="T3" fmla="*/ 23 h 149"/>
                  <a:gd name="T4" fmla="*/ 23 w 50"/>
                  <a:gd name="T5" fmla="*/ 0 h 149"/>
                  <a:gd name="T6" fmla="*/ 29 w 50"/>
                  <a:gd name="T7" fmla="*/ 0 h 149"/>
                  <a:gd name="T8" fmla="*/ 36 w 50"/>
                  <a:gd name="T9" fmla="*/ 23 h 149"/>
                  <a:gd name="T10" fmla="*/ 42 w 50"/>
                  <a:gd name="T11" fmla="*/ 23 h 149"/>
                  <a:gd name="T12" fmla="*/ 42 w 50"/>
                  <a:gd name="T13" fmla="*/ 36 h 149"/>
                  <a:gd name="T14" fmla="*/ 44 w 50"/>
                  <a:gd name="T15" fmla="*/ 42 h 149"/>
                  <a:gd name="T16" fmla="*/ 50 w 50"/>
                  <a:gd name="T17" fmla="*/ 42 h 149"/>
                  <a:gd name="T18" fmla="*/ 50 w 50"/>
                  <a:gd name="T19" fmla="*/ 149 h 149"/>
                  <a:gd name="T20" fmla="*/ 0 w 50"/>
                  <a:gd name="T21" fmla="*/ 149 h 149"/>
                  <a:gd name="T22" fmla="*/ 0 w 50"/>
                  <a:gd name="T23" fmla="*/ 42 h 149"/>
                  <a:gd name="T24" fmla="*/ 8 w 50"/>
                  <a:gd name="T25" fmla="*/ 42 h 149"/>
                  <a:gd name="T26" fmla="*/ 9 w 50"/>
                  <a:gd name="T27" fmla="*/ 36 h 149"/>
                  <a:gd name="T28" fmla="*/ 9 w 50"/>
                  <a:gd name="T29" fmla="*/ 23 h 149"/>
                  <a:gd name="T30" fmla="*/ 9 w 50"/>
                  <a:gd name="T31" fmla="*/ 2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49">
                    <a:moveTo>
                      <a:pt x="9" y="23"/>
                    </a:moveTo>
                    <a:lnTo>
                      <a:pt x="13" y="23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6" y="23"/>
                    </a:lnTo>
                    <a:lnTo>
                      <a:pt x="42" y="23"/>
                    </a:lnTo>
                    <a:lnTo>
                      <a:pt x="42" y="36"/>
                    </a:lnTo>
                    <a:lnTo>
                      <a:pt x="44" y="42"/>
                    </a:lnTo>
                    <a:lnTo>
                      <a:pt x="50" y="42"/>
                    </a:lnTo>
                    <a:lnTo>
                      <a:pt x="50" y="149"/>
                    </a:lnTo>
                    <a:lnTo>
                      <a:pt x="0" y="149"/>
                    </a:lnTo>
                    <a:lnTo>
                      <a:pt x="0" y="42"/>
                    </a:lnTo>
                    <a:lnTo>
                      <a:pt x="8" y="42"/>
                    </a:lnTo>
                    <a:lnTo>
                      <a:pt x="9" y="36"/>
                    </a:lnTo>
                    <a:lnTo>
                      <a:pt x="9" y="23"/>
                    </a:lnTo>
                    <a:lnTo>
                      <a:pt x="9" y="2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6" name="íšľïdé">
                <a:extLst>
                  <a:ext uri="{FF2B5EF4-FFF2-40B4-BE49-F238E27FC236}">
                    <a16:creationId xmlns="" xmlns:a16="http://schemas.microsoft.com/office/drawing/2014/main" id="{63062005-3954-4331-AFAF-9448AA1E22ED}"/>
                  </a:ext>
                </a:extLst>
              </p:cNvPr>
              <p:cNvSpPr/>
              <p:nvPr/>
            </p:nvSpPr>
            <p:spPr bwMode="auto">
              <a:xfrm>
                <a:off x="3646071" y="5964889"/>
                <a:ext cx="82597" cy="88498"/>
              </a:xfrm>
              <a:custGeom>
                <a:avLst/>
                <a:gdLst>
                  <a:gd name="T0" fmla="*/ 0 w 28"/>
                  <a:gd name="T1" fmla="*/ 0 h 31"/>
                  <a:gd name="T2" fmla="*/ 28 w 28"/>
                  <a:gd name="T3" fmla="*/ 0 h 31"/>
                  <a:gd name="T4" fmla="*/ 28 w 28"/>
                  <a:gd name="T5" fmla="*/ 31 h 31"/>
                  <a:gd name="T6" fmla="*/ 0 w 28"/>
                  <a:gd name="T7" fmla="*/ 31 h 31"/>
                  <a:gd name="T8" fmla="*/ 0 w 28"/>
                  <a:gd name="T9" fmla="*/ 0 h 31"/>
                  <a:gd name="T10" fmla="*/ 0 w 28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1">
                    <a:moveTo>
                      <a:pt x="0" y="0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67" name="ï$ľïḑe">
                <a:extLst>
                  <a:ext uri="{FF2B5EF4-FFF2-40B4-BE49-F238E27FC236}">
                    <a16:creationId xmlns="" xmlns:a16="http://schemas.microsoft.com/office/drawing/2014/main" id="{28B75160-4C18-43A6-9907-B8714481744D}"/>
                  </a:ext>
                </a:extLst>
              </p:cNvPr>
              <p:cNvSpPr/>
              <p:nvPr/>
            </p:nvSpPr>
            <p:spPr bwMode="auto">
              <a:xfrm>
                <a:off x="3675572" y="5021474"/>
                <a:ext cx="778773" cy="1031913"/>
              </a:xfrm>
              <a:custGeom>
                <a:avLst/>
                <a:gdLst>
                  <a:gd name="T0" fmla="*/ 124 w 266"/>
                  <a:gd name="T1" fmla="*/ 0 h 476"/>
                  <a:gd name="T2" fmla="*/ 203 w 266"/>
                  <a:gd name="T3" fmla="*/ 0 h 476"/>
                  <a:gd name="T4" fmla="*/ 203 w 266"/>
                  <a:gd name="T5" fmla="*/ 5 h 476"/>
                  <a:gd name="T6" fmla="*/ 209 w 266"/>
                  <a:gd name="T7" fmla="*/ 5 h 476"/>
                  <a:gd name="T8" fmla="*/ 209 w 266"/>
                  <a:gd name="T9" fmla="*/ 9 h 476"/>
                  <a:gd name="T10" fmla="*/ 214 w 266"/>
                  <a:gd name="T11" fmla="*/ 9 h 476"/>
                  <a:gd name="T12" fmla="*/ 214 w 266"/>
                  <a:gd name="T13" fmla="*/ 17 h 476"/>
                  <a:gd name="T14" fmla="*/ 222 w 266"/>
                  <a:gd name="T15" fmla="*/ 17 h 476"/>
                  <a:gd name="T16" fmla="*/ 222 w 266"/>
                  <a:gd name="T17" fmla="*/ 430 h 476"/>
                  <a:gd name="T18" fmla="*/ 230 w 266"/>
                  <a:gd name="T19" fmla="*/ 430 h 476"/>
                  <a:gd name="T20" fmla="*/ 230 w 266"/>
                  <a:gd name="T21" fmla="*/ 453 h 476"/>
                  <a:gd name="T22" fmla="*/ 230 w 266"/>
                  <a:gd name="T23" fmla="*/ 462 h 476"/>
                  <a:gd name="T24" fmla="*/ 266 w 266"/>
                  <a:gd name="T25" fmla="*/ 462 h 476"/>
                  <a:gd name="T26" fmla="*/ 266 w 266"/>
                  <a:gd name="T27" fmla="*/ 476 h 476"/>
                  <a:gd name="T28" fmla="*/ 230 w 266"/>
                  <a:gd name="T29" fmla="*/ 476 h 476"/>
                  <a:gd name="T30" fmla="*/ 222 w 266"/>
                  <a:gd name="T31" fmla="*/ 476 h 476"/>
                  <a:gd name="T32" fmla="*/ 199 w 266"/>
                  <a:gd name="T33" fmla="*/ 476 h 476"/>
                  <a:gd name="T34" fmla="*/ 124 w 266"/>
                  <a:gd name="T35" fmla="*/ 476 h 476"/>
                  <a:gd name="T36" fmla="*/ 48 w 266"/>
                  <a:gd name="T37" fmla="*/ 476 h 476"/>
                  <a:gd name="T38" fmla="*/ 0 w 266"/>
                  <a:gd name="T39" fmla="*/ 476 h 476"/>
                  <a:gd name="T40" fmla="*/ 0 w 266"/>
                  <a:gd name="T41" fmla="*/ 453 h 476"/>
                  <a:gd name="T42" fmla="*/ 0 w 266"/>
                  <a:gd name="T43" fmla="*/ 411 h 476"/>
                  <a:gd name="T44" fmla="*/ 10 w 266"/>
                  <a:gd name="T45" fmla="*/ 411 h 476"/>
                  <a:gd name="T46" fmla="*/ 10 w 266"/>
                  <a:gd name="T47" fmla="*/ 166 h 476"/>
                  <a:gd name="T48" fmla="*/ 17 w 266"/>
                  <a:gd name="T49" fmla="*/ 166 h 476"/>
                  <a:gd name="T50" fmla="*/ 17 w 266"/>
                  <a:gd name="T51" fmla="*/ 155 h 476"/>
                  <a:gd name="T52" fmla="*/ 23 w 266"/>
                  <a:gd name="T53" fmla="*/ 155 h 476"/>
                  <a:gd name="T54" fmla="*/ 23 w 266"/>
                  <a:gd name="T55" fmla="*/ 143 h 476"/>
                  <a:gd name="T56" fmla="*/ 25 w 266"/>
                  <a:gd name="T57" fmla="*/ 143 h 476"/>
                  <a:gd name="T58" fmla="*/ 44 w 266"/>
                  <a:gd name="T59" fmla="*/ 111 h 476"/>
                  <a:gd name="T60" fmla="*/ 46 w 266"/>
                  <a:gd name="T61" fmla="*/ 111 h 476"/>
                  <a:gd name="T62" fmla="*/ 48 w 266"/>
                  <a:gd name="T63" fmla="*/ 111 h 476"/>
                  <a:gd name="T64" fmla="*/ 48 w 266"/>
                  <a:gd name="T65" fmla="*/ 76 h 476"/>
                  <a:gd name="T66" fmla="*/ 50 w 266"/>
                  <a:gd name="T67" fmla="*/ 76 h 476"/>
                  <a:gd name="T68" fmla="*/ 50 w 266"/>
                  <a:gd name="T69" fmla="*/ 113 h 476"/>
                  <a:gd name="T70" fmla="*/ 69 w 266"/>
                  <a:gd name="T71" fmla="*/ 143 h 476"/>
                  <a:gd name="T72" fmla="*/ 71 w 266"/>
                  <a:gd name="T73" fmla="*/ 143 h 476"/>
                  <a:gd name="T74" fmla="*/ 71 w 266"/>
                  <a:gd name="T75" fmla="*/ 155 h 476"/>
                  <a:gd name="T76" fmla="*/ 75 w 266"/>
                  <a:gd name="T77" fmla="*/ 155 h 476"/>
                  <a:gd name="T78" fmla="*/ 75 w 266"/>
                  <a:gd name="T79" fmla="*/ 166 h 476"/>
                  <a:gd name="T80" fmla="*/ 82 w 266"/>
                  <a:gd name="T81" fmla="*/ 166 h 476"/>
                  <a:gd name="T82" fmla="*/ 82 w 266"/>
                  <a:gd name="T83" fmla="*/ 453 h 476"/>
                  <a:gd name="T84" fmla="*/ 124 w 266"/>
                  <a:gd name="T85" fmla="*/ 453 h 476"/>
                  <a:gd name="T86" fmla="*/ 124 w 266"/>
                  <a:gd name="T87" fmla="*/ 23 h 476"/>
                  <a:gd name="T88" fmla="*/ 124 w 266"/>
                  <a:gd name="T89" fmla="*/ 17 h 476"/>
                  <a:gd name="T90" fmla="*/ 124 w 266"/>
                  <a:gd name="T91" fmla="*/ 17 h 476"/>
                  <a:gd name="T92" fmla="*/ 124 w 266"/>
                  <a:gd name="T93" fmla="*/ 11 h 476"/>
                  <a:gd name="T94" fmla="*/ 124 w 266"/>
                  <a:gd name="T95" fmla="*/ 9 h 476"/>
                  <a:gd name="T96" fmla="*/ 124 w 266"/>
                  <a:gd name="T97" fmla="*/ 5 h 476"/>
                  <a:gd name="T98" fmla="*/ 124 w 266"/>
                  <a:gd name="T99" fmla="*/ 0 h 476"/>
                  <a:gd name="T100" fmla="*/ 124 w 266"/>
                  <a:gd name="T101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6" h="476">
                    <a:moveTo>
                      <a:pt x="124" y="0"/>
                    </a:moveTo>
                    <a:lnTo>
                      <a:pt x="203" y="0"/>
                    </a:lnTo>
                    <a:lnTo>
                      <a:pt x="203" y="5"/>
                    </a:lnTo>
                    <a:lnTo>
                      <a:pt x="209" y="5"/>
                    </a:lnTo>
                    <a:lnTo>
                      <a:pt x="209" y="9"/>
                    </a:lnTo>
                    <a:lnTo>
                      <a:pt x="214" y="9"/>
                    </a:lnTo>
                    <a:lnTo>
                      <a:pt x="214" y="17"/>
                    </a:lnTo>
                    <a:lnTo>
                      <a:pt x="222" y="17"/>
                    </a:lnTo>
                    <a:lnTo>
                      <a:pt x="222" y="430"/>
                    </a:lnTo>
                    <a:lnTo>
                      <a:pt x="230" y="430"/>
                    </a:lnTo>
                    <a:lnTo>
                      <a:pt x="230" y="453"/>
                    </a:lnTo>
                    <a:lnTo>
                      <a:pt x="230" y="462"/>
                    </a:lnTo>
                    <a:lnTo>
                      <a:pt x="266" y="462"/>
                    </a:lnTo>
                    <a:lnTo>
                      <a:pt x="266" y="476"/>
                    </a:lnTo>
                    <a:lnTo>
                      <a:pt x="230" y="476"/>
                    </a:lnTo>
                    <a:lnTo>
                      <a:pt x="222" y="476"/>
                    </a:lnTo>
                    <a:lnTo>
                      <a:pt x="199" y="476"/>
                    </a:lnTo>
                    <a:lnTo>
                      <a:pt x="124" y="476"/>
                    </a:lnTo>
                    <a:lnTo>
                      <a:pt x="48" y="476"/>
                    </a:lnTo>
                    <a:lnTo>
                      <a:pt x="0" y="476"/>
                    </a:lnTo>
                    <a:lnTo>
                      <a:pt x="0" y="453"/>
                    </a:lnTo>
                    <a:lnTo>
                      <a:pt x="0" y="411"/>
                    </a:lnTo>
                    <a:lnTo>
                      <a:pt x="10" y="411"/>
                    </a:lnTo>
                    <a:lnTo>
                      <a:pt x="10" y="166"/>
                    </a:lnTo>
                    <a:lnTo>
                      <a:pt x="17" y="166"/>
                    </a:lnTo>
                    <a:lnTo>
                      <a:pt x="17" y="155"/>
                    </a:lnTo>
                    <a:lnTo>
                      <a:pt x="23" y="155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44" y="111"/>
                    </a:lnTo>
                    <a:lnTo>
                      <a:pt x="46" y="111"/>
                    </a:lnTo>
                    <a:lnTo>
                      <a:pt x="48" y="111"/>
                    </a:lnTo>
                    <a:lnTo>
                      <a:pt x="48" y="76"/>
                    </a:lnTo>
                    <a:lnTo>
                      <a:pt x="50" y="76"/>
                    </a:lnTo>
                    <a:lnTo>
                      <a:pt x="50" y="113"/>
                    </a:lnTo>
                    <a:lnTo>
                      <a:pt x="69" y="143"/>
                    </a:lnTo>
                    <a:lnTo>
                      <a:pt x="71" y="143"/>
                    </a:lnTo>
                    <a:lnTo>
                      <a:pt x="71" y="155"/>
                    </a:lnTo>
                    <a:lnTo>
                      <a:pt x="75" y="155"/>
                    </a:lnTo>
                    <a:lnTo>
                      <a:pt x="75" y="166"/>
                    </a:lnTo>
                    <a:lnTo>
                      <a:pt x="82" y="166"/>
                    </a:lnTo>
                    <a:lnTo>
                      <a:pt x="82" y="453"/>
                    </a:lnTo>
                    <a:lnTo>
                      <a:pt x="124" y="453"/>
                    </a:lnTo>
                    <a:lnTo>
                      <a:pt x="124" y="23"/>
                    </a:lnTo>
                    <a:lnTo>
                      <a:pt x="124" y="17"/>
                    </a:lnTo>
                    <a:lnTo>
                      <a:pt x="124" y="17"/>
                    </a:lnTo>
                    <a:lnTo>
                      <a:pt x="124" y="11"/>
                    </a:lnTo>
                    <a:lnTo>
                      <a:pt x="124" y="9"/>
                    </a:lnTo>
                    <a:lnTo>
                      <a:pt x="124" y="5"/>
                    </a:lnTo>
                    <a:lnTo>
                      <a:pt x="124" y="0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8" name="îṩļíďê">
                <a:extLst>
                  <a:ext uri="{FF2B5EF4-FFF2-40B4-BE49-F238E27FC236}">
                    <a16:creationId xmlns="" xmlns:a16="http://schemas.microsoft.com/office/drawing/2014/main" id="{55E65C4F-781C-4674-AC07-457E70D498D0}"/>
                  </a:ext>
                </a:extLst>
              </p:cNvPr>
              <p:cNvSpPr/>
              <p:nvPr/>
            </p:nvSpPr>
            <p:spPr bwMode="auto">
              <a:xfrm>
                <a:off x="4383548" y="5622700"/>
                <a:ext cx="306789" cy="430687"/>
              </a:xfrm>
              <a:custGeom>
                <a:avLst/>
                <a:gdLst>
                  <a:gd name="T0" fmla="*/ 48 w 103"/>
                  <a:gd name="T1" fmla="*/ 112 h 145"/>
                  <a:gd name="T2" fmla="*/ 103 w 103"/>
                  <a:gd name="T3" fmla="*/ 112 h 145"/>
                  <a:gd name="T4" fmla="*/ 103 w 103"/>
                  <a:gd name="T5" fmla="*/ 145 h 145"/>
                  <a:gd name="T6" fmla="*/ 48 w 103"/>
                  <a:gd name="T7" fmla="*/ 145 h 145"/>
                  <a:gd name="T8" fmla="*/ 23 w 103"/>
                  <a:gd name="T9" fmla="*/ 145 h 145"/>
                  <a:gd name="T10" fmla="*/ 0 w 103"/>
                  <a:gd name="T11" fmla="*/ 145 h 145"/>
                  <a:gd name="T12" fmla="*/ 0 w 103"/>
                  <a:gd name="T13" fmla="*/ 11 h 145"/>
                  <a:gd name="T14" fmla="*/ 6 w 103"/>
                  <a:gd name="T15" fmla="*/ 11 h 145"/>
                  <a:gd name="T16" fmla="*/ 6 w 103"/>
                  <a:gd name="T17" fmla="*/ 0 h 145"/>
                  <a:gd name="T18" fmla="*/ 34 w 103"/>
                  <a:gd name="T19" fmla="*/ 0 h 145"/>
                  <a:gd name="T20" fmla="*/ 34 w 103"/>
                  <a:gd name="T21" fmla="*/ 11 h 145"/>
                  <a:gd name="T22" fmla="*/ 48 w 103"/>
                  <a:gd name="T23" fmla="*/ 11 h 145"/>
                  <a:gd name="T24" fmla="*/ 48 w 103"/>
                  <a:gd name="T25" fmla="*/ 112 h 145"/>
                  <a:gd name="T26" fmla="*/ 48 w 103"/>
                  <a:gd name="T27" fmla="*/ 1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145">
                    <a:moveTo>
                      <a:pt x="48" y="112"/>
                    </a:moveTo>
                    <a:lnTo>
                      <a:pt x="103" y="112"/>
                    </a:lnTo>
                    <a:lnTo>
                      <a:pt x="103" y="145"/>
                    </a:lnTo>
                    <a:lnTo>
                      <a:pt x="48" y="145"/>
                    </a:lnTo>
                    <a:lnTo>
                      <a:pt x="23" y="145"/>
                    </a:lnTo>
                    <a:lnTo>
                      <a:pt x="0" y="145"/>
                    </a:lnTo>
                    <a:lnTo>
                      <a:pt x="0" y="11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34" y="0"/>
                    </a:lnTo>
                    <a:lnTo>
                      <a:pt x="34" y="11"/>
                    </a:lnTo>
                    <a:lnTo>
                      <a:pt x="48" y="11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9" name="íşḷïďe">
                <a:extLst>
                  <a:ext uri="{FF2B5EF4-FFF2-40B4-BE49-F238E27FC236}">
                    <a16:creationId xmlns="" xmlns:a16="http://schemas.microsoft.com/office/drawing/2014/main" id="{4408F01B-5030-4010-B393-455E9E3BCF5A}"/>
                  </a:ext>
                </a:extLst>
              </p:cNvPr>
              <p:cNvSpPr/>
              <p:nvPr/>
            </p:nvSpPr>
            <p:spPr bwMode="auto">
              <a:xfrm>
                <a:off x="4908627" y="5634500"/>
                <a:ext cx="365788" cy="418888"/>
              </a:xfrm>
              <a:custGeom>
                <a:avLst/>
                <a:gdLst>
                  <a:gd name="T0" fmla="*/ 0 w 124"/>
                  <a:gd name="T1" fmla="*/ 0 h 142"/>
                  <a:gd name="T2" fmla="*/ 124 w 124"/>
                  <a:gd name="T3" fmla="*/ 0 h 142"/>
                  <a:gd name="T4" fmla="*/ 124 w 124"/>
                  <a:gd name="T5" fmla="*/ 142 h 142"/>
                  <a:gd name="T6" fmla="*/ 0 w 124"/>
                  <a:gd name="T7" fmla="*/ 142 h 142"/>
                  <a:gd name="T8" fmla="*/ 0 w 124"/>
                  <a:gd name="T9" fmla="*/ 0 h 142"/>
                  <a:gd name="T10" fmla="*/ 0 w 124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42">
                    <a:moveTo>
                      <a:pt x="0" y="0"/>
                    </a:moveTo>
                    <a:lnTo>
                      <a:pt x="124" y="0"/>
                    </a:lnTo>
                    <a:lnTo>
                      <a:pt x="124" y="142"/>
                    </a:lnTo>
                    <a:lnTo>
                      <a:pt x="0" y="1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70" name="iśľïḋê">
                <a:extLst>
                  <a:ext uri="{FF2B5EF4-FFF2-40B4-BE49-F238E27FC236}">
                    <a16:creationId xmlns="" xmlns:a16="http://schemas.microsoft.com/office/drawing/2014/main" id="{70974895-B90B-470D-952A-58A86BDF53F3}"/>
                  </a:ext>
                </a:extLst>
              </p:cNvPr>
              <p:cNvSpPr/>
              <p:nvPr/>
            </p:nvSpPr>
            <p:spPr bwMode="auto">
              <a:xfrm>
                <a:off x="5303915" y="5410309"/>
                <a:ext cx="873170" cy="643080"/>
              </a:xfrm>
              <a:custGeom>
                <a:avLst/>
                <a:gdLst>
                  <a:gd name="T0" fmla="*/ 84 w 296"/>
                  <a:gd name="T1" fmla="*/ 193 h 218"/>
                  <a:gd name="T2" fmla="*/ 94 w 296"/>
                  <a:gd name="T3" fmla="*/ 193 h 218"/>
                  <a:gd name="T4" fmla="*/ 94 w 296"/>
                  <a:gd name="T5" fmla="*/ 199 h 218"/>
                  <a:gd name="T6" fmla="*/ 113 w 296"/>
                  <a:gd name="T7" fmla="*/ 199 h 218"/>
                  <a:gd name="T8" fmla="*/ 113 w 296"/>
                  <a:gd name="T9" fmla="*/ 206 h 218"/>
                  <a:gd name="T10" fmla="*/ 160 w 296"/>
                  <a:gd name="T11" fmla="*/ 206 h 218"/>
                  <a:gd name="T12" fmla="*/ 160 w 296"/>
                  <a:gd name="T13" fmla="*/ 9 h 218"/>
                  <a:gd name="T14" fmla="*/ 178 w 296"/>
                  <a:gd name="T15" fmla="*/ 9 h 218"/>
                  <a:gd name="T16" fmla="*/ 178 w 296"/>
                  <a:gd name="T17" fmla="*/ 0 h 218"/>
                  <a:gd name="T18" fmla="*/ 218 w 296"/>
                  <a:gd name="T19" fmla="*/ 0 h 218"/>
                  <a:gd name="T20" fmla="*/ 218 w 296"/>
                  <a:gd name="T21" fmla="*/ 9 h 218"/>
                  <a:gd name="T22" fmla="*/ 231 w 296"/>
                  <a:gd name="T23" fmla="*/ 9 h 218"/>
                  <a:gd name="T24" fmla="*/ 231 w 296"/>
                  <a:gd name="T25" fmla="*/ 206 h 218"/>
                  <a:gd name="T26" fmla="*/ 245 w 296"/>
                  <a:gd name="T27" fmla="*/ 206 h 218"/>
                  <a:gd name="T28" fmla="*/ 245 w 296"/>
                  <a:gd name="T29" fmla="*/ 214 h 218"/>
                  <a:gd name="T30" fmla="*/ 296 w 296"/>
                  <a:gd name="T31" fmla="*/ 214 h 218"/>
                  <a:gd name="T32" fmla="*/ 296 w 296"/>
                  <a:gd name="T33" fmla="*/ 218 h 218"/>
                  <a:gd name="T34" fmla="*/ 245 w 296"/>
                  <a:gd name="T35" fmla="*/ 218 h 218"/>
                  <a:gd name="T36" fmla="*/ 231 w 296"/>
                  <a:gd name="T37" fmla="*/ 218 h 218"/>
                  <a:gd name="T38" fmla="*/ 160 w 296"/>
                  <a:gd name="T39" fmla="*/ 218 h 218"/>
                  <a:gd name="T40" fmla="*/ 130 w 296"/>
                  <a:gd name="T41" fmla="*/ 218 h 218"/>
                  <a:gd name="T42" fmla="*/ 84 w 296"/>
                  <a:gd name="T43" fmla="*/ 218 h 218"/>
                  <a:gd name="T44" fmla="*/ 80 w 296"/>
                  <a:gd name="T45" fmla="*/ 218 h 218"/>
                  <a:gd name="T46" fmla="*/ 50 w 296"/>
                  <a:gd name="T47" fmla="*/ 218 h 218"/>
                  <a:gd name="T48" fmla="*/ 0 w 296"/>
                  <a:gd name="T49" fmla="*/ 218 h 218"/>
                  <a:gd name="T50" fmla="*/ 0 w 296"/>
                  <a:gd name="T51" fmla="*/ 4 h 218"/>
                  <a:gd name="T52" fmla="*/ 50 w 296"/>
                  <a:gd name="T53" fmla="*/ 4 h 218"/>
                  <a:gd name="T54" fmla="*/ 50 w 296"/>
                  <a:gd name="T55" fmla="*/ 25 h 218"/>
                  <a:gd name="T56" fmla="*/ 84 w 296"/>
                  <a:gd name="T57" fmla="*/ 25 h 218"/>
                  <a:gd name="T58" fmla="*/ 84 w 296"/>
                  <a:gd name="T59" fmla="*/ 193 h 218"/>
                  <a:gd name="T60" fmla="*/ 84 w 296"/>
                  <a:gd name="T61" fmla="*/ 19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6" h="218">
                    <a:moveTo>
                      <a:pt x="84" y="193"/>
                    </a:moveTo>
                    <a:lnTo>
                      <a:pt x="94" y="193"/>
                    </a:lnTo>
                    <a:lnTo>
                      <a:pt x="94" y="199"/>
                    </a:lnTo>
                    <a:lnTo>
                      <a:pt x="113" y="199"/>
                    </a:lnTo>
                    <a:lnTo>
                      <a:pt x="113" y="206"/>
                    </a:lnTo>
                    <a:lnTo>
                      <a:pt x="160" y="206"/>
                    </a:lnTo>
                    <a:lnTo>
                      <a:pt x="160" y="9"/>
                    </a:lnTo>
                    <a:lnTo>
                      <a:pt x="178" y="9"/>
                    </a:lnTo>
                    <a:lnTo>
                      <a:pt x="178" y="0"/>
                    </a:lnTo>
                    <a:lnTo>
                      <a:pt x="218" y="0"/>
                    </a:lnTo>
                    <a:lnTo>
                      <a:pt x="218" y="9"/>
                    </a:lnTo>
                    <a:lnTo>
                      <a:pt x="231" y="9"/>
                    </a:lnTo>
                    <a:lnTo>
                      <a:pt x="231" y="206"/>
                    </a:lnTo>
                    <a:lnTo>
                      <a:pt x="245" y="206"/>
                    </a:lnTo>
                    <a:lnTo>
                      <a:pt x="245" y="214"/>
                    </a:lnTo>
                    <a:lnTo>
                      <a:pt x="296" y="214"/>
                    </a:lnTo>
                    <a:lnTo>
                      <a:pt x="296" y="218"/>
                    </a:lnTo>
                    <a:lnTo>
                      <a:pt x="245" y="218"/>
                    </a:lnTo>
                    <a:lnTo>
                      <a:pt x="231" y="218"/>
                    </a:lnTo>
                    <a:lnTo>
                      <a:pt x="160" y="218"/>
                    </a:lnTo>
                    <a:lnTo>
                      <a:pt x="130" y="218"/>
                    </a:lnTo>
                    <a:lnTo>
                      <a:pt x="84" y="218"/>
                    </a:lnTo>
                    <a:lnTo>
                      <a:pt x="80" y="218"/>
                    </a:lnTo>
                    <a:lnTo>
                      <a:pt x="50" y="218"/>
                    </a:lnTo>
                    <a:lnTo>
                      <a:pt x="0" y="218"/>
                    </a:lnTo>
                    <a:lnTo>
                      <a:pt x="0" y="4"/>
                    </a:lnTo>
                    <a:lnTo>
                      <a:pt x="50" y="4"/>
                    </a:lnTo>
                    <a:lnTo>
                      <a:pt x="50" y="25"/>
                    </a:lnTo>
                    <a:lnTo>
                      <a:pt x="84" y="25"/>
                    </a:lnTo>
                    <a:lnTo>
                      <a:pt x="84" y="193"/>
                    </a:lnTo>
                    <a:lnTo>
                      <a:pt x="84" y="19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71" name="iŝḷîdè">
                <a:extLst>
                  <a:ext uri="{FF2B5EF4-FFF2-40B4-BE49-F238E27FC236}">
                    <a16:creationId xmlns="" xmlns:a16="http://schemas.microsoft.com/office/drawing/2014/main" id="{C0AF4570-18BF-479E-9083-D1308C43FBE6}"/>
                  </a:ext>
                </a:extLst>
              </p:cNvPr>
              <p:cNvSpPr/>
              <p:nvPr/>
            </p:nvSpPr>
            <p:spPr bwMode="auto">
              <a:xfrm>
                <a:off x="35399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72" name="îṡḻiḓe">
                <a:extLst>
                  <a:ext uri="{FF2B5EF4-FFF2-40B4-BE49-F238E27FC236}">
                    <a16:creationId xmlns="" xmlns:a16="http://schemas.microsoft.com/office/drawing/2014/main" id="{ADCCCD27-7435-4E70-99D0-392959F1A546}"/>
                  </a:ext>
                </a:extLst>
              </p:cNvPr>
              <p:cNvSpPr/>
              <p:nvPr/>
            </p:nvSpPr>
            <p:spPr bwMode="auto">
              <a:xfrm>
                <a:off x="2796502" y="4887064"/>
                <a:ext cx="595877" cy="1166323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73" name="íŝ1ïḓè">
                <a:extLst>
                  <a:ext uri="{FF2B5EF4-FFF2-40B4-BE49-F238E27FC236}">
                    <a16:creationId xmlns="" xmlns:a16="http://schemas.microsoft.com/office/drawing/2014/main" id="{D5C72AFF-C588-4E80-9A49-7D7B0C6E774B}"/>
                  </a:ext>
                </a:extLst>
              </p:cNvPr>
              <p:cNvSpPr/>
              <p:nvPr/>
            </p:nvSpPr>
            <p:spPr bwMode="auto">
              <a:xfrm>
                <a:off x="4708034" y="6006189"/>
                <a:ext cx="631276" cy="47199"/>
              </a:xfrm>
              <a:custGeom>
                <a:avLst/>
                <a:gdLst>
                  <a:gd name="T0" fmla="*/ 0 w 212"/>
                  <a:gd name="T1" fmla="*/ 0 h 15"/>
                  <a:gd name="T2" fmla="*/ 212 w 212"/>
                  <a:gd name="T3" fmla="*/ 0 h 15"/>
                  <a:gd name="T4" fmla="*/ 212 w 212"/>
                  <a:gd name="T5" fmla="*/ 15 h 15"/>
                  <a:gd name="T6" fmla="*/ 0 w 212"/>
                  <a:gd name="T7" fmla="*/ 15 h 15"/>
                  <a:gd name="T8" fmla="*/ 0 w 212"/>
                  <a:gd name="T9" fmla="*/ 0 h 15"/>
                  <a:gd name="T10" fmla="*/ 0 w 2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15">
                    <a:moveTo>
                      <a:pt x="0" y="0"/>
                    </a:moveTo>
                    <a:lnTo>
                      <a:pt x="212" y="0"/>
                    </a:lnTo>
                    <a:lnTo>
                      <a:pt x="212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74" name="işlidè">
                <a:extLst>
                  <a:ext uri="{FF2B5EF4-FFF2-40B4-BE49-F238E27FC236}">
                    <a16:creationId xmlns="" xmlns:a16="http://schemas.microsoft.com/office/drawing/2014/main" id="{E5C1B88D-4ED6-46FD-88F6-325E7C97389F}"/>
                  </a:ext>
                </a:extLst>
              </p:cNvPr>
              <p:cNvSpPr/>
              <p:nvPr/>
            </p:nvSpPr>
            <p:spPr bwMode="auto">
              <a:xfrm>
                <a:off x="0" y="5982589"/>
                <a:ext cx="9144000" cy="316525"/>
              </a:xfrm>
              <a:custGeom>
                <a:avLst/>
                <a:gdLst>
                  <a:gd name="T0" fmla="*/ 132 w 2098"/>
                  <a:gd name="T1" fmla="*/ 21 h 101"/>
                  <a:gd name="T2" fmla="*/ 138 w 2098"/>
                  <a:gd name="T3" fmla="*/ 0 h 101"/>
                  <a:gd name="T4" fmla="*/ 281 w 2098"/>
                  <a:gd name="T5" fmla="*/ 21 h 101"/>
                  <a:gd name="T6" fmla="*/ 289 w 2098"/>
                  <a:gd name="T7" fmla="*/ 0 h 101"/>
                  <a:gd name="T8" fmla="*/ 675 w 2098"/>
                  <a:gd name="T9" fmla="*/ 21 h 101"/>
                  <a:gd name="T10" fmla="*/ 685 w 2098"/>
                  <a:gd name="T11" fmla="*/ 0 h 101"/>
                  <a:gd name="T12" fmla="*/ 706 w 2098"/>
                  <a:gd name="T13" fmla="*/ 21 h 101"/>
                  <a:gd name="T14" fmla="*/ 710 w 2098"/>
                  <a:gd name="T15" fmla="*/ 0 h 101"/>
                  <a:gd name="T16" fmla="*/ 819 w 2098"/>
                  <a:gd name="T17" fmla="*/ 21 h 101"/>
                  <a:gd name="T18" fmla="*/ 824 w 2098"/>
                  <a:gd name="T19" fmla="*/ 0 h 101"/>
                  <a:gd name="T20" fmla="*/ 889 w 2098"/>
                  <a:gd name="T21" fmla="*/ 21 h 101"/>
                  <a:gd name="T22" fmla="*/ 895 w 2098"/>
                  <a:gd name="T23" fmla="*/ 0 h 101"/>
                  <a:gd name="T24" fmla="*/ 979 w 2098"/>
                  <a:gd name="T25" fmla="*/ 21 h 101"/>
                  <a:gd name="T26" fmla="*/ 987 w 2098"/>
                  <a:gd name="T27" fmla="*/ 0 h 101"/>
                  <a:gd name="T28" fmla="*/ 1222 w 2098"/>
                  <a:gd name="T29" fmla="*/ 21 h 101"/>
                  <a:gd name="T30" fmla="*/ 1228 w 2098"/>
                  <a:gd name="T31" fmla="*/ 0 h 101"/>
                  <a:gd name="T32" fmla="*/ 1257 w 2098"/>
                  <a:gd name="T33" fmla="*/ 21 h 101"/>
                  <a:gd name="T34" fmla="*/ 1260 w 2098"/>
                  <a:gd name="T35" fmla="*/ 4 h 101"/>
                  <a:gd name="T36" fmla="*/ 1352 w 2098"/>
                  <a:gd name="T37" fmla="*/ 0 h 101"/>
                  <a:gd name="T38" fmla="*/ 1362 w 2098"/>
                  <a:gd name="T39" fmla="*/ 4 h 101"/>
                  <a:gd name="T40" fmla="*/ 1446 w 2098"/>
                  <a:gd name="T41" fmla="*/ 0 h 101"/>
                  <a:gd name="T42" fmla="*/ 1446 w 2098"/>
                  <a:gd name="T43" fmla="*/ 11 h 101"/>
                  <a:gd name="T44" fmla="*/ 1477 w 2098"/>
                  <a:gd name="T45" fmla="*/ 21 h 101"/>
                  <a:gd name="T46" fmla="*/ 1478 w 2098"/>
                  <a:gd name="T47" fmla="*/ 0 h 101"/>
                  <a:gd name="T48" fmla="*/ 1582 w 2098"/>
                  <a:gd name="T49" fmla="*/ 21 h 101"/>
                  <a:gd name="T50" fmla="*/ 1610 w 2098"/>
                  <a:gd name="T51" fmla="*/ 0 h 101"/>
                  <a:gd name="T52" fmla="*/ 1783 w 2098"/>
                  <a:gd name="T53" fmla="*/ 21 h 101"/>
                  <a:gd name="T54" fmla="*/ 1792 w 2098"/>
                  <a:gd name="T55" fmla="*/ 0 h 101"/>
                  <a:gd name="T56" fmla="*/ 1884 w 2098"/>
                  <a:gd name="T57" fmla="*/ 4 h 101"/>
                  <a:gd name="T58" fmla="*/ 1903 w 2098"/>
                  <a:gd name="T59" fmla="*/ 11 h 101"/>
                  <a:gd name="T60" fmla="*/ 1928 w 2098"/>
                  <a:gd name="T61" fmla="*/ 0 h 101"/>
                  <a:gd name="T62" fmla="*/ 2029 w 2098"/>
                  <a:gd name="T63" fmla="*/ 11 h 101"/>
                  <a:gd name="T64" fmla="*/ 2037 w 2098"/>
                  <a:gd name="T65" fmla="*/ 19 h 101"/>
                  <a:gd name="T66" fmla="*/ 2046 w 2098"/>
                  <a:gd name="T67" fmla="*/ 4 h 101"/>
                  <a:gd name="T68" fmla="*/ 2081 w 2098"/>
                  <a:gd name="T69" fmla="*/ 19 h 101"/>
                  <a:gd name="T70" fmla="*/ 2087 w 2098"/>
                  <a:gd name="T71" fmla="*/ 21 h 101"/>
                  <a:gd name="T72" fmla="*/ 2098 w 2098"/>
                  <a:gd name="T73" fmla="*/ 57 h 101"/>
                  <a:gd name="T74" fmla="*/ 2098 w 2098"/>
                  <a:gd name="T75" fmla="*/ 101 h 101"/>
                  <a:gd name="T76" fmla="*/ 0 w 2098"/>
                  <a:gd name="T77" fmla="*/ 101 h 101"/>
                  <a:gd name="T78" fmla="*/ 0 w 2098"/>
                  <a:gd name="T79" fmla="*/ 57 h 101"/>
                  <a:gd name="T80" fmla="*/ 4 w 2098"/>
                  <a:gd name="T81" fmla="*/ 21 h 101"/>
                  <a:gd name="T82" fmla="*/ 132 w 2098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98" h="101">
                    <a:moveTo>
                      <a:pt x="132" y="0"/>
                    </a:moveTo>
                    <a:lnTo>
                      <a:pt x="132" y="21"/>
                    </a:lnTo>
                    <a:lnTo>
                      <a:pt x="138" y="21"/>
                    </a:lnTo>
                    <a:lnTo>
                      <a:pt x="138" y="0"/>
                    </a:lnTo>
                    <a:lnTo>
                      <a:pt x="281" y="0"/>
                    </a:lnTo>
                    <a:lnTo>
                      <a:pt x="281" y="21"/>
                    </a:lnTo>
                    <a:lnTo>
                      <a:pt x="289" y="21"/>
                    </a:lnTo>
                    <a:lnTo>
                      <a:pt x="289" y="0"/>
                    </a:lnTo>
                    <a:lnTo>
                      <a:pt x="675" y="0"/>
                    </a:lnTo>
                    <a:lnTo>
                      <a:pt x="675" y="21"/>
                    </a:lnTo>
                    <a:lnTo>
                      <a:pt x="685" y="21"/>
                    </a:lnTo>
                    <a:lnTo>
                      <a:pt x="685" y="0"/>
                    </a:lnTo>
                    <a:lnTo>
                      <a:pt x="706" y="0"/>
                    </a:lnTo>
                    <a:lnTo>
                      <a:pt x="706" y="21"/>
                    </a:lnTo>
                    <a:lnTo>
                      <a:pt x="710" y="21"/>
                    </a:lnTo>
                    <a:lnTo>
                      <a:pt x="710" y="0"/>
                    </a:lnTo>
                    <a:lnTo>
                      <a:pt x="819" y="0"/>
                    </a:lnTo>
                    <a:lnTo>
                      <a:pt x="819" y="21"/>
                    </a:lnTo>
                    <a:lnTo>
                      <a:pt x="824" y="21"/>
                    </a:lnTo>
                    <a:lnTo>
                      <a:pt x="824" y="0"/>
                    </a:lnTo>
                    <a:lnTo>
                      <a:pt x="889" y="0"/>
                    </a:lnTo>
                    <a:lnTo>
                      <a:pt x="889" y="21"/>
                    </a:lnTo>
                    <a:lnTo>
                      <a:pt x="895" y="21"/>
                    </a:lnTo>
                    <a:lnTo>
                      <a:pt x="895" y="0"/>
                    </a:lnTo>
                    <a:lnTo>
                      <a:pt x="979" y="0"/>
                    </a:lnTo>
                    <a:lnTo>
                      <a:pt x="979" y="21"/>
                    </a:lnTo>
                    <a:lnTo>
                      <a:pt x="987" y="21"/>
                    </a:lnTo>
                    <a:lnTo>
                      <a:pt x="987" y="0"/>
                    </a:lnTo>
                    <a:lnTo>
                      <a:pt x="1222" y="0"/>
                    </a:lnTo>
                    <a:lnTo>
                      <a:pt x="1222" y="21"/>
                    </a:lnTo>
                    <a:lnTo>
                      <a:pt x="1228" y="21"/>
                    </a:lnTo>
                    <a:lnTo>
                      <a:pt x="1228" y="0"/>
                    </a:lnTo>
                    <a:lnTo>
                      <a:pt x="1257" y="0"/>
                    </a:lnTo>
                    <a:lnTo>
                      <a:pt x="1257" y="21"/>
                    </a:lnTo>
                    <a:lnTo>
                      <a:pt x="1260" y="21"/>
                    </a:lnTo>
                    <a:lnTo>
                      <a:pt x="1260" y="4"/>
                    </a:lnTo>
                    <a:lnTo>
                      <a:pt x="1260" y="0"/>
                    </a:lnTo>
                    <a:lnTo>
                      <a:pt x="1352" y="0"/>
                    </a:lnTo>
                    <a:lnTo>
                      <a:pt x="1352" y="4"/>
                    </a:lnTo>
                    <a:lnTo>
                      <a:pt x="1362" y="4"/>
                    </a:lnTo>
                    <a:lnTo>
                      <a:pt x="1362" y="0"/>
                    </a:lnTo>
                    <a:lnTo>
                      <a:pt x="1446" y="0"/>
                    </a:lnTo>
                    <a:lnTo>
                      <a:pt x="1446" y="4"/>
                    </a:lnTo>
                    <a:lnTo>
                      <a:pt x="1446" y="11"/>
                    </a:lnTo>
                    <a:lnTo>
                      <a:pt x="1477" y="11"/>
                    </a:lnTo>
                    <a:lnTo>
                      <a:pt x="1477" y="21"/>
                    </a:lnTo>
                    <a:lnTo>
                      <a:pt x="1478" y="21"/>
                    </a:lnTo>
                    <a:lnTo>
                      <a:pt x="1478" y="0"/>
                    </a:lnTo>
                    <a:lnTo>
                      <a:pt x="1582" y="0"/>
                    </a:lnTo>
                    <a:lnTo>
                      <a:pt x="1582" y="21"/>
                    </a:lnTo>
                    <a:lnTo>
                      <a:pt x="1610" y="21"/>
                    </a:lnTo>
                    <a:lnTo>
                      <a:pt x="1610" y="0"/>
                    </a:lnTo>
                    <a:lnTo>
                      <a:pt x="1783" y="0"/>
                    </a:lnTo>
                    <a:lnTo>
                      <a:pt x="1783" y="21"/>
                    </a:lnTo>
                    <a:lnTo>
                      <a:pt x="1792" y="21"/>
                    </a:lnTo>
                    <a:lnTo>
                      <a:pt x="1792" y="0"/>
                    </a:lnTo>
                    <a:lnTo>
                      <a:pt x="1884" y="0"/>
                    </a:lnTo>
                    <a:lnTo>
                      <a:pt x="1884" y="4"/>
                    </a:lnTo>
                    <a:lnTo>
                      <a:pt x="1903" y="4"/>
                    </a:lnTo>
                    <a:lnTo>
                      <a:pt x="1903" y="11"/>
                    </a:lnTo>
                    <a:lnTo>
                      <a:pt x="1928" y="11"/>
                    </a:lnTo>
                    <a:lnTo>
                      <a:pt x="1928" y="0"/>
                    </a:lnTo>
                    <a:lnTo>
                      <a:pt x="2029" y="0"/>
                    </a:lnTo>
                    <a:lnTo>
                      <a:pt x="2029" y="11"/>
                    </a:lnTo>
                    <a:lnTo>
                      <a:pt x="2037" y="11"/>
                    </a:lnTo>
                    <a:lnTo>
                      <a:pt x="2037" y="19"/>
                    </a:lnTo>
                    <a:lnTo>
                      <a:pt x="2046" y="19"/>
                    </a:lnTo>
                    <a:lnTo>
                      <a:pt x="2046" y="4"/>
                    </a:lnTo>
                    <a:lnTo>
                      <a:pt x="2081" y="4"/>
                    </a:lnTo>
                    <a:lnTo>
                      <a:pt x="2081" y="19"/>
                    </a:lnTo>
                    <a:lnTo>
                      <a:pt x="2087" y="19"/>
                    </a:lnTo>
                    <a:lnTo>
                      <a:pt x="2087" y="21"/>
                    </a:lnTo>
                    <a:lnTo>
                      <a:pt x="2098" y="21"/>
                    </a:lnTo>
                    <a:lnTo>
                      <a:pt x="2098" y="57"/>
                    </a:lnTo>
                    <a:lnTo>
                      <a:pt x="2098" y="57"/>
                    </a:lnTo>
                    <a:lnTo>
                      <a:pt x="2098" y="101"/>
                    </a:lnTo>
                    <a:lnTo>
                      <a:pt x="2098" y="101"/>
                    </a:lnTo>
                    <a:lnTo>
                      <a:pt x="0" y="101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21"/>
                    </a:lnTo>
                    <a:lnTo>
                      <a:pt x="4" y="21"/>
                    </a:lnTo>
                    <a:lnTo>
                      <a:pt x="4" y="0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75" name="íṥḻiḑê">
                <a:extLst>
                  <a:ext uri="{FF2B5EF4-FFF2-40B4-BE49-F238E27FC236}">
                    <a16:creationId xmlns="" xmlns:a16="http://schemas.microsoft.com/office/drawing/2014/main" id="{A4385DED-08AD-4BB8-845A-AB0AF8A6D61F}"/>
                  </a:ext>
                </a:extLst>
              </p:cNvPr>
              <p:cNvSpPr/>
              <p:nvPr/>
            </p:nvSpPr>
            <p:spPr bwMode="auto">
              <a:xfrm>
                <a:off x="6503219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76" name="iSḻîḑê">
                <a:extLst>
                  <a:ext uri="{FF2B5EF4-FFF2-40B4-BE49-F238E27FC236}">
                    <a16:creationId xmlns="" xmlns:a16="http://schemas.microsoft.com/office/drawing/2014/main" id="{71EA8986-6B69-482E-B228-494CA687A03B}"/>
                  </a:ext>
                </a:extLst>
              </p:cNvPr>
              <p:cNvSpPr/>
              <p:nvPr/>
            </p:nvSpPr>
            <p:spPr bwMode="auto">
              <a:xfrm>
                <a:off x="6981101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77" name="ísľíḓé">
                <a:extLst>
                  <a:ext uri="{FF2B5EF4-FFF2-40B4-BE49-F238E27FC236}">
                    <a16:creationId xmlns="" xmlns:a16="http://schemas.microsoft.com/office/drawing/2014/main" id="{60981EF1-5EF5-4098-B310-F6515D1038CC}"/>
                  </a:ext>
                </a:extLst>
              </p:cNvPr>
              <p:cNvSpPr/>
              <p:nvPr/>
            </p:nvSpPr>
            <p:spPr bwMode="auto">
              <a:xfrm>
                <a:off x="8113861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78" name="i$lîḍe">
                <a:extLst>
                  <a:ext uri="{FF2B5EF4-FFF2-40B4-BE49-F238E27FC236}">
                    <a16:creationId xmlns="" xmlns:a16="http://schemas.microsoft.com/office/drawing/2014/main" id="{1C1523CE-4FB4-4C44-89DB-0AAA3C76C1EF}"/>
                  </a:ext>
                </a:extLst>
              </p:cNvPr>
              <p:cNvSpPr/>
              <p:nvPr/>
            </p:nvSpPr>
            <p:spPr bwMode="auto">
              <a:xfrm>
                <a:off x="8190561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79" name="iśļiḑè">
                <a:extLst>
                  <a:ext uri="{FF2B5EF4-FFF2-40B4-BE49-F238E27FC236}">
                    <a16:creationId xmlns="" xmlns:a16="http://schemas.microsoft.com/office/drawing/2014/main" id="{3F63EC5B-A9DD-4BFE-9664-90CD3623CB83}"/>
                  </a:ext>
                </a:extLst>
              </p:cNvPr>
              <p:cNvSpPr/>
              <p:nvPr/>
            </p:nvSpPr>
            <p:spPr bwMode="auto">
              <a:xfrm>
                <a:off x="8420651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80" name="ï$ļidé">
                <a:extLst>
                  <a:ext uri="{FF2B5EF4-FFF2-40B4-BE49-F238E27FC236}">
                    <a16:creationId xmlns="" xmlns:a16="http://schemas.microsoft.com/office/drawing/2014/main" id="{1868C2DB-E396-49A4-9846-BE454B4C41C2}"/>
                  </a:ext>
                </a:extLst>
              </p:cNvPr>
              <p:cNvSpPr/>
              <p:nvPr/>
            </p:nvSpPr>
            <p:spPr bwMode="auto">
              <a:xfrm>
                <a:off x="8733341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81" name="íṩḷidé">
                <a:extLst>
                  <a:ext uri="{FF2B5EF4-FFF2-40B4-BE49-F238E27FC236}">
                    <a16:creationId xmlns="" xmlns:a16="http://schemas.microsoft.com/office/drawing/2014/main" id="{F794E857-DEA5-404B-B738-8C4508D430D3}"/>
                  </a:ext>
                </a:extLst>
              </p:cNvPr>
              <p:cNvSpPr/>
              <p:nvPr/>
            </p:nvSpPr>
            <p:spPr bwMode="auto">
              <a:xfrm>
                <a:off x="8869035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82" name="iš1íḍé">
                <a:extLst>
                  <a:ext uri="{FF2B5EF4-FFF2-40B4-BE49-F238E27FC236}">
                    <a16:creationId xmlns="" xmlns:a16="http://schemas.microsoft.com/office/drawing/2014/main" id="{C77522A0-B9B3-480C-97F3-97B006BDA0F7}"/>
                  </a:ext>
                </a:extLst>
              </p:cNvPr>
              <p:cNvSpPr/>
              <p:nvPr/>
            </p:nvSpPr>
            <p:spPr bwMode="auto">
              <a:xfrm>
                <a:off x="6107932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83" name="išlîďê">
                <a:extLst>
                  <a:ext uri="{FF2B5EF4-FFF2-40B4-BE49-F238E27FC236}">
                    <a16:creationId xmlns="" xmlns:a16="http://schemas.microsoft.com/office/drawing/2014/main" id="{82CF189B-3DFE-4E06-A045-CD3538DF4E93}"/>
                  </a:ext>
                </a:extLst>
              </p:cNvPr>
              <p:cNvSpPr/>
              <p:nvPr/>
            </p:nvSpPr>
            <p:spPr bwMode="auto">
              <a:xfrm>
                <a:off x="8454305" y="4466341"/>
                <a:ext cx="595877" cy="1587046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84" name="iṧ1îdè">
                <a:extLst>
                  <a:ext uri="{FF2B5EF4-FFF2-40B4-BE49-F238E27FC236}">
                    <a16:creationId xmlns="" xmlns:a16="http://schemas.microsoft.com/office/drawing/2014/main" id="{FBC7D11C-B9EF-49BC-B522-9B2E86DC6716}"/>
                  </a:ext>
                </a:extLst>
              </p:cNvPr>
              <p:cNvSpPr/>
              <p:nvPr/>
            </p:nvSpPr>
            <p:spPr bwMode="auto">
              <a:xfrm>
                <a:off x="3813013" y="5050424"/>
                <a:ext cx="5330987" cy="1020666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  <p:sp>
          <p:nvSpPr>
            <p:cNvPr id="33" name="i$ľîḓè">
              <a:extLst>
                <a:ext uri="{FF2B5EF4-FFF2-40B4-BE49-F238E27FC236}">
                  <a16:creationId xmlns="" xmlns:a16="http://schemas.microsoft.com/office/drawing/2014/main" id="{4340024E-BD20-4AD6-B822-96B024CE51C1}"/>
                </a:ext>
              </a:extLst>
            </p:cNvPr>
            <p:cNvSpPr/>
            <p:nvPr/>
          </p:nvSpPr>
          <p:spPr>
            <a:xfrm flipH="1">
              <a:off x="-11718" y="2829160"/>
              <a:ext cx="12215436" cy="1269508"/>
            </a:xfrm>
            <a:custGeom>
              <a:avLst/>
              <a:gdLst>
                <a:gd name="connsiteX0" fmla="*/ 0 w 12721389"/>
                <a:gd name="connsiteY0" fmla="*/ 532365 h 1078137"/>
                <a:gd name="connsiteX1" fmla="*/ 3593431 w 12721389"/>
                <a:gd name="connsiteY1" fmla="*/ 51102 h 1078137"/>
                <a:gd name="connsiteX2" fmla="*/ 7908758 w 12721389"/>
                <a:gd name="connsiteY2" fmla="*/ 1077797 h 1078137"/>
                <a:gd name="connsiteX3" fmla="*/ 11774905 w 12721389"/>
                <a:gd name="connsiteY3" fmla="*/ 163397 h 1078137"/>
                <a:gd name="connsiteX4" fmla="*/ 12721389 w 12721389"/>
                <a:gd name="connsiteY4" fmla="*/ 35060 h 1078137"/>
                <a:gd name="connsiteX0-1" fmla="*/ 0 w 12721389"/>
                <a:gd name="connsiteY0-2" fmla="*/ 532365 h 1078137"/>
                <a:gd name="connsiteX1-3" fmla="*/ 3593431 w 12721389"/>
                <a:gd name="connsiteY1-4" fmla="*/ 51102 h 1078137"/>
                <a:gd name="connsiteX2-5" fmla="*/ 7908758 w 12721389"/>
                <a:gd name="connsiteY2-6" fmla="*/ 1077797 h 1078137"/>
                <a:gd name="connsiteX3-7" fmla="*/ 11774905 w 12721389"/>
                <a:gd name="connsiteY3-8" fmla="*/ 163397 h 1078137"/>
                <a:gd name="connsiteX4-9" fmla="*/ 12721389 w 12721389"/>
                <a:gd name="connsiteY4-10" fmla="*/ 35060 h 1078137"/>
                <a:gd name="connsiteX0-11" fmla="*/ 0 w 12721389"/>
                <a:gd name="connsiteY0-12" fmla="*/ 503854 h 1049626"/>
                <a:gd name="connsiteX1-13" fmla="*/ 3593431 w 12721389"/>
                <a:gd name="connsiteY1-14" fmla="*/ 22591 h 1049626"/>
                <a:gd name="connsiteX2-15" fmla="*/ 7908758 w 12721389"/>
                <a:gd name="connsiteY2-16" fmla="*/ 1049286 h 1049626"/>
                <a:gd name="connsiteX3-17" fmla="*/ 11774905 w 12721389"/>
                <a:gd name="connsiteY3-18" fmla="*/ 134886 h 1049626"/>
                <a:gd name="connsiteX4-19" fmla="*/ 12721389 w 12721389"/>
                <a:gd name="connsiteY4-20" fmla="*/ 6549 h 1049626"/>
                <a:gd name="connsiteX0-21" fmla="*/ 0 w 12368463"/>
                <a:gd name="connsiteY0-22" fmla="*/ 498433 h 1044197"/>
                <a:gd name="connsiteX1-23" fmla="*/ 3593431 w 12368463"/>
                <a:gd name="connsiteY1-24" fmla="*/ 17170 h 1044197"/>
                <a:gd name="connsiteX2-25" fmla="*/ 7908758 w 12368463"/>
                <a:gd name="connsiteY2-26" fmla="*/ 1043865 h 1044197"/>
                <a:gd name="connsiteX3-27" fmla="*/ 11774905 w 12368463"/>
                <a:gd name="connsiteY3-28" fmla="*/ 129465 h 1044197"/>
                <a:gd name="connsiteX4-29" fmla="*/ 12368463 w 12368463"/>
                <a:gd name="connsiteY4-30" fmla="*/ 113423 h 1044197"/>
                <a:gd name="connsiteX0-31" fmla="*/ 0 w 12368463"/>
                <a:gd name="connsiteY0-32" fmla="*/ 498433 h 1044197"/>
                <a:gd name="connsiteX1-33" fmla="*/ 3593431 w 12368463"/>
                <a:gd name="connsiteY1-34" fmla="*/ 17170 h 1044197"/>
                <a:gd name="connsiteX2-35" fmla="*/ 7908758 w 12368463"/>
                <a:gd name="connsiteY2-36" fmla="*/ 1043865 h 1044197"/>
                <a:gd name="connsiteX3-37" fmla="*/ 11774905 w 12368463"/>
                <a:gd name="connsiteY3-38" fmla="*/ 129465 h 1044197"/>
                <a:gd name="connsiteX4-39" fmla="*/ 12368463 w 12368463"/>
                <a:gd name="connsiteY4-40" fmla="*/ 113423 h 1044197"/>
                <a:gd name="connsiteX0-41" fmla="*/ 0 w 12368463"/>
                <a:gd name="connsiteY0-42" fmla="*/ 498433 h 1045860"/>
                <a:gd name="connsiteX1-43" fmla="*/ 3593431 w 12368463"/>
                <a:gd name="connsiteY1-44" fmla="*/ 17170 h 1045860"/>
                <a:gd name="connsiteX2-45" fmla="*/ 7908758 w 12368463"/>
                <a:gd name="connsiteY2-46" fmla="*/ 1043865 h 1045860"/>
                <a:gd name="connsiteX3-47" fmla="*/ 11357810 w 12368463"/>
                <a:gd name="connsiteY3-48" fmla="*/ 273844 h 1045860"/>
                <a:gd name="connsiteX4-49" fmla="*/ 12368463 w 12368463"/>
                <a:gd name="connsiteY4-50" fmla="*/ 113423 h 1045860"/>
                <a:gd name="connsiteX0-51" fmla="*/ 0 w 12368463"/>
                <a:gd name="connsiteY0-52" fmla="*/ 503294 h 1146765"/>
                <a:gd name="connsiteX1-53" fmla="*/ 3593431 w 12368463"/>
                <a:gd name="connsiteY1-54" fmla="*/ 22031 h 1146765"/>
                <a:gd name="connsiteX2-55" fmla="*/ 8855242 w 12368463"/>
                <a:gd name="connsiteY2-56" fmla="*/ 1144979 h 1146765"/>
                <a:gd name="connsiteX3-57" fmla="*/ 11357810 w 12368463"/>
                <a:gd name="connsiteY3-58" fmla="*/ 278705 h 1146765"/>
                <a:gd name="connsiteX4-59" fmla="*/ 12368463 w 12368463"/>
                <a:gd name="connsiteY4-60" fmla="*/ 118284 h 1146765"/>
                <a:gd name="connsiteX0-61" fmla="*/ 0 w 12368463"/>
                <a:gd name="connsiteY0-62" fmla="*/ 503294 h 1157827"/>
                <a:gd name="connsiteX1-63" fmla="*/ 3593431 w 12368463"/>
                <a:gd name="connsiteY1-64" fmla="*/ 22031 h 1157827"/>
                <a:gd name="connsiteX2-65" fmla="*/ 8855242 w 12368463"/>
                <a:gd name="connsiteY2-66" fmla="*/ 1144979 h 1157827"/>
                <a:gd name="connsiteX3-67" fmla="*/ 11357810 w 12368463"/>
                <a:gd name="connsiteY3-68" fmla="*/ 599547 h 1157827"/>
                <a:gd name="connsiteX4-69" fmla="*/ 12368463 w 12368463"/>
                <a:gd name="connsiteY4-70" fmla="*/ 118284 h 1157827"/>
                <a:gd name="connsiteX0-71" fmla="*/ 0 w 12368463"/>
                <a:gd name="connsiteY0-72" fmla="*/ 503294 h 1161527"/>
                <a:gd name="connsiteX1-73" fmla="*/ 3593431 w 12368463"/>
                <a:gd name="connsiteY1-74" fmla="*/ 22031 h 1161527"/>
                <a:gd name="connsiteX2-75" fmla="*/ 8855242 w 12368463"/>
                <a:gd name="connsiteY2-76" fmla="*/ 1144979 h 1161527"/>
                <a:gd name="connsiteX3-77" fmla="*/ 11357810 w 12368463"/>
                <a:gd name="connsiteY3-78" fmla="*/ 599547 h 1161527"/>
                <a:gd name="connsiteX4-79" fmla="*/ 12368463 w 12368463"/>
                <a:gd name="connsiteY4-80" fmla="*/ 118284 h 1161527"/>
                <a:gd name="connsiteX0-81" fmla="*/ 0 w 12609094"/>
                <a:gd name="connsiteY0-82" fmla="*/ 503294 h 1157530"/>
                <a:gd name="connsiteX1-83" fmla="*/ 3593431 w 12609094"/>
                <a:gd name="connsiteY1-84" fmla="*/ 22031 h 1157530"/>
                <a:gd name="connsiteX2-85" fmla="*/ 8855242 w 12609094"/>
                <a:gd name="connsiteY2-86" fmla="*/ 1144979 h 1157530"/>
                <a:gd name="connsiteX3-87" fmla="*/ 11357810 w 12609094"/>
                <a:gd name="connsiteY3-88" fmla="*/ 599547 h 1157530"/>
                <a:gd name="connsiteX4-89" fmla="*/ 12609094 w 12609094"/>
                <a:gd name="connsiteY4-90" fmla="*/ 198494 h 1157530"/>
                <a:gd name="connsiteX0-91" fmla="*/ 0 w 12609094"/>
                <a:gd name="connsiteY0-92" fmla="*/ 503294 h 1157530"/>
                <a:gd name="connsiteX1-93" fmla="*/ 3593431 w 12609094"/>
                <a:gd name="connsiteY1-94" fmla="*/ 22031 h 1157530"/>
                <a:gd name="connsiteX2-95" fmla="*/ 8855242 w 12609094"/>
                <a:gd name="connsiteY2-96" fmla="*/ 1144979 h 1157530"/>
                <a:gd name="connsiteX3-97" fmla="*/ 11357810 w 12609094"/>
                <a:gd name="connsiteY3-98" fmla="*/ 599547 h 1157530"/>
                <a:gd name="connsiteX4-99" fmla="*/ 12609094 w 12609094"/>
                <a:gd name="connsiteY4-100" fmla="*/ 198494 h 1157530"/>
                <a:gd name="connsiteX0-101" fmla="*/ 0 w 12609094"/>
                <a:gd name="connsiteY0-102" fmla="*/ 503294 h 1157530"/>
                <a:gd name="connsiteX1-103" fmla="*/ 3593431 w 12609094"/>
                <a:gd name="connsiteY1-104" fmla="*/ 22031 h 1157530"/>
                <a:gd name="connsiteX2-105" fmla="*/ 8678779 w 12609094"/>
                <a:gd name="connsiteY2-106" fmla="*/ 1144979 h 1157530"/>
                <a:gd name="connsiteX3-107" fmla="*/ 11357810 w 12609094"/>
                <a:gd name="connsiteY3-108" fmla="*/ 599547 h 1157530"/>
                <a:gd name="connsiteX4-109" fmla="*/ 12609094 w 12609094"/>
                <a:gd name="connsiteY4-110" fmla="*/ 198494 h 1157530"/>
                <a:gd name="connsiteX0-111" fmla="*/ 0 w 12609094"/>
                <a:gd name="connsiteY0-112" fmla="*/ 503294 h 1145790"/>
                <a:gd name="connsiteX1-113" fmla="*/ 3593431 w 12609094"/>
                <a:gd name="connsiteY1-114" fmla="*/ 22031 h 1145790"/>
                <a:gd name="connsiteX2-115" fmla="*/ 8678779 w 12609094"/>
                <a:gd name="connsiteY2-116" fmla="*/ 1144979 h 1145790"/>
                <a:gd name="connsiteX3-117" fmla="*/ 12609094 w 12609094"/>
                <a:gd name="connsiteY3-118" fmla="*/ 198494 h 1145790"/>
                <a:gd name="connsiteX0-119" fmla="*/ 0 w 12609094"/>
                <a:gd name="connsiteY0-120" fmla="*/ 458098 h 1100219"/>
                <a:gd name="connsiteX1-121" fmla="*/ 4010526 w 12609094"/>
                <a:gd name="connsiteY1-122" fmla="*/ 24961 h 1100219"/>
                <a:gd name="connsiteX2-123" fmla="*/ 8678779 w 12609094"/>
                <a:gd name="connsiteY2-124" fmla="*/ 1099783 h 1100219"/>
                <a:gd name="connsiteX3-125" fmla="*/ 12609094 w 12609094"/>
                <a:gd name="connsiteY3-126" fmla="*/ 153298 h 1100219"/>
                <a:gd name="connsiteX0-127" fmla="*/ 0 w 12609094"/>
                <a:gd name="connsiteY0-128" fmla="*/ 459006 h 1117160"/>
                <a:gd name="connsiteX1-129" fmla="*/ 4010526 w 12609094"/>
                <a:gd name="connsiteY1-130" fmla="*/ 25869 h 1117160"/>
                <a:gd name="connsiteX2-131" fmla="*/ 8999621 w 12609094"/>
                <a:gd name="connsiteY2-132" fmla="*/ 1116733 h 1117160"/>
                <a:gd name="connsiteX3-133" fmla="*/ 12609094 w 12609094"/>
                <a:gd name="connsiteY3-134" fmla="*/ 154206 h 1117160"/>
                <a:gd name="connsiteX0-135" fmla="*/ 0 w 12288251"/>
                <a:gd name="connsiteY0-136" fmla="*/ 459006 h 1118949"/>
                <a:gd name="connsiteX1-137" fmla="*/ 4010526 w 12288251"/>
                <a:gd name="connsiteY1-138" fmla="*/ 25869 h 1118949"/>
                <a:gd name="connsiteX2-139" fmla="*/ 8999621 w 12288251"/>
                <a:gd name="connsiteY2-140" fmla="*/ 1116733 h 1118949"/>
                <a:gd name="connsiteX3-141" fmla="*/ 12288251 w 12288251"/>
                <a:gd name="connsiteY3-142" fmla="*/ 298585 h 1118949"/>
                <a:gd name="connsiteX0-143" fmla="*/ 0 w 12288251"/>
                <a:gd name="connsiteY0-144" fmla="*/ 459006 h 1119678"/>
                <a:gd name="connsiteX1-145" fmla="*/ 4010526 w 12288251"/>
                <a:gd name="connsiteY1-146" fmla="*/ 25869 h 1119678"/>
                <a:gd name="connsiteX2-147" fmla="*/ 8999621 w 12288251"/>
                <a:gd name="connsiteY2-148" fmla="*/ 1116733 h 1119678"/>
                <a:gd name="connsiteX3-149" fmla="*/ 12288251 w 12288251"/>
                <a:gd name="connsiteY3-150" fmla="*/ 298585 h 1119678"/>
                <a:gd name="connsiteX0-151" fmla="*/ 0 w 12336378"/>
                <a:gd name="connsiteY0-152" fmla="*/ 459006 h 1119678"/>
                <a:gd name="connsiteX1-153" fmla="*/ 4010526 w 12336378"/>
                <a:gd name="connsiteY1-154" fmla="*/ 25869 h 1119678"/>
                <a:gd name="connsiteX2-155" fmla="*/ 8999621 w 12336378"/>
                <a:gd name="connsiteY2-156" fmla="*/ 1116733 h 1119678"/>
                <a:gd name="connsiteX3-157" fmla="*/ 12336378 w 12336378"/>
                <a:gd name="connsiteY3-158" fmla="*/ 298585 h 1119678"/>
                <a:gd name="connsiteX0-159" fmla="*/ 0 w 12336378"/>
                <a:gd name="connsiteY0-160" fmla="*/ 459006 h 1119864"/>
                <a:gd name="connsiteX1-161" fmla="*/ 4010526 w 12336378"/>
                <a:gd name="connsiteY1-162" fmla="*/ 25869 h 1119864"/>
                <a:gd name="connsiteX2-163" fmla="*/ 8999621 w 12336378"/>
                <a:gd name="connsiteY2-164" fmla="*/ 1116733 h 1119864"/>
                <a:gd name="connsiteX3-165" fmla="*/ 12336378 w 12336378"/>
                <a:gd name="connsiteY3-166" fmla="*/ 298585 h 1119864"/>
                <a:gd name="connsiteX0-167" fmla="*/ 0 w 12336378"/>
                <a:gd name="connsiteY0-168" fmla="*/ 459920 h 1136723"/>
                <a:gd name="connsiteX1-169" fmla="*/ 4010526 w 12336378"/>
                <a:gd name="connsiteY1-170" fmla="*/ 26783 h 1136723"/>
                <a:gd name="connsiteX2-171" fmla="*/ 9160042 w 12336378"/>
                <a:gd name="connsiteY2-172" fmla="*/ 1133689 h 1136723"/>
                <a:gd name="connsiteX3-173" fmla="*/ 12336378 w 12336378"/>
                <a:gd name="connsiteY3-174" fmla="*/ 299499 h 1136723"/>
                <a:gd name="connsiteX0-175" fmla="*/ 0 w 12336378"/>
                <a:gd name="connsiteY0-176" fmla="*/ 489883 h 1167372"/>
                <a:gd name="connsiteX1-177" fmla="*/ 3930315 w 12336378"/>
                <a:gd name="connsiteY1-178" fmla="*/ 24662 h 1167372"/>
                <a:gd name="connsiteX2-179" fmla="*/ 9160042 w 12336378"/>
                <a:gd name="connsiteY2-180" fmla="*/ 1163652 h 1167372"/>
                <a:gd name="connsiteX3-181" fmla="*/ 12336378 w 12336378"/>
                <a:gd name="connsiteY3-182" fmla="*/ 329462 h 1167372"/>
                <a:gd name="connsiteX0-183" fmla="*/ 0 w 12336378"/>
                <a:gd name="connsiteY0-184" fmla="*/ 489883 h 1167372"/>
                <a:gd name="connsiteX1-185" fmla="*/ 3930315 w 12336378"/>
                <a:gd name="connsiteY1-186" fmla="*/ 24662 h 1167372"/>
                <a:gd name="connsiteX2-187" fmla="*/ 9160042 w 12336378"/>
                <a:gd name="connsiteY2-188" fmla="*/ 1163652 h 1167372"/>
                <a:gd name="connsiteX3-189" fmla="*/ 12336378 w 12336378"/>
                <a:gd name="connsiteY3-190" fmla="*/ 329462 h 1167372"/>
                <a:gd name="connsiteX0-191" fmla="*/ 0 w 12336378"/>
                <a:gd name="connsiteY0-192" fmla="*/ 489883 h 1166384"/>
                <a:gd name="connsiteX1-193" fmla="*/ 3930315 w 12336378"/>
                <a:gd name="connsiteY1-194" fmla="*/ 24662 h 1166384"/>
                <a:gd name="connsiteX2-195" fmla="*/ 9160042 w 12336378"/>
                <a:gd name="connsiteY2-196" fmla="*/ 1163652 h 1166384"/>
                <a:gd name="connsiteX3-197" fmla="*/ 12336378 w 12336378"/>
                <a:gd name="connsiteY3-198" fmla="*/ 329462 h 1166384"/>
                <a:gd name="connsiteX0-199" fmla="*/ 0 w 12256167"/>
                <a:gd name="connsiteY0-200" fmla="*/ 489883 h 1168885"/>
                <a:gd name="connsiteX1-201" fmla="*/ 3930315 w 12256167"/>
                <a:gd name="connsiteY1-202" fmla="*/ 24662 h 1168885"/>
                <a:gd name="connsiteX2-203" fmla="*/ 9160042 w 12256167"/>
                <a:gd name="connsiteY2-204" fmla="*/ 1163652 h 1168885"/>
                <a:gd name="connsiteX3-205" fmla="*/ 12256167 w 12256167"/>
                <a:gd name="connsiteY3-206" fmla="*/ 425715 h 1168885"/>
                <a:gd name="connsiteX0-207" fmla="*/ 0 w 12240125"/>
                <a:gd name="connsiteY0-208" fmla="*/ 238646 h 1254532"/>
                <a:gd name="connsiteX1-209" fmla="*/ 3914273 w 12240125"/>
                <a:gd name="connsiteY1-210" fmla="*/ 110309 h 1254532"/>
                <a:gd name="connsiteX2-211" fmla="*/ 9144000 w 12240125"/>
                <a:gd name="connsiteY2-212" fmla="*/ 1249299 h 1254532"/>
                <a:gd name="connsiteX3-213" fmla="*/ 12240125 w 12240125"/>
                <a:gd name="connsiteY3-214" fmla="*/ 511362 h 1254532"/>
                <a:gd name="connsiteX0-215" fmla="*/ 0 w 12240125"/>
                <a:gd name="connsiteY0-216" fmla="*/ 259219 h 1275890"/>
                <a:gd name="connsiteX1-217" fmla="*/ 3978441 w 12240125"/>
                <a:gd name="connsiteY1-218" fmla="*/ 98798 h 1275890"/>
                <a:gd name="connsiteX2-219" fmla="*/ 9144000 w 12240125"/>
                <a:gd name="connsiteY2-220" fmla="*/ 1269872 h 1275890"/>
                <a:gd name="connsiteX3-221" fmla="*/ 12240125 w 12240125"/>
                <a:gd name="connsiteY3-222" fmla="*/ 531935 h 1275890"/>
                <a:gd name="connsiteX0-223" fmla="*/ 0 w 12240125"/>
                <a:gd name="connsiteY0-224" fmla="*/ 259219 h 1271902"/>
                <a:gd name="connsiteX1-225" fmla="*/ 3978441 w 12240125"/>
                <a:gd name="connsiteY1-226" fmla="*/ 98798 h 1271902"/>
                <a:gd name="connsiteX2-227" fmla="*/ 9144000 w 12240125"/>
                <a:gd name="connsiteY2-228" fmla="*/ 1269872 h 1271902"/>
                <a:gd name="connsiteX3-229" fmla="*/ 12240125 w 12240125"/>
                <a:gd name="connsiteY3-230" fmla="*/ 531935 h 1271902"/>
                <a:gd name="connsiteX0-231" fmla="*/ 0 w 12240125"/>
                <a:gd name="connsiteY0-232" fmla="*/ 259219 h 1271902"/>
                <a:gd name="connsiteX1-233" fmla="*/ 3978441 w 12240125"/>
                <a:gd name="connsiteY1-234" fmla="*/ 98798 h 1271902"/>
                <a:gd name="connsiteX2-235" fmla="*/ 8999621 w 12240125"/>
                <a:gd name="connsiteY2-236" fmla="*/ 1269872 h 1271902"/>
                <a:gd name="connsiteX3-237" fmla="*/ 12240125 w 12240125"/>
                <a:gd name="connsiteY3-238" fmla="*/ 531935 h 12719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240125" h="1271902">
                  <a:moveTo>
                    <a:pt x="0" y="259219"/>
                  </a:moveTo>
                  <a:cubicBezTo>
                    <a:pt x="1137652" y="-26865"/>
                    <a:pt x="2478504" y="-69644"/>
                    <a:pt x="3978441" y="98798"/>
                  </a:cubicBezTo>
                  <a:cubicBezTo>
                    <a:pt x="5478378" y="267240"/>
                    <a:pt x="7606632" y="1229768"/>
                    <a:pt x="8999621" y="1269872"/>
                  </a:cubicBezTo>
                  <a:cubicBezTo>
                    <a:pt x="10392610" y="1309976"/>
                    <a:pt x="11902573" y="745162"/>
                    <a:pt x="12240125" y="531935"/>
                  </a:cubicBezTo>
                </a:path>
              </a:pathLst>
            </a:custGeom>
            <a:noFill/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000" dirty="0"/>
            </a:p>
          </p:txBody>
        </p:sp>
        <p:sp>
          <p:nvSpPr>
            <p:cNvPr id="34" name="i$ḻïďe">
              <a:extLst>
                <a:ext uri="{FF2B5EF4-FFF2-40B4-BE49-F238E27FC236}">
                  <a16:creationId xmlns="" xmlns:a16="http://schemas.microsoft.com/office/drawing/2014/main" id="{1DDEC87C-1C64-44F1-A2E2-D3F1725073FF}"/>
                </a:ext>
              </a:extLst>
            </p:cNvPr>
            <p:cNvSpPr/>
            <p:nvPr/>
          </p:nvSpPr>
          <p:spPr>
            <a:xfrm flipH="1">
              <a:off x="10259242" y="2541603"/>
              <a:ext cx="547642" cy="54771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bg1"/>
                  </a:solidFill>
                </a:rPr>
                <a:t>5</a:t>
              </a:r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35" name="ïşlîḍé">
              <a:extLst>
                <a:ext uri="{FF2B5EF4-FFF2-40B4-BE49-F238E27FC236}">
                  <a16:creationId xmlns="" xmlns:a16="http://schemas.microsoft.com/office/drawing/2014/main" id="{2562E3F0-6821-44B1-B18D-0AC2F28FBF2B}"/>
                </a:ext>
              </a:extLst>
            </p:cNvPr>
            <p:cNvSpPr/>
            <p:nvPr/>
          </p:nvSpPr>
          <p:spPr>
            <a:xfrm flipH="1">
              <a:off x="8035985" y="2642042"/>
              <a:ext cx="547642" cy="54771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bg1"/>
                  </a:solidFill>
                </a:rPr>
                <a:t>4</a:t>
              </a:r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36" name="iŝḷïďê">
              <a:extLst>
                <a:ext uri="{FF2B5EF4-FFF2-40B4-BE49-F238E27FC236}">
                  <a16:creationId xmlns="" xmlns:a16="http://schemas.microsoft.com/office/drawing/2014/main" id="{E39B617C-47AE-4733-827D-7FF711F73AA0}"/>
                </a:ext>
              </a:extLst>
            </p:cNvPr>
            <p:cNvSpPr/>
            <p:nvPr/>
          </p:nvSpPr>
          <p:spPr>
            <a:xfrm flipH="1">
              <a:off x="5814523" y="3146520"/>
              <a:ext cx="547642" cy="54771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bg1"/>
                  </a:solidFill>
                </a:rPr>
                <a:t>3</a:t>
              </a:r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37" name="ïslîdè">
              <a:extLst>
                <a:ext uri="{FF2B5EF4-FFF2-40B4-BE49-F238E27FC236}">
                  <a16:creationId xmlns="" xmlns:a16="http://schemas.microsoft.com/office/drawing/2014/main" id="{1F9C7D7D-018D-4EBF-A6AA-806FCF181CF9}"/>
                </a:ext>
              </a:extLst>
            </p:cNvPr>
            <p:cNvSpPr/>
            <p:nvPr/>
          </p:nvSpPr>
          <p:spPr>
            <a:xfrm flipH="1">
              <a:off x="3593061" y="3741285"/>
              <a:ext cx="547642" cy="54771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bg1"/>
                  </a:solidFill>
                </a:rPr>
                <a:t>2</a:t>
              </a:r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38" name="íṣlíďê">
              <a:extLst>
                <a:ext uri="{FF2B5EF4-FFF2-40B4-BE49-F238E27FC236}">
                  <a16:creationId xmlns="" xmlns:a16="http://schemas.microsoft.com/office/drawing/2014/main" id="{4E67312A-8265-43E2-AF8D-3BF5D94F826A}"/>
                </a:ext>
              </a:extLst>
            </p:cNvPr>
            <p:cNvSpPr/>
            <p:nvPr/>
          </p:nvSpPr>
          <p:spPr>
            <a:xfrm flipH="1">
              <a:off x="1386705" y="3664297"/>
              <a:ext cx="547642" cy="54771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bg1"/>
                  </a:solidFill>
                </a:rPr>
                <a:t>1</a:t>
              </a:r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39" name="iṩ1ïḋè">
              <a:extLst>
                <a:ext uri="{FF2B5EF4-FFF2-40B4-BE49-F238E27FC236}">
                  <a16:creationId xmlns="" xmlns:a16="http://schemas.microsoft.com/office/drawing/2014/main" id="{6E7E4518-E3AF-490E-B93F-AEFB63B19418}"/>
                </a:ext>
              </a:extLst>
            </p:cNvPr>
            <p:cNvSpPr txBox="1"/>
            <p:nvPr/>
          </p:nvSpPr>
          <p:spPr>
            <a:xfrm>
              <a:off x="673103" y="1130300"/>
              <a:ext cx="428942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40" name="î$ḻiďê">
              <a:extLst>
                <a:ext uri="{FF2B5EF4-FFF2-40B4-BE49-F238E27FC236}">
                  <a16:creationId xmlns="" xmlns:a16="http://schemas.microsoft.com/office/drawing/2014/main" id="{57C0FC27-149C-42B4-AD1E-EA8FE6AF4AFB}"/>
                </a:ext>
              </a:extLst>
            </p:cNvPr>
            <p:cNvSpPr txBox="1"/>
            <p:nvPr/>
          </p:nvSpPr>
          <p:spPr>
            <a:xfrm>
              <a:off x="7229477" y="5104628"/>
              <a:ext cx="428942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sp>
          <p:nvSpPr>
            <p:cNvPr id="41" name="ïṥľîḑè">
              <a:extLst>
                <a:ext uri="{FF2B5EF4-FFF2-40B4-BE49-F238E27FC236}">
                  <a16:creationId xmlns="" xmlns:a16="http://schemas.microsoft.com/office/drawing/2014/main" id="{2EBD8A28-050F-4C53-BBD5-3DEB7422048F}"/>
                </a:ext>
              </a:extLst>
            </p:cNvPr>
            <p:cNvSpPr txBox="1"/>
            <p:nvPr/>
          </p:nvSpPr>
          <p:spPr>
            <a:xfrm>
              <a:off x="1085633" y="3387298"/>
              <a:ext cx="1149786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200" i="1" dirty="0"/>
                <a:t>2010.10</a:t>
              </a:r>
              <a:endParaRPr lang="zh-CN" altLang="en-US" sz="1200" i="1" dirty="0"/>
            </a:p>
          </p:txBody>
        </p:sp>
        <p:sp>
          <p:nvSpPr>
            <p:cNvPr id="42" name="í$lîḓé">
              <a:extLst>
                <a:ext uri="{FF2B5EF4-FFF2-40B4-BE49-F238E27FC236}">
                  <a16:creationId xmlns="" xmlns:a16="http://schemas.microsoft.com/office/drawing/2014/main" id="{B14EE397-B07B-4AFB-B3E3-13846E655E3D}"/>
                </a:ext>
              </a:extLst>
            </p:cNvPr>
            <p:cNvSpPr txBox="1"/>
            <p:nvPr/>
          </p:nvSpPr>
          <p:spPr>
            <a:xfrm>
              <a:off x="3291989" y="3387298"/>
              <a:ext cx="1149786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200" i="1" dirty="0"/>
                <a:t>2013.06</a:t>
              </a:r>
              <a:endParaRPr lang="zh-CN" altLang="en-US" sz="1200" i="1" dirty="0"/>
            </a:p>
          </p:txBody>
        </p:sp>
        <p:sp>
          <p:nvSpPr>
            <p:cNvPr id="43" name="iṥ1îḍè">
              <a:extLst>
                <a:ext uri="{FF2B5EF4-FFF2-40B4-BE49-F238E27FC236}">
                  <a16:creationId xmlns="" xmlns:a16="http://schemas.microsoft.com/office/drawing/2014/main" id="{3BE914F5-86CE-42F6-85BC-84BD7DD1B9ED}"/>
                </a:ext>
              </a:extLst>
            </p:cNvPr>
            <p:cNvSpPr txBox="1"/>
            <p:nvPr/>
          </p:nvSpPr>
          <p:spPr>
            <a:xfrm>
              <a:off x="5521107" y="2849341"/>
              <a:ext cx="1149786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200" i="1" dirty="0"/>
                <a:t>2015.12</a:t>
              </a:r>
              <a:endParaRPr lang="zh-CN" altLang="en-US" sz="1200" i="1" dirty="0"/>
            </a:p>
          </p:txBody>
        </p:sp>
        <p:sp>
          <p:nvSpPr>
            <p:cNvPr id="44" name="ïś1íḍê">
              <a:extLst>
                <a:ext uri="{FF2B5EF4-FFF2-40B4-BE49-F238E27FC236}">
                  <a16:creationId xmlns="" xmlns:a16="http://schemas.microsoft.com/office/drawing/2014/main" id="{F8BFB8FA-FC9D-4DD3-A227-FB2950C4AE93}"/>
                </a:ext>
              </a:extLst>
            </p:cNvPr>
            <p:cNvSpPr txBox="1"/>
            <p:nvPr/>
          </p:nvSpPr>
          <p:spPr>
            <a:xfrm>
              <a:off x="7734913" y="2313209"/>
              <a:ext cx="1149786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200" i="1" dirty="0"/>
                <a:t>2017.04</a:t>
              </a:r>
              <a:endParaRPr lang="zh-CN" altLang="en-US" sz="1200" i="1" dirty="0"/>
            </a:p>
          </p:txBody>
        </p:sp>
        <p:sp>
          <p:nvSpPr>
            <p:cNvPr id="45" name="î$ļíḍé">
              <a:extLst>
                <a:ext uri="{FF2B5EF4-FFF2-40B4-BE49-F238E27FC236}">
                  <a16:creationId xmlns="" xmlns:a16="http://schemas.microsoft.com/office/drawing/2014/main" id="{B6B2678D-D7E4-4341-BBAA-8E8497E3B855}"/>
                </a:ext>
              </a:extLst>
            </p:cNvPr>
            <p:cNvSpPr txBox="1"/>
            <p:nvPr/>
          </p:nvSpPr>
          <p:spPr>
            <a:xfrm>
              <a:off x="9958170" y="2212770"/>
              <a:ext cx="1149786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200" i="1" dirty="0"/>
                <a:t>2018.10</a:t>
              </a:r>
              <a:endParaRPr lang="zh-CN" altLang="en-US" sz="1200" i="1" dirty="0"/>
            </a:p>
          </p:txBody>
        </p:sp>
        <p:sp>
          <p:nvSpPr>
            <p:cNvPr id="46" name="ïšlíďè">
              <a:extLst>
                <a:ext uri="{FF2B5EF4-FFF2-40B4-BE49-F238E27FC236}">
                  <a16:creationId xmlns="" xmlns:a16="http://schemas.microsoft.com/office/drawing/2014/main" id="{E5660F82-E742-4B65-93B7-E5C053B0A133}"/>
                </a:ext>
              </a:extLst>
            </p:cNvPr>
            <p:cNvSpPr/>
            <p:nvPr/>
          </p:nvSpPr>
          <p:spPr bwMode="auto">
            <a:xfrm>
              <a:off x="673101" y="4646257"/>
              <a:ext cx="1974850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7" name="ïṧḻïďé">
              <a:extLst>
                <a:ext uri="{FF2B5EF4-FFF2-40B4-BE49-F238E27FC236}">
                  <a16:creationId xmlns="" xmlns:a16="http://schemas.microsoft.com/office/drawing/2014/main" id="{18AEC78A-3197-47AD-B146-663E5EB59D0F}"/>
                </a:ext>
              </a:extLst>
            </p:cNvPr>
            <p:cNvSpPr txBox="1"/>
            <p:nvPr/>
          </p:nvSpPr>
          <p:spPr bwMode="auto">
            <a:xfrm>
              <a:off x="673101" y="4204451"/>
              <a:ext cx="197485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48" name="íṩļíḓé">
              <a:extLst>
                <a:ext uri="{FF2B5EF4-FFF2-40B4-BE49-F238E27FC236}">
                  <a16:creationId xmlns="" xmlns:a16="http://schemas.microsoft.com/office/drawing/2014/main" id="{1524AA1A-1C3D-4EB3-AC87-5BE5D09446F9}"/>
                </a:ext>
              </a:extLst>
            </p:cNvPr>
            <p:cNvSpPr/>
            <p:nvPr/>
          </p:nvSpPr>
          <p:spPr bwMode="auto">
            <a:xfrm>
              <a:off x="2879457" y="4740823"/>
              <a:ext cx="1974850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9" name="işḷîdé">
              <a:extLst>
                <a:ext uri="{FF2B5EF4-FFF2-40B4-BE49-F238E27FC236}">
                  <a16:creationId xmlns="" xmlns:a16="http://schemas.microsoft.com/office/drawing/2014/main" id="{DC5F428B-C53A-4F01-A5A4-C08D8B8D3A06}"/>
                </a:ext>
              </a:extLst>
            </p:cNvPr>
            <p:cNvSpPr txBox="1"/>
            <p:nvPr/>
          </p:nvSpPr>
          <p:spPr bwMode="auto">
            <a:xfrm>
              <a:off x="2879457" y="4299017"/>
              <a:ext cx="197485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50" name="ïṡ1ídè">
              <a:extLst>
                <a:ext uri="{FF2B5EF4-FFF2-40B4-BE49-F238E27FC236}">
                  <a16:creationId xmlns="" xmlns:a16="http://schemas.microsoft.com/office/drawing/2014/main" id="{56D22B2F-FF57-4AF6-8C33-66635C4EBE67}"/>
                </a:ext>
              </a:extLst>
            </p:cNvPr>
            <p:cNvSpPr/>
            <p:nvPr/>
          </p:nvSpPr>
          <p:spPr bwMode="auto">
            <a:xfrm>
              <a:off x="5100919" y="4156222"/>
              <a:ext cx="1974850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1" name="ïSḻîďê">
              <a:extLst>
                <a:ext uri="{FF2B5EF4-FFF2-40B4-BE49-F238E27FC236}">
                  <a16:creationId xmlns="" xmlns:a16="http://schemas.microsoft.com/office/drawing/2014/main" id="{E19134F9-8D7C-499F-BABE-6139529ACF80}"/>
                </a:ext>
              </a:extLst>
            </p:cNvPr>
            <p:cNvSpPr txBox="1"/>
            <p:nvPr/>
          </p:nvSpPr>
          <p:spPr bwMode="auto">
            <a:xfrm>
              <a:off x="5100919" y="3714416"/>
              <a:ext cx="197485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52" name="îŝļîḓé">
              <a:extLst>
                <a:ext uri="{FF2B5EF4-FFF2-40B4-BE49-F238E27FC236}">
                  <a16:creationId xmlns="" xmlns:a16="http://schemas.microsoft.com/office/drawing/2014/main" id="{F2282E04-679B-4D71-A9A4-04ECF6D5D8F4}"/>
                </a:ext>
              </a:extLst>
            </p:cNvPr>
            <p:cNvSpPr/>
            <p:nvPr/>
          </p:nvSpPr>
          <p:spPr bwMode="auto">
            <a:xfrm>
              <a:off x="7322381" y="3675250"/>
              <a:ext cx="1974850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3" name="íSlíďê">
              <a:extLst>
                <a:ext uri="{FF2B5EF4-FFF2-40B4-BE49-F238E27FC236}">
                  <a16:creationId xmlns="" xmlns:a16="http://schemas.microsoft.com/office/drawing/2014/main" id="{F483DD75-784A-41F6-8452-5D04BFF9D748}"/>
                </a:ext>
              </a:extLst>
            </p:cNvPr>
            <p:cNvSpPr txBox="1"/>
            <p:nvPr/>
          </p:nvSpPr>
          <p:spPr bwMode="auto">
            <a:xfrm>
              <a:off x="7322381" y="3233444"/>
              <a:ext cx="197485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54" name="í$ľïḋè">
              <a:extLst>
                <a:ext uri="{FF2B5EF4-FFF2-40B4-BE49-F238E27FC236}">
                  <a16:creationId xmlns="" xmlns:a16="http://schemas.microsoft.com/office/drawing/2014/main" id="{F9B522A5-41AA-42B5-AAB1-62AC266AFD1A}"/>
                </a:ext>
              </a:extLst>
            </p:cNvPr>
            <p:cNvSpPr/>
            <p:nvPr/>
          </p:nvSpPr>
          <p:spPr bwMode="auto">
            <a:xfrm>
              <a:off x="9545638" y="3675250"/>
              <a:ext cx="1974850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5" name="ïSḷîḍé">
              <a:extLst>
                <a:ext uri="{FF2B5EF4-FFF2-40B4-BE49-F238E27FC236}">
                  <a16:creationId xmlns="" xmlns:a16="http://schemas.microsoft.com/office/drawing/2014/main" id="{92937EB4-5824-4FE3-901A-1C3116BE529F}"/>
                </a:ext>
              </a:extLst>
            </p:cNvPr>
            <p:cNvSpPr txBox="1"/>
            <p:nvPr/>
          </p:nvSpPr>
          <p:spPr bwMode="auto">
            <a:xfrm>
              <a:off x="9545638" y="3233444"/>
              <a:ext cx="197485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746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672BCB0-DDAA-4B89-B11B-0817C2545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4A9418D-F799-4263-90DA-5AE05A29E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4B7B11A-1B0F-4440-9A2C-3EE2B5F36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37" name="1864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3569340-392A-4207-B57E-6F42BCD47C5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3366" y="1166719"/>
            <a:ext cx="11105814" cy="4960407"/>
            <a:chOff x="683366" y="1166719"/>
            <a:chExt cx="11105815" cy="4960407"/>
          </a:xfrm>
        </p:grpSpPr>
        <p:grpSp>
          <p:nvGrpSpPr>
            <p:cNvPr id="38" name="iš1ídê">
              <a:extLst>
                <a:ext uri="{FF2B5EF4-FFF2-40B4-BE49-F238E27FC236}">
                  <a16:creationId xmlns="" xmlns:a16="http://schemas.microsoft.com/office/drawing/2014/main" id="{1D79051A-FBCC-429C-85F7-18855FBAB568}"/>
                </a:ext>
              </a:extLst>
            </p:cNvPr>
            <p:cNvGrpSpPr/>
            <p:nvPr/>
          </p:nvGrpSpPr>
          <p:grpSpPr>
            <a:xfrm>
              <a:off x="5826005" y="2303999"/>
              <a:ext cx="5963176" cy="2930599"/>
              <a:chOff x="4079762" y="1988815"/>
              <a:chExt cx="7215703" cy="3546149"/>
            </a:xfrm>
          </p:grpSpPr>
          <p:grpSp>
            <p:nvGrpSpPr>
              <p:cNvPr id="71" name="íṥļïďé">
                <a:extLst>
                  <a:ext uri="{FF2B5EF4-FFF2-40B4-BE49-F238E27FC236}">
                    <a16:creationId xmlns="" xmlns:a16="http://schemas.microsoft.com/office/drawing/2014/main" id="{0E84845B-EEFC-47DE-86DA-CD907BE433C9}"/>
                  </a:ext>
                </a:extLst>
              </p:cNvPr>
              <p:cNvGrpSpPr/>
              <p:nvPr/>
            </p:nvGrpSpPr>
            <p:grpSpPr>
              <a:xfrm>
                <a:off x="4079762" y="1988815"/>
                <a:ext cx="7215703" cy="3546149"/>
                <a:chOff x="3011298" y="414885"/>
                <a:chExt cx="5646554" cy="2774951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49" name="îśľíḓe">
                  <a:extLst>
                    <a:ext uri="{FF2B5EF4-FFF2-40B4-BE49-F238E27FC236}">
                      <a16:creationId xmlns="" xmlns:a16="http://schemas.microsoft.com/office/drawing/2014/main" id="{807BA7E7-E10C-45A5-9C07-09F35921C522}"/>
                    </a:ext>
                  </a:extLst>
                </p:cNvPr>
                <p:cNvSpPr/>
                <p:nvPr/>
              </p:nvSpPr>
              <p:spPr bwMode="auto">
                <a:xfrm>
                  <a:off x="6523058" y="505936"/>
                  <a:ext cx="42023" cy="22413"/>
                </a:xfrm>
                <a:custGeom>
                  <a:avLst/>
                  <a:gdLst>
                    <a:gd name="T0" fmla="*/ 10 w 20"/>
                    <a:gd name="T1" fmla="*/ 0 h 11"/>
                    <a:gd name="T2" fmla="*/ 12 w 20"/>
                    <a:gd name="T3" fmla="*/ 2 h 11"/>
                    <a:gd name="T4" fmla="*/ 16 w 20"/>
                    <a:gd name="T5" fmla="*/ 9 h 11"/>
                    <a:gd name="T6" fmla="*/ 6 w 20"/>
                    <a:gd name="T7" fmla="*/ 6 h 11"/>
                    <a:gd name="T8" fmla="*/ 10 w 20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1">
                      <a:moveTo>
                        <a:pt x="10" y="0"/>
                      </a:moveTo>
                      <a:cubicBezTo>
                        <a:pt x="12" y="0"/>
                        <a:pt x="12" y="1"/>
                        <a:pt x="12" y="2"/>
                      </a:cubicBezTo>
                      <a:cubicBezTo>
                        <a:pt x="14" y="5"/>
                        <a:pt x="20" y="5"/>
                        <a:pt x="16" y="9"/>
                      </a:cubicBezTo>
                      <a:cubicBezTo>
                        <a:pt x="10" y="11"/>
                        <a:pt x="13" y="3"/>
                        <a:pt x="6" y="6"/>
                      </a:cubicBezTo>
                      <a:cubicBezTo>
                        <a:pt x="0" y="3"/>
                        <a:pt x="14" y="6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50" name="îşḷíḑê">
                  <a:extLst>
                    <a:ext uri="{FF2B5EF4-FFF2-40B4-BE49-F238E27FC236}">
                      <a16:creationId xmlns="" xmlns:a16="http://schemas.microsoft.com/office/drawing/2014/main" id="{B0DC5780-F9E5-4812-8AC0-131B6B38C0EF}"/>
                    </a:ext>
                  </a:extLst>
                </p:cNvPr>
                <p:cNvSpPr/>
                <p:nvPr/>
              </p:nvSpPr>
              <p:spPr bwMode="auto">
                <a:xfrm>
                  <a:off x="7114188" y="505936"/>
                  <a:ext cx="81245" cy="42023"/>
                </a:xfrm>
                <a:custGeom>
                  <a:avLst/>
                  <a:gdLst>
                    <a:gd name="T0" fmla="*/ 37 w 39"/>
                    <a:gd name="T1" fmla="*/ 15 h 20"/>
                    <a:gd name="T2" fmla="*/ 23 w 39"/>
                    <a:gd name="T3" fmla="*/ 19 h 20"/>
                    <a:gd name="T4" fmla="*/ 4 w 39"/>
                    <a:gd name="T5" fmla="*/ 19 h 20"/>
                    <a:gd name="T6" fmla="*/ 0 w 39"/>
                    <a:gd name="T7" fmla="*/ 15 h 20"/>
                    <a:gd name="T8" fmla="*/ 30 w 39"/>
                    <a:gd name="T9" fmla="*/ 0 h 20"/>
                    <a:gd name="T10" fmla="*/ 36 w 39"/>
                    <a:gd name="T11" fmla="*/ 4 h 20"/>
                    <a:gd name="T12" fmla="*/ 32 w 39"/>
                    <a:gd name="T13" fmla="*/ 6 h 20"/>
                    <a:gd name="T14" fmla="*/ 37 w 39"/>
                    <a:gd name="T15" fmla="*/ 1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" h="20">
                      <a:moveTo>
                        <a:pt x="37" y="15"/>
                      </a:moveTo>
                      <a:cubicBezTo>
                        <a:pt x="32" y="16"/>
                        <a:pt x="23" y="13"/>
                        <a:pt x="23" y="19"/>
                      </a:cubicBezTo>
                      <a:cubicBezTo>
                        <a:pt x="19" y="16"/>
                        <a:pt x="12" y="20"/>
                        <a:pt x="4" y="19"/>
                      </a:cubicBezTo>
                      <a:cubicBezTo>
                        <a:pt x="5" y="16"/>
                        <a:pt x="2" y="15"/>
                        <a:pt x="0" y="15"/>
                      </a:cubicBezTo>
                      <a:cubicBezTo>
                        <a:pt x="4" y="4"/>
                        <a:pt x="15" y="0"/>
                        <a:pt x="30" y="0"/>
                      </a:cubicBezTo>
                      <a:cubicBezTo>
                        <a:pt x="28" y="5"/>
                        <a:pt x="34" y="2"/>
                        <a:pt x="36" y="4"/>
                      </a:cubicBezTo>
                      <a:cubicBezTo>
                        <a:pt x="37" y="5"/>
                        <a:pt x="32" y="5"/>
                        <a:pt x="32" y="6"/>
                      </a:cubicBezTo>
                      <a:cubicBezTo>
                        <a:pt x="31" y="8"/>
                        <a:pt x="39" y="7"/>
                        <a:pt x="3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51" name="iŝlîḍè">
                  <a:extLst>
                    <a:ext uri="{FF2B5EF4-FFF2-40B4-BE49-F238E27FC236}">
                      <a16:creationId xmlns="" xmlns:a16="http://schemas.microsoft.com/office/drawing/2014/main" id="{787BF279-7788-47D7-BF31-D6183CBDD375}"/>
                    </a:ext>
                  </a:extLst>
                </p:cNvPr>
                <p:cNvSpPr/>
                <p:nvPr/>
              </p:nvSpPr>
              <p:spPr bwMode="auto">
                <a:xfrm>
                  <a:off x="6651930" y="510139"/>
                  <a:ext cx="39222" cy="22413"/>
                </a:xfrm>
                <a:custGeom>
                  <a:avLst/>
                  <a:gdLst>
                    <a:gd name="T0" fmla="*/ 19 w 19"/>
                    <a:gd name="T1" fmla="*/ 2 h 11"/>
                    <a:gd name="T2" fmla="*/ 17 w 19"/>
                    <a:gd name="T3" fmla="*/ 9 h 11"/>
                    <a:gd name="T4" fmla="*/ 10 w 19"/>
                    <a:gd name="T5" fmla="*/ 11 h 11"/>
                    <a:gd name="T6" fmla="*/ 0 w 19"/>
                    <a:gd name="T7" fmla="*/ 6 h 11"/>
                    <a:gd name="T8" fmla="*/ 12 w 19"/>
                    <a:gd name="T9" fmla="*/ 6 h 11"/>
                    <a:gd name="T10" fmla="*/ 19 w 19"/>
                    <a:gd name="T11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1">
                      <a:moveTo>
                        <a:pt x="19" y="2"/>
                      </a:moveTo>
                      <a:cubicBezTo>
                        <a:pt x="18" y="3"/>
                        <a:pt x="17" y="6"/>
                        <a:pt x="17" y="9"/>
                      </a:cubicBezTo>
                      <a:cubicBezTo>
                        <a:pt x="13" y="8"/>
                        <a:pt x="12" y="11"/>
                        <a:pt x="10" y="11"/>
                      </a:cubicBezTo>
                      <a:cubicBezTo>
                        <a:pt x="6" y="9"/>
                        <a:pt x="0" y="11"/>
                        <a:pt x="0" y="6"/>
                      </a:cubicBezTo>
                      <a:cubicBezTo>
                        <a:pt x="6" y="6"/>
                        <a:pt x="8" y="1"/>
                        <a:pt x="12" y="6"/>
                      </a:cubicBezTo>
                      <a:cubicBezTo>
                        <a:pt x="14" y="5"/>
                        <a:pt x="13" y="0"/>
                        <a:pt x="1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52" name="îsľïḍè">
                  <a:extLst>
                    <a:ext uri="{FF2B5EF4-FFF2-40B4-BE49-F238E27FC236}">
                      <a16:creationId xmlns="" xmlns:a16="http://schemas.microsoft.com/office/drawing/2014/main" id="{9FFE16A0-2B7F-4345-8F13-B933F5500E4A}"/>
                    </a:ext>
                  </a:extLst>
                </p:cNvPr>
                <p:cNvSpPr/>
                <p:nvPr/>
              </p:nvSpPr>
              <p:spPr bwMode="auto">
                <a:xfrm>
                  <a:off x="6402591" y="522746"/>
                  <a:ext cx="50428" cy="26615"/>
                </a:xfrm>
                <a:custGeom>
                  <a:avLst/>
                  <a:gdLst>
                    <a:gd name="T0" fmla="*/ 23 w 24"/>
                    <a:gd name="T1" fmla="*/ 0 h 13"/>
                    <a:gd name="T2" fmla="*/ 20 w 24"/>
                    <a:gd name="T3" fmla="*/ 5 h 13"/>
                    <a:gd name="T4" fmla="*/ 14 w 24"/>
                    <a:gd name="T5" fmla="*/ 11 h 13"/>
                    <a:gd name="T6" fmla="*/ 10 w 24"/>
                    <a:gd name="T7" fmla="*/ 7 h 13"/>
                    <a:gd name="T8" fmla="*/ 5 w 24"/>
                    <a:gd name="T9" fmla="*/ 9 h 13"/>
                    <a:gd name="T10" fmla="*/ 1 w 24"/>
                    <a:gd name="T11" fmla="*/ 5 h 13"/>
                    <a:gd name="T12" fmla="*/ 10 w 24"/>
                    <a:gd name="T13" fmla="*/ 3 h 13"/>
                    <a:gd name="T14" fmla="*/ 10 w 24"/>
                    <a:gd name="T15" fmla="*/ 1 h 13"/>
                    <a:gd name="T16" fmla="*/ 23 w 24"/>
                    <a:gd name="T1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13">
                      <a:moveTo>
                        <a:pt x="23" y="0"/>
                      </a:moveTo>
                      <a:cubicBezTo>
                        <a:pt x="24" y="4"/>
                        <a:pt x="20" y="2"/>
                        <a:pt x="20" y="5"/>
                      </a:cubicBezTo>
                      <a:cubicBezTo>
                        <a:pt x="20" y="6"/>
                        <a:pt x="17" y="10"/>
                        <a:pt x="14" y="11"/>
                      </a:cubicBezTo>
                      <a:cubicBezTo>
                        <a:pt x="10" y="13"/>
                        <a:pt x="11" y="7"/>
                        <a:pt x="10" y="7"/>
                      </a:cubicBezTo>
                      <a:cubicBezTo>
                        <a:pt x="10" y="7"/>
                        <a:pt x="7" y="9"/>
                        <a:pt x="5" y="9"/>
                      </a:cubicBezTo>
                      <a:cubicBezTo>
                        <a:pt x="4" y="9"/>
                        <a:pt x="3" y="5"/>
                        <a:pt x="1" y="5"/>
                      </a:cubicBezTo>
                      <a:cubicBezTo>
                        <a:pt x="0" y="0"/>
                        <a:pt x="8" y="5"/>
                        <a:pt x="10" y="3"/>
                      </a:cubicBezTo>
                      <a:cubicBezTo>
                        <a:pt x="11" y="3"/>
                        <a:pt x="10" y="1"/>
                        <a:pt x="10" y="1"/>
                      </a:cubicBezTo>
                      <a:cubicBezTo>
                        <a:pt x="15" y="0"/>
                        <a:pt x="17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53" name="íşļïḍè">
                  <a:extLst>
                    <a:ext uri="{FF2B5EF4-FFF2-40B4-BE49-F238E27FC236}">
                      <a16:creationId xmlns="" xmlns:a16="http://schemas.microsoft.com/office/drawing/2014/main" id="{D973A6AB-0090-434C-A439-CCEA2A28357A}"/>
                    </a:ext>
                  </a:extLst>
                </p:cNvPr>
                <p:cNvSpPr/>
                <p:nvPr/>
              </p:nvSpPr>
              <p:spPr bwMode="auto">
                <a:xfrm>
                  <a:off x="6604304" y="518544"/>
                  <a:ext cx="42023" cy="14008"/>
                </a:xfrm>
                <a:custGeom>
                  <a:avLst/>
                  <a:gdLst>
                    <a:gd name="T0" fmla="*/ 18 w 20"/>
                    <a:gd name="T1" fmla="*/ 7 h 7"/>
                    <a:gd name="T2" fmla="*/ 3 w 20"/>
                    <a:gd name="T3" fmla="*/ 7 h 7"/>
                    <a:gd name="T4" fmla="*/ 8 w 20"/>
                    <a:gd name="T5" fmla="*/ 2 h 7"/>
                    <a:gd name="T6" fmla="*/ 18 w 20"/>
                    <a:gd name="T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7">
                      <a:moveTo>
                        <a:pt x="18" y="7"/>
                      </a:moveTo>
                      <a:cubicBezTo>
                        <a:pt x="13" y="7"/>
                        <a:pt x="8" y="7"/>
                        <a:pt x="3" y="7"/>
                      </a:cubicBezTo>
                      <a:cubicBezTo>
                        <a:pt x="0" y="1"/>
                        <a:pt x="9" y="6"/>
                        <a:pt x="8" y="2"/>
                      </a:cubicBezTo>
                      <a:cubicBezTo>
                        <a:pt x="10" y="5"/>
                        <a:pt x="20" y="0"/>
                        <a:pt x="18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54" name="iṣlïdê">
                  <a:extLst>
                    <a:ext uri="{FF2B5EF4-FFF2-40B4-BE49-F238E27FC236}">
                      <a16:creationId xmlns="" xmlns:a16="http://schemas.microsoft.com/office/drawing/2014/main" id="{76A049CA-FAE4-4CEC-AF7B-85BE5B2537C1}"/>
                    </a:ext>
                  </a:extLst>
                </p:cNvPr>
                <p:cNvSpPr/>
                <p:nvPr/>
              </p:nvSpPr>
              <p:spPr bwMode="auto">
                <a:xfrm>
                  <a:off x="6544070" y="536753"/>
                  <a:ext cx="50428" cy="18211"/>
                </a:xfrm>
                <a:custGeom>
                  <a:avLst/>
                  <a:gdLst>
                    <a:gd name="T0" fmla="*/ 17 w 24"/>
                    <a:gd name="T1" fmla="*/ 0 h 9"/>
                    <a:gd name="T2" fmla="*/ 17 w 24"/>
                    <a:gd name="T3" fmla="*/ 7 h 9"/>
                    <a:gd name="T4" fmla="*/ 0 w 24"/>
                    <a:gd name="T5" fmla="*/ 6 h 9"/>
                    <a:gd name="T6" fmla="*/ 17 w 24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9">
                      <a:moveTo>
                        <a:pt x="17" y="0"/>
                      </a:moveTo>
                      <a:cubicBezTo>
                        <a:pt x="24" y="3"/>
                        <a:pt x="17" y="2"/>
                        <a:pt x="17" y="7"/>
                      </a:cubicBezTo>
                      <a:cubicBezTo>
                        <a:pt x="11" y="7"/>
                        <a:pt x="3" y="9"/>
                        <a:pt x="0" y="6"/>
                      </a:cubicBezTo>
                      <a:cubicBezTo>
                        <a:pt x="3" y="1"/>
                        <a:pt x="13" y="4"/>
                        <a:pt x="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55" name="iṣlïḓè">
                  <a:extLst>
                    <a:ext uri="{FF2B5EF4-FFF2-40B4-BE49-F238E27FC236}">
                      <a16:creationId xmlns="" xmlns:a16="http://schemas.microsoft.com/office/drawing/2014/main" id="{8BA8B89C-45EE-48F6-9F3C-DD0E7883F7B1}"/>
                    </a:ext>
                  </a:extLst>
                </p:cNvPr>
                <p:cNvSpPr/>
                <p:nvPr/>
              </p:nvSpPr>
              <p:spPr bwMode="auto">
                <a:xfrm>
                  <a:off x="4077293" y="552163"/>
                  <a:ext cx="22413" cy="15409"/>
                </a:xfrm>
                <a:custGeom>
                  <a:avLst/>
                  <a:gdLst>
                    <a:gd name="T0" fmla="*/ 1 w 11"/>
                    <a:gd name="T1" fmla="*/ 0 h 8"/>
                    <a:gd name="T2" fmla="*/ 10 w 11"/>
                    <a:gd name="T3" fmla="*/ 8 h 8"/>
                    <a:gd name="T4" fmla="*/ 1 w 11"/>
                    <a:gd name="T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8">
                      <a:moveTo>
                        <a:pt x="1" y="0"/>
                      </a:moveTo>
                      <a:cubicBezTo>
                        <a:pt x="6" y="1"/>
                        <a:pt x="11" y="1"/>
                        <a:pt x="10" y="8"/>
                      </a:cubicBezTo>
                      <a:cubicBezTo>
                        <a:pt x="7" y="5"/>
                        <a:pt x="0" y="6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56" name="iṡḻiḋé">
                  <a:extLst>
                    <a:ext uri="{FF2B5EF4-FFF2-40B4-BE49-F238E27FC236}">
                      <a16:creationId xmlns="" xmlns:a16="http://schemas.microsoft.com/office/drawing/2014/main" id="{69A7CCB0-3933-40D3-AA0C-D3CC5FDC94A5}"/>
                    </a:ext>
                  </a:extLst>
                </p:cNvPr>
                <p:cNvSpPr/>
                <p:nvPr/>
              </p:nvSpPr>
              <p:spPr bwMode="auto">
                <a:xfrm>
                  <a:off x="7143605" y="549361"/>
                  <a:ext cx="89650" cy="46226"/>
                </a:xfrm>
                <a:custGeom>
                  <a:avLst/>
                  <a:gdLst>
                    <a:gd name="T0" fmla="*/ 38 w 43"/>
                    <a:gd name="T1" fmla="*/ 5 h 22"/>
                    <a:gd name="T2" fmla="*/ 42 w 43"/>
                    <a:gd name="T3" fmla="*/ 15 h 22"/>
                    <a:gd name="T4" fmla="*/ 23 w 43"/>
                    <a:gd name="T5" fmla="*/ 20 h 22"/>
                    <a:gd name="T6" fmla="*/ 20 w 43"/>
                    <a:gd name="T7" fmla="*/ 18 h 22"/>
                    <a:gd name="T8" fmla="*/ 12 w 43"/>
                    <a:gd name="T9" fmla="*/ 18 h 22"/>
                    <a:gd name="T10" fmla="*/ 12 w 43"/>
                    <a:gd name="T11" fmla="*/ 15 h 22"/>
                    <a:gd name="T12" fmla="*/ 7 w 43"/>
                    <a:gd name="T13" fmla="*/ 16 h 22"/>
                    <a:gd name="T14" fmla="*/ 9 w 43"/>
                    <a:gd name="T15" fmla="*/ 13 h 22"/>
                    <a:gd name="T16" fmla="*/ 1 w 43"/>
                    <a:gd name="T17" fmla="*/ 11 h 22"/>
                    <a:gd name="T18" fmla="*/ 5 w 43"/>
                    <a:gd name="T19" fmla="*/ 7 h 22"/>
                    <a:gd name="T20" fmla="*/ 10 w 43"/>
                    <a:gd name="T21" fmla="*/ 3 h 22"/>
                    <a:gd name="T22" fmla="*/ 27 w 43"/>
                    <a:gd name="T23" fmla="*/ 1 h 22"/>
                    <a:gd name="T24" fmla="*/ 27 w 43"/>
                    <a:gd name="T25" fmla="*/ 5 h 22"/>
                    <a:gd name="T26" fmla="*/ 38 w 43"/>
                    <a:gd name="T27" fmla="*/ 5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22">
                      <a:moveTo>
                        <a:pt x="38" y="5"/>
                      </a:moveTo>
                      <a:cubicBezTo>
                        <a:pt x="37" y="11"/>
                        <a:pt x="31" y="15"/>
                        <a:pt x="42" y="15"/>
                      </a:cubicBezTo>
                      <a:cubicBezTo>
                        <a:pt x="43" y="22"/>
                        <a:pt x="31" y="21"/>
                        <a:pt x="23" y="20"/>
                      </a:cubicBezTo>
                      <a:cubicBezTo>
                        <a:pt x="20" y="20"/>
                        <a:pt x="21" y="20"/>
                        <a:pt x="20" y="18"/>
                      </a:cubicBezTo>
                      <a:cubicBezTo>
                        <a:pt x="16" y="15"/>
                        <a:pt x="17" y="21"/>
                        <a:pt x="12" y="18"/>
                      </a:cubicBezTo>
                      <a:cubicBezTo>
                        <a:pt x="12" y="18"/>
                        <a:pt x="13" y="15"/>
                        <a:pt x="12" y="15"/>
                      </a:cubicBezTo>
                      <a:cubicBezTo>
                        <a:pt x="11" y="14"/>
                        <a:pt x="9" y="17"/>
                        <a:pt x="7" y="16"/>
                      </a:cubicBezTo>
                      <a:cubicBezTo>
                        <a:pt x="6" y="16"/>
                        <a:pt x="9" y="13"/>
                        <a:pt x="9" y="13"/>
                      </a:cubicBezTo>
                      <a:cubicBezTo>
                        <a:pt x="7" y="11"/>
                        <a:pt x="0" y="15"/>
                        <a:pt x="1" y="11"/>
                      </a:cubicBezTo>
                      <a:cubicBezTo>
                        <a:pt x="0" y="7"/>
                        <a:pt x="3" y="8"/>
                        <a:pt x="5" y="7"/>
                      </a:cubicBezTo>
                      <a:cubicBezTo>
                        <a:pt x="7" y="5"/>
                        <a:pt x="6" y="4"/>
                        <a:pt x="10" y="3"/>
                      </a:cubicBezTo>
                      <a:cubicBezTo>
                        <a:pt x="12" y="3"/>
                        <a:pt x="20" y="0"/>
                        <a:pt x="27" y="1"/>
                      </a:cubicBezTo>
                      <a:cubicBezTo>
                        <a:pt x="27" y="2"/>
                        <a:pt x="27" y="5"/>
                        <a:pt x="27" y="5"/>
                      </a:cubicBezTo>
                      <a:cubicBezTo>
                        <a:pt x="30" y="7"/>
                        <a:pt x="37" y="3"/>
                        <a:pt x="3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57" name="ïŝľïdê">
                  <a:extLst>
                    <a:ext uri="{FF2B5EF4-FFF2-40B4-BE49-F238E27FC236}">
                      <a16:creationId xmlns="" xmlns:a16="http://schemas.microsoft.com/office/drawing/2014/main" id="{2D94D617-5C28-42E8-9FE6-D06C4482804A}"/>
                    </a:ext>
                  </a:extLst>
                </p:cNvPr>
                <p:cNvSpPr/>
                <p:nvPr/>
              </p:nvSpPr>
              <p:spPr bwMode="auto">
                <a:xfrm>
                  <a:off x="7105784" y="552163"/>
                  <a:ext cx="35020" cy="22413"/>
                </a:xfrm>
                <a:custGeom>
                  <a:avLst/>
                  <a:gdLst>
                    <a:gd name="T0" fmla="*/ 17 w 17"/>
                    <a:gd name="T1" fmla="*/ 6 h 11"/>
                    <a:gd name="T2" fmla="*/ 12 w 17"/>
                    <a:gd name="T3" fmla="*/ 6 h 11"/>
                    <a:gd name="T4" fmla="*/ 10 w 17"/>
                    <a:gd name="T5" fmla="*/ 10 h 11"/>
                    <a:gd name="T6" fmla="*/ 0 w 17"/>
                    <a:gd name="T7" fmla="*/ 6 h 11"/>
                    <a:gd name="T8" fmla="*/ 17 w 17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17" y="6"/>
                      </a:moveTo>
                      <a:cubicBezTo>
                        <a:pt x="16" y="9"/>
                        <a:pt x="14" y="6"/>
                        <a:pt x="12" y="6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4" y="11"/>
                        <a:pt x="6" y="5"/>
                        <a:pt x="0" y="6"/>
                      </a:cubicBezTo>
                      <a:cubicBezTo>
                        <a:pt x="4" y="0"/>
                        <a:pt x="12" y="4"/>
                        <a:pt x="1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58" name="îṧḻïḓé">
                  <a:extLst>
                    <a:ext uri="{FF2B5EF4-FFF2-40B4-BE49-F238E27FC236}">
                      <a16:creationId xmlns="" xmlns:a16="http://schemas.microsoft.com/office/drawing/2014/main" id="{D7F59E80-F082-4346-BEF3-534B2C0EC72D}"/>
                    </a:ext>
                  </a:extLst>
                </p:cNvPr>
                <p:cNvSpPr/>
                <p:nvPr/>
              </p:nvSpPr>
              <p:spPr bwMode="auto">
                <a:xfrm>
                  <a:off x="3997449" y="578777"/>
                  <a:ext cx="91051" cy="49028"/>
                </a:xfrm>
                <a:custGeom>
                  <a:avLst/>
                  <a:gdLst>
                    <a:gd name="T0" fmla="*/ 31 w 44"/>
                    <a:gd name="T1" fmla="*/ 6 h 24"/>
                    <a:gd name="T2" fmla="*/ 37 w 44"/>
                    <a:gd name="T3" fmla="*/ 14 h 24"/>
                    <a:gd name="T4" fmla="*/ 42 w 44"/>
                    <a:gd name="T5" fmla="*/ 23 h 24"/>
                    <a:gd name="T6" fmla="*/ 37 w 44"/>
                    <a:gd name="T7" fmla="*/ 23 h 24"/>
                    <a:gd name="T8" fmla="*/ 37 w 44"/>
                    <a:gd name="T9" fmla="*/ 19 h 24"/>
                    <a:gd name="T10" fmla="*/ 33 w 44"/>
                    <a:gd name="T11" fmla="*/ 17 h 24"/>
                    <a:gd name="T12" fmla="*/ 9 w 44"/>
                    <a:gd name="T13" fmla="*/ 15 h 24"/>
                    <a:gd name="T14" fmla="*/ 15 w 44"/>
                    <a:gd name="T15" fmla="*/ 12 h 24"/>
                    <a:gd name="T16" fmla="*/ 11 w 44"/>
                    <a:gd name="T17" fmla="*/ 8 h 24"/>
                    <a:gd name="T18" fmla="*/ 0 w 44"/>
                    <a:gd name="T19" fmla="*/ 2 h 24"/>
                    <a:gd name="T20" fmla="*/ 15 w 44"/>
                    <a:gd name="T21" fmla="*/ 2 h 24"/>
                    <a:gd name="T22" fmla="*/ 18 w 44"/>
                    <a:gd name="T23" fmla="*/ 6 h 24"/>
                    <a:gd name="T24" fmla="*/ 26 w 44"/>
                    <a:gd name="T25" fmla="*/ 6 h 24"/>
                    <a:gd name="T26" fmla="*/ 31 w 44"/>
                    <a:gd name="T27" fmla="*/ 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24">
                      <a:moveTo>
                        <a:pt x="31" y="6"/>
                      </a:moveTo>
                      <a:cubicBezTo>
                        <a:pt x="34" y="8"/>
                        <a:pt x="35" y="11"/>
                        <a:pt x="37" y="14"/>
                      </a:cubicBezTo>
                      <a:cubicBezTo>
                        <a:pt x="39" y="16"/>
                        <a:pt x="44" y="18"/>
                        <a:pt x="42" y="23"/>
                      </a:cubicBezTo>
                      <a:cubicBezTo>
                        <a:pt x="41" y="22"/>
                        <a:pt x="38" y="24"/>
                        <a:pt x="37" y="23"/>
                      </a:cubicBezTo>
                      <a:cubicBezTo>
                        <a:pt x="36" y="22"/>
                        <a:pt x="37" y="20"/>
                        <a:pt x="37" y="19"/>
                      </a:cubicBezTo>
                      <a:cubicBezTo>
                        <a:pt x="36" y="19"/>
                        <a:pt x="32" y="23"/>
                        <a:pt x="33" y="17"/>
                      </a:cubicBezTo>
                      <a:cubicBezTo>
                        <a:pt x="22" y="17"/>
                        <a:pt x="15" y="17"/>
                        <a:pt x="9" y="15"/>
                      </a:cubicBezTo>
                      <a:cubicBezTo>
                        <a:pt x="8" y="11"/>
                        <a:pt x="12" y="12"/>
                        <a:pt x="15" y="12"/>
                      </a:cubicBezTo>
                      <a:cubicBezTo>
                        <a:pt x="14" y="10"/>
                        <a:pt x="11" y="10"/>
                        <a:pt x="11" y="8"/>
                      </a:cubicBezTo>
                      <a:cubicBezTo>
                        <a:pt x="4" y="6"/>
                        <a:pt x="1" y="11"/>
                        <a:pt x="0" y="2"/>
                      </a:cubicBezTo>
                      <a:cubicBezTo>
                        <a:pt x="4" y="0"/>
                        <a:pt x="10" y="1"/>
                        <a:pt x="15" y="2"/>
                      </a:cubicBezTo>
                      <a:cubicBezTo>
                        <a:pt x="17" y="3"/>
                        <a:pt x="18" y="3"/>
                        <a:pt x="18" y="6"/>
                      </a:cubicBezTo>
                      <a:cubicBezTo>
                        <a:pt x="20" y="8"/>
                        <a:pt x="26" y="0"/>
                        <a:pt x="26" y="6"/>
                      </a:cubicBezTo>
                      <a:cubicBezTo>
                        <a:pt x="26" y="8"/>
                        <a:pt x="32" y="9"/>
                        <a:pt x="3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59" name="íŝļîḋê">
                  <a:extLst>
                    <a:ext uri="{FF2B5EF4-FFF2-40B4-BE49-F238E27FC236}">
                      <a16:creationId xmlns="" xmlns:a16="http://schemas.microsoft.com/office/drawing/2014/main" id="{20467590-9C88-4715-9A64-9BCA951D87C8}"/>
                    </a:ext>
                  </a:extLst>
                </p:cNvPr>
                <p:cNvSpPr/>
                <p:nvPr/>
              </p:nvSpPr>
              <p:spPr bwMode="auto">
                <a:xfrm>
                  <a:off x="7237457" y="578777"/>
                  <a:ext cx="88250" cy="44825"/>
                </a:xfrm>
                <a:custGeom>
                  <a:avLst/>
                  <a:gdLst>
                    <a:gd name="T0" fmla="*/ 18 w 43"/>
                    <a:gd name="T1" fmla="*/ 1 h 22"/>
                    <a:gd name="T2" fmla="*/ 25 w 43"/>
                    <a:gd name="T3" fmla="*/ 6 h 22"/>
                    <a:gd name="T4" fmla="*/ 27 w 43"/>
                    <a:gd name="T5" fmla="*/ 2 h 22"/>
                    <a:gd name="T6" fmla="*/ 31 w 43"/>
                    <a:gd name="T7" fmla="*/ 6 h 22"/>
                    <a:gd name="T8" fmla="*/ 34 w 43"/>
                    <a:gd name="T9" fmla="*/ 6 h 22"/>
                    <a:gd name="T10" fmla="*/ 34 w 43"/>
                    <a:gd name="T11" fmla="*/ 8 h 22"/>
                    <a:gd name="T12" fmla="*/ 42 w 43"/>
                    <a:gd name="T13" fmla="*/ 10 h 22"/>
                    <a:gd name="T14" fmla="*/ 29 w 43"/>
                    <a:gd name="T15" fmla="*/ 14 h 22"/>
                    <a:gd name="T16" fmla="*/ 27 w 43"/>
                    <a:gd name="T17" fmla="*/ 17 h 22"/>
                    <a:gd name="T18" fmla="*/ 10 w 43"/>
                    <a:gd name="T19" fmla="*/ 17 h 22"/>
                    <a:gd name="T20" fmla="*/ 8 w 43"/>
                    <a:gd name="T21" fmla="*/ 21 h 22"/>
                    <a:gd name="T22" fmla="*/ 1 w 43"/>
                    <a:gd name="T23" fmla="*/ 19 h 22"/>
                    <a:gd name="T24" fmla="*/ 1 w 43"/>
                    <a:gd name="T25" fmla="*/ 14 h 22"/>
                    <a:gd name="T26" fmla="*/ 5 w 43"/>
                    <a:gd name="T27" fmla="*/ 14 h 22"/>
                    <a:gd name="T28" fmla="*/ 6 w 43"/>
                    <a:gd name="T29" fmla="*/ 8 h 22"/>
                    <a:gd name="T30" fmla="*/ 10 w 43"/>
                    <a:gd name="T31" fmla="*/ 8 h 22"/>
                    <a:gd name="T32" fmla="*/ 18 w 43"/>
                    <a:gd name="T33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" h="22">
                      <a:moveTo>
                        <a:pt x="18" y="1"/>
                      </a:moveTo>
                      <a:cubicBezTo>
                        <a:pt x="19" y="4"/>
                        <a:pt x="27" y="0"/>
                        <a:pt x="25" y="6"/>
                      </a:cubicBezTo>
                      <a:cubicBezTo>
                        <a:pt x="27" y="7"/>
                        <a:pt x="27" y="2"/>
                        <a:pt x="27" y="2"/>
                      </a:cubicBezTo>
                      <a:cubicBezTo>
                        <a:pt x="29" y="2"/>
                        <a:pt x="29" y="5"/>
                        <a:pt x="31" y="6"/>
                      </a:cubicBezTo>
                      <a:cubicBezTo>
                        <a:pt x="31" y="7"/>
                        <a:pt x="34" y="5"/>
                        <a:pt x="34" y="6"/>
                      </a:cubicBezTo>
                      <a:cubicBezTo>
                        <a:pt x="35" y="6"/>
                        <a:pt x="34" y="8"/>
                        <a:pt x="34" y="8"/>
                      </a:cubicBezTo>
                      <a:cubicBezTo>
                        <a:pt x="37" y="9"/>
                        <a:pt x="42" y="6"/>
                        <a:pt x="42" y="10"/>
                      </a:cubicBezTo>
                      <a:cubicBezTo>
                        <a:pt x="43" y="17"/>
                        <a:pt x="33" y="12"/>
                        <a:pt x="29" y="14"/>
                      </a:cubicBezTo>
                      <a:cubicBezTo>
                        <a:pt x="27" y="13"/>
                        <a:pt x="28" y="17"/>
                        <a:pt x="27" y="17"/>
                      </a:cubicBezTo>
                      <a:cubicBezTo>
                        <a:pt x="23" y="19"/>
                        <a:pt x="12" y="18"/>
                        <a:pt x="10" y="17"/>
                      </a:cubicBezTo>
                      <a:cubicBezTo>
                        <a:pt x="8" y="17"/>
                        <a:pt x="9" y="20"/>
                        <a:pt x="8" y="21"/>
                      </a:cubicBezTo>
                      <a:cubicBezTo>
                        <a:pt x="4" y="18"/>
                        <a:pt x="5" y="22"/>
                        <a:pt x="1" y="19"/>
                      </a:cubicBezTo>
                      <a:cubicBezTo>
                        <a:pt x="2" y="18"/>
                        <a:pt x="0" y="14"/>
                        <a:pt x="1" y="14"/>
                      </a:cubicBezTo>
                      <a:cubicBezTo>
                        <a:pt x="1" y="13"/>
                        <a:pt x="4" y="14"/>
                        <a:pt x="5" y="14"/>
                      </a:cubicBezTo>
                      <a:cubicBezTo>
                        <a:pt x="6" y="12"/>
                        <a:pt x="5" y="9"/>
                        <a:pt x="6" y="8"/>
                      </a:cubicBezTo>
                      <a:cubicBezTo>
                        <a:pt x="7" y="7"/>
                        <a:pt x="10" y="9"/>
                        <a:pt x="10" y="8"/>
                      </a:cubicBezTo>
                      <a:cubicBezTo>
                        <a:pt x="12" y="5"/>
                        <a:pt x="15" y="4"/>
                        <a:pt x="1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0" name="îsļiḑê">
                  <a:extLst>
                    <a:ext uri="{FF2B5EF4-FFF2-40B4-BE49-F238E27FC236}">
                      <a16:creationId xmlns="" xmlns:a16="http://schemas.microsoft.com/office/drawing/2014/main" id="{44AC9B4D-6EB3-4D7A-B0EB-7FB18A50D2AE}"/>
                    </a:ext>
                  </a:extLst>
                </p:cNvPr>
                <p:cNvSpPr/>
                <p:nvPr/>
              </p:nvSpPr>
              <p:spPr bwMode="auto">
                <a:xfrm>
                  <a:off x="3837759" y="612396"/>
                  <a:ext cx="16809" cy="26615"/>
                </a:xfrm>
                <a:custGeom>
                  <a:avLst/>
                  <a:gdLst>
                    <a:gd name="T0" fmla="*/ 8 w 8"/>
                    <a:gd name="T1" fmla="*/ 7 h 13"/>
                    <a:gd name="T2" fmla="*/ 8 w 8"/>
                    <a:gd name="T3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" h="13">
                      <a:moveTo>
                        <a:pt x="8" y="7"/>
                      </a:moveTo>
                      <a:cubicBezTo>
                        <a:pt x="3" y="13"/>
                        <a:pt x="0" y="0"/>
                        <a:pt x="8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1" name="išľiḓe">
                  <a:extLst>
                    <a:ext uri="{FF2B5EF4-FFF2-40B4-BE49-F238E27FC236}">
                      <a16:creationId xmlns="" xmlns:a16="http://schemas.microsoft.com/office/drawing/2014/main" id="{347226DB-D9F2-4110-A478-1BDB43D673C1}"/>
                    </a:ext>
                  </a:extLst>
                </p:cNvPr>
                <p:cNvSpPr/>
                <p:nvPr/>
              </p:nvSpPr>
              <p:spPr bwMode="auto">
                <a:xfrm>
                  <a:off x="3872779" y="617999"/>
                  <a:ext cx="50428" cy="29417"/>
                </a:xfrm>
                <a:custGeom>
                  <a:avLst/>
                  <a:gdLst>
                    <a:gd name="T0" fmla="*/ 22 w 24"/>
                    <a:gd name="T1" fmla="*/ 4 h 14"/>
                    <a:gd name="T2" fmla="*/ 6 w 24"/>
                    <a:gd name="T3" fmla="*/ 13 h 14"/>
                    <a:gd name="T4" fmla="*/ 0 w 24"/>
                    <a:gd name="T5" fmla="*/ 8 h 14"/>
                    <a:gd name="T6" fmla="*/ 11 w 24"/>
                    <a:gd name="T7" fmla="*/ 4 h 14"/>
                    <a:gd name="T8" fmla="*/ 22 w 24"/>
                    <a:gd name="T9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4">
                      <a:moveTo>
                        <a:pt x="22" y="4"/>
                      </a:moveTo>
                      <a:cubicBezTo>
                        <a:pt x="24" y="14"/>
                        <a:pt x="10" y="9"/>
                        <a:pt x="6" y="13"/>
                      </a:cubicBezTo>
                      <a:cubicBezTo>
                        <a:pt x="2" y="13"/>
                        <a:pt x="4" y="7"/>
                        <a:pt x="0" y="8"/>
                      </a:cubicBezTo>
                      <a:cubicBezTo>
                        <a:pt x="1" y="2"/>
                        <a:pt x="11" y="9"/>
                        <a:pt x="11" y="4"/>
                      </a:cubicBezTo>
                      <a:cubicBezTo>
                        <a:pt x="11" y="0"/>
                        <a:pt x="16" y="6"/>
                        <a:pt x="2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2" name="îṡḷïdé">
                  <a:extLst>
                    <a:ext uri="{FF2B5EF4-FFF2-40B4-BE49-F238E27FC236}">
                      <a16:creationId xmlns="" xmlns:a16="http://schemas.microsoft.com/office/drawing/2014/main" id="{23DBB53D-01D3-492F-AF11-D6888B5AE4F5}"/>
                    </a:ext>
                  </a:extLst>
                </p:cNvPr>
                <p:cNvSpPr/>
                <p:nvPr/>
              </p:nvSpPr>
              <p:spPr bwMode="auto">
                <a:xfrm>
                  <a:off x="4148733" y="622202"/>
                  <a:ext cx="44825" cy="22413"/>
                </a:xfrm>
                <a:custGeom>
                  <a:avLst/>
                  <a:gdLst>
                    <a:gd name="T0" fmla="*/ 18 w 21"/>
                    <a:gd name="T1" fmla="*/ 4 h 11"/>
                    <a:gd name="T2" fmla="*/ 18 w 21"/>
                    <a:gd name="T3" fmla="*/ 7 h 11"/>
                    <a:gd name="T4" fmla="*/ 12 w 21"/>
                    <a:gd name="T5" fmla="*/ 9 h 11"/>
                    <a:gd name="T6" fmla="*/ 10 w 21"/>
                    <a:gd name="T7" fmla="*/ 11 h 11"/>
                    <a:gd name="T8" fmla="*/ 5 w 21"/>
                    <a:gd name="T9" fmla="*/ 9 h 11"/>
                    <a:gd name="T10" fmla="*/ 3 w 21"/>
                    <a:gd name="T11" fmla="*/ 11 h 11"/>
                    <a:gd name="T12" fmla="*/ 1 w 21"/>
                    <a:gd name="T13" fmla="*/ 9 h 11"/>
                    <a:gd name="T14" fmla="*/ 18 w 21"/>
                    <a:gd name="T15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11">
                      <a:moveTo>
                        <a:pt x="18" y="4"/>
                      </a:moveTo>
                      <a:cubicBezTo>
                        <a:pt x="21" y="5"/>
                        <a:pt x="19" y="7"/>
                        <a:pt x="18" y="7"/>
                      </a:cubicBezTo>
                      <a:cubicBezTo>
                        <a:pt x="16" y="9"/>
                        <a:pt x="15" y="9"/>
                        <a:pt x="12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1"/>
                        <a:pt x="7" y="9"/>
                        <a:pt x="5" y="9"/>
                      </a:cubicBezTo>
                      <a:cubicBezTo>
                        <a:pt x="5" y="9"/>
                        <a:pt x="4" y="11"/>
                        <a:pt x="3" y="11"/>
                      </a:cubicBezTo>
                      <a:cubicBezTo>
                        <a:pt x="1" y="11"/>
                        <a:pt x="1" y="11"/>
                        <a:pt x="1" y="9"/>
                      </a:cubicBezTo>
                      <a:cubicBezTo>
                        <a:pt x="0" y="0"/>
                        <a:pt x="17" y="10"/>
                        <a:pt x="1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3" name="ï$ļíḍe">
                  <a:extLst>
                    <a:ext uri="{FF2B5EF4-FFF2-40B4-BE49-F238E27FC236}">
                      <a16:creationId xmlns="" xmlns:a16="http://schemas.microsoft.com/office/drawing/2014/main" id="{A61B7AF1-845E-4604-83E8-D646C520EBA5}"/>
                    </a:ext>
                  </a:extLst>
                </p:cNvPr>
                <p:cNvSpPr/>
                <p:nvPr/>
              </p:nvSpPr>
              <p:spPr bwMode="auto">
                <a:xfrm>
                  <a:off x="3984841" y="634808"/>
                  <a:ext cx="25214" cy="9806"/>
                </a:xfrm>
                <a:custGeom>
                  <a:avLst/>
                  <a:gdLst>
                    <a:gd name="T0" fmla="*/ 0 w 12"/>
                    <a:gd name="T1" fmla="*/ 3 h 5"/>
                    <a:gd name="T2" fmla="*/ 9 w 12"/>
                    <a:gd name="T3" fmla="*/ 5 h 5"/>
                    <a:gd name="T4" fmla="*/ 0 w 12"/>
                    <a:gd name="T5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5">
                      <a:moveTo>
                        <a:pt x="0" y="3"/>
                      </a:moveTo>
                      <a:cubicBezTo>
                        <a:pt x="0" y="0"/>
                        <a:pt x="12" y="0"/>
                        <a:pt x="9" y="5"/>
                      </a:cubicBezTo>
                      <a:cubicBezTo>
                        <a:pt x="5" y="3"/>
                        <a:pt x="6" y="5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4" name="isḻîḍe">
                  <a:extLst>
                    <a:ext uri="{FF2B5EF4-FFF2-40B4-BE49-F238E27FC236}">
                      <a16:creationId xmlns="" xmlns:a16="http://schemas.microsoft.com/office/drawing/2014/main" id="{2BA082DA-4230-456E-9B0B-F1584C678799}"/>
                    </a:ext>
                  </a:extLst>
                </p:cNvPr>
                <p:cNvSpPr/>
                <p:nvPr/>
              </p:nvSpPr>
              <p:spPr bwMode="auto">
                <a:xfrm>
                  <a:off x="4228577" y="636209"/>
                  <a:ext cx="12607" cy="12607"/>
                </a:xfrm>
                <a:custGeom>
                  <a:avLst/>
                  <a:gdLst>
                    <a:gd name="T0" fmla="*/ 0 w 6"/>
                    <a:gd name="T1" fmla="*/ 0 h 6"/>
                    <a:gd name="T2" fmla="*/ 6 w 6"/>
                    <a:gd name="T3" fmla="*/ 6 h 6"/>
                    <a:gd name="T4" fmla="*/ 0 w 6"/>
                    <a:gd name="T5" fmla="*/ 6 h 6"/>
                    <a:gd name="T6" fmla="*/ 0 w 6"/>
                    <a:gd name="T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6">
                      <a:moveTo>
                        <a:pt x="0" y="0"/>
                      </a:moveTo>
                      <a:cubicBezTo>
                        <a:pt x="4" y="0"/>
                        <a:pt x="6" y="2"/>
                        <a:pt x="6" y="6"/>
                      </a:cubicBezTo>
                      <a:cubicBezTo>
                        <a:pt x="4" y="6"/>
                        <a:pt x="2" y="6"/>
                        <a:pt x="0" y="6"/>
                      </a:cubicBezTo>
                      <a:cubicBezTo>
                        <a:pt x="0" y="4"/>
                        <a:pt x="0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5" name="îŝ1ïḍe">
                  <a:extLst>
                    <a:ext uri="{FF2B5EF4-FFF2-40B4-BE49-F238E27FC236}">
                      <a16:creationId xmlns="" xmlns:a16="http://schemas.microsoft.com/office/drawing/2014/main" id="{1FD46BA0-7FE1-4554-A94D-6BDBAAB38EC9}"/>
                    </a:ext>
                  </a:extLst>
                </p:cNvPr>
                <p:cNvSpPr/>
                <p:nvPr/>
              </p:nvSpPr>
              <p:spPr bwMode="auto">
                <a:xfrm>
                  <a:off x="4124919" y="657221"/>
                  <a:ext cx="274553" cy="84047"/>
                </a:xfrm>
                <a:custGeom>
                  <a:avLst/>
                  <a:gdLst>
                    <a:gd name="T0" fmla="*/ 132 w 132"/>
                    <a:gd name="T1" fmla="*/ 22 h 40"/>
                    <a:gd name="T2" fmla="*/ 132 w 132"/>
                    <a:gd name="T3" fmla="*/ 31 h 40"/>
                    <a:gd name="T4" fmla="*/ 127 w 132"/>
                    <a:gd name="T5" fmla="*/ 35 h 40"/>
                    <a:gd name="T6" fmla="*/ 104 w 132"/>
                    <a:gd name="T7" fmla="*/ 35 h 40"/>
                    <a:gd name="T8" fmla="*/ 97 w 132"/>
                    <a:gd name="T9" fmla="*/ 39 h 40"/>
                    <a:gd name="T10" fmla="*/ 91 w 132"/>
                    <a:gd name="T11" fmla="*/ 37 h 40"/>
                    <a:gd name="T12" fmla="*/ 90 w 132"/>
                    <a:gd name="T13" fmla="*/ 39 h 40"/>
                    <a:gd name="T14" fmla="*/ 82 w 132"/>
                    <a:gd name="T15" fmla="*/ 39 h 40"/>
                    <a:gd name="T16" fmla="*/ 82 w 132"/>
                    <a:gd name="T17" fmla="*/ 37 h 40"/>
                    <a:gd name="T18" fmla="*/ 78 w 132"/>
                    <a:gd name="T19" fmla="*/ 39 h 40"/>
                    <a:gd name="T20" fmla="*/ 71 w 132"/>
                    <a:gd name="T21" fmla="*/ 35 h 40"/>
                    <a:gd name="T22" fmla="*/ 43 w 132"/>
                    <a:gd name="T23" fmla="*/ 35 h 40"/>
                    <a:gd name="T24" fmla="*/ 45 w 132"/>
                    <a:gd name="T25" fmla="*/ 31 h 40"/>
                    <a:gd name="T26" fmla="*/ 41 w 132"/>
                    <a:gd name="T27" fmla="*/ 30 h 40"/>
                    <a:gd name="T28" fmla="*/ 37 w 132"/>
                    <a:gd name="T29" fmla="*/ 22 h 40"/>
                    <a:gd name="T30" fmla="*/ 41 w 132"/>
                    <a:gd name="T31" fmla="*/ 18 h 40"/>
                    <a:gd name="T32" fmla="*/ 37 w 132"/>
                    <a:gd name="T33" fmla="*/ 11 h 40"/>
                    <a:gd name="T34" fmla="*/ 21 w 132"/>
                    <a:gd name="T35" fmla="*/ 13 h 40"/>
                    <a:gd name="T36" fmla="*/ 17 w 132"/>
                    <a:gd name="T37" fmla="*/ 9 h 40"/>
                    <a:gd name="T38" fmla="*/ 13 w 132"/>
                    <a:gd name="T39" fmla="*/ 7 h 40"/>
                    <a:gd name="T40" fmla="*/ 6 w 132"/>
                    <a:gd name="T41" fmla="*/ 9 h 40"/>
                    <a:gd name="T42" fmla="*/ 2 w 132"/>
                    <a:gd name="T43" fmla="*/ 2 h 40"/>
                    <a:gd name="T44" fmla="*/ 22 w 132"/>
                    <a:gd name="T45" fmla="*/ 0 h 40"/>
                    <a:gd name="T46" fmla="*/ 26 w 132"/>
                    <a:gd name="T47" fmla="*/ 2 h 40"/>
                    <a:gd name="T48" fmla="*/ 26 w 132"/>
                    <a:gd name="T49" fmla="*/ 5 h 40"/>
                    <a:gd name="T50" fmla="*/ 32 w 132"/>
                    <a:gd name="T51" fmla="*/ 9 h 40"/>
                    <a:gd name="T52" fmla="*/ 49 w 132"/>
                    <a:gd name="T53" fmla="*/ 9 h 40"/>
                    <a:gd name="T54" fmla="*/ 49 w 132"/>
                    <a:gd name="T55" fmla="*/ 18 h 40"/>
                    <a:gd name="T56" fmla="*/ 62 w 132"/>
                    <a:gd name="T57" fmla="*/ 20 h 40"/>
                    <a:gd name="T58" fmla="*/ 62 w 132"/>
                    <a:gd name="T59" fmla="*/ 24 h 40"/>
                    <a:gd name="T60" fmla="*/ 65 w 132"/>
                    <a:gd name="T61" fmla="*/ 22 h 40"/>
                    <a:gd name="T62" fmla="*/ 88 w 132"/>
                    <a:gd name="T63" fmla="*/ 22 h 40"/>
                    <a:gd name="T64" fmla="*/ 91 w 132"/>
                    <a:gd name="T65" fmla="*/ 24 h 40"/>
                    <a:gd name="T66" fmla="*/ 97 w 132"/>
                    <a:gd name="T67" fmla="*/ 20 h 40"/>
                    <a:gd name="T68" fmla="*/ 103 w 132"/>
                    <a:gd name="T69" fmla="*/ 20 h 40"/>
                    <a:gd name="T70" fmla="*/ 132 w 132"/>
                    <a:gd name="T71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32" h="40">
                      <a:moveTo>
                        <a:pt x="132" y="22"/>
                      </a:moveTo>
                      <a:cubicBezTo>
                        <a:pt x="132" y="25"/>
                        <a:pt x="132" y="28"/>
                        <a:pt x="132" y="31"/>
                      </a:cubicBezTo>
                      <a:cubicBezTo>
                        <a:pt x="129" y="31"/>
                        <a:pt x="128" y="33"/>
                        <a:pt x="127" y="35"/>
                      </a:cubicBezTo>
                      <a:cubicBezTo>
                        <a:pt x="118" y="36"/>
                        <a:pt x="111" y="35"/>
                        <a:pt x="104" y="35"/>
                      </a:cubicBezTo>
                      <a:cubicBezTo>
                        <a:pt x="102" y="35"/>
                        <a:pt x="99" y="38"/>
                        <a:pt x="97" y="39"/>
                      </a:cubicBezTo>
                      <a:cubicBezTo>
                        <a:pt x="94" y="40"/>
                        <a:pt x="94" y="37"/>
                        <a:pt x="91" y="37"/>
                      </a:cubicBezTo>
                      <a:cubicBezTo>
                        <a:pt x="92" y="37"/>
                        <a:pt x="90" y="39"/>
                        <a:pt x="90" y="39"/>
                      </a:cubicBezTo>
                      <a:cubicBezTo>
                        <a:pt x="89" y="39"/>
                        <a:pt x="82" y="39"/>
                        <a:pt x="82" y="39"/>
                      </a:cubicBezTo>
                      <a:cubicBezTo>
                        <a:pt x="82" y="39"/>
                        <a:pt x="82" y="37"/>
                        <a:pt x="82" y="37"/>
                      </a:cubicBezTo>
                      <a:cubicBezTo>
                        <a:pt x="80" y="37"/>
                        <a:pt x="78" y="39"/>
                        <a:pt x="78" y="39"/>
                      </a:cubicBezTo>
                      <a:cubicBezTo>
                        <a:pt x="74" y="38"/>
                        <a:pt x="74" y="35"/>
                        <a:pt x="71" y="35"/>
                      </a:cubicBezTo>
                      <a:cubicBezTo>
                        <a:pt x="63" y="35"/>
                        <a:pt x="54" y="40"/>
                        <a:pt x="43" y="35"/>
                      </a:cubicBezTo>
                      <a:cubicBezTo>
                        <a:pt x="43" y="34"/>
                        <a:pt x="45" y="33"/>
                        <a:pt x="45" y="31"/>
                      </a:cubicBezTo>
                      <a:cubicBezTo>
                        <a:pt x="44" y="29"/>
                        <a:pt x="42" y="31"/>
                        <a:pt x="41" y="30"/>
                      </a:cubicBezTo>
                      <a:cubicBezTo>
                        <a:pt x="39" y="27"/>
                        <a:pt x="41" y="23"/>
                        <a:pt x="37" y="22"/>
                      </a:cubicBezTo>
                      <a:cubicBezTo>
                        <a:pt x="38" y="20"/>
                        <a:pt x="41" y="21"/>
                        <a:pt x="41" y="18"/>
                      </a:cubicBezTo>
                      <a:cubicBezTo>
                        <a:pt x="41" y="15"/>
                        <a:pt x="36" y="16"/>
                        <a:pt x="37" y="11"/>
                      </a:cubicBezTo>
                      <a:cubicBezTo>
                        <a:pt x="34" y="14"/>
                        <a:pt x="26" y="12"/>
                        <a:pt x="21" y="13"/>
                      </a:cubicBezTo>
                      <a:cubicBezTo>
                        <a:pt x="17" y="14"/>
                        <a:pt x="18" y="10"/>
                        <a:pt x="17" y="9"/>
                      </a:cubicBezTo>
                      <a:cubicBezTo>
                        <a:pt x="16" y="8"/>
                        <a:pt x="13" y="10"/>
                        <a:pt x="13" y="7"/>
                      </a:cubicBezTo>
                      <a:cubicBezTo>
                        <a:pt x="11" y="9"/>
                        <a:pt x="9" y="9"/>
                        <a:pt x="6" y="9"/>
                      </a:cubicBezTo>
                      <a:cubicBezTo>
                        <a:pt x="12" y="3"/>
                        <a:pt x="0" y="8"/>
                        <a:pt x="2" y="2"/>
                      </a:cubicBezTo>
                      <a:cubicBezTo>
                        <a:pt x="10" y="3"/>
                        <a:pt x="16" y="1"/>
                        <a:pt x="22" y="0"/>
                      </a:cubicBezTo>
                      <a:cubicBezTo>
                        <a:pt x="22" y="2"/>
                        <a:pt x="26" y="1"/>
                        <a:pt x="26" y="2"/>
                      </a:cubicBezTo>
                      <a:cubicBezTo>
                        <a:pt x="27" y="2"/>
                        <a:pt x="26" y="5"/>
                        <a:pt x="26" y="5"/>
                      </a:cubicBezTo>
                      <a:cubicBezTo>
                        <a:pt x="28" y="7"/>
                        <a:pt x="33" y="4"/>
                        <a:pt x="32" y="9"/>
                      </a:cubicBezTo>
                      <a:cubicBezTo>
                        <a:pt x="37" y="4"/>
                        <a:pt x="42" y="10"/>
                        <a:pt x="49" y="9"/>
                      </a:cubicBezTo>
                      <a:cubicBezTo>
                        <a:pt x="47" y="15"/>
                        <a:pt x="52" y="15"/>
                        <a:pt x="49" y="18"/>
                      </a:cubicBezTo>
                      <a:cubicBezTo>
                        <a:pt x="52" y="19"/>
                        <a:pt x="57" y="18"/>
                        <a:pt x="62" y="20"/>
                      </a:cubicBezTo>
                      <a:cubicBezTo>
                        <a:pt x="63" y="21"/>
                        <a:pt x="53" y="25"/>
                        <a:pt x="62" y="24"/>
                      </a:cubicBezTo>
                      <a:cubicBezTo>
                        <a:pt x="63" y="24"/>
                        <a:pt x="63" y="22"/>
                        <a:pt x="65" y="22"/>
                      </a:cubicBezTo>
                      <a:cubicBezTo>
                        <a:pt x="71" y="22"/>
                        <a:pt x="80" y="21"/>
                        <a:pt x="88" y="22"/>
                      </a:cubicBezTo>
                      <a:cubicBezTo>
                        <a:pt x="89" y="22"/>
                        <a:pt x="92" y="24"/>
                        <a:pt x="91" y="24"/>
                      </a:cubicBezTo>
                      <a:cubicBezTo>
                        <a:pt x="96" y="24"/>
                        <a:pt x="88" y="21"/>
                        <a:pt x="97" y="20"/>
                      </a:cubicBezTo>
                      <a:cubicBezTo>
                        <a:pt x="99" y="20"/>
                        <a:pt x="101" y="21"/>
                        <a:pt x="103" y="20"/>
                      </a:cubicBezTo>
                      <a:cubicBezTo>
                        <a:pt x="110" y="19"/>
                        <a:pt x="122" y="19"/>
                        <a:pt x="13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6" name="iŝ1îďe">
                  <a:extLst>
                    <a:ext uri="{FF2B5EF4-FFF2-40B4-BE49-F238E27FC236}">
                      <a16:creationId xmlns="" xmlns:a16="http://schemas.microsoft.com/office/drawing/2014/main" id="{77EEEEE1-C9A8-4D5D-85B4-BBD3BF60F43D}"/>
                    </a:ext>
                  </a:extLst>
                </p:cNvPr>
                <p:cNvSpPr/>
                <p:nvPr/>
              </p:nvSpPr>
              <p:spPr bwMode="auto">
                <a:xfrm>
                  <a:off x="6475432" y="655820"/>
                  <a:ext cx="278756" cy="198911"/>
                </a:xfrm>
                <a:custGeom>
                  <a:avLst/>
                  <a:gdLst>
                    <a:gd name="T0" fmla="*/ 110 w 134"/>
                    <a:gd name="T1" fmla="*/ 3 h 96"/>
                    <a:gd name="T2" fmla="*/ 132 w 134"/>
                    <a:gd name="T3" fmla="*/ 1 h 96"/>
                    <a:gd name="T4" fmla="*/ 130 w 134"/>
                    <a:gd name="T5" fmla="*/ 10 h 96"/>
                    <a:gd name="T6" fmla="*/ 106 w 134"/>
                    <a:gd name="T7" fmla="*/ 14 h 96"/>
                    <a:gd name="T8" fmla="*/ 102 w 134"/>
                    <a:gd name="T9" fmla="*/ 18 h 96"/>
                    <a:gd name="T10" fmla="*/ 98 w 134"/>
                    <a:gd name="T11" fmla="*/ 18 h 96"/>
                    <a:gd name="T12" fmla="*/ 95 w 134"/>
                    <a:gd name="T13" fmla="*/ 21 h 96"/>
                    <a:gd name="T14" fmla="*/ 91 w 134"/>
                    <a:gd name="T15" fmla="*/ 19 h 96"/>
                    <a:gd name="T16" fmla="*/ 83 w 134"/>
                    <a:gd name="T17" fmla="*/ 21 h 96"/>
                    <a:gd name="T18" fmla="*/ 76 w 134"/>
                    <a:gd name="T19" fmla="*/ 23 h 96"/>
                    <a:gd name="T20" fmla="*/ 74 w 134"/>
                    <a:gd name="T21" fmla="*/ 27 h 96"/>
                    <a:gd name="T22" fmla="*/ 65 w 134"/>
                    <a:gd name="T23" fmla="*/ 32 h 96"/>
                    <a:gd name="T24" fmla="*/ 59 w 134"/>
                    <a:gd name="T25" fmla="*/ 36 h 96"/>
                    <a:gd name="T26" fmla="*/ 56 w 134"/>
                    <a:gd name="T27" fmla="*/ 40 h 96"/>
                    <a:gd name="T28" fmla="*/ 54 w 134"/>
                    <a:gd name="T29" fmla="*/ 44 h 96"/>
                    <a:gd name="T30" fmla="*/ 44 w 134"/>
                    <a:gd name="T31" fmla="*/ 47 h 96"/>
                    <a:gd name="T32" fmla="*/ 43 w 134"/>
                    <a:gd name="T33" fmla="*/ 49 h 96"/>
                    <a:gd name="T34" fmla="*/ 35 w 134"/>
                    <a:gd name="T35" fmla="*/ 53 h 96"/>
                    <a:gd name="T36" fmla="*/ 31 w 134"/>
                    <a:gd name="T37" fmla="*/ 60 h 96"/>
                    <a:gd name="T38" fmla="*/ 33 w 134"/>
                    <a:gd name="T39" fmla="*/ 72 h 96"/>
                    <a:gd name="T40" fmla="*/ 28 w 134"/>
                    <a:gd name="T41" fmla="*/ 75 h 96"/>
                    <a:gd name="T42" fmla="*/ 31 w 134"/>
                    <a:gd name="T43" fmla="*/ 83 h 96"/>
                    <a:gd name="T44" fmla="*/ 29 w 134"/>
                    <a:gd name="T45" fmla="*/ 85 h 96"/>
                    <a:gd name="T46" fmla="*/ 31 w 134"/>
                    <a:gd name="T47" fmla="*/ 87 h 96"/>
                    <a:gd name="T48" fmla="*/ 33 w 134"/>
                    <a:gd name="T49" fmla="*/ 85 h 96"/>
                    <a:gd name="T50" fmla="*/ 39 w 134"/>
                    <a:gd name="T51" fmla="*/ 88 h 96"/>
                    <a:gd name="T52" fmla="*/ 37 w 134"/>
                    <a:gd name="T53" fmla="*/ 96 h 96"/>
                    <a:gd name="T54" fmla="*/ 20 w 134"/>
                    <a:gd name="T55" fmla="*/ 96 h 96"/>
                    <a:gd name="T56" fmla="*/ 22 w 134"/>
                    <a:gd name="T57" fmla="*/ 92 h 96"/>
                    <a:gd name="T58" fmla="*/ 16 w 134"/>
                    <a:gd name="T59" fmla="*/ 90 h 96"/>
                    <a:gd name="T60" fmla="*/ 13 w 134"/>
                    <a:gd name="T61" fmla="*/ 87 h 96"/>
                    <a:gd name="T62" fmla="*/ 9 w 134"/>
                    <a:gd name="T63" fmla="*/ 87 h 96"/>
                    <a:gd name="T64" fmla="*/ 3 w 134"/>
                    <a:gd name="T65" fmla="*/ 87 h 96"/>
                    <a:gd name="T66" fmla="*/ 2 w 134"/>
                    <a:gd name="T67" fmla="*/ 73 h 96"/>
                    <a:gd name="T68" fmla="*/ 11 w 134"/>
                    <a:gd name="T69" fmla="*/ 70 h 96"/>
                    <a:gd name="T70" fmla="*/ 9 w 134"/>
                    <a:gd name="T71" fmla="*/ 68 h 96"/>
                    <a:gd name="T72" fmla="*/ 11 w 134"/>
                    <a:gd name="T73" fmla="*/ 64 h 96"/>
                    <a:gd name="T74" fmla="*/ 20 w 134"/>
                    <a:gd name="T75" fmla="*/ 60 h 96"/>
                    <a:gd name="T76" fmla="*/ 20 w 134"/>
                    <a:gd name="T77" fmla="*/ 53 h 96"/>
                    <a:gd name="T78" fmla="*/ 26 w 134"/>
                    <a:gd name="T79" fmla="*/ 51 h 96"/>
                    <a:gd name="T80" fmla="*/ 29 w 134"/>
                    <a:gd name="T81" fmla="*/ 46 h 96"/>
                    <a:gd name="T82" fmla="*/ 29 w 134"/>
                    <a:gd name="T83" fmla="*/ 36 h 96"/>
                    <a:gd name="T84" fmla="*/ 44 w 134"/>
                    <a:gd name="T85" fmla="*/ 31 h 96"/>
                    <a:gd name="T86" fmla="*/ 46 w 134"/>
                    <a:gd name="T87" fmla="*/ 27 h 96"/>
                    <a:gd name="T88" fmla="*/ 48 w 134"/>
                    <a:gd name="T89" fmla="*/ 29 h 96"/>
                    <a:gd name="T90" fmla="*/ 52 w 134"/>
                    <a:gd name="T91" fmla="*/ 25 h 96"/>
                    <a:gd name="T92" fmla="*/ 54 w 134"/>
                    <a:gd name="T93" fmla="*/ 21 h 96"/>
                    <a:gd name="T94" fmla="*/ 63 w 134"/>
                    <a:gd name="T95" fmla="*/ 19 h 96"/>
                    <a:gd name="T96" fmla="*/ 74 w 134"/>
                    <a:gd name="T97" fmla="*/ 18 h 96"/>
                    <a:gd name="T98" fmla="*/ 76 w 134"/>
                    <a:gd name="T99" fmla="*/ 16 h 96"/>
                    <a:gd name="T100" fmla="*/ 80 w 134"/>
                    <a:gd name="T101" fmla="*/ 18 h 96"/>
                    <a:gd name="T102" fmla="*/ 82 w 134"/>
                    <a:gd name="T103" fmla="*/ 14 h 96"/>
                    <a:gd name="T104" fmla="*/ 83 w 134"/>
                    <a:gd name="T105" fmla="*/ 14 h 96"/>
                    <a:gd name="T106" fmla="*/ 97 w 134"/>
                    <a:gd name="T107" fmla="*/ 12 h 96"/>
                    <a:gd name="T108" fmla="*/ 100 w 134"/>
                    <a:gd name="T109" fmla="*/ 10 h 96"/>
                    <a:gd name="T110" fmla="*/ 102 w 134"/>
                    <a:gd name="T111" fmla="*/ 8 h 96"/>
                    <a:gd name="T112" fmla="*/ 110 w 134"/>
                    <a:gd name="T113" fmla="*/ 3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4" h="96">
                      <a:moveTo>
                        <a:pt x="110" y="3"/>
                      </a:moveTo>
                      <a:cubicBezTo>
                        <a:pt x="116" y="7"/>
                        <a:pt x="124" y="0"/>
                        <a:pt x="132" y="1"/>
                      </a:cubicBezTo>
                      <a:cubicBezTo>
                        <a:pt x="134" y="6"/>
                        <a:pt x="129" y="6"/>
                        <a:pt x="130" y="10"/>
                      </a:cubicBezTo>
                      <a:cubicBezTo>
                        <a:pt x="124" y="7"/>
                        <a:pt x="114" y="13"/>
                        <a:pt x="106" y="14"/>
                      </a:cubicBezTo>
                      <a:cubicBezTo>
                        <a:pt x="104" y="14"/>
                        <a:pt x="103" y="17"/>
                        <a:pt x="102" y="18"/>
                      </a:cubicBezTo>
                      <a:cubicBezTo>
                        <a:pt x="101" y="18"/>
                        <a:pt x="99" y="17"/>
                        <a:pt x="98" y="18"/>
                      </a:cubicBezTo>
                      <a:cubicBezTo>
                        <a:pt x="98" y="18"/>
                        <a:pt x="95" y="21"/>
                        <a:pt x="95" y="21"/>
                      </a:cubicBezTo>
                      <a:cubicBezTo>
                        <a:pt x="93" y="22"/>
                        <a:pt x="93" y="19"/>
                        <a:pt x="91" y="19"/>
                      </a:cubicBezTo>
                      <a:cubicBezTo>
                        <a:pt x="89" y="20"/>
                        <a:pt x="86" y="21"/>
                        <a:pt x="83" y="21"/>
                      </a:cubicBezTo>
                      <a:cubicBezTo>
                        <a:pt x="82" y="22"/>
                        <a:pt x="78" y="22"/>
                        <a:pt x="76" y="23"/>
                      </a:cubicBezTo>
                      <a:cubicBezTo>
                        <a:pt x="74" y="24"/>
                        <a:pt x="76" y="26"/>
                        <a:pt x="74" y="27"/>
                      </a:cubicBezTo>
                      <a:cubicBezTo>
                        <a:pt x="73" y="28"/>
                        <a:pt x="65" y="27"/>
                        <a:pt x="65" y="32"/>
                      </a:cubicBezTo>
                      <a:cubicBezTo>
                        <a:pt x="65" y="34"/>
                        <a:pt x="61" y="35"/>
                        <a:pt x="59" y="36"/>
                      </a:cubicBezTo>
                      <a:cubicBezTo>
                        <a:pt x="58" y="37"/>
                        <a:pt x="56" y="39"/>
                        <a:pt x="56" y="40"/>
                      </a:cubicBezTo>
                      <a:cubicBezTo>
                        <a:pt x="55" y="41"/>
                        <a:pt x="53" y="42"/>
                        <a:pt x="54" y="44"/>
                      </a:cubicBezTo>
                      <a:cubicBezTo>
                        <a:pt x="48" y="46"/>
                        <a:pt x="48" y="42"/>
                        <a:pt x="44" y="47"/>
                      </a:cubicBezTo>
                      <a:cubicBezTo>
                        <a:pt x="44" y="48"/>
                        <a:pt x="43" y="47"/>
                        <a:pt x="43" y="49"/>
                      </a:cubicBezTo>
                      <a:cubicBezTo>
                        <a:pt x="42" y="52"/>
                        <a:pt x="38" y="51"/>
                        <a:pt x="35" y="53"/>
                      </a:cubicBezTo>
                      <a:cubicBezTo>
                        <a:pt x="35" y="56"/>
                        <a:pt x="37" y="62"/>
                        <a:pt x="31" y="60"/>
                      </a:cubicBezTo>
                      <a:cubicBezTo>
                        <a:pt x="32" y="64"/>
                        <a:pt x="29" y="71"/>
                        <a:pt x="33" y="72"/>
                      </a:cubicBezTo>
                      <a:cubicBezTo>
                        <a:pt x="32" y="73"/>
                        <a:pt x="30" y="74"/>
                        <a:pt x="28" y="75"/>
                      </a:cubicBezTo>
                      <a:cubicBezTo>
                        <a:pt x="25" y="80"/>
                        <a:pt x="32" y="79"/>
                        <a:pt x="31" y="83"/>
                      </a:cubicBezTo>
                      <a:cubicBezTo>
                        <a:pt x="31" y="83"/>
                        <a:pt x="28" y="83"/>
                        <a:pt x="29" y="85"/>
                      </a:cubicBezTo>
                      <a:cubicBezTo>
                        <a:pt x="29" y="84"/>
                        <a:pt x="33" y="87"/>
                        <a:pt x="31" y="87"/>
                      </a:cubicBezTo>
                      <a:cubicBezTo>
                        <a:pt x="33" y="87"/>
                        <a:pt x="34" y="85"/>
                        <a:pt x="33" y="85"/>
                      </a:cubicBezTo>
                      <a:cubicBezTo>
                        <a:pt x="35" y="86"/>
                        <a:pt x="35" y="89"/>
                        <a:pt x="39" y="88"/>
                      </a:cubicBezTo>
                      <a:cubicBezTo>
                        <a:pt x="39" y="92"/>
                        <a:pt x="36" y="92"/>
                        <a:pt x="37" y="96"/>
                      </a:cubicBezTo>
                      <a:cubicBezTo>
                        <a:pt x="31" y="96"/>
                        <a:pt x="26" y="96"/>
                        <a:pt x="20" y="96"/>
                      </a:cubicBezTo>
                      <a:cubicBezTo>
                        <a:pt x="20" y="95"/>
                        <a:pt x="23" y="93"/>
                        <a:pt x="22" y="92"/>
                      </a:cubicBezTo>
                      <a:cubicBezTo>
                        <a:pt x="21" y="90"/>
                        <a:pt x="18" y="91"/>
                        <a:pt x="16" y="90"/>
                      </a:cubicBezTo>
                      <a:cubicBezTo>
                        <a:pt x="15" y="90"/>
                        <a:pt x="14" y="87"/>
                        <a:pt x="13" y="87"/>
                      </a:cubicBezTo>
                      <a:cubicBezTo>
                        <a:pt x="12" y="86"/>
                        <a:pt x="9" y="87"/>
                        <a:pt x="9" y="87"/>
                      </a:cubicBezTo>
                      <a:cubicBezTo>
                        <a:pt x="7" y="84"/>
                        <a:pt x="7" y="87"/>
                        <a:pt x="3" y="87"/>
                      </a:cubicBezTo>
                      <a:cubicBezTo>
                        <a:pt x="3" y="82"/>
                        <a:pt x="0" y="80"/>
                        <a:pt x="2" y="73"/>
                      </a:cubicBezTo>
                      <a:cubicBezTo>
                        <a:pt x="7" y="80"/>
                        <a:pt x="2" y="66"/>
                        <a:pt x="11" y="70"/>
                      </a:cubicBezTo>
                      <a:cubicBezTo>
                        <a:pt x="12" y="68"/>
                        <a:pt x="9" y="68"/>
                        <a:pt x="9" y="68"/>
                      </a:cubicBezTo>
                      <a:cubicBezTo>
                        <a:pt x="9" y="66"/>
                        <a:pt x="15" y="65"/>
                        <a:pt x="11" y="64"/>
                      </a:cubicBezTo>
                      <a:cubicBezTo>
                        <a:pt x="12" y="61"/>
                        <a:pt x="17" y="61"/>
                        <a:pt x="20" y="60"/>
                      </a:cubicBezTo>
                      <a:cubicBezTo>
                        <a:pt x="18" y="57"/>
                        <a:pt x="26" y="54"/>
                        <a:pt x="20" y="53"/>
                      </a:cubicBezTo>
                      <a:cubicBezTo>
                        <a:pt x="20" y="51"/>
                        <a:pt x="24" y="51"/>
                        <a:pt x="26" y="51"/>
                      </a:cubicBezTo>
                      <a:cubicBezTo>
                        <a:pt x="26" y="48"/>
                        <a:pt x="27" y="46"/>
                        <a:pt x="29" y="46"/>
                      </a:cubicBezTo>
                      <a:cubicBezTo>
                        <a:pt x="26" y="42"/>
                        <a:pt x="31" y="42"/>
                        <a:pt x="29" y="36"/>
                      </a:cubicBezTo>
                      <a:cubicBezTo>
                        <a:pt x="37" y="37"/>
                        <a:pt x="39" y="32"/>
                        <a:pt x="44" y="31"/>
                      </a:cubicBezTo>
                      <a:cubicBezTo>
                        <a:pt x="47" y="31"/>
                        <a:pt x="45" y="27"/>
                        <a:pt x="46" y="27"/>
                      </a:cubicBezTo>
                      <a:cubicBezTo>
                        <a:pt x="47" y="26"/>
                        <a:pt x="49" y="28"/>
                        <a:pt x="48" y="29"/>
                      </a:cubicBezTo>
                      <a:cubicBezTo>
                        <a:pt x="49" y="28"/>
                        <a:pt x="51" y="26"/>
                        <a:pt x="52" y="25"/>
                      </a:cubicBezTo>
                      <a:cubicBezTo>
                        <a:pt x="53" y="24"/>
                        <a:pt x="54" y="23"/>
                        <a:pt x="54" y="21"/>
                      </a:cubicBezTo>
                      <a:cubicBezTo>
                        <a:pt x="57" y="22"/>
                        <a:pt x="60" y="21"/>
                        <a:pt x="63" y="19"/>
                      </a:cubicBezTo>
                      <a:cubicBezTo>
                        <a:pt x="66" y="18"/>
                        <a:pt x="68" y="19"/>
                        <a:pt x="74" y="18"/>
                      </a:cubicBezTo>
                      <a:cubicBezTo>
                        <a:pt x="76" y="17"/>
                        <a:pt x="75" y="16"/>
                        <a:pt x="76" y="16"/>
                      </a:cubicBezTo>
                      <a:cubicBezTo>
                        <a:pt x="78" y="15"/>
                        <a:pt x="80" y="18"/>
                        <a:pt x="80" y="18"/>
                      </a:cubicBezTo>
                      <a:cubicBezTo>
                        <a:pt x="83" y="17"/>
                        <a:pt x="78" y="14"/>
                        <a:pt x="82" y="14"/>
                      </a:cubicBezTo>
                      <a:cubicBezTo>
                        <a:pt x="82" y="14"/>
                        <a:pt x="83" y="14"/>
                        <a:pt x="83" y="14"/>
                      </a:cubicBezTo>
                      <a:cubicBezTo>
                        <a:pt x="85" y="13"/>
                        <a:pt x="91" y="13"/>
                        <a:pt x="97" y="12"/>
                      </a:cubicBezTo>
                      <a:cubicBezTo>
                        <a:pt x="100" y="11"/>
                        <a:pt x="99" y="12"/>
                        <a:pt x="100" y="10"/>
                      </a:cubicBezTo>
                      <a:cubicBezTo>
                        <a:pt x="100" y="10"/>
                        <a:pt x="102" y="8"/>
                        <a:pt x="102" y="8"/>
                      </a:cubicBezTo>
                      <a:cubicBezTo>
                        <a:pt x="107" y="6"/>
                        <a:pt x="110" y="12"/>
                        <a:pt x="11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7" name="îṩ1ïḋè">
                  <a:extLst>
                    <a:ext uri="{FF2B5EF4-FFF2-40B4-BE49-F238E27FC236}">
                      <a16:creationId xmlns="" xmlns:a16="http://schemas.microsoft.com/office/drawing/2014/main" id="{1486F1BB-9672-436A-B76D-7AA885154E7B}"/>
                    </a:ext>
                  </a:extLst>
                </p:cNvPr>
                <p:cNvSpPr/>
                <p:nvPr/>
              </p:nvSpPr>
              <p:spPr bwMode="auto">
                <a:xfrm>
                  <a:off x="4053480" y="668427"/>
                  <a:ext cx="29417" cy="12607"/>
                </a:xfrm>
                <a:custGeom>
                  <a:avLst/>
                  <a:gdLst>
                    <a:gd name="T0" fmla="*/ 10 w 14"/>
                    <a:gd name="T1" fmla="*/ 0 h 6"/>
                    <a:gd name="T2" fmla="*/ 14 w 14"/>
                    <a:gd name="T3" fmla="*/ 0 h 6"/>
                    <a:gd name="T4" fmla="*/ 10 w 14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6">
                      <a:moveTo>
                        <a:pt x="10" y="0"/>
                      </a:moveTo>
                      <a:cubicBezTo>
                        <a:pt x="11" y="0"/>
                        <a:pt x="12" y="0"/>
                        <a:pt x="14" y="0"/>
                      </a:cubicBezTo>
                      <a:cubicBezTo>
                        <a:pt x="14" y="6"/>
                        <a:pt x="0" y="0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8" name="iṥḷïḓe">
                  <a:extLst>
                    <a:ext uri="{FF2B5EF4-FFF2-40B4-BE49-F238E27FC236}">
                      <a16:creationId xmlns="" xmlns:a16="http://schemas.microsoft.com/office/drawing/2014/main" id="{3E09DF61-B982-4D32-AB62-4CAAC3081ADA}"/>
                    </a:ext>
                  </a:extLst>
                </p:cNvPr>
                <p:cNvSpPr/>
                <p:nvPr/>
              </p:nvSpPr>
              <p:spPr bwMode="auto">
                <a:xfrm>
                  <a:off x="7827187" y="682435"/>
                  <a:ext cx="85448" cy="67238"/>
                </a:xfrm>
                <a:custGeom>
                  <a:avLst/>
                  <a:gdLst>
                    <a:gd name="T0" fmla="*/ 11 w 41"/>
                    <a:gd name="T1" fmla="*/ 1 h 32"/>
                    <a:gd name="T2" fmla="*/ 13 w 41"/>
                    <a:gd name="T3" fmla="*/ 3 h 32"/>
                    <a:gd name="T4" fmla="*/ 24 w 41"/>
                    <a:gd name="T5" fmla="*/ 8 h 32"/>
                    <a:gd name="T6" fmla="*/ 30 w 41"/>
                    <a:gd name="T7" fmla="*/ 5 h 32"/>
                    <a:gd name="T8" fmla="*/ 41 w 41"/>
                    <a:gd name="T9" fmla="*/ 6 h 32"/>
                    <a:gd name="T10" fmla="*/ 37 w 41"/>
                    <a:gd name="T11" fmla="*/ 16 h 32"/>
                    <a:gd name="T12" fmla="*/ 23 w 41"/>
                    <a:gd name="T13" fmla="*/ 19 h 32"/>
                    <a:gd name="T14" fmla="*/ 23 w 41"/>
                    <a:gd name="T15" fmla="*/ 21 h 32"/>
                    <a:gd name="T16" fmla="*/ 19 w 41"/>
                    <a:gd name="T17" fmla="*/ 25 h 32"/>
                    <a:gd name="T18" fmla="*/ 13 w 41"/>
                    <a:gd name="T19" fmla="*/ 27 h 32"/>
                    <a:gd name="T20" fmla="*/ 6 w 41"/>
                    <a:gd name="T21" fmla="*/ 23 h 32"/>
                    <a:gd name="T22" fmla="*/ 0 w 41"/>
                    <a:gd name="T23" fmla="*/ 8 h 32"/>
                    <a:gd name="T24" fmla="*/ 11 w 41"/>
                    <a:gd name="T25" fmla="*/ 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1" h="32">
                      <a:moveTo>
                        <a:pt x="11" y="1"/>
                      </a:moveTo>
                      <a:cubicBezTo>
                        <a:pt x="13" y="0"/>
                        <a:pt x="13" y="2"/>
                        <a:pt x="13" y="3"/>
                      </a:cubicBezTo>
                      <a:cubicBezTo>
                        <a:pt x="15" y="7"/>
                        <a:pt x="21" y="6"/>
                        <a:pt x="24" y="8"/>
                      </a:cubicBezTo>
                      <a:cubicBezTo>
                        <a:pt x="28" y="10"/>
                        <a:pt x="29" y="5"/>
                        <a:pt x="30" y="5"/>
                      </a:cubicBezTo>
                      <a:cubicBezTo>
                        <a:pt x="32" y="4"/>
                        <a:pt x="35" y="8"/>
                        <a:pt x="41" y="6"/>
                      </a:cubicBezTo>
                      <a:cubicBezTo>
                        <a:pt x="40" y="8"/>
                        <a:pt x="31" y="12"/>
                        <a:pt x="37" y="16"/>
                      </a:cubicBezTo>
                      <a:cubicBezTo>
                        <a:pt x="36" y="20"/>
                        <a:pt x="29" y="20"/>
                        <a:pt x="23" y="19"/>
                      </a:cubicBezTo>
                      <a:cubicBezTo>
                        <a:pt x="20" y="20"/>
                        <a:pt x="21" y="21"/>
                        <a:pt x="23" y="21"/>
                      </a:cubicBezTo>
                      <a:cubicBezTo>
                        <a:pt x="24" y="25"/>
                        <a:pt x="12" y="22"/>
                        <a:pt x="19" y="25"/>
                      </a:cubicBezTo>
                      <a:cubicBezTo>
                        <a:pt x="19" y="32"/>
                        <a:pt x="13" y="21"/>
                        <a:pt x="13" y="27"/>
                      </a:cubicBezTo>
                      <a:cubicBezTo>
                        <a:pt x="10" y="26"/>
                        <a:pt x="12" y="21"/>
                        <a:pt x="6" y="23"/>
                      </a:cubicBezTo>
                      <a:cubicBezTo>
                        <a:pt x="4" y="18"/>
                        <a:pt x="5" y="10"/>
                        <a:pt x="0" y="8"/>
                      </a:cubicBezTo>
                      <a:cubicBezTo>
                        <a:pt x="2" y="4"/>
                        <a:pt x="13" y="8"/>
                        <a:pt x="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9" name="í$ḷídè">
                  <a:extLst>
                    <a:ext uri="{FF2B5EF4-FFF2-40B4-BE49-F238E27FC236}">
                      <a16:creationId xmlns="" xmlns:a16="http://schemas.microsoft.com/office/drawing/2014/main" id="{20CBA4EA-DB7A-4BFE-BB17-043A992DE9B3}"/>
                    </a:ext>
                  </a:extLst>
                </p:cNvPr>
                <p:cNvSpPr/>
                <p:nvPr/>
              </p:nvSpPr>
              <p:spPr bwMode="auto">
                <a:xfrm>
                  <a:off x="3770522" y="692241"/>
                  <a:ext cx="23814" cy="15409"/>
                </a:xfrm>
                <a:custGeom>
                  <a:avLst/>
                  <a:gdLst>
                    <a:gd name="T0" fmla="*/ 6 w 11"/>
                    <a:gd name="T1" fmla="*/ 0 h 7"/>
                    <a:gd name="T2" fmla="*/ 8 w 11"/>
                    <a:gd name="T3" fmla="*/ 7 h 7"/>
                    <a:gd name="T4" fmla="*/ 0 w 11"/>
                    <a:gd name="T5" fmla="*/ 5 h 7"/>
                    <a:gd name="T6" fmla="*/ 6 w 11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7">
                      <a:moveTo>
                        <a:pt x="6" y="0"/>
                      </a:moveTo>
                      <a:cubicBezTo>
                        <a:pt x="11" y="1"/>
                        <a:pt x="8" y="2"/>
                        <a:pt x="8" y="7"/>
                      </a:cubicBezTo>
                      <a:cubicBezTo>
                        <a:pt x="6" y="6"/>
                        <a:pt x="4" y="5"/>
                        <a:pt x="0" y="5"/>
                      </a:cubicBezTo>
                      <a:cubicBezTo>
                        <a:pt x="1" y="2"/>
                        <a:pt x="7" y="4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0" name="ïṡļíḍê">
                  <a:extLst>
                    <a:ext uri="{FF2B5EF4-FFF2-40B4-BE49-F238E27FC236}">
                      <a16:creationId xmlns="" xmlns:a16="http://schemas.microsoft.com/office/drawing/2014/main" id="{8A663F19-A45C-4348-9E05-9CB6C5F57824}"/>
                    </a:ext>
                  </a:extLst>
                </p:cNvPr>
                <p:cNvSpPr/>
                <p:nvPr/>
              </p:nvSpPr>
              <p:spPr bwMode="auto">
                <a:xfrm>
                  <a:off x="7921039" y="692241"/>
                  <a:ext cx="39222" cy="36420"/>
                </a:xfrm>
                <a:custGeom>
                  <a:avLst/>
                  <a:gdLst>
                    <a:gd name="T0" fmla="*/ 0 w 19"/>
                    <a:gd name="T1" fmla="*/ 5 h 17"/>
                    <a:gd name="T2" fmla="*/ 19 w 19"/>
                    <a:gd name="T3" fmla="*/ 9 h 17"/>
                    <a:gd name="T4" fmla="*/ 11 w 19"/>
                    <a:gd name="T5" fmla="*/ 16 h 17"/>
                    <a:gd name="T6" fmla="*/ 7 w 19"/>
                    <a:gd name="T7" fmla="*/ 13 h 17"/>
                    <a:gd name="T8" fmla="*/ 4 w 19"/>
                    <a:gd name="T9" fmla="*/ 13 h 17"/>
                    <a:gd name="T10" fmla="*/ 0 w 19"/>
                    <a:gd name="T11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7">
                      <a:moveTo>
                        <a:pt x="0" y="5"/>
                      </a:moveTo>
                      <a:cubicBezTo>
                        <a:pt x="6" y="0"/>
                        <a:pt x="16" y="5"/>
                        <a:pt x="19" y="9"/>
                      </a:cubicBezTo>
                      <a:cubicBezTo>
                        <a:pt x="18" y="13"/>
                        <a:pt x="10" y="10"/>
                        <a:pt x="11" y="16"/>
                      </a:cubicBezTo>
                      <a:cubicBezTo>
                        <a:pt x="9" y="17"/>
                        <a:pt x="8" y="13"/>
                        <a:pt x="7" y="13"/>
                      </a:cubicBezTo>
                      <a:cubicBezTo>
                        <a:pt x="7" y="12"/>
                        <a:pt x="4" y="13"/>
                        <a:pt x="4" y="13"/>
                      </a:cubicBezTo>
                      <a:cubicBezTo>
                        <a:pt x="2" y="10"/>
                        <a:pt x="4" y="6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1" name="ïŝḻíďè">
                  <a:extLst>
                    <a:ext uri="{FF2B5EF4-FFF2-40B4-BE49-F238E27FC236}">
                      <a16:creationId xmlns="" xmlns:a16="http://schemas.microsoft.com/office/drawing/2014/main" id="{3E217C4F-CADD-4AC1-B8A5-1F32FC479370}"/>
                    </a:ext>
                  </a:extLst>
                </p:cNvPr>
                <p:cNvSpPr/>
                <p:nvPr/>
              </p:nvSpPr>
              <p:spPr bwMode="auto">
                <a:xfrm>
                  <a:off x="7971467" y="703447"/>
                  <a:ext cx="60234" cy="30817"/>
                </a:xfrm>
                <a:custGeom>
                  <a:avLst/>
                  <a:gdLst>
                    <a:gd name="T0" fmla="*/ 2 w 29"/>
                    <a:gd name="T1" fmla="*/ 2 h 15"/>
                    <a:gd name="T2" fmla="*/ 6 w 29"/>
                    <a:gd name="T3" fmla="*/ 2 h 15"/>
                    <a:gd name="T4" fmla="*/ 15 w 29"/>
                    <a:gd name="T5" fmla="*/ 6 h 15"/>
                    <a:gd name="T6" fmla="*/ 24 w 29"/>
                    <a:gd name="T7" fmla="*/ 9 h 15"/>
                    <a:gd name="T8" fmla="*/ 28 w 29"/>
                    <a:gd name="T9" fmla="*/ 13 h 15"/>
                    <a:gd name="T10" fmla="*/ 6 w 29"/>
                    <a:gd name="T11" fmla="*/ 9 h 15"/>
                    <a:gd name="T12" fmla="*/ 2 w 29"/>
                    <a:gd name="T13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5">
                      <a:moveTo>
                        <a:pt x="2" y="2"/>
                      </a:moveTo>
                      <a:cubicBezTo>
                        <a:pt x="3" y="2"/>
                        <a:pt x="4" y="2"/>
                        <a:pt x="6" y="2"/>
                      </a:cubicBezTo>
                      <a:cubicBezTo>
                        <a:pt x="11" y="0"/>
                        <a:pt x="11" y="5"/>
                        <a:pt x="15" y="6"/>
                      </a:cubicBezTo>
                      <a:cubicBezTo>
                        <a:pt x="19" y="7"/>
                        <a:pt x="21" y="8"/>
                        <a:pt x="24" y="9"/>
                      </a:cubicBezTo>
                      <a:cubicBezTo>
                        <a:pt x="26" y="11"/>
                        <a:pt x="29" y="9"/>
                        <a:pt x="28" y="13"/>
                      </a:cubicBezTo>
                      <a:cubicBezTo>
                        <a:pt x="17" y="15"/>
                        <a:pt x="14" y="10"/>
                        <a:pt x="6" y="9"/>
                      </a:cubicBezTo>
                      <a:cubicBezTo>
                        <a:pt x="8" y="3"/>
                        <a:pt x="0" y="8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2" name="îsľíďê">
                  <a:extLst>
                    <a:ext uri="{FF2B5EF4-FFF2-40B4-BE49-F238E27FC236}">
                      <a16:creationId xmlns="" xmlns:a16="http://schemas.microsoft.com/office/drawing/2014/main" id="{2DDC1F7F-F1F4-4293-B59A-27A566AD9378}"/>
                    </a:ext>
                  </a:extLst>
                </p:cNvPr>
                <p:cNvSpPr/>
                <p:nvPr/>
              </p:nvSpPr>
              <p:spPr bwMode="auto">
                <a:xfrm>
                  <a:off x="4035269" y="752474"/>
                  <a:ext cx="98055" cy="81245"/>
                </a:xfrm>
                <a:custGeom>
                  <a:avLst/>
                  <a:gdLst>
                    <a:gd name="T0" fmla="*/ 15 w 47"/>
                    <a:gd name="T1" fmla="*/ 8 h 39"/>
                    <a:gd name="T2" fmla="*/ 15 w 47"/>
                    <a:gd name="T3" fmla="*/ 6 h 39"/>
                    <a:gd name="T4" fmla="*/ 36 w 47"/>
                    <a:gd name="T5" fmla="*/ 0 h 39"/>
                    <a:gd name="T6" fmla="*/ 39 w 47"/>
                    <a:gd name="T7" fmla="*/ 8 h 39"/>
                    <a:gd name="T8" fmla="*/ 36 w 47"/>
                    <a:gd name="T9" fmla="*/ 13 h 39"/>
                    <a:gd name="T10" fmla="*/ 45 w 47"/>
                    <a:gd name="T11" fmla="*/ 15 h 39"/>
                    <a:gd name="T12" fmla="*/ 47 w 47"/>
                    <a:gd name="T13" fmla="*/ 30 h 39"/>
                    <a:gd name="T14" fmla="*/ 41 w 47"/>
                    <a:gd name="T15" fmla="*/ 30 h 39"/>
                    <a:gd name="T16" fmla="*/ 41 w 47"/>
                    <a:gd name="T17" fmla="*/ 34 h 39"/>
                    <a:gd name="T18" fmla="*/ 36 w 47"/>
                    <a:gd name="T19" fmla="*/ 34 h 39"/>
                    <a:gd name="T20" fmla="*/ 30 w 47"/>
                    <a:gd name="T21" fmla="*/ 38 h 39"/>
                    <a:gd name="T22" fmla="*/ 24 w 47"/>
                    <a:gd name="T23" fmla="*/ 32 h 39"/>
                    <a:gd name="T24" fmla="*/ 19 w 47"/>
                    <a:gd name="T25" fmla="*/ 26 h 39"/>
                    <a:gd name="T26" fmla="*/ 15 w 47"/>
                    <a:gd name="T27" fmla="*/ 23 h 39"/>
                    <a:gd name="T28" fmla="*/ 6 w 47"/>
                    <a:gd name="T29" fmla="*/ 21 h 39"/>
                    <a:gd name="T30" fmla="*/ 0 w 47"/>
                    <a:gd name="T31" fmla="*/ 17 h 39"/>
                    <a:gd name="T32" fmla="*/ 19 w 47"/>
                    <a:gd name="T33" fmla="*/ 19 h 39"/>
                    <a:gd name="T34" fmla="*/ 21 w 47"/>
                    <a:gd name="T35" fmla="*/ 12 h 39"/>
                    <a:gd name="T36" fmla="*/ 13 w 47"/>
                    <a:gd name="T37" fmla="*/ 6 h 39"/>
                    <a:gd name="T38" fmla="*/ 15 w 47"/>
                    <a:gd name="T39" fmla="*/ 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7" h="39">
                      <a:moveTo>
                        <a:pt x="15" y="8"/>
                      </a:moveTo>
                      <a:cubicBezTo>
                        <a:pt x="17" y="7"/>
                        <a:pt x="16" y="6"/>
                        <a:pt x="15" y="6"/>
                      </a:cubicBezTo>
                      <a:cubicBezTo>
                        <a:pt x="19" y="2"/>
                        <a:pt x="33" y="6"/>
                        <a:pt x="36" y="0"/>
                      </a:cubicBezTo>
                      <a:cubicBezTo>
                        <a:pt x="38" y="2"/>
                        <a:pt x="39" y="4"/>
                        <a:pt x="39" y="8"/>
                      </a:cubicBezTo>
                      <a:cubicBezTo>
                        <a:pt x="40" y="12"/>
                        <a:pt x="36" y="11"/>
                        <a:pt x="36" y="13"/>
                      </a:cubicBezTo>
                      <a:cubicBezTo>
                        <a:pt x="37" y="19"/>
                        <a:pt x="41" y="16"/>
                        <a:pt x="45" y="15"/>
                      </a:cubicBezTo>
                      <a:cubicBezTo>
                        <a:pt x="47" y="23"/>
                        <a:pt x="45" y="22"/>
                        <a:pt x="47" y="30"/>
                      </a:cubicBezTo>
                      <a:cubicBezTo>
                        <a:pt x="46" y="31"/>
                        <a:pt x="42" y="29"/>
                        <a:pt x="41" y="30"/>
                      </a:cubicBezTo>
                      <a:cubicBezTo>
                        <a:pt x="41" y="31"/>
                        <a:pt x="42" y="34"/>
                        <a:pt x="41" y="34"/>
                      </a:cubicBezTo>
                      <a:cubicBezTo>
                        <a:pt x="40" y="35"/>
                        <a:pt x="37" y="34"/>
                        <a:pt x="36" y="34"/>
                      </a:cubicBezTo>
                      <a:cubicBezTo>
                        <a:pt x="33" y="34"/>
                        <a:pt x="33" y="37"/>
                        <a:pt x="30" y="38"/>
                      </a:cubicBezTo>
                      <a:cubicBezTo>
                        <a:pt x="26" y="39"/>
                        <a:pt x="26" y="34"/>
                        <a:pt x="24" y="32"/>
                      </a:cubicBezTo>
                      <a:cubicBezTo>
                        <a:pt x="23" y="31"/>
                        <a:pt x="17" y="31"/>
                        <a:pt x="19" y="26"/>
                      </a:cubicBezTo>
                      <a:cubicBezTo>
                        <a:pt x="16" y="27"/>
                        <a:pt x="15" y="25"/>
                        <a:pt x="15" y="23"/>
                      </a:cubicBezTo>
                      <a:cubicBezTo>
                        <a:pt x="12" y="24"/>
                        <a:pt x="9" y="22"/>
                        <a:pt x="6" y="21"/>
                      </a:cubicBezTo>
                      <a:cubicBezTo>
                        <a:pt x="3" y="20"/>
                        <a:pt x="0" y="22"/>
                        <a:pt x="0" y="17"/>
                      </a:cubicBezTo>
                      <a:cubicBezTo>
                        <a:pt x="8" y="16"/>
                        <a:pt x="11" y="20"/>
                        <a:pt x="19" y="19"/>
                      </a:cubicBezTo>
                      <a:cubicBezTo>
                        <a:pt x="21" y="18"/>
                        <a:pt x="20" y="14"/>
                        <a:pt x="21" y="12"/>
                      </a:cubicBezTo>
                      <a:cubicBezTo>
                        <a:pt x="21" y="7"/>
                        <a:pt x="10" y="13"/>
                        <a:pt x="13" y="6"/>
                      </a:cubicBezTo>
                      <a:cubicBezTo>
                        <a:pt x="15" y="6"/>
                        <a:pt x="15" y="7"/>
                        <a:pt x="1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3" name="iśḻíḑê">
                  <a:extLst>
                    <a:ext uri="{FF2B5EF4-FFF2-40B4-BE49-F238E27FC236}">
                      <a16:creationId xmlns="" xmlns:a16="http://schemas.microsoft.com/office/drawing/2014/main" id="{0DB4BA5E-3498-4521-B5F4-031501A6F597}"/>
                    </a:ext>
                  </a:extLst>
                </p:cNvPr>
                <p:cNvSpPr/>
                <p:nvPr/>
              </p:nvSpPr>
              <p:spPr bwMode="auto">
                <a:xfrm>
                  <a:off x="4384064" y="760879"/>
                  <a:ext cx="58833" cy="28016"/>
                </a:xfrm>
                <a:custGeom>
                  <a:avLst/>
                  <a:gdLst>
                    <a:gd name="T0" fmla="*/ 0 w 28"/>
                    <a:gd name="T1" fmla="*/ 2 h 13"/>
                    <a:gd name="T2" fmla="*/ 7 w 28"/>
                    <a:gd name="T3" fmla="*/ 0 h 13"/>
                    <a:gd name="T4" fmla="*/ 28 w 28"/>
                    <a:gd name="T5" fmla="*/ 6 h 13"/>
                    <a:gd name="T6" fmla="*/ 26 w 28"/>
                    <a:gd name="T7" fmla="*/ 13 h 13"/>
                    <a:gd name="T8" fmla="*/ 6 w 28"/>
                    <a:gd name="T9" fmla="*/ 6 h 13"/>
                    <a:gd name="T10" fmla="*/ 0 w 28"/>
                    <a:gd name="T11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13">
                      <a:moveTo>
                        <a:pt x="0" y="2"/>
                      </a:moveTo>
                      <a:cubicBezTo>
                        <a:pt x="0" y="0"/>
                        <a:pt x="5" y="0"/>
                        <a:pt x="7" y="0"/>
                      </a:cubicBezTo>
                      <a:cubicBezTo>
                        <a:pt x="14" y="1"/>
                        <a:pt x="22" y="5"/>
                        <a:pt x="28" y="6"/>
                      </a:cubicBezTo>
                      <a:cubicBezTo>
                        <a:pt x="28" y="9"/>
                        <a:pt x="26" y="10"/>
                        <a:pt x="26" y="13"/>
                      </a:cubicBezTo>
                      <a:cubicBezTo>
                        <a:pt x="16" y="13"/>
                        <a:pt x="12" y="11"/>
                        <a:pt x="6" y="6"/>
                      </a:cubicBezTo>
                      <a:cubicBezTo>
                        <a:pt x="4" y="4"/>
                        <a:pt x="4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4" name="íš1ïḍè">
                  <a:extLst>
                    <a:ext uri="{FF2B5EF4-FFF2-40B4-BE49-F238E27FC236}">
                      <a16:creationId xmlns="" xmlns:a16="http://schemas.microsoft.com/office/drawing/2014/main" id="{85CD65A4-05DC-4D6C-9C04-4EFB74A1F2CB}"/>
                    </a:ext>
                  </a:extLst>
                </p:cNvPr>
                <p:cNvSpPr/>
                <p:nvPr/>
              </p:nvSpPr>
              <p:spPr bwMode="auto">
                <a:xfrm>
                  <a:off x="7881817" y="760879"/>
                  <a:ext cx="39222" cy="15409"/>
                </a:xfrm>
                <a:custGeom>
                  <a:avLst/>
                  <a:gdLst>
                    <a:gd name="T0" fmla="*/ 19 w 19"/>
                    <a:gd name="T1" fmla="*/ 6 h 7"/>
                    <a:gd name="T2" fmla="*/ 0 w 19"/>
                    <a:gd name="T3" fmla="*/ 4 h 7"/>
                    <a:gd name="T4" fmla="*/ 6 w 19"/>
                    <a:gd name="T5" fmla="*/ 0 h 7"/>
                    <a:gd name="T6" fmla="*/ 19 w 19"/>
                    <a:gd name="T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7">
                      <a:moveTo>
                        <a:pt x="19" y="6"/>
                      </a:moveTo>
                      <a:cubicBezTo>
                        <a:pt x="16" y="7"/>
                        <a:pt x="5" y="6"/>
                        <a:pt x="0" y="4"/>
                      </a:cubicBezTo>
                      <a:cubicBezTo>
                        <a:pt x="1" y="1"/>
                        <a:pt x="6" y="3"/>
                        <a:pt x="6" y="0"/>
                      </a:cubicBezTo>
                      <a:cubicBezTo>
                        <a:pt x="10" y="2"/>
                        <a:pt x="19" y="0"/>
                        <a:pt x="19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5" name="íŝļîḓè">
                  <a:extLst>
                    <a:ext uri="{FF2B5EF4-FFF2-40B4-BE49-F238E27FC236}">
                      <a16:creationId xmlns="" xmlns:a16="http://schemas.microsoft.com/office/drawing/2014/main" id="{89ED0F57-4B96-47B3-9F04-A9440A659198}"/>
                    </a:ext>
                  </a:extLst>
                </p:cNvPr>
                <p:cNvSpPr/>
                <p:nvPr/>
              </p:nvSpPr>
              <p:spPr bwMode="auto">
                <a:xfrm>
                  <a:off x="4811303" y="846327"/>
                  <a:ext cx="30817" cy="21012"/>
                </a:xfrm>
                <a:custGeom>
                  <a:avLst/>
                  <a:gdLst>
                    <a:gd name="T0" fmla="*/ 15 w 15"/>
                    <a:gd name="T1" fmla="*/ 8 h 10"/>
                    <a:gd name="T2" fmla="*/ 0 w 15"/>
                    <a:gd name="T3" fmla="*/ 4 h 10"/>
                    <a:gd name="T4" fmla="*/ 15 w 15"/>
                    <a:gd name="T5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10">
                      <a:moveTo>
                        <a:pt x="15" y="8"/>
                      </a:moveTo>
                      <a:cubicBezTo>
                        <a:pt x="6" y="10"/>
                        <a:pt x="8" y="2"/>
                        <a:pt x="0" y="4"/>
                      </a:cubicBezTo>
                      <a:cubicBezTo>
                        <a:pt x="3" y="0"/>
                        <a:pt x="15" y="2"/>
                        <a:pt x="1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6" name="î$1iďé">
                  <a:extLst>
                    <a:ext uri="{FF2B5EF4-FFF2-40B4-BE49-F238E27FC236}">
                      <a16:creationId xmlns="" xmlns:a16="http://schemas.microsoft.com/office/drawing/2014/main" id="{0BEC7F20-1CBE-4A26-9F4C-8BEA3D1ECB8D}"/>
                    </a:ext>
                  </a:extLst>
                </p:cNvPr>
                <p:cNvSpPr/>
                <p:nvPr/>
              </p:nvSpPr>
              <p:spPr bwMode="auto">
                <a:xfrm>
                  <a:off x="4790291" y="867338"/>
                  <a:ext cx="43425" cy="25214"/>
                </a:xfrm>
                <a:custGeom>
                  <a:avLst/>
                  <a:gdLst>
                    <a:gd name="T0" fmla="*/ 21 w 21"/>
                    <a:gd name="T1" fmla="*/ 7 h 12"/>
                    <a:gd name="T2" fmla="*/ 3 w 21"/>
                    <a:gd name="T3" fmla="*/ 7 h 12"/>
                    <a:gd name="T4" fmla="*/ 8 w 21"/>
                    <a:gd name="T5" fmla="*/ 1 h 12"/>
                    <a:gd name="T6" fmla="*/ 21 w 21"/>
                    <a:gd name="T7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2">
                      <a:moveTo>
                        <a:pt x="21" y="7"/>
                      </a:moveTo>
                      <a:cubicBezTo>
                        <a:pt x="19" y="12"/>
                        <a:pt x="5" y="12"/>
                        <a:pt x="3" y="7"/>
                      </a:cubicBezTo>
                      <a:cubicBezTo>
                        <a:pt x="0" y="0"/>
                        <a:pt x="9" y="6"/>
                        <a:pt x="8" y="1"/>
                      </a:cubicBezTo>
                      <a:cubicBezTo>
                        <a:pt x="12" y="4"/>
                        <a:pt x="16" y="6"/>
                        <a:pt x="2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7" name="íṥḷíḋé">
                  <a:extLst>
                    <a:ext uri="{FF2B5EF4-FFF2-40B4-BE49-F238E27FC236}">
                      <a16:creationId xmlns="" xmlns:a16="http://schemas.microsoft.com/office/drawing/2014/main" id="{CE8F9377-C131-4D69-B9A6-09ABEC7CF2DE}"/>
                    </a:ext>
                  </a:extLst>
                </p:cNvPr>
                <p:cNvSpPr/>
                <p:nvPr/>
              </p:nvSpPr>
              <p:spPr bwMode="auto">
                <a:xfrm>
                  <a:off x="6419400" y="885549"/>
                  <a:ext cx="29417" cy="23814"/>
                </a:xfrm>
                <a:custGeom>
                  <a:avLst/>
                  <a:gdLst>
                    <a:gd name="T0" fmla="*/ 6 w 14"/>
                    <a:gd name="T1" fmla="*/ 0 h 11"/>
                    <a:gd name="T2" fmla="*/ 14 w 14"/>
                    <a:gd name="T3" fmla="*/ 7 h 11"/>
                    <a:gd name="T4" fmla="*/ 4 w 14"/>
                    <a:gd name="T5" fmla="*/ 11 h 11"/>
                    <a:gd name="T6" fmla="*/ 2 w 14"/>
                    <a:gd name="T7" fmla="*/ 2 h 11"/>
                    <a:gd name="T8" fmla="*/ 6 w 14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6" y="0"/>
                      </a:moveTo>
                      <a:cubicBezTo>
                        <a:pt x="11" y="0"/>
                        <a:pt x="13" y="2"/>
                        <a:pt x="14" y="7"/>
                      </a:cubicBezTo>
                      <a:cubicBezTo>
                        <a:pt x="9" y="7"/>
                        <a:pt x="5" y="7"/>
                        <a:pt x="4" y="11"/>
                      </a:cubicBezTo>
                      <a:cubicBezTo>
                        <a:pt x="0" y="11"/>
                        <a:pt x="3" y="4"/>
                        <a:pt x="2" y="2"/>
                      </a:cubicBezTo>
                      <a:cubicBezTo>
                        <a:pt x="5" y="2"/>
                        <a:pt x="6" y="1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8" name="îsľïḋê">
                  <a:extLst>
                    <a:ext uri="{FF2B5EF4-FFF2-40B4-BE49-F238E27FC236}">
                      <a16:creationId xmlns="" xmlns:a16="http://schemas.microsoft.com/office/drawing/2014/main" id="{0484280E-A2C4-4D10-BCC1-FFD064C69778}"/>
                    </a:ext>
                  </a:extLst>
                </p:cNvPr>
                <p:cNvSpPr/>
                <p:nvPr/>
              </p:nvSpPr>
              <p:spPr bwMode="auto">
                <a:xfrm>
                  <a:off x="3945619" y="900957"/>
                  <a:ext cx="29417" cy="21012"/>
                </a:xfrm>
                <a:custGeom>
                  <a:avLst/>
                  <a:gdLst>
                    <a:gd name="T0" fmla="*/ 13 w 14"/>
                    <a:gd name="T1" fmla="*/ 8 h 10"/>
                    <a:gd name="T2" fmla="*/ 0 w 14"/>
                    <a:gd name="T3" fmla="*/ 10 h 10"/>
                    <a:gd name="T4" fmla="*/ 13 w 14"/>
                    <a:gd name="T5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0">
                      <a:moveTo>
                        <a:pt x="13" y="8"/>
                      </a:moveTo>
                      <a:cubicBezTo>
                        <a:pt x="7" y="7"/>
                        <a:pt x="5" y="9"/>
                        <a:pt x="0" y="10"/>
                      </a:cubicBezTo>
                      <a:cubicBezTo>
                        <a:pt x="1" y="6"/>
                        <a:pt x="14" y="0"/>
                        <a:pt x="1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9" name="îṥḷïďé">
                  <a:extLst>
                    <a:ext uri="{FF2B5EF4-FFF2-40B4-BE49-F238E27FC236}">
                      <a16:creationId xmlns="" xmlns:a16="http://schemas.microsoft.com/office/drawing/2014/main" id="{044C48D5-1CC4-4111-BCF7-5C14CEE14065}"/>
                    </a:ext>
                  </a:extLst>
                </p:cNvPr>
                <p:cNvSpPr/>
                <p:nvPr/>
              </p:nvSpPr>
              <p:spPr bwMode="auto">
                <a:xfrm>
                  <a:off x="4434493" y="917766"/>
                  <a:ext cx="47627" cy="29417"/>
                </a:xfrm>
                <a:custGeom>
                  <a:avLst/>
                  <a:gdLst>
                    <a:gd name="T0" fmla="*/ 19 w 23"/>
                    <a:gd name="T1" fmla="*/ 2 h 14"/>
                    <a:gd name="T2" fmla="*/ 21 w 23"/>
                    <a:gd name="T3" fmla="*/ 13 h 14"/>
                    <a:gd name="T4" fmla="*/ 2 w 23"/>
                    <a:gd name="T5" fmla="*/ 9 h 14"/>
                    <a:gd name="T6" fmla="*/ 6 w 23"/>
                    <a:gd name="T7" fmla="*/ 2 h 14"/>
                    <a:gd name="T8" fmla="*/ 19 w 23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4">
                      <a:moveTo>
                        <a:pt x="19" y="2"/>
                      </a:moveTo>
                      <a:cubicBezTo>
                        <a:pt x="21" y="4"/>
                        <a:pt x="23" y="11"/>
                        <a:pt x="21" y="13"/>
                      </a:cubicBezTo>
                      <a:cubicBezTo>
                        <a:pt x="13" y="12"/>
                        <a:pt x="4" y="14"/>
                        <a:pt x="2" y="9"/>
                      </a:cubicBezTo>
                      <a:cubicBezTo>
                        <a:pt x="0" y="3"/>
                        <a:pt x="8" y="8"/>
                        <a:pt x="6" y="2"/>
                      </a:cubicBezTo>
                      <a:cubicBezTo>
                        <a:pt x="11" y="0"/>
                        <a:pt x="19" y="5"/>
                        <a:pt x="1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0" name="ïSlîde">
                  <a:extLst>
                    <a:ext uri="{FF2B5EF4-FFF2-40B4-BE49-F238E27FC236}">
                      <a16:creationId xmlns="" xmlns:a16="http://schemas.microsoft.com/office/drawing/2014/main" id="{2943953B-C530-4F6B-8EFE-303B6C089579}"/>
                    </a:ext>
                  </a:extLst>
                </p:cNvPr>
                <p:cNvSpPr/>
                <p:nvPr/>
              </p:nvSpPr>
              <p:spPr bwMode="auto">
                <a:xfrm>
                  <a:off x="4416282" y="999012"/>
                  <a:ext cx="57433" cy="26615"/>
                </a:xfrm>
                <a:custGeom>
                  <a:avLst/>
                  <a:gdLst>
                    <a:gd name="T0" fmla="*/ 26 w 28"/>
                    <a:gd name="T1" fmla="*/ 5 h 13"/>
                    <a:gd name="T2" fmla="*/ 19 w 28"/>
                    <a:gd name="T3" fmla="*/ 9 h 13"/>
                    <a:gd name="T4" fmla="*/ 11 w 28"/>
                    <a:gd name="T5" fmla="*/ 11 h 13"/>
                    <a:gd name="T6" fmla="*/ 4 w 28"/>
                    <a:gd name="T7" fmla="*/ 9 h 13"/>
                    <a:gd name="T8" fmla="*/ 5 w 28"/>
                    <a:gd name="T9" fmla="*/ 4 h 13"/>
                    <a:gd name="T10" fmla="*/ 11 w 28"/>
                    <a:gd name="T11" fmla="*/ 0 h 13"/>
                    <a:gd name="T12" fmla="*/ 26 w 28"/>
                    <a:gd name="T13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13">
                      <a:moveTo>
                        <a:pt x="26" y="5"/>
                      </a:moveTo>
                      <a:cubicBezTo>
                        <a:pt x="28" y="11"/>
                        <a:pt x="21" y="9"/>
                        <a:pt x="19" y="9"/>
                      </a:cubicBezTo>
                      <a:cubicBezTo>
                        <a:pt x="18" y="9"/>
                        <a:pt x="13" y="13"/>
                        <a:pt x="11" y="11"/>
                      </a:cubicBezTo>
                      <a:cubicBezTo>
                        <a:pt x="10" y="9"/>
                        <a:pt x="6" y="10"/>
                        <a:pt x="4" y="9"/>
                      </a:cubicBezTo>
                      <a:cubicBezTo>
                        <a:pt x="0" y="4"/>
                        <a:pt x="12" y="6"/>
                        <a:pt x="5" y="4"/>
                      </a:cubicBezTo>
                      <a:cubicBezTo>
                        <a:pt x="6" y="1"/>
                        <a:pt x="11" y="3"/>
                        <a:pt x="11" y="0"/>
                      </a:cubicBezTo>
                      <a:cubicBezTo>
                        <a:pt x="16" y="1"/>
                        <a:pt x="22" y="2"/>
                        <a:pt x="2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1" name="îşľïḑé">
                  <a:extLst>
                    <a:ext uri="{FF2B5EF4-FFF2-40B4-BE49-F238E27FC236}">
                      <a16:creationId xmlns="" xmlns:a16="http://schemas.microsoft.com/office/drawing/2014/main" id="{CBBA312D-FC45-4ED9-97EA-84DEA1E3D398}"/>
                    </a:ext>
                  </a:extLst>
                </p:cNvPr>
                <p:cNvSpPr/>
                <p:nvPr/>
              </p:nvSpPr>
              <p:spPr bwMode="auto">
                <a:xfrm>
                  <a:off x="4417683" y="1039635"/>
                  <a:ext cx="26615" cy="12607"/>
                </a:xfrm>
                <a:custGeom>
                  <a:avLst/>
                  <a:gdLst>
                    <a:gd name="T0" fmla="*/ 10 w 13"/>
                    <a:gd name="T1" fmla="*/ 6 h 6"/>
                    <a:gd name="T2" fmla="*/ 3 w 13"/>
                    <a:gd name="T3" fmla="*/ 6 h 6"/>
                    <a:gd name="T4" fmla="*/ 10 w 13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6">
                      <a:moveTo>
                        <a:pt x="10" y="6"/>
                      </a:moveTo>
                      <a:cubicBezTo>
                        <a:pt x="6" y="3"/>
                        <a:pt x="8" y="6"/>
                        <a:pt x="3" y="6"/>
                      </a:cubicBezTo>
                      <a:cubicBezTo>
                        <a:pt x="0" y="0"/>
                        <a:pt x="13" y="0"/>
                        <a:pt x="1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2" name="ïšľíďe">
                  <a:extLst>
                    <a:ext uri="{FF2B5EF4-FFF2-40B4-BE49-F238E27FC236}">
                      <a16:creationId xmlns="" xmlns:a16="http://schemas.microsoft.com/office/drawing/2014/main" id="{60A98729-F7B8-4DBA-89B9-88CC5651F9D0}"/>
                    </a:ext>
                  </a:extLst>
                </p:cNvPr>
                <p:cNvSpPr/>
                <p:nvPr/>
              </p:nvSpPr>
              <p:spPr bwMode="auto">
                <a:xfrm>
                  <a:off x="4330835" y="1059246"/>
                  <a:ext cx="30817" cy="18211"/>
                </a:xfrm>
                <a:custGeom>
                  <a:avLst/>
                  <a:gdLst>
                    <a:gd name="T0" fmla="*/ 13 w 15"/>
                    <a:gd name="T1" fmla="*/ 1 h 9"/>
                    <a:gd name="T2" fmla="*/ 15 w 15"/>
                    <a:gd name="T3" fmla="*/ 4 h 9"/>
                    <a:gd name="T4" fmla="*/ 7 w 15"/>
                    <a:gd name="T5" fmla="*/ 6 h 9"/>
                    <a:gd name="T6" fmla="*/ 0 w 15"/>
                    <a:gd name="T7" fmla="*/ 6 h 9"/>
                    <a:gd name="T8" fmla="*/ 13 w 15"/>
                    <a:gd name="T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9">
                      <a:moveTo>
                        <a:pt x="13" y="1"/>
                      </a:moveTo>
                      <a:cubicBezTo>
                        <a:pt x="13" y="3"/>
                        <a:pt x="13" y="4"/>
                        <a:pt x="15" y="4"/>
                      </a:cubicBezTo>
                      <a:cubicBezTo>
                        <a:pt x="15" y="8"/>
                        <a:pt x="9" y="5"/>
                        <a:pt x="7" y="6"/>
                      </a:cubicBezTo>
                      <a:cubicBezTo>
                        <a:pt x="5" y="9"/>
                        <a:pt x="7" y="6"/>
                        <a:pt x="0" y="6"/>
                      </a:cubicBezTo>
                      <a:cubicBezTo>
                        <a:pt x="3" y="3"/>
                        <a:pt x="6" y="0"/>
                        <a:pt x="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3" name="işļíḋè">
                  <a:extLst>
                    <a:ext uri="{FF2B5EF4-FFF2-40B4-BE49-F238E27FC236}">
                      <a16:creationId xmlns="" xmlns:a16="http://schemas.microsoft.com/office/drawing/2014/main" id="{B3EF1034-D553-4DE2-A11E-E1B55013EAA3}"/>
                    </a:ext>
                  </a:extLst>
                </p:cNvPr>
                <p:cNvSpPr/>
                <p:nvPr/>
              </p:nvSpPr>
              <p:spPr bwMode="auto">
                <a:xfrm>
                  <a:off x="4388266" y="1076055"/>
                  <a:ext cx="12607" cy="18211"/>
                </a:xfrm>
                <a:custGeom>
                  <a:avLst/>
                  <a:gdLst>
                    <a:gd name="T0" fmla="*/ 2 w 6"/>
                    <a:gd name="T1" fmla="*/ 0 h 9"/>
                    <a:gd name="T2" fmla="*/ 5 w 6"/>
                    <a:gd name="T3" fmla="*/ 8 h 9"/>
                    <a:gd name="T4" fmla="*/ 2 w 6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9">
                      <a:moveTo>
                        <a:pt x="2" y="0"/>
                      </a:moveTo>
                      <a:cubicBezTo>
                        <a:pt x="5" y="1"/>
                        <a:pt x="6" y="3"/>
                        <a:pt x="5" y="8"/>
                      </a:cubicBezTo>
                      <a:cubicBezTo>
                        <a:pt x="0" y="9"/>
                        <a:pt x="2" y="3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4" name="ïṥľîďe">
                  <a:extLst>
                    <a:ext uri="{FF2B5EF4-FFF2-40B4-BE49-F238E27FC236}">
                      <a16:creationId xmlns="" xmlns:a16="http://schemas.microsoft.com/office/drawing/2014/main" id="{8477A241-D35D-4A44-880B-F4AFCBBDD49C}"/>
                    </a:ext>
                  </a:extLst>
                </p:cNvPr>
                <p:cNvSpPr/>
                <p:nvPr/>
              </p:nvSpPr>
              <p:spPr bwMode="auto">
                <a:xfrm>
                  <a:off x="5499087" y="1237145"/>
                  <a:ext cx="68639" cy="84047"/>
                </a:xfrm>
                <a:custGeom>
                  <a:avLst/>
                  <a:gdLst>
                    <a:gd name="T0" fmla="*/ 12 w 33"/>
                    <a:gd name="T1" fmla="*/ 0 h 40"/>
                    <a:gd name="T2" fmla="*/ 14 w 33"/>
                    <a:gd name="T3" fmla="*/ 2 h 40"/>
                    <a:gd name="T4" fmla="*/ 27 w 33"/>
                    <a:gd name="T5" fmla="*/ 2 h 40"/>
                    <a:gd name="T6" fmla="*/ 32 w 33"/>
                    <a:gd name="T7" fmla="*/ 6 h 40"/>
                    <a:gd name="T8" fmla="*/ 31 w 33"/>
                    <a:gd name="T9" fmla="*/ 10 h 40"/>
                    <a:gd name="T10" fmla="*/ 27 w 33"/>
                    <a:gd name="T11" fmla="*/ 12 h 40"/>
                    <a:gd name="T12" fmla="*/ 31 w 33"/>
                    <a:gd name="T13" fmla="*/ 21 h 40"/>
                    <a:gd name="T14" fmla="*/ 29 w 33"/>
                    <a:gd name="T15" fmla="*/ 30 h 40"/>
                    <a:gd name="T16" fmla="*/ 19 w 33"/>
                    <a:gd name="T17" fmla="*/ 30 h 40"/>
                    <a:gd name="T18" fmla="*/ 18 w 33"/>
                    <a:gd name="T19" fmla="*/ 36 h 40"/>
                    <a:gd name="T20" fmla="*/ 14 w 33"/>
                    <a:gd name="T21" fmla="*/ 40 h 40"/>
                    <a:gd name="T22" fmla="*/ 3 w 33"/>
                    <a:gd name="T23" fmla="*/ 40 h 40"/>
                    <a:gd name="T24" fmla="*/ 6 w 33"/>
                    <a:gd name="T25" fmla="*/ 28 h 40"/>
                    <a:gd name="T26" fmla="*/ 6 w 33"/>
                    <a:gd name="T27" fmla="*/ 21 h 40"/>
                    <a:gd name="T28" fmla="*/ 3 w 33"/>
                    <a:gd name="T29" fmla="*/ 12 h 40"/>
                    <a:gd name="T30" fmla="*/ 10 w 33"/>
                    <a:gd name="T31" fmla="*/ 13 h 40"/>
                    <a:gd name="T32" fmla="*/ 12 w 33"/>
                    <a:gd name="T3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3" h="40">
                      <a:moveTo>
                        <a:pt x="12" y="0"/>
                      </a:moveTo>
                      <a:cubicBezTo>
                        <a:pt x="14" y="0"/>
                        <a:pt x="14" y="1"/>
                        <a:pt x="14" y="2"/>
                      </a:cubicBezTo>
                      <a:cubicBezTo>
                        <a:pt x="14" y="5"/>
                        <a:pt x="22" y="0"/>
                        <a:pt x="27" y="2"/>
                      </a:cubicBezTo>
                      <a:cubicBezTo>
                        <a:pt x="28" y="5"/>
                        <a:pt x="29" y="6"/>
                        <a:pt x="32" y="6"/>
                      </a:cubicBezTo>
                      <a:cubicBezTo>
                        <a:pt x="33" y="8"/>
                        <a:pt x="32" y="9"/>
                        <a:pt x="31" y="10"/>
                      </a:cubicBezTo>
                      <a:cubicBezTo>
                        <a:pt x="31" y="11"/>
                        <a:pt x="28" y="11"/>
                        <a:pt x="27" y="12"/>
                      </a:cubicBezTo>
                      <a:cubicBezTo>
                        <a:pt x="27" y="16"/>
                        <a:pt x="30" y="17"/>
                        <a:pt x="31" y="21"/>
                      </a:cubicBezTo>
                      <a:cubicBezTo>
                        <a:pt x="31" y="24"/>
                        <a:pt x="28" y="26"/>
                        <a:pt x="29" y="30"/>
                      </a:cubicBezTo>
                      <a:cubicBezTo>
                        <a:pt x="26" y="30"/>
                        <a:pt x="23" y="30"/>
                        <a:pt x="19" y="30"/>
                      </a:cubicBezTo>
                      <a:cubicBezTo>
                        <a:pt x="17" y="30"/>
                        <a:pt x="19" y="34"/>
                        <a:pt x="18" y="36"/>
                      </a:cubicBezTo>
                      <a:cubicBezTo>
                        <a:pt x="17" y="37"/>
                        <a:pt x="12" y="36"/>
                        <a:pt x="14" y="40"/>
                      </a:cubicBezTo>
                      <a:cubicBezTo>
                        <a:pt x="10" y="40"/>
                        <a:pt x="6" y="40"/>
                        <a:pt x="3" y="40"/>
                      </a:cubicBezTo>
                      <a:cubicBezTo>
                        <a:pt x="4" y="36"/>
                        <a:pt x="0" y="27"/>
                        <a:pt x="6" y="28"/>
                      </a:cubicBezTo>
                      <a:cubicBezTo>
                        <a:pt x="7" y="23"/>
                        <a:pt x="3" y="25"/>
                        <a:pt x="6" y="21"/>
                      </a:cubicBezTo>
                      <a:cubicBezTo>
                        <a:pt x="8" y="15"/>
                        <a:pt x="1" y="17"/>
                        <a:pt x="3" y="12"/>
                      </a:cubicBezTo>
                      <a:cubicBezTo>
                        <a:pt x="7" y="11"/>
                        <a:pt x="8" y="13"/>
                        <a:pt x="10" y="13"/>
                      </a:cubicBezTo>
                      <a:cubicBezTo>
                        <a:pt x="14" y="13"/>
                        <a:pt x="11" y="4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5" name="îšlíḋê">
                  <a:extLst>
                    <a:ext uri="{FF2B5EF4-FFF2-40B4-BE49-F238E27FC236}">
                      <a16:creationId xmlns="" xmlns:a16="http://schemas.microsoft.com/office/drawing/2014/main" id="{56859FFF-2AB7-41B1-ACCA-EFC1926D325A}"/>
                    </a:ext>
                  </a:extLst>
                </p:cNvPr>
                <p:cNvSpPr/>
                <p:nvPr/>
              </p:nvSpPr>
              <p:spPr bwMode="auto">
                <a:xfrm>
                  <a:off x="3054722" y="1241347"/>
                  <a:ext cx="21012" cy="19611"/>
                </a:xfrm>
                <a:custGeom>
                  <a:avLst/>
                  <a:gdLst>
                    <a:gd name="T0" fmla="*/ 9 w 10"/>
                    <a:gd name="T1" fmla="*/ 0 h 9"/>
                    <a:gd name="T2" fmla="*/ 7 w 10"/>
                    <a:gd name="T3" fmla="*/ 4 h 9"/>
                    <a:gd name="T4" fmla="*/ 0 w 10"/>
                    <a:gd name="T5" fmla="*/ 6 h 9"/>
                    <a:gd name="T6" fmla="*/ 9 w 10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9">
                      <a:moveTo>
                        <a:pt x="9" y="0"/>
                      </a:moveTo>
                      <a:cubicBezTo>
                        <a:pt x="10" y="3"/>
                        <a:pt x="8" y="3"/>
                        <a:pt x="7" y="4"/>
                      </a:cubicBezTo>
                      <a:cubicBezTo>
                        <a:pt x="5" y="7"/>
                        <a:pt x="4" y="9"/>
                        <a:pt x="0" y="6"/>
                      </a:cubicBezTo>
                      <a:cubicBezTo>
                        <a:pt x="1" y="2"/>
                        <a:pt x="5" y="1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6" name="íšľîḓè">
                  <a:extLst>
                    <a:ext uri="{FF2B5EF4-FFF2-40B4-BE49-F238E27FC236}">
                      <a16:creationId xmlns="" xmlns:a16="http://schemas.microsoft.com/office/drawing/2014/main" id="{C0358108-623B-4C09-9B31-FC5E418FE0E3}"/>
                    </a:ext>
                  </a:extLst>
                </p:cNvPr>
                <p:cNvSpPr/>
                <p:nvPr/>
              </p:nvSpPr>
              <p:spPr bwMode="auto">
                <a:xfrm>
                  <a:off x="3560405" y="1258157"/>
                  <a:ext cx="25214" cy="37822"/>
                </a:xfrm>
                <a:custGeom>
                  <a:avLst/>
                  <a:gdLst>
                    <a:gd name="T0" fmla="*/ 3 w 12"/>
                    <a:gd name="T1" fmla="*/ 0 h 18"/>
                    <a:gd name="T2" fmla="*/ 12 w 12"/>
                    <a:gd name="T3" fmla="*/ 13 h 18"/>
                    <a:gd name="T4" fmla="*/ 5 w 12"/>
                    <a:gd name="T5" fmla="*/ 9 h 18"/>
                    <a:gd name="T6" fmla="*/ 3 w 12"/>
                    <a:gd name="T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8">
                      <a:moveTo>
                        <a:pt x="3" y="0"/>
                      </a:moveTo>
                      <a:cubicBezTo>
                        <a:pt x="6" y="4"/>
                        <a:pt x="7" y="11"/>
                        <a:pt x="12" y="13"/>
                      </a:cubicBezTo>
                      <a:cubicBezTo>
                        <a:pt x="10" y="18"/>
                        <a:pt x="5" y="12"/>
                        <a:pt x="5" y="9"/>
                      </a:cubicBezTo>
                      <a:cubicBezTo>
                        <a:pt x="0" y="9"/>
                        <a:pt x="0" y="2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7" name="iŝľîďè">
                  <a:extLst>
                    <a:ext uri="{FF2B5EF4-FFF2-40B4-BE49-F238E27FC236}">
                      <a16:creationId xmlns="" xmlns:a16="http://schemas.microsoft.com/office/drawing/2014/main" id="{40DE5AF3-D88E-441B-A2FD-67571C8F4A8B}"/>
                    </a:ext>
                  </a:extLst>
                </p:cNvPr>
                <p:cNvSpPr/>
                <p:nvPr/>
              </p:nvSpPr>
              <p:spPr bwMode="auto">
                <a:xfrm>
                  <a:off x="7900028" y="1241347"/>
                  <a:ext cx="40623" cy="180701"/>
                </a:xfrm>
                <a:custGeom>
                  <a:avLst/>
                  <a:gdLst>
                    <a:gd name="T0" fmla="*/ 6 w 19"/>
                    <a:gd name="T1" fmla="*/ 10 h 87"/>
                    <a:gd name="T2" fmla="*/ 10 w 19"/>
                    <a:gd name="T3" fmla="*/ 23 h 87"/>
                    <a:gd name="T4" fmla="*/ 12 w 19"/>
                    <a:gd name="T5" fmla="*/ 30 h 87"/>
                    <a:gd name="T6" fmla="*/ 12 w 19"/>
                    <a:gd name="T7" fmla="*/ 36 h 87"/>
                    <a:gd name="T8" fmla="*/ 14 w 19"/>
                    <a:gd name="T9" fmla="*/ 51 h 87"/>
                    <a:gd name="T10" fmla="*/ 19 w 19"/>
                    <a:gd name="T11" fmla="*/ 58 h 87"/>
                    <a:gd name="T12" fmla="*/ 12 w 19"/>
                    <a:gd name="T13" fmla="*/ 60 h 87"/>
                    <a:gd name="T14" fmla="*/ 12 w 19"/>
                    <a:gd name="T15" fmla="*/ 73 h 87"/>
                    <a:gd name="T16" fmla="*/ 8 w 19"/>
                    <a:gd name="T17" fmla="*/ 73 h 87"/>
                    <a:gd name="T18" fmla="*/ 12 w 19"/>
                    <a:gd name="T19" fmla="*/ 86 h 87"/>
                    <a:gd name="T20" fmla="*/ 2 w 19"/>
                    <a:gd name="T21" fmla="*/ 84 h 87"/>
                    <a:gd name="T22" fmla="*/ 4 w 19"/>
                    <a:gd name="T23" fmla="*/ 73 h 87"/>
                    <a:gd name="T24" fmla="*/ 1 w 19"/>
                    <a:gd name="T25" fmla="*/ 67 h 87"/>
                    <a:gd name="T26" fmla="*/ 4 w 19"/>
                    <a:gd name="T27" fmla="*/ 45 h 87"/>
                    <a:gd name="T28" fmla="*/ 1 w 19"/>
                    <a:gd name="T29" fmla="*/ 36 h 87"/>
                    <a:gd name="T30" fmla="*/ 1 w 19"/>
                    <a:gd name="T31" fmla="*/ 23 h 87"/>
                    <a:gd name="T32" fmla="*/ 6 w 19"/>
                    <a:gd name="T33" fmla="*/ 17 h 87"/>
                    <a:gd name="T34" fmla="*/ 8 w 19"/>
                    <a:gd name="T35" fmla="*/ 11 h 87"/>
                    <a:gd name="T36" fmla="*/ 6 w 19"/>
                    <a:gd name="T37" fmla="*/ 10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" h="87">
                      <a:moveTo>
                        <a:pt x="6" y="10"/>
                      </a:moveTo>
                      <a:cubicBezTo>
                        <a:pt x="14" y="0"/>
                        <a:pt x="7" y="20"/>
                        <a:pt x="10" y="23"/>
                      </a:cubicBezTo>
                      <a:cubicBezTo>
                        <a:pt x="13" y="25"/>
                        <a:pt x="8" y="26"/>
                        <a:pt x="12" y="30"/>
                      </a:cubicBezTo>
                      <a:cubicBezTo>
                        <a:pt x="14" y="33"/>
                        <a:pt x="12" y="33"/>
                        <a:pt x="12" y="36"/>
                      </a:cubicBezTo>
                      <a:cubicBezTo>
                        <a:pt x="12" y="38"/>
                        <a:pt x="15" y="43"/>
                        <a:pt x="14" y="51"/>
                      </a:cubicBezTo>
                      <a:cubicBezTo>
                        <a:pt x="13" y="55"/>
                        <a:pt x="16" y="56"/>
                        <a:pt x="19" y="58"/>
                      </a:cubicBezTo>
                      <a:cubicBezTo>
                        <a:pt x="19" y="62"/>
                        <a:pt x="14" y="62"/>
                        <a:pt x="12" y="60"/>
                      </a:cubicBezTo>
                      <a:cubicBezTo>
                        <a:pt x="11" y="65"/>
                        <a:pt x="11" y="73"/>
                        <a:pt x="12" y="73"/>
                      </a:cubicBezTo>
                      <a:cubicBezTo>
                        <a:pt x="12" y="73"/>
                        <a:pt x="8" y="73"/>
                        <a:pt x="8" y="73"/>
                      </a:cubicBezTo>
                      <a:cubicBezTo>
                        <a:pt x="8" y="77"/>
                        <a:pt x="13" y="78"/>
                        <a:pt x="12" y="86"/>
                      </a:cubicBezTo>
                      <a:cubicBezTo>
                        <a:pt x="6" y="84"/>
                        <a:pt x="7" y="87"/>
                        <a:pt x="2" y="84"/>
                      </a:cubicBezTo>
                      <a:cubicBezTo>
                        <a:pt x="6" y="79"/>
                        <a:pt x="2" y="78"/>
                        <a:pt x="4" y="73"/>
                      </a:cubicBezTo>
                      <a:cubicBezTo>
                        <a:pt x="4" y="70"/>
                        <a:pt x="3" y="68"/>
                        <a:pt x="1" y="67"/>
                      </a:cubicBezTo>
                      <a:cubicBezTo>
                        <a:pt x="2" y="63"/>
                        <a:pt x="6" y="55"/>
                        <a:pt x="4" y="45"/>
                      </a:cubicBezTo>
                      <a:cubicBezTo>
                        <a:pt x="4" y="41"/>
                        <a:pt x="1" y="39"/>
                        <a:pt x="1" y="36"/>
                      </a:cubicBezTo>
                      <a:cubicBezTo>
                        <a:pt x="0" y="30"/>
                        <a:pt x="5" y="26"/>
                        <a:pt x="1" y="23"/>
                      </a:cubicBezTo>
                      <a:cubicBezTo>
                        <a:pt x="2" y="20"/>
                        <a:pt x="3" y="18"/>
                        <a:pt x="6" y="17"/>
                      </a:cubicBezTo>
                      <a:cubicBezTo>
                        <a:pt x="6" y="14"/>
                        <a:pt x="6" y="12"/>
                        <a:pt x="8" y="11"/>
                      </a:cubicBezTo>
                      <a:cubicBezTo>
                        <a:pt x="8" y="10"/>
                        <a:pt x="7" y="10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8" name="íṡļîḓe">
                  <a:extLst>
                    <a:ext uri="{FF2B5EF4-FFF2-40B4-BE49-F238E27FC236}">
                      <a16:creationId xmlns="" xmlns:a16="http://schemas.microsoft.com/office/drawing/2014/main" id="{17433FF6-5875-4CD3-898B-C1E4443516D7}"/>
                    </a:ext>
                  </a:extLst>
                </p:cNvPr>
                <p:cNvSpPr/>
                <p:nvPr/>
              </p:nvSpPr>
              <p:spPr bwMode="auto">
                <a:xfrm>
                  <a:off x="3023905" y="1260958"/>
                  <a:ext cx="9806" cy="18211"/>
                </a:xfrm>
                <a:custGeom>
                  <a:avLst/>
                  <a:gdLst>
                    <a:gd name="T0" fmla="*/ 2 w 5"/>
                    <a:gd name="T1" fmla="*/ 1 h 9"/>
                    <a:gd name="T2" fmla="*/ 0 w 5"/>
                    <a:gd name="T3" fmla="*/ 6 h 9"/>
                    <a:gd name="T4" fmla="*/ 0 w 5"/>
                    <a:gd name="T5" fmla="*/ 2 h 9"/>
                    <a:gd name="T6" fmla="*/ 2 w 5"/>
                    <a:gd name="T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9">
                      <a:moveTo>
                        <a:pt x="2" y="1"/>
                      </a:moveTo>
                      <a:cubicBezTo>
                        <a:pt x="5" y="0"/>
                        <a:pt x="4" y="9"/>
                        <a:pt x="0" y="6"/>
                      </a:cubicBezTo>
                      <a:cubicBezTo>
                        <a:pt x="0" y="5"/>
                        <a:pt x="0" y="4"/>
                        <a:pt x="0" y="2"/>
                      </a:cubicBezTo>
                      <a:cubicBezTo>
                        <a:pt x="1" y="3"/>
                        <a:pt x="1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9" name="ïṩḷïḓé">
                  <a:extLst>
                    <a:ext uri="{FF2B5EF4-FFF2-40B4-BE49-F238E27FC236}">
                      <a16:creationId xmlns="" xmlns:a16="http://schemas.microsoft.com/office/drawing/2014/main" id="{C166D566-71B0-4224-9E4B-1EB2B732D204}"/>
                    </a:ext>
                  </a:extLst>
                </p:cNvPr>
                <p:cNvSpPr/>
                <p:nvPr/>
              </p:nvSpPr>
              <p:spPr bwMode="auto">
                <a:xfrm>
                  <a:off x="4717451" y="1322593"/>
                  <a:ext cx="116265" cy="98055"/>
                </a:xfrm>
                <a:custGeom>
                  <a:avLst/>
                  <a:gdLst>
                    <a:gd name="T0" fmla="*/ 25 w 56"/>
                    <a:gd name="T1" fmla="*/ 0 h 47"/>
                    <a:gd name="T2" fmla="*/ 30 w 56"/>
                    <a:gd name="T3" fmla="*/ 4 h 47"/>
                    <a:gd name="T4" fmla="*/ 28 w 56"/>
                    <a:gd name="T5" fmla="*/ 12 h 47"/>
                    <a:gd name="T6" fmla="*/ 36 w 56"/>
                    <a:gd name="T7" fmla="*/ 15 h 47"/>
                    <a:gd name="T8" fmla="*/ 47 w 56"/>
                    <a:gd name="T9" fmla="*/ 19 h 47"/>
                    <a:gd name="T10" fmla="*/ 45 w 56"/>
                    <a:gd name="T11" fmla="*/ 26 h 47"/>
                    <a:gd name="T12" fmla="*/ 51 w 56"/>
                    <a:gd name="T13" fmla="*/ 28 h 47"/>
                    <a:gd name="T14" fmla="*/ 54 w 56"/>
                    <a:gd name="T15" fmla="*/ 34 h 47"/>
                    <a:gd name="T16" fmla="*/ 51 w 56"/>
                    <a:gd name="T17" fmla="*/ 43 h 47"/>
                    <a:gd name="T18" fmla="*/ 49 w 56"/>
                    <a:gd name="T19" fmla="*/ 40 h 47"/>
                    <a:gd name="T20" fmla="*/ 38 w 56"/>
                    <a:gd name="T21" fmla="*/ 40 h 47"/>
                    <a:gd name="T22" fmla="*/ 30 w 56"/>
                    <a:gd name="T23" fmla="*/ 47 h 47"/>
                    <a:gd name="T24" fmla="*/ 26 w 56"/>
                    <a:gd name="T25" fmla="*/ 41 h 47"/>
                    <a:gd name="T26" fmla="*/ 21 w 56"/>
                    <a:gd name="T27" fmla="*/ 40 h 47"/>
                    <a:gd name="T28" fmla="*/ 13 w 56"/>
                    <a:gd name="T29" fmla="*/ 34 h 47"/>
                    <a:gd name="T30" fmla="*/ 0 w 56"/>
                    <a:gd name="T31" fmla="*/ 36 h 47"/>
                    <a:gd name="T32" fmla="*/ 2 w 56"/>
                    <a:gd name="T33" fmla="*/ 28 h 47"/>
                    <a:gd name="T34" fmla="*/ 10 w 56"/>
                    <a:gd name="T35" fmla="*/ 25 h 47"/>
                    <a:gd name="T36" fmla="*/ 13 w 56"/>
                    <a:gd name="T37" fmla="*/ 17 h 47"/>
                    <a:gd name="T38" fmla="*/ 15 w 56"/>
                    <a:gd name="T39" fmla="*/ 8 h 47"/>
                    <a:gd name="T40" fmla="*/ 19 w 56"/>
                    <a:gd name="T41" fmla="*/ 8 h 47"/>
                    <a:gd name="T42" fmla="*/ 19 w 56"/>
                    <a:gd name="T43" fmla="*/ 4 h 47"/>
                    <a:gd name="T44" fmla="*/ 25 w 56"/>
                    <a:gd name="T4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6" h="47">
                      <a:moveTo>
                        <a:pt x="25" y="0"/>
                      </a:moveTo>
                      <a:cubicBezTo>
                        <a:pt x="27" y="1"/>
                        <a:pt x="27" y="4"/>
                        <a:pt x="30" y="4"/>
                      </a:cubicBezTo>
                      <a:cubicBezTo>
                        <a:pt x="29" y="8"/>
                        <a:pt x="24" y="8"/>
                        <a:pt x="28" y="12"/>
                      </a:cubicBezTo>
                      <a:cubicBezTo>
                        <a:pt x="27" y="16"/>
                        <a:pt x="33" y="14"/>
                        <a:pt x="36" y="15"/>
                      </a:cubicBezTo>
                      <a:cubicBezTo>
                        <a:pt x="37" y="16"/>
                        <a:pt x="40" y="22"/>
                        <a:pt x="47" y="19"/>
                      </a:cubicBezTo>
                      <a:cubicBezTo>
                        <a:pt x="47" y="24"/>
                        <a:pt x="50" y="25"/>
                        <a:pt x="45" y="26"/>
                      </a:cubicBezTo>
                      <a:cubicBezTo>
                        <a:pt x="45" y="29"/>
                        <a:pt x="49" y="27"/>
                        <a:pt x="51" y="28"/>
                      </a:cubicBezTo>
                      <a:cubicBezTo>
                        <a:pt x="52" y="30"/>
                        <a:pt x="49" y="36"/>
                        <a:pt x="54" y="34"/>
                      </a:cubicBezTo>
                      <a:cubicBezTo>
                        <a:pt x="56" y="40"/>
                        <a:pt x="49" y="38"/>
                        <a:pt x="51" y="43"/>
                      </a:cubicBezTo>
                      <a:cubicBezTo>
                        <a:pt x="49" y="43"/>
                        <a:pt x="49" y="41"/>
                        <a:pt x="49" y="40"/>
                      </a:cubicBezTo>
                      <a:cubicBezTo>
                        <a:pt x="42" y="40"/>
                        <a:pt x="43" y="42"/>
                        <a:pt x="38" y="40"/>
                      </a:cubicBezTo>
                      <a:cubicBezTo>
                        <a:pt x="35" y="42"/>
                        <a:pt x="30" y="42"/>
                        <a:pt x="30" y="47"/>
                      </a:cubicBezTo>
                      <a:cubicBezTo>
                        <a:pt x="27" y="47"/>
                        <a:pt x="28" y="43"/>
                        <a:pt x="26" y="41"/>
                      </a:cubicBezTo>
                      <a:cubicBezTo>
                        <a:pt x="25" y="40"/>
                        <a:pt x="22" y="41"/>
                        <a:pt x="21" y="40"/>
                      </a:cubicBezTo>
                      <a:cubicBezTo>
                        <a:pt x="19" y="38"/>
                        <a:pt x="18" y="35"/>
                        <a:pt x="13" y="34"/>
                      </a:cubicBezTo>
                      <a:cubicBezTo>
                        <a:pt x="7" y="33"/>
                        <a:pt x="7" y="37"/>
                        <a:pt x="0" y="36"/>
                      </a:cubicBezTo>
                      <a:cubicBezTo>
                        <a:pt x="2" y="34"/>
                        <a:pt x="2" y="32"/>
                        <a:pt x="2" y="28"/>
                      </a:cubicBezTo>
                      <a:cubicBezTo>
                        <a:pt x="8" y="31"/>
                        <a:pt x="4" y="22"/>
                        <a:pt x="10" y="25"/>
                      </a:cubicBezTo>
                      <a:cubicBezTo>
                        <a:pt x="7" y="20"/>
                        <a:pt x="12" y="19"/>
                        <a:pt x="13" y="17"/>
                      </a:cubicBezTo>
                      <a:cubicBezTo>
                        <a:pt x="14" y="15"/>
                        <a:pt x="13" y="11"/>
                        <a:pt x="15" y="8"/>
                      </a:cubicBezTo>
                      <a:cubicBezTo>
                        <a:pt x="16" y="7"/>
                        <a:pt x="18" y="8"/>
                        <a:pt x="19" y="8"/>
                      </a:cubicBezTo>
                      <a:cubicBezTo>
                        <a:pt x="20" y="7"/>
                        <a:pt x="18" y="5"/>
                        <a:pt x="19" y="4"/>
                      </a:cubicBezTo>
                      <a:cubicBezTo>
                        <a:pt x="21" y="3"/>
                        <a:pt x="25" y="4"/>
                        <a:pt x="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90" name="îşḻiḍé">
                  <a:extLst>
                    <a:ext uri="{FF2B5EF4-FFF2-40B4-BE49-F238E27FC236}">
                      <a16:creationId xmlns="" xmlns:a16="http://schemas.microsoft.com/office/drawing/2014/main" id="{0FEFA6D2-B24C-4161-8C07-6A2CB26A4727}"/>
                    </a:ext>
                  </a:extLst>
                </p:cNvPr>
                <p:cNvSpPr/>
                <p:nvPr/>
              </p:nvSpPr>
              <p:spPr bwMode="auto">
                <a:xfrm>
                  <a:off x="4654415" y="1353410"/>
                  <a:ext cx="29417" cy="25214"/>
                </a:xfrm>
                <a:custGeom>
                  <a:avLst/>
                  <a:gdLst>
                    <a:gd name="T0" fmla="*/ 0 w 14"/>
                    <a:gd name="T1" fmla="*/ 0 h 12"/>
                    <a:gd name="T2" fmla="*/ 14 w 14"/>
                    <a:gd name="T3" fmla="*/ 6 h 12"/>
                    <a:gd name="T4" fmla="*/ 0 w 14"/>
                    <a:gd name="T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2">
                      <a:moveTo>
                        <a:pt x="0" y="0"/>
                      </a:moveTo>
                      <a:cubicBezTo>
                        <a:pt x="7" y="0"/>
                        <a:pt x="7" y="6"/>
                        <a:pt x="14" y="6"/>
                      </a:cubicBezTo>
                      <a:cubicBezTo>
                        <a:pt x="12" y="12"/>
                        <a:pt x="1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91" name="íṡļîďe">
                  <a:extLst>
                    <a:ext uri="{FF2B5EF4-FFF2-40B4-BE49-F238E27FC236}">
                      <a16:creationId xmlns="" xmlns:a16="http://schemas.microsoft.com/office/drawing/2014/main" id="{D2013417-7B2A-4E70-BA34-4F1D0E5639E1}"/>
                    </a:ext>
                  </a:extLst>
                </p:cNvPr>
                <p:cNvSpPr/>
                <p:nvPr/>
              </p:nvSpPr>
              <p:spPr bwMode="auto">
                <a:xfrm>
                  <a:off x="7886020" y="1451465"/>
                  <a:ext cx="81245" cy="58833"/>
                </a:xfrm>
                <a:custGeom>
                  <a:avLst/>
                  <a:gdLst>
                    <a:gd name="T0" fmla="*/ 11 w 39"/>
                    <a:gd name="T1" fmla="*/ 0 h 28"/>
                    <a:gd name="T2" fmla="*/ 13 w 39"/>
                    <a:gd name="T3" fmla="*/ 2 h 28"/>
                    <a:gd name="T4" fmla="*/ 21 w 39"/>
                    <a:gd name="T5" fmla="*/ 9 h 28"/>
                    <a:gd name="T6" fmla="*/ 39 w 39"/>
                    <a:gd name="T7" fmla="*/ 7 h 28"/>
                    <a:gd name="T8" fmla="*/ 32 w 39"/>
                    <a:gd name="T9" fmla="*/ 19 h 28"/>
                    <a:gd name="T10" fmla="*/ 26 w 39"/>
                    <a:gd name="T11" fmla="*/ 17 h 28"/>
                    <a:gd name="T12" fmla="*/ 19 w 39"/>
                    <a:gd name="T13" fmla="*/ 20 h 28"/>
                    <a:gd name="T14" fmla="*/ 17 w 39"/>
                    <a:gd name="T15" fmla="*/ 26 h 28"/>
                    <a:gd name="T16" fmla="*/ 8 w 39"/>
                    <a:gd name="T17" fmla="*/ 22 h 28"/>
                    <a:gd name="T18" fmla="*/ 11 w 39"/>
                    <a:gd name="T1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" h="28">
                      <a:moveTo>
                        <a:pt x="11" y="0"/>
                      </a:moveTo>
                      <a:cubicBezTo>
                        <a:pt x="13" y="0"/>
                        <a:pt x="13" y="1"/>
                        <a:pt x="13" y="2"/>
                      </a:cubicBezTo>
                      <a:cubicBezTo>
                        <a:pt x="13" y="7"/>
                        <a:pt x="20" y="4"/>
                        <a:pt x="21" y="9"/>
                      </a:cubicBezTo>
                      <a:cubicBezTo>
                        <a:pt x="27" y="7"/>
                        <a:pt x="32" y="10"/>
                        <a:pt x="39" y="7"/>
                      </a:cubicBezTo>
                      <a:cubicBezTo>
                        <a:pt x="39" y="13"/>
                        <a:pt x="32" y="13"/>
                        <a:pt x="32" y="19"/>
                      </a:cubicBezTo>
                      <a:cubicBezTo>
                        <a:pt x="29" y="19"/>
                        <a:pt x="29" y="17"/>
                        <a:pt x="26" y="17"/>
                      </a:cubicBezTo>
                      <a:cubicBezTo>
                        <a:pt x="22" y="16"/>
                        <a:pt x="20" y="25"/>
                        <a:pt x="19" y="20"/>
                      </a:cubicBezTo>
                      <a:cubicBezTo>
                        <a:pt x="17" y="21"/>
                        <a:pt x="17" y="24"/>
                        <a:pt x="17" y="26"/>
                      </a:cubicBezTo>
                      <a:cubicBezTo>
                        <a:pt x="12" y="28"/>
                        <a:pt x="12" y="15"/>
                        <a:pt x="8" y="22"/>
                      </a:cubicBezTo>
                      <a:cubicBezTo>
                        <a:pt x="0" y="17"/>
                        <a:pt x="6" y="3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92" name="îṩlíḋé">
                  <a:extLst>
                    <a:ext uri="{FF2B5EF4-FFF2-40B4-BE49-F238E27FC236}">
                      <a16:creationId xmlns="" xmlns:a16="http://schemas.microsoft.com/office/drawing/2014/main" id="{29A25296-87E3-40F4-AC6A-AC8D402EBEA8}"/>
                    </a:ext>
                  </a:extLst>
                </p:cNvPr>
                <p:cNvSpPr/>
                <p:nvPr/>
              </p:nvSpPr>
              <p:spPr bwMode="auto">
                <a:xfrm>
                  <a:off x="7743140" y="1520103"/>
                  <a:ext cx="156888" cy="137277"/>
                </a:xfrm>
                <a:custGeom>
                  <a:avLst/>
                  <a:gdLst>
                    <a:gd name="T0" fmla="*/ 67 w 76"/>
                    <a:gd name="T1" fmla="*/ 0 h 66"/>
                    <a:gd name="T2" fmla="*/ 73 w 76"/>
                    <a:gd name="T3" fmla="*/ 2 h 66"/>
                    <a:gd name="T4" fmla="*/ 73 w 76"/>
                    <a:gd name="T5" fmla="*/ 30 h 66"/>
                    <a:gd name="T6" fmla="*/ 71 w 76"/>
                    <a:gd name="T7" fmla="*/ 27 h 66"/>
                    <a:gd name="T8" fmla="*/ 71 w 76"/>
                    <a:gd name="T9" fmla="*/ 38 h 66"/>
                    <a:gd name="T10" fmla="*/ 67 w 76"/>
                    <a:gd name="T11" fmla="*/ 36 h 66"/>
                    <a:gd name="T12" fmla="*/ 67 w 76"/>
                    <a:gd name="T13" fmla="*/ 55 h 66"/>
                    <a:gd name="T14" fmla="*/ 64 w 76"/>
                    <a:gd name="T15" fmla="*/ 53 h 66"/>
                    <a:gd name="T16" fmla="*/ 58 w 76"/>
                    <a:gd name="T17" fmla="*/ 56 h 66"/>
                    <a:gd name="T18" fmla="*/ 54 w 76"/>
                    <a:gd name="T19" fmla="*/ 55 h 66"/>
                    <a:gd name="T20" fmla="*/ 47 w 76"/>
                    <a:gd name="T21" fmla="*/ 56 h 66"/>
                    <a:gd name="T22" fmla="*/ 37 w 76"/>
                    <a:gd name="T23" fmla="*/ 58 h 66"/>
                    <a:gd name="T24" fmla="*/ 34 w 76"/>
                    <a:gd name="T25" fmla="*/ 66 h 66"/>
                    <a:gd name="T26" fmla="*/ 26 w 76"/>
                    <a:gd name="T27" fmla="*/ 56 h 66"/>
                    <a:gd name="T28" fmla="*/ 23 w 76"/>
                    <a:gd name="T29" fmla="*/ 60 h 66"/>
                    <a:gd name="T30" fmla="*/ 19 w 76"/>
                    <a:gd name="T31" fmla="*/ 58 h 66"/>
                    <a:gd name="T32" fmla="*/ 0 w 76"/>
                    <a:gd name="T33" fmla="*/ 62 h 66"/>
                    <a:gd name="T34" fmla="*/ 2 w 76"/>
                    <a:gd name="T35" fmla="*/ 55 h 66"/>
                    <a:gd name="T36" fmla="*/ 6 w 76"/>
                    <a:gd name="T37" fmla="*/ 56 h 66"/>
                    <a:gd name="T38" fmla="*/ 8 w 76"/>
                    <a:gd name="T39" fmla="*/ 53 h 66"/>
                    <a:gd name="T40" fmla="*/ 34 w 76"/>
                    <a:gd name="T41" fmla="*/ 51 h 66"/>
                    <a:gd name="T42" fmla="*/ 37 w 76"/>
                    <a:gd name="T43" fmla="*/ 38 h 66"/>
                    <a:gd name="T44" fmla="*/ 41 w 76"/>
                    <a:gd name="T45" fmla="*/ 34 h 66"/>
                    <a:gd name="T46" fmla="*/ 52 w 76"/>
                    <a:gd name="T47" fmla="*/ 36 h 66"/>
                    <a:gd name="T48" fmla="*/ 52 w 76"/>
                    <a:gd name="T49" fmla="*/ 28 h 66"/>
                    <a:gd name="T50" fmla="*/ 54 w 76"/>
                    <a:gd name="T51" fmla="*/ 32 h 66"/>
                    <a:gd name="T52" fmla="*/ 56 w 76"/>
                    <a:gd name="T53" fmla="*/ 23 h 66"/>
                    <a:gd name="T54" fmla="*/ 62 w 76"/>
                    <a:gd name="T55" fmla="*/ 8 h 66"/>
                    <a:gd name="T56" fmla="*/ 67 w 76"/>
                    <a:gd name="T5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6" h="66">
                      <a:moveTo>
                        <a:pt x="67" y="0"/>
                      </a:moveTo>
                      <a:cubicBezTo>
                        <a:pt x="70" y="0"/>
                        <a:pt x="70" y="2"/>
                        <a:pt x="73" y="2"/>
                      </a:cubicBezTo>
                      <a:cubicBezTo>
                        <a:pt x="73" y="16"/>
                        <a:pt x="76" y="22"/>
                        <a:pt x="73" y="30"/>
                      </a:cubicBezTo>
                      <a:cubicBezTo>
                        <a:pt x="71" y="30"/>
                        <a:pt x="71" y="28"/>
                        <a:pt x="71" y="27"/>
                      </a:cubicBezTo>
                      <a:cubicBezTo>
                        <a:pt x="66" y="28"/>
                        <a:pt x="71" y="34"/>
                        <a:pt x="71" y="38"/>
                      </a:cubicBezTo>
                      <a:cubicBezTo>
                        <a:pt x="69" y="37"/>
                        <a:pt x="69" y="36"/>
                        <a:pt x="67" y="36"/>
                      </a:cubicBezTo>
                      <a:cubicBezTo>
                        <a:pt x="67" y="42"/>
                        <a:pt x="67" y="48"/>
                        <a:pt x="67" y="55"/>
                      </a:cubicBezTo>
                      <a:cubicBezTo>
                        <a:pt x="66" y="54"/>
                        <a:pt x="65" y="53"/>
                        <a:pt x="64" y="53"/>
                      </a:cubicBezTo>
                      <a:cubicBezTo>
                        <a:pt x="60" y="51"/>
                        <a:pt x="59" y="56"/>
                        <a:pt x="58" y="56"/>
                      </a:cubicBezTo>
                      <a:cubicBezTo>
                        <a:pt x="57" y="57"/>
                        <a:pt x="56" y="55"/>
                        <a:pt x="54" y="55"/>
                      </a:cubicBezTo>
                      <a:cubicBezTo>
                        <a:pt x="54" y="54"/>
                        <a:pt x="49" y="56"/>
                        <a:pt x="47" y="56"/>
                      </a:cubicBezTo>
                      <a:cubicBezTo>
                        <a:pt x="46" y="57"/>
                        <a:pt x="42" y="59"/>
                        <a:pt x="37" y="58"/>
                      </a:cubicBezTo>
                      <a:cubicBezTo>
                        <a:pt x="34" y="58"/>
                        <a:pt x="36" y="65"/>
                        <a:pt x="34" y="66"/>
                      </a:cubicBezTo>
                      <a:cubicBezTo>
                        <a:pt x="30" y="64"/>
                        <a:pt x="26" y="62"/>
                        <a:pt x="26" y="56"/>
                      </a:cubicBezTo>
                      <a:cubicBezTo>
                        <a:pt x="23" y="54"/>
                        <a:pt x="23" y="60"/>
                        <a:pt x="23" y="60"/>
                      </a:cubicBezTo>
                      <a:cubicBezTo>
                        <a:pt x="20" y="61"/>
                        <a:pt x="19" y="58"/>
                        <a:pt x="19" y="58"/>
                      </a:cubicBezTo>
                      <a:cubicBezTo>
                        <a:pt x="12" y="59"/>
                        <a:pt x="5" y="65"/>
                        <a:pt x="0" y="62"/>
                      </a:cubicBezTo>
                      <a:cubicBezTo>
                        <a:pt x="2" y="60"/>
                        <a:pt x="2" y="58"/>
                        <a:pt x="2" y="55"/>
                      </a:cubicBezTo>
                      <a:cubicBezTo>
                        <a:pt x="4" y="53"/>
                        <a:pt x="6" y="56"/>
                        <a:pt x="6" y="56"/>
                      </a:cubicBezTo>
                      <a:cubicBezTo>
                        <a:pt x="8" y="56"/>
                        <a:pt x="7" y="53"/>
                        <a:pt x="8" y="53"/>
                      </a:cubicBezTo>
                      <a:cubicBezTo>
                        <a:pt x="14" y="52"/>
                        <a:pt x="26" y="54"/>
                        <a:pt x="34" y="51"/>
                      </a:cubicBezTo>
                      <a:cubicBezTo>
                        <a:pt x="31" y="42"/>
                        <a:pt x="39" y="45"/>
                        <a:pt x="37" y="38"/>
                      </a:cubicBezTo>
                      <a:cubicBezTo>
                        <a:pt x="41" y="40"/>
                        <a:pt x="42" y="39"/>
                        <a:pt x="41" y="34"/>
                      </a:cubicBezTo>
                      <a:cubicBezTo>
                        <a:pt x="45" y="38"/>
                        <a:pt x="49" y="31"/>
                        <a:pt x="52" y="36"/>
                      </a:cubicBezTo>
                      <a:cubicBezTo>
                        <a:pt x="53" y="35"/>
                        <a:pt x="51" y="29"/>
                        <a:pt x="52" y="28"/>
                      </a:cubicBezTo>
                      <a:cubicBezTo>
                        <a:pt x="54" y="27"/>
                        <a:pt x="54" y="32"/>
                        <a:pt x="54" y="32"/>
                      </a:cubicBezTo>
                      <a:cubicBezTo>
                        <a:pt x="56" y="33"/>
                        <a:pt x="60" y="31"/>
                        <a:pt x="56" y="23"/>
                      </a:cubicBezTo>
                      <a:cubicBezTo>
                        <a:pt x="63" y="21"/>
                        <a:pt x="59" y="13"/>
                        <a:pt x="62" y="8"/>
                      </a:cubicBezTo>
                      <a:cubicBezTo>
                        <a:pt x="63" y="5"/>
                        <a:pt x="70" y="5"/>
                        <a:pt x="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93" name="ï$ļïḋé">
                  <a:extLst>
                    <a:ext uri="{FF2B5EF4-FFF2-40B4-BE49-F238E27FC236}">
                      <a16:creationId xmlns="" xmlns:a16="http://schemas.microsoft.com/office/drawing/2014/main" id="{43187828-B9B2-410A-8630-22F224917952}"/>
                    </a:ext>
                  </a:extLst>
                </p:cNvPr>
                <p:cNvSpPr/>
                <p:nvPr/>
              </p:nvSpPr>
              <p:spPr bwMode="auto">
                <a:xfrm>
                  <a:off x="5794652" y="1528507"/>
                  <a:ext cx="28016" cy="30817"/>
                </a:xfrm>
                <a:custGeom>
                  <a:avLst/>
                  <a:gdLst>
                    <a:gd name="T0" fmla="*/ 4 w 13"/>
                    <a:gd name="T1" fmla="*/ 0 h 15"/>
                    <a:gd name="T2" fmla="*/ 0 w 13"/>
                    <a:gd name="T3" fmla="*/ 13 h 15"/>
                    <a:gd name="T4" fmla="*/ 4 w 13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5">
                      <a:moveTo>
                        <a:pt x="4" y="0"/>
                      </a:moveTo>
                      <a:cubicBezTo>
                        <a:pt x="13" y="0"/>
                        <a:pt x="10" y="15"/>
                        <a:pt x="0" y="13"/>
                      </a:cubicBezTo>
                      <a:cubicBezTo>
                        <a:pt x="4" y="12"/>
                        <a:pt x="0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94" name="îšliḑê">
                  <a:extLst>
                    <a:ext uri="{FF2B5EF4-FFF2-40B4-BE49-F238E27FC236}">
                      <a16:creationId xmlns="" xmlns:a16="http://schemas.microsoft.com/office/drawing/2014/main" id="{D87F97B5-157B-4D37-A63E-D45BD682A579}"/>
                    </a:ext>
                  </a:extLst>
                </p:cNvPr>
                <p:cNvSpPr/>
                <p:nvPr/>
              </p:nvSpPr>
              <p:spPr bwMode="auto">
                <a:xfrm>
                  <a:off x="5861889" y="1571932"/>
                  <a:ext cx="39222" cy="29417"/>
                </a:xfrm>
                <a:custGeom>
                  <a:avLst/>
                  <a:gdLst>
                    <a:gd name="T0" fmla="*/ 15 w 19"/>
                    <a:gd name="T1" fmla="*/ 3 h 14"/>
                    <a:gd name="T2" fmla="*/ 19 w 19"/>
                    <a:gd name="T3" fmla="*/ 13 h 14"/>
                    <a:gd name="T4" fmla="*/ 9 w 19"/>
                    <a:gd name="T5" fmla="*/ 13 h 14"/>
                    <a:gd name="T6" fmla="*/ 9 w 19"/>
                    <a:gd name="T7" fmla="*/ 11 h 14"/>
                    <a:gd name="T8" fmla="*/ 2 w 19"/>
                    <a:gd name="T9" fmla="*/ 9 h 14"/>
                    <a:gd name="T10" fmla="*/ 15 w 19"/>
                    <a:gd name="T11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4">
                      <a:moveTo>
                        <a:pt x="15" y="3"/>
                      </a:moveTo>
                      <a:cubicBezTo>
                        <a:pt x="18" y="5"/>
                        <a:pt x="19" y="8"/>
                        <a:pt x="19" y="13"/>
                      </a:cubicBezTo>
                      <a:cubicBezTo>
                        <a:pt x="17" y="12"/>
                        <a:pt x="11" y="14"/>
                        <a:pt x="9" y="13"/>
                      </a:cubicBezTo>
                      <a:cubicBezTo>
                        <a:pt x="9" y="13"/>
                        <a:pt x="10" y="11"/>
                        <a:pt x="9" y="11"/>
                      </a:cubicBezTo>
                      <a:cubicBezTo>
                        <a:pt x="7" y="10"/>
                        <a:pt x="2" y="12"/>
                        <a:pt x="2" y="9"/>
                      </a:cubicBezTo>
                      <a:cubicBezTo>
                        <a:pt x="0" y="0"/>
                        <a:pt x="15" y="9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95" name="iṩ1ïďé">
                  <a:extLst>
                    <a:ext uri="{FF2B5EF4-FFF2-40B4-BE49-F238E27FC236}">
                      <a16:creationId xmlns="" xmlns:a16="http://schemas.microsoft.com/office/drawing/2014/main" id="{5B8EF9C3-D202-4C6F-9F76-5BDCDC9439D0}"/>
                    </a:ext>
                  </a:extLst>
                </p:cNvPr>
                <p:cNvSpPr/>
                <p:nvPr/>
              </p:nvSpPr>
              <p:spPr bwMode="auto">
                <a:xfrm>
                  <a:off x="6175664" y="1627963"/>
                  <a:ext cx="29417" cy="15409"/>
                </a:xfrm>
                <a:custGeom>
                  <a:avLst/>
                  <a:gdLst>
                    <a:gd name="T0" fmla="*/ 0 w 14"/>
                    <a:gd name="T1" fmla="*/ 6 h 7"/>
                    <a:gd name="T2" fmla="*/ 8 w 14"/>
                    <a:gd name="T3" fmla="*/ 1 h 7"/>
                    <a:gd name="T4" fmla="*/ 6 w 14"/>
                    <a:gd name="T5" fmla="*/ 3 h 7"/>
                    <a:gd name="T6" fmla="*/ 0 w 14"/>
                    <a:gd name="T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7">
                      <a:moveTo>
                        <a:pt x="0" y="6"/>
                      </a:moveTo>
                      <a:cubicBezTo>
                        <a:pt x="0" y="1"/>
                        <a:pt x="3" y="0"/>
                        <a:pt x="8" y="1"/>
                      </a:cubicBezTo>
                      <a:cubicBezTo>
                        <a:pt x="14" y="0"/>
                        <a:pt x="10" y="4"/>
                        <a:pt x="6" y="3"/>
                      </a:cubicBezTo>
                      <a:cubicBezTo>
                        <a:pt x="4" y="4"/>
                        <a:pt x="4" y="7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96" name="íşľîḋé">
                  <a:extLst>
                    <a:ext uri="{FF2B5EF4-FFF2-40B4-BE49-F238E27FC236}">
                      <a16:creationId xmlns="" xmlns:a16="http://schemas.microsoft.com/office/drawing/2014/main" id="{91C54DC2-64DD-4E21-8738-7EFCD1C81B6B}"/>
                    </a:ext>
                  </a:extLst>
                </p:cNvPr>
                <p:cNvSpPr/>
                <p:nvPr/>
              </p:nvSpPr>
              <p:spPr bwMode="auto">
                <a:xfrm>
                  <a:off x="7757148" y="1651776"/>
                  <a:ext cx="29417" cy="18211"/>
                </a:xfrm>
                <a:custGeom>
                  <a:avLst/>
                  <a:gdLst>
                    <a:gd name="T0" fmla="*/ 12 w 14"/>
                    <a:gd name="T1" fmla="*/ 1 h 9"/>
                    <a:gd name="T2" fmla="*/ 8 w 14"/>
                    <a:gd name="T3" fmla="*/ 8 h 9"/>
                    <a:gd name="T4" fmla="*/ 1 w 14"/>
                    <a:gd name="T5" fmla="*/ 3 h 9"/>
                    <a:gd name="T6" fmla="*/ 12 w 14"/>
                    <a:gd name="T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9">
                      <a:moveTo>
                        <a:pt x="12" y="1"/>
                      </a:moveTo>
                      <a:cubicBezTo>
                        <a:pt x="14" y="7"/>
                        <a:pt x="6" y="2"/>
                        <a:pt x="8" y="8"/>
                      </a:cubicBezTo>
                      <a:cubicBezTo>
                        <a:pt x="3" y="9"/>
                        <a:pt x="0" y="8"/>
                        <a:pt x="1" y="3"/>
                      </a:cubicBezTo>
                      <a:cubicBezTo>
                        <a:pt x="5" y="8"/>
                        <a:pt x="6" y="0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97" name="ïşľíde">
                  <a:extLst>
                    <a:ext uri="{FF2B5EF4-FFF2-40B4-BE49-F238E27FC236}">
                      <a16:creationId xmlns="" xmlns:a16="http://schemas.microsoft.com/office/drawing/2014/main" id="{6003D154-68DF-4A09-96EB-CC43AB4AB267}"/>
                    </a:ext>
                  </a:extLst>
                </p:cNvPr>
                <p:cNvSpPr/>
                <p:nvPr/>
              </p:nvSpPr>
              <p:spPr bwMode="auto">
                <a:xfrm>
                  <a:off x="7706720" y="1653177"/>
                  <a:ext cx="42023" cy="43425"/>
                </a:xfrm>
                <a:custGeom>
                  <a:avLst/>
                  <a:gdLst>
                    <a:gd name="T0" fmla="*/ 17 w 20"/>
                    <a:gd name="T1" fmla="*/ 4 h 21"/>
                    <a:gd name="T2" fmla="*/ 17 w 20"/>
                    <a:gd name="T3" fmla="*/ 17 h 21"/>
                    <a:gd name="T4" fmla="*/ 6 w 20"/>
                    <a:gd name="T5" fmla="*/ 18 h 21"/>
                    <a:gd name="T6" fmla="*/ 0 w 20"/>
                    <a:gd name="T7" fmla="*/ 11 h 21"/>
                    <a:gd name="T8" fmla="*/ 17 w 20"/>
                    <a:gd name="T9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1">
                      <a:moveTo>
                        <a:pt x="17" y="4"/>
                      </a:moveTo>
                      <a:cubicBezTo>
                        <a:pt x="20" y="9"/>
                        <a:pt x="12" y="14"/>
                        <a:pt x="17" y="17"/>
                      </a:cubicBezTo>
                      <a:cubicBezTo>
                        <a:pt x="17" y="21"/>
                        <a:pt x="9" y="17"/>
                        <a:pt x="6" y="18"/>
                      </a:cubicBezTo>
                      <a:cubicBezTo>
                        <a:pt x="6" y="11"/>
                        <a:pt x="7" y="8"/>
                        <a:pt x="0" y="11"/>
                      </a:cubicBezTo>
                      <a:cubicBezTo>
                        <a:pt x="0" y="2"/>
                        <a:pt x="10" y="0"/>
                        <a:pt x="17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98" name="ïṩliďé">
                  <a:extLst>
                    <a:ext uri="{FF2B5EF4-FFF2-40B4-BE49-F238E27FC236}">
                      <a16:creationId xmlns="" xmlns:a16="http://schemas.microsoft.com/office/drawing/2014/main" id="{E905574A-EA4F-4181-9D23-598F0FC0CE42}"/>
                    </a:ext>
                  </a:extLst>
                </p:cNvPr>
                <p:cNvSpPr/>
                <p:nvPr/>
              </p:nvSpPr>
              <p:spPr bwMode="auto">
                <a:xfrm>
                  <a:off x="7561038" y="1807263"/>
                  <a:ext cx="25214" cy="39222"/>
                </a:xfrm>
                <a:custGeom>
                  <a:avLst/>
                  <a:gdLst>
                    <a:gd name="T0" fmla="*/ 11 w 12"/>
                    <a:gd name="T1" fmla="*/ 8 h 19"/>
                    <a:gd name="T2" fmla="*/ 7 w 12"/>
                    <a:gd name="T3" fmla="*/ 19 h 19"/>
                    <a:gd name="T4" fmla="*/ 0 w 12"/>
                    <a:gd name="T5" fmla="*/ 19 h 19"/>
                    <a:gd name="T6" fmla="*/ 1 w 12"/>
                    <a:gd name="T7" fmla="*/ 6 h 19"/>
                    <a:gd name="T8" fmla="*/ 11 w 12"/>
                    <a:gd name="T9" fmla="*/ 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9">
                      <a:moveTo>
                        <a:pt x="11" y="8"/>
                      </a:moveTo>
                      <a:cubicBezTo>
                        <a:pt x="11" y="13"/>
                        <a:pt x="4" y="11"/>
                        <a:pt x="7" y="19"/>
                      </a:cubicBezTo>
                      <a:cubicBezTo>
                        <a:pt x="5" y="19"/>
                        <a:pt x="2" y="19"/>
                        <a:pt x="0" y="19"/>
                      </a:cubicBezTo>
                      <a:cubicBezTo>
                        <a:pt x="0" y="16"/>
                        <a:pt x="6" y="9"/>
                        <a:pt x="1" y="6"/>
                      </a:cubicBezTo>
                      <a:cubicBezTo>
                        <a:pt x="3" y="2"/>
                        <a:pt x="12" y="0"/>
                        <a:pt x="11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99" name="ïṧḷíḑè">
                  <a:extLst>
                    <a:ext uri="{FF2B5EF4-FFF2-40B4-BE49-F238E27FC236}">
                      <a16:creationId xmlns="" xmlns:a16="http://schemas.microsoft.com/office/drawing/2014/main" id="{F46D7C7B-85B7-48C0-B1EA-E15D32612428}"/>
                    </a:ext>
                  </a:extLst>
                </p:cNvPr>
                <p:cNvSpPr/>
                <p:nvPr/>
              </p:nvSpPr>
              <p:spPr bwMode="auto">
                <a:xfrm>
                  <a:off x="3912000" y="1825473"/>
                  <a:ext cx="16809" cy="12607"/>
                </a:xfrm>
                <a:custGeom>
                  <a:avLst/>
                  <a:gdLst>
                    <a:gd name="T0" fmla="*/ 0 w 8"/>
                    <a:gd name="T1" fmla="*/ 3 h 6"/>
                    <a:gd name="T2" fmla="*/ 7 w 8"/>
                    <a:gd name="T3" fmla="*/ 1 h 6"/>
                    <a:gd name="T4" fmla="*/ 5 w 8"/>
                    <a:gd name="T5" fmla="*/ 6 h 6"/>
                    <a:gd name="T6" fmla="*/ 1 w 8"/>
                    <a:gd name="T7" fmla="*/ 6 h 6"/>
                    <a:gd name="T8" fmla="*/ 0 w 8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6">
                      <a:moveTo>
                        <a:pt x="0" y="3"/>
                      </a:moveTo>
                      <a:cubicBezTo>
                        <a:pt x="0" y="0"/>
                        <a:pt x="4" y="1"/>
                        <a:pt x="7" y="1"/>
                      </a:cubicBezTo>
                      <a:cubicBezTo>
                        <a:pt x="8" y="4"/>
                        <a:pt x="5" y="4"/>
                        <a:pt x="5" y="6"/>
                      </a:cubicBezTo>
                      <a:cubicBezTo>
                        <a:pt x="4" y="6"/>
                        <a:pt x="3" y="6"/>
                        <a:pt x="1" y="6"/>
                      </a:cubicBezTo>
                      <a:cubicBezTo>
                        <a:pt x="2" y="4"/>
                        <a:pt x="1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00" name="îśḷîḍè">
                  <a:extLst>
                    <a:ext uri="{FF2B5EF4-FFF2-40B4-BE49-F238E27FC236}">
                      <a16:creationId xmlns="" xmlns:a16="http://schemas.microsoft.com/office/drawing/2014/main" id="{C184048F-3F1B-4EA3-8522-C63FFC7D3FF1}"/>
                    </a:ext>
                  </a:extLst>
                </p:cNvPr>
                <p:cNvSpPr/>
                <p:nvPr/>
              </p:nvSpPr>
              <p:spPr bwMode="auto">
                <a:xfrm>
                  <a:off x="4322430" y="1838081"/>
                  <a:ext cx="158289" cy="63036"/>
                </a:xfrm>
                <a:custGeom>
                  <a:avLst/>
                  <a:gdLst>
                    <a:gd name="T0" fmla="*/ 75 w 76"/>
                    <a:gd name="T1" fmla="*/ 21 h 30"/>
                    <a:gd name="T2" fmla="*/ 58 w 76"/>
                    <a:gd name="T3" fmla="*/ 26 h 30"/>
                    <a:gd name="T4" fmla="*/ 54 w 76"/>
                    <a:gd name="T5" fmla="*/ 17 h 30"/>
                    <a:gd name="T6" fmla="*/ 34 w 76"/>
                    <a:gd name="T7" fmla="*/ 13 h 30"/>
                    <a:gd name="T8" fmla="*/ 32 w 76"/>
                    <a:gd name="T9" fmla="*/ 8 h 30"/>
                    <a:gd name="T10" fmla="*/ 13 w 76"/>
                    <a:gd name="T11" fmla="*/ 8 h 30"/>
                    <a:gd name="T12" fmla="*/ 0 w 76"/>
                    <a:gd name="T13" fmla="*/ 11 h 30"/>
                    <a:gd name="T14" fmla="*/ 8 w 76"/>
                    <a:gd name="T15" fmla="*/ 2 h 30"/>
                    <a:gd name="T16" fmla="*/ 24 w 76"/>
                    <a:gd name="T17" fmla="*/ 0 h 30"/>
                    <a:gd name="T18" fmla="*/ 30 w 76"/>
                    <a:gd name="T19" fmla="*/ 4 h 30"/>
                    <a:gd name="T20" fmla="*/ 36 w 76"/>
                    <a:gd name="T21" fmla="*/ 6 h 30"/>
                    <a:gd name="T22" fmla="*/ 50 w 76"/>
                    <a:gd name="T23" fmla="*/ 8 h 30"/>
                    <a:gd name="T24" fmla="*/ 56 w 76"/>
                    <a:gd name="T25" fmla="*/ 17 h 30"/>
                    <a:gd name="T26" fmla="*/ 62 w 76"/>
                    <a:gd name="T27" fmla="*/ 19 h 30"/>
                    <a:gd name="T28" fmla="*/ 75 w 76"/>
                    <a:gd name="T29" fmla="*/ 2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6" h="30">
                      <a:moveTo>
                        <a:pt x="75" y="21"/>
                      </a:moveTo>
                      <a:cubicBezTo>
                        <a:pt x="76" y="30"/>
                        <a:pt x="59" y="20"/>
                        <a:pt x="58" y="26"/>
                      </a:cubicBezTo>
                      <a:cubicBezTo>
                        <a:pt x="54" y="26"/>
                        <a:pt x="57" y="18"/>
                        <a:pt x="54" y="17"/>
                      </a:cubicBezTo>
                      <a:cubicBezTo>
                        <a:pt x="48" y="15"/>
                        <a:pt x="41" y="15"/>
                        <a:pt x="34" y="13"/>
                      </a:cubicBezTo>
                      <a:cubicBezTo>
                        <a:pt x="33" y="12"/>
                        <a:pt x="32" y="10"/>
                        <a:pt x="32" y="8"/>
                      </a:cubicBezTo>
                      <a:cubicBezTo>
                        <a:pt x="24" y="8"/>
                        <a:pt x="19" y="7"/>
                        <a:pt x="13" y="8"/>
                      </a:cubicBezTo>
                      <a:cubicBezTo>
                        <a:pt x="9" y="8"/>
                        <a:pt x="5" y="13"/>
                        <a:pt x="0" y="11"/>
                      </a:cubicBezTo>
                      <a:cubicBezTo>
                        <a:pt x="0" y="6"/>
                        <a:pt x="8" y="8"/>
                        <a:pt x="8" y="2"/>
                      </a:cubicBezTo>
                      <a:cubicBezTo>
                        <a:pt x="13" y="1"/>
                        <a:pt x="22" y="4"/>
                        <a:pt x="24" y="0"/>
                      </a:cubicBezTo>
                      <a:cubicBezTo>
                        <a:pt x="33" y="2"/>
                        <a:pt x="22" y="2"/>
                        <a:pt x="30" y="4"/>
                      </a:cubicBezTo>
                      <a:cubicBezTo>
                        <a:pt x="30" y="4"/>
                        <a:pt x="35" y="6"/>
                        <a:pt x="36" y="6"/>
                      </a:cubicBezTo>
                      <a:cubicBezTo>
                        <a:pt x="37" y="8"/>
                        <a:pt x="43" y="8"/>
                        <a:pt x="50" y="8"/>
                      </a:cubicBezTo>
                      <a:cubicBezTo>
                        <a:pt x="49" y="14"/>
                        <a:pt x="60" y="9"/>
                        <a:pt x="56" y="17"/>
                      </a:cubicBezTo>
                      <a:cubicBezTo>
                        <a:pt x="59" y="15"/>
                        <a:pt x="61" y="15"/>
                        <a:pt x="62" y="19"/>
                      </a:cubicBezTo>
                      <a:cubicBezTo>
                        <a:pt x="66" y="20"/>
                        <a:pt x="74" y="17"/>
                        <a:pt x="7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01" name="iŝļídè">
                  <a:extLst>
                    <a:ext uri="{FF2B5EF4-FFF2-40B4-BE49-F238E27FC236}">
                      <a16:creationId xmlns="" xmlns:a16="http://schemas.microsoft.com/office/drawing/2014/main" id="{AEECFC37-69FB-4FBD-8120-8C8683060830}"/>
                    </a:ext>
                  </a:extLst>
                </p:cNvPr>
                <p:cNvSpPr/>
                <p:nvPr/>
              </p:nvSpPr>
              <p:spPr bwMode="auto">
                <a:xfrm>
                  <a:off x="4508734" y="1892711"/>
                  <a:ext cx="64436" cy="35020"/>
                </a:xfrm>
                <a:custGeom>
                  <a:avLst/>
                  <a:gdLst>
                    <a:gd name="T0" fmla="*/ 1 w 31"/>
                    <a:gd name="T1" fmla="*/ 0 h 17"/>
                    <a:gd name="T2" fmla="*/ 16 w 31"/>
                    <a:gd name="T3" fmla="*/ 2 h 17"/>
                    <a:gd name="T4" fmla="*/ 24 w 31"/>
                    <a:gd name="T5" fmla="*/ 4 h 17"/>
                    <a:gd name="T6" fmla="*/ 31 w 31"/>
                    <a:gd name="T7" fmla="*/ 8 h 17"/>
                    <a:gd name="T8" fmla="*/ 5 w 31"/>
                    <a:gd name="T9" fmla="*/ 12 h 17"/>
                    <a:gd name="T10" fmla="*/ 9 w 31"/>
                    <a:gd name="T11" fmla="*/ 10 h 17"/>
                    <a:gd name="T12" fmla="*/ 1 w 31"/>
                    <a:gd name="T1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17">
                      <a:moveTo>
                        <a:pt x="1" y="0"/>
                      </a:moveTo>
                      <a:cubicBezTo>
                        <a:pt x="5" y="3"/>
                        <a:pt x="12" y="1"/>
                        <a:pt x="16" y="2"/>
                      </a:cubicBezTo>
                      <a:cubicBezTo>
                        <a:pt x="17" y="2"/>
                        <a:pt x="22" y="9"/>
                        <a:pt x="24" y="4"/>
                      </a:cubicBezTo>
                      <a:cubicBezTo>
                        <a:pt x="27" y="5"/>
                        <a:pt x="25" y="10"/>
                        <a:pt x="31" y="8"/>
                      </a:cubicBezTo>
                      <a:cubicBezTo>
                        <a:pt x="31" y="17"/>
                        <a:pt x="11" y="13"/>
                        <a:pt x="5" y="12"/>
                      </a:cubicBezTo>
                      <a:cubicBezTo>
                        <a:pt x="4" y="10"/>
                        <a:pt x="9" y="10"/>
                        <a:pt x="9" y="10"/>
                      </a:cubicBezTo>
                      <a:cubicBezTo>
                        <a:pt x="9" y="7"/>
                        <a:pt x="0" y="7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02" name="i$ḻidè">
                  <a:extLst>
                    <a:ext uri="{FF2B5EF4-FFF2-40B4-BE49-F238E27FC236}">
                      <a16:creationId xmlns="" xmlns:a16="http://schemas.microsoft.com/office/drawing/2014/main" id="{8320931C-BDBC-455B-A4AA-F289C1C7BF99}"/>
                    </a:ext>
                  </a:extLst>
                </p:cNvPr>
                <p:cNvSpPr/>
                <p:nvPr/>
              </p:nvSpPr>
              <p:spPr bwMode="auto">
                <a:xfrm>
                  <a:off x="7378937" y="1896914"/>
                  <a:ext cx="30817" cy="22413"/>
                </a:xfrm>
                <a:custGeom>
                  <a:avLst/>
                  <a:gdLst>
                    <a:gd name="T0" fmla="*/ 13 w 15"/>
                    <a:gd name="T1" fmla="*/ 0 h 11"/>
                    <a:gd name="T2" fmla="*/ 9 w 15"/>
                    <a:gd name="T3" fmla="*/ 11 h 11"/>
                    <a:gd name="T4" fmla="*/ 0 w 15"/>
                    <a:gd name="T5" fmla="*/ 4 h 11"/>
                    <a:gd name="T6" fmla="*/ 4 w 15"/>
                    <a:gd name="T7" fmla="*/ 0 h 11"/>
                    <a:gd name="T8" fmla="*/ 13 w 1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13" y="0"/>
                      </a:moveTo>
                      <a:cubicBezTo>
                        <a:pt x="15" y="7"/>
                        <a:pt x="8" y="6"/>
                        <a:pt x="9" y="11"/>
                      </a:cubicBezTo>
                      <a:cubicBezTo>
                        <a:pt x="5" y="10"/>
                        <a:pt x="0" y="10"/>
                        <a:pt x="0" y="4"/>
                      </a:cubicBezTo>
                      <a:cubicBezTo>
                        <a:pt x="3" y="5"/>
                        <a:pt x="3" y="2"/>
                        <a:pt x="4" y="0"/>
                      </a:cubicBezTo>
                      <a:cubicBezTo>
                        <a:pt x="7" y="0"/>
                        <a:pt x="10" y="0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03" name="isḷïḍe">
                  <a:extLst>
                    <a:ext uri="{FF2B5EF4-FFF2-40B4-BE49-F238E27FC236}">
                      <a16:creationId xmlns="" xmlns:a16="http://schemas.microsoft.com/office/drawing/2014/main" id="{08BCEDA7-2615-4584-A293-8B3D0F1E8447}"/>
                    </a:ext>
                  </a:extLst>
                </p:cNvPr>
                <p:cNvSpPr/>
                <p:nvPr/>
              </p:nvSpPr>
              <p:spPr bwMode="auto">
                <a:xfrm>
                  <a:off x="4484921" y="1905318"/>
                  <a:ext cx="23814" cy="18211"/>
                </a:xfrm>
                <a:custGeom>
                  <a:avLst/>
                  <a:gdLst>
                    <a:gd name="T0" fmla="*/ 10 w 12"/>
                    <a:gd name="T1" fmla="*/ 9 h 9"/>
                    <a:gd name="T2" fmla="*/ 0 w 12"/>
                    <a:gd name="T3" fmla="*/ 7 h 9"/>
                    <a:gd name="T4" fmla="*/ 10 w 12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9">
                      <a:moveTo>
                        <a:pt x="10" y="9"/>
                      </a:moveTo>
                      <a:cubicBezTo>
                        <a:pt x="8" y="8"/>
                        <a:pt x="5" y="7"/>
                        <a:pt x="0" y="7"/>
                      </a:cubicBezTo>
                      <a:cubicBezTo>
                        <a:pt x="1" y="4"/>
                        <a:pt x="12" y="0"/>
                        <a:pt x="1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04" name="îSļîďe">
                  <a:extLst>
                    <a:ext uri="{FF2B5EF4-FFF2-40B4-BE49-F238E27FC236}">
                      <a16:creationId xmlns="" xmlns:a16="http://schemas.microsoft.com/office/drawing/2014/main" id="{49CC46A9-7045-49A9-BDB0-11EBAEF5B592}"/>
                    </a:ext>
                  </a:extLst>
                </p:cNvPr>
                <p:cNvSpPr/>
                <p:nvPr/>
              </p:nvSpPr>
              <p:spPr bwMode="auto">
                <a:xfrm>
                  <a:off x="4420485" y="1910921"/>
                  <a:ext cx="30817" cy="19611"/>
                </a:xfrm>
                <a:custGeom>
                  <a:avLst/>
                  <a:gdLst>
                    <a:gd name="T0" fmla="*/ 2 w 15"/>
                    <a:gd name="T1" fmla="*/ 3 h 9"/>
                    <a:gd name="T2" fmla="*/ 13 w 15"/>
                    <a:gd name="T3" fmla="*/ 6 h 9"/>
                    <a:gd name="T4" fmla="*/ 2 w 15"/>
                    <a:gd name="T5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9">
                      <a:moveTo>
                        <a:pt x="2" y="3"/>
                      </a:moveTo>
                      <a:cubicBezTo>
                        <a:pt x="5" y="4"/>
                        <a:pt x="15" y="0"/>
                        <a:pt x="13" y="6"/>
                      </a:cubicBezTo>
                      <a:cubicBezTo>
                        <a:pt x="9" y="5"/>
                        <a:pt x="0" y="9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05" name="išlïdê">
                  <a:extLst>
                    <a:ext uri="{FF2B5EF4-FFF2-40B4-BE49-F238E27FC236}">
                      <a16:creationId xmlns="" xmlns:a16="http://schemas.microsoft.com/office/drawing/2014/main" id="{26A36313-EC5E-4C81-864D-9D183E134416}"/>
                    </a:ext>
                  </a:extLst>
                </p:cNvPr>
                <p:cNvSpPr/>
                <p:nvPr/>
              </p:nvSpPr>
              <p:spPr bwMode="auto">
                <a:xfrm>
                  <a:off x="7551232" y="1919326"/>
                  <a:ext cx="43425" cy="77043"/>
                </a:xfrm>
                <a:custGeom>
                  <a:avLst/>
                  <a:gdLst>
                    <a:gd name="T0" fmla="*/ 10 w 21"/>
                    <a:gd name="T1" fmla="*/ 0 h 37"/>
                    <a:gd name="T2" fmla="*/ 18 w 21"/>
                    <a:gd name="T3" fmla="*/ 0 h 37"/>
                    <a:gd name="T4" fmla="*/ 21 w 21"/>
                    <a:gd name="T5" fmla="*/ 13 h 37"/>
                    <a:gd name="T6" fmla="*/ 16 w 21"/>
                    <a:gd name="T7" fmla="*/ 19 h 37"/>
                    <a:gd name="T8" fmla="*/ 14 w 21"/>
                    <a:gd name="T9" fmla="*/ 25 h 37"/>
                    <a:gd name="T10" fmla="*/ 12 w 21"/>
                    <a:gd name="T11" fmla="*/ 34 h 37"/>
                    <a:gd name="T12" fmla="*/ 6 w 21"/>
                    <a:gd name="T13" fmla="*/ 28 h 37"/>
                    <a:gd name="T14" fmla="*/ 1 w 21"/>
                    <a:gd name="T15" fmla="*/ 21 h 37"/>
                    <a:gd name="T16" fmla="*/ 5 w 21"/>
                    <a:gd name="T17" fmla="*/ 10 h 37"/>
                    <a:gd name="T18" fmla="*/ 10 w 21"/>
                    <a:gd name="T1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37">
                      <a:moveTo>
                        <a:pt x="10" y="0"/>
                      </a:moveTo>
                      <a:cubicBezTo>
                        <a:pt x="13" y="0"/>
                        <a:pt x="15" y="0"/>
                        <a:pt x="18" y="0"/>
                      </a:cubicBezTo>
                      <a:cubicBezTo>
                        <a:pt x="20" y="4"/>
                        <a:pt x="20" y="9"/>
                        <a:pt x="21" y="13"/>
                      </a:cubicBezTo>
                      <a:cubicBezTo>
                        <a:pt x="18" y="14"/>
                        <a:pt x="20" y="20"/>
                        <a:pt x="16" y="19"/>
                      </a:cubicBezTo>
                      <a:cubicBezTo>
                        <a:pt x="16" y="22"/>
                        <a:pt x="16" y="24"/>
                        <a:pt x="14" y="25"/>
                      </a:cubicBezTo>
                      <a:cubicBezTo>
                        <a:pt x="13" y="27"/>
                        <a:pt x="16" y="34"/>
                        <a:pt x="12" y="34"/>
                      </a:cubicBezTo>
                      <a:cubicBezTo>
                        <a:pt x="6" y="37"/>
                        <a:pt x="11" y="29"/>
                        <a:pt x="6" y="28"/>
                      </a:cubicBezTo>
                      <a:cubicBezTo>
                        <a:pt x="4" y="28"/>
                        <a:pt x="3" y="23"/>
                        <a:pt x="1" y="21"/>
                      </a:cubicBezTo>
                      <a:cubicBezTo>
                        <a:pt x="0" y="16"/>
                        <a:pt x="7" y="17"/>
                        <a:pt x="5" y="10"/>
                      </a:cubicBezTo>
                      <a:cubicBezTo>
                        <a:pt x="9" y="14"/>
                        <a:pt x="9" y="5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06" name="ïsļïḍè">
                  <a:extLst>
                    <a:ext uri="{FF2B5EF4-FFF2-40B4-BE49-F238E27FC236}">
                      <a16:creationId xmlns="" xmlns:a16="http://schemas.microsoft.com/office/drawing/2014/main" id="{D24E4807-5362-42BA-9BDD-7A22527B1056}"/>
                    </a:ext>
                  </a:extLst>
                </p:cNvPr>
                <p:cNvSpPr/>
                <p:nvPr/>
              </p:nvSpPr>
              <p:spPr bwMode="auto">
                <a:xfrm>
                  <a:off x="7594657" y="1983762"/>
                  <a:ext cx="58833" cy="60234"/>
                </a:xfrm>
                <a:custGeom>
                  <a:avLst/>
                  <a:gdLst>
                    <a:gd name="T0" fmla="*/ 15 w 28"/>
                    <a:gd name="T1" fmla="*/ 3 h 29"/>
                    <a:gd name="T2" fmla="*/ 21 w 28"/>
                    <a:gd name="T3" fmla="*/ 9 h 29"/>
                    <a:gd name="T4" fmla="*/ 19 w 28"/>
                    <a:gd name="T5" fmla="*/ 10 h 29"/>
                    <a:gd name="T6" fmla="*/ 21 w 28"/>
                    <a:gd name="T7" fmla="*/ 14 h 29"/>
                    <a:gd name="T8" fmla="*/ 28 w 28"/>
                    <a:gd name="T9" fmla="*/ 23 h 29"/>
                    <a:gd name="T10" fmla="*/ 25 w 28"/>
                    <a:gd name="T11" fmla="*/ 29 h 29"/>
                    <a:gd name="T12" fmla="*/ 19 w 28"/>
                    <a:gd name="T13" fmla="*/ 29 h 29"/>
                    <a:gd name="T14" fmla="*/ 10 w 28"/>
                    <a:gd name="T15" fmla="*/ 20 h 29"/>
                    <a:gd name="T16" fmla="*/ 13 w 28"/>
                    <a:gd name="T17" fmla="*/ 16 h 29"/>
                    <a:gd name="T18" fmla="*/ 0 w 28"/>
                    <a:gd name="T19" fmla="*/ 5 h 29"/>
                    <a:gd name="T20" fmla="*/ 15 w 28"/>
                    <a:gd name="T21" fmla="*/ 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29">
                      <a:moveTo>
                        <a:pt x="15" y="3"/>
                      </a:moveTo>
                      <a:cubicBezTo>
                        <a:pt x="10" y="9"/>
                        <a:pt x="20" y="7"/>
                        <a:pt x="21" y="9"/>
                      </a:cubicBezTo>
                      <a:cubicBezTo>
                        <a:pt x="22" y="10"/>
                        <a:pt x="19" y="10"/>
                        <a:pt x="19" y="10"/>
                      </a:cubicBezTo>
                      <a:cubicBezTo>
                        <a:pt x="19" y="11"/>
                        <a:pt x="21" y="14"/>
                        <a:pt x="21" y="14"/>
                      </a:cubicBezTo>
                      <a:cubicBezTo>
                        <a:pt x="23" y="18"/>
                        <a:pt x="28" y="18"/>
                        <a:pt x="28" y="23"/>
                      </a:cubicBezTo>
                      <a:cubicBezTo>
                        <a:pt x="24" y="23"/>
                        <a:pt x="25" y="26"/>
                        <a:pt x="25" y="29"/>
                      </a:cubicBezTo>
                      <a:cubicBezTo>
                        <a:pt x="23" y="28"/>
                        <a:pt x="19" y="26"/>
                        <a:pt x="19" y="29"/>
                      </a:cubicBezTo>
                      <a:cubicBezTo>
                        <a:pt x="14" y="28"/>
                        <a:pt x="15" y="21"/>
                        <a:pt x="10" y="20"/>
                      </a:cubicBezTo>
                      <a:cubicBezTo>
                        <a:pt x="10" y="18"/>
                        <a:pt x="13" y="18"/>
                        <a:pt x="13" y="16"/>
                      </a:cubicBezTo>
                      <a:cubicBezTo>
                        <a:pt x="9" y="13"/>
                        <a:pt x="6" y="7"/>
                        <a:pt x="0" y="5"/>
                      </a:cubicBezTo>
                      <a:cubicBezTo>
                        <a:pt x="5" y="0"/>
                        <a:pt x="9" y="2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07" name="îśľïďé">
                  <a:extLst>
                    <a:ext uri="{FF2B5EF4-FFF2-40B4-BE49-F238E27FC236}">
                      <a16:creationId xmlns="" xmlns:a16="http://schemas.microsoft.com/office/drawing/2014/main" id="{0E469A55-8688-4996-86A0-00ED54515501}"/>
                    </a:ext>
                  </a:extLst>
                </p:cNvPr>
                <p:cNvSpPr/>
                <p:nvPr/>
              </p:nvSpPr>
              <p:spPr bwMode="auto">
                <a:xfrm>
                  <a:off x="7572245" y="2008976"/>
                  <a:ext cx="12607" cy="8405"/>
                </a:xfrm>
                <a:custGeom>
                  <a:avLst/>
                  <a:gdLst>
                    <a:gd name="T0" fmla="*/ 0 w 6"/>
                    <a:gd name="T1" fmla="*/ 0 h 4"/>
                    <a:gd name="T2" fmla="*/ 6 w 6"/>
                    <a:gd name="T3" fmla="*/ 0 h 4"/>
                    <a:gd name="T4" fmla="*/ 6 w 6"/>
                    <a:gd name="T5" fmla="*/ 4 h 4"/>
                    <a:gd name="T6" fmla="*/ 0 w 6"/>
                    <a:gd name="T7" fmla="*/ 4 h 4"/>
                    <a:gd name="T8" fmla="*/ 0 w 6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cubicBezTo>
                        <a:pt x="2" y="0"/>
                        <a:pt x="4" y="0"/>
                        <a:pt x="6" y="0"/>
                      </a:cubicBezTo>
                      <a:cubicBezTo>
                        <a:pt x="6" y="2"/>
                        <a:pt x="6" y="3"/>
                        <a:pt x="6" y="4"/>
                      </a:cubicBezTo>
                      <a:cubicBezTo>
                        <a:pt x="4" y="4"/>
                        <a:pt x="2" y="4"/>
                        <a:pt x="0" y="4"/>
                      </a:cubicBezTo>
                      <a:cubicBezTo>
                        <a:pt x="0" y="3"/>
                        <a:pt x="0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08" name="îšļídè">
                  <a:extLst>
                    <a:ext uri="{FF2B5EF4-FFF2-40B4-BE49-F238E27FC236}">
                      <a16:creationId xmlns="" xmlns:a16="http://schemas.microsoft.com/office/drawing/2014/main" id="{BC27C8A7-9253-4A91-AC6E-DEBD678CE9E7}"/>
                    </a:ext>
                  </a:extLst>
                </p:cNvPr>
                <p:cNvSpPr/>
                <p:nvPr/>
              </p:nvSpPr>
              <p:spPr bwMode="auto">
                <a:xfrm>
                  <a:off x="7590454" y="2018781"/>
                  <a:ext cx="33619" cy="50428"/>
                </a:xfrm>
                <a:custGeom>
                  <a:avLst/>
                  <a:gdLst>
                    <a:gd name="T0" fmla="*/ 15 w 16"/>
                    <a:gd name="T1" fmla="*/ 20 h 24"/>
                    <a:gd name="T2" fmla="*/ 6 w 16"/>
                    <a:gd name="T3" fmla="*/ 21 h 24"/>
                    <a:gd name="T4" fmla="*/ 0 w 16"/>
                    <a:gd name="T5" fmla="*/ 12 h 24"/>
                    <a:gd name="T6" fmla="*/ 15 w 16"/>
                    <a:gd name="T7" fmla="*/ 2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24">
                      <a:moveTo>
                        <a:pt x="15" y="20"/>
                      </a:moveTo>
                      <a:cubicBezTo>
                        <a:pt x="16" y="24"/>
                        <a:pt x="9" y="20"/>
                        <a:pt x="6" y="21"/>
                      </a:cubicBezTo>
                      <a:cubicBezTo>
                        <a:pt x="6" y="16"/>
                        <a:pt x="8" y="10"/>
                        <a:pt x="0" y="12"/>
                      </a:cubicBezTo>
                      <a:cubicBezTo>
                        <a:pt x="7" y="0"/>
                        <a:pt x="7" y="21"/>
                        <a:pt x="15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09" name="îṥḻîdè">
                  <a:extLst>
                    <a:ext uri="{FF2B5EF4-FFF2-40B4-BE49-F238E27FC236}">
                      <a16:creationId xmlns="" xmlns:a16="http://schemas.microsoft.com/office/drawing/2014/main" id="{FAC03882-6F37-4482-A164-05E6C2980BF9}"/>
                    </a:ext>
                  </a:extLst>
                </p:cNvPr>
                <p:cNvSpPr/>
                <p:nvPr/>
              </p:nvSpPr>
              <p:spPr bwMode="auto">
                <a:xfrm>
                  <a:off x="6922282" y="2060805"/>
                  <a:ext cx="33619" cy="56031"/>
                </a:xfrm>
                <a:custGeom>
                  <a:avLst/>
                  <a:gdLst>
                    <a:gd name="T0" fmla="*/ 3 w 16"/>
                    <a:gd name="T1" fmla="*/ 1 h 27"/>
                    <a:gd name="T2" fmla="*/ 8 w 16"/>
                    <a:gd name="T3" fmla="*/ 7 h 27"/>
                    <a:gd name="T4" fmla="*/ 10 w 16"/>
                    <a:gd name="T5" fmla="*/ 9 h 27"/>
                    <a:gd name="T6" fmla="*/ 14 w 16"/>
                    <a:gd name="T7" fmla="*/ 13 h 27"/>
                    <a:gd name="T8" fmla="*/ 12 w 16"/>
                    <a:gd name="T9" fmla="*/ 14 h 27"/>
                    <a:gd name="T10" fmla="*/ 14 w 16"/>
                    <a:gd name="T11" fmla="*/ 24 h 27"/>
                    <a:gd name="T12" fmla="*/ 10 w 16"/>
                    <a:gd name="T13" fmla="*/ 27 h 27"/>
                    <a:gd name="T14" fmla="*/ 3 w 16"/>
                    <a:gd name="T15" fmla="*/ 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27">
                      <a:moveTo>
                        <a:pt x="3" y="1"/>
                      </a:moveTo>
                      <a:cubicBezTo>
                        <a:pt x="6" y="0"/>
                        <a:pt x="7" y="5"/>
                        <a:pt x="8" y="7"/>
                      </a:cubicBezTo>
                      <a:cubicBezTo>
                        <a:pt x="9" y="8"/>
                        <a:pt x="10" y="7"/>
                        <a:pt x="10" y="9"/>
                      </a:cubicBezTo>
                      <a:cubicBezTo>
                        <a:pt x="10" y="11"/>
                        <a:pt x="13" y="11"/>
                        <a:pt x="14" y="13"/>
                      </a:cubicBezTo>
                      <a:cubicBezTo>
                        <a:pt x="15" y="15"/>
                        <a:pt x="12" y="14"/>
                        <a:pt x="12" y="14"/>
                      </a:cubicBezTo>
                      <a:cubicBezTo>
                        <a:pt x="12" y="16"/>
                        <a:pt x="16" y="18"/>
                        <a:pt x="14" y="24"/>
                      </a:cubicBezTo>
                      <a:cubicBezTo>
                        <a:pt x="11" y="23"/>
                        <a:pt x="10" y="25"/>
                        <a:pt x="10" y="27"/>
                      </a:cubicBezTo>
                      <a:cubicBezTo>
                        <a:pt x="0" y="24"/>
                        <a:pt x="1" y="13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10" name="ïṩḷîḍe">
                  <a:extLst>
                    <a:ext uri="{FF2B5EF4-FFF2-40B4-BE49-F238E27FC236}">
                      <a16:creationId xmlns="" xmlns:a16="http://schemas.microsoft.com/office/drawing/2014/main" id="{C67CFC88-3BA3-4DE2-9526-F4791F3D4D41}"/>
                    </a:ext>
                  </a:extLst>
                </p:cNvPr>
                <p:cNvSpPr/>
                <p:nvPr/>
              </p:nvSpPr>
              <p:spPr bwMode="auto">
                <a:xfrm>
                  <a:off x="7619871" y="2063606"/>
                  <a:ext cx="42023" cy="64436"/>
                </a:xfrm>
                <a:custGeom>
                  <a:avLst/>
                  <a:gdLst>
                    <a:gd name="T0" fmla="*/ 16 w 20"/>
                    <a:gd name="T1" fmla="*/ 0 h 31"/>
                    <a:gd name="T2" fmla="*/ 20 w 20"/>
                    <a:gd name="T3" fmla="*/ 15 h 31"/>
                    <a:gd name="T4" fmla="*/ 14 w 20"/>
                    <a:gd name="T5" fmla="*/ 17 h 31"/>
                    <a:gd name="T6" fmla="*/ 14 w 20"/>
                    <a:gd name="T7" fmla="*/ 30 h 31"/>
                    <a:gd name="T8" fmla="*/ 5 w 20"/>
                    <a:gd name="T9" fmla="*/ 25 h 31"/>
                    <a:gd name="T10" fmla="*/ 7 w 20"/>
                    <a:gd name="T11" fmla="*/ 17 h 31"/>
                    <a:gd name="T12" fmla="*/ 7 w 20"/>
                    <a:gd name="T13" fmla="*/ 13 h 31"/>
                    <a:gd name="T14" fmla="*/ 5 w 20"/>
                    <a:gd name="T15" fmla="*/ 13 h 31"/>
                    <a:gd name="T16" fmla="*/ 9 w 20"/>
                    <a:gd name="T17" fmla="*/ 8 h 31"/>
                    <a:gd name="T18" fmla="*/ 13 w 20"/>
                    <a:gd name="T19" fmla="*/ 2 h 31"/>
                    <a:gd name="T20" fmla="*/ 16 w 20"/>
                    <a:gd name="T2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31">
                      <a:moveTo>
                        <a:pt x="16" y="0"/>
                      </a:moveTo>
                      <a:cubicBezTo>
                        <a:pt x="16" y="7"/>
                        <a:pt x="16" y="13"/>
                        <a:pt x="20" y="15"/>
                      </a:cubicBezTo>
                      <a:cubicBezTo>
                        <a:pt x="20" y="17"/>
                        <a:pt x="17" y="17"/>
                        <a:pt x="14" y="17"/>
                      </a:cubicBezTo>
                      <a:cubicBezTo>
                        <a:pt x="18" y="20"/>
                        <a:pt x="13" y="23"/>
                        <a:pt x="14" y="30"/>
                      </a:cubicBezTo>
                      <a:cubicBezTo>
                        <a:pt x="9" y="31"/>
                        <a:pt x="10" y="25"/>
                        <a:pt x="5" y="25"/>
                      </a:cubicBezTo>
                      <a:cubicBezTo>
                        <a:pt x="4" y="21"/>
                        <a:pt x="7" y="20"/>
                        <a:pt x="7" y="17"/>
                      </a:cubicBezTo>
                      <a:cubicBezTo>
                        <a:pt x="7" y="16"/>
                        <a:pt x="4" y="14"/>
                        <a:pt x="7" y="13"/>
                      </a:cubicBezTo>
                      <a:cubicBezTo>
                        <a:pt x="7" y="11"/>
                        <a:pt x="5" y="12"/>
                        <a:pt x="5" y="13"/>
                      </a:cubicBezTo>
                      <a:cubicBezTo>
                        <a:pt x="0" y="13"/>
                        <a:pt x="5" y="6"/>
                        <a:pt x="9" y="8"/>
                      </a:cubicBezTo>
                      <a:cubicBezTo>
                        <a:pt x="9" y="5"/>
                        <a:pt x="11" y="3"/>
                        <a:pt x="13" y="2"/>
                      </a:cubicBezTo>
                      <a:cubicBezTo>
                        <a:pt x="13" y="2"/>
                        <a:pt x="14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11" name="iś1iḋe">
                  <a:extLst>
                    <a:ext uri="{FF2B5EF4-FFF2-40B4-BE49-F238E27FC236}">
                      <a16:creationId xmlns="" xmlns:a16="http://schemas.microsoft.com/office/drawing/2014/main" id="{6033B04F-E059-4331-98EC-BDB582116F51}"/>
                    </a:ext>
                  </a:extLst>
                </p:cNvPr>
                <p:cNvSpPr/>
                <p:nvPr/>
              </p:nvSpPr>
              <p:spPr bwMode="auto">
                <a:xfrm>
                  <a:off x="7589054" y="2074812"/>
                  <a:ext cx="30817" cy="28016"/>
                </a:xfrm>
                <a:custGeom>
                  <a:avLst/>
                  <a:gdLst>
                    <a:gd name="T0" fmla="*/ 9 w 15"/>
                    <a:gd name="T1" fmla="*/ 0 h 13"/>
                    <a:gd name="T2" fmla="*/ 15 w 15"/>
                    <a:gd name="T3" fmla="*/ 6 h 13"/>
                    <a:gd name="T4" fmla="*/ 13 w 15"/>
                    <a:gd name="T5" fmla="*/ 7 h 13"/>
                    <a:gd name="T6" fmla="*/ 1 w 15"/>
                    <a:gd name="T7" fmla="*/ 13 h 13"/>
                    <a:gd name="T8" fmla="*/ 9 w 15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9" y="0"/>
                      </a:moveTo>
                      <a:cubicBezTo>
                        <a:pt x="13" y="0"/>
                        <a:pt x="15" y="2"/>
                        <a:pt x="15" y="6"/>
                      </a:cubicBezTo>
                      <a:cubicBezTo>
                        <a:pt x="11" y="5"/>
                        <a:pt x="11" y="7"/>
                        <a:pt x="13" y="7"/>
                      </a:cubicBezTo>
                      <a:cubicBezTo>
                        <a:pt x="11" y="9"/>
                        <a:pt x="6" y="12"/>
                        <a:pt x="1" y="13"/>
                      </a:cubicBezTo>
                      <a:cubicBezTo>
                        <a:pt x="0" y="5"/>
                        <a:pt x="9" y="7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12" name="ïśḷíḍe">
                  <a:extLst>
                    <a:ext uri="{FF2B5EF4-FFF2-40B4-BE49-F238E27FC236}">
                      <a16:creationId xmlns="" xmlns:a16="http://schemas.microsoft.com/office/drawing/2014/main" id="{067EC78E-0570-4A6E-AA1A-6D0FB6F4555F}"/>
                    </a:ext>
                  </a:extLst>
                </p:cNvPr>
                <p:cNvSpPr/>
                <p:nvPr/>
              </p:nvSpPr>
              <p:spPr bwMode="auto">
                <a:xfrm>
                  <a:off x="7675902" y="2175669"/>
                  <a:ext cx="21012" cy="39222"/>
                </a:xfrm>
                <a:custGeom>
                  <a:avLst/>
                  <a:gdLst>
                    <a:gd name="T0" fmla="*/ 2 w 10"/>
                    <a:gd name="T1" fmla="*/ 0 h 19"/>
                    <a:gd name="T2" fmla="*/ 10 w 10"/>
                    <a:gd name="T3" fmla="*/ 6 h 19"/>
                    <a:gd name="T4" fmla="*/ 0 w 10"/>
                    <a:gd name="T5" fmla="*/ 17 h 19"/>
                    <a:gd name="T6" fmla="*/ 4 w 10"/>
                    <a:gd name="T7" fmla="*/ 15 h 19"/>
                    <a:gd name="T8" fmla="*/ 2 w 10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9">
                      <a:moveTo>
                        <a:pt x="2" y="0"/>
                      </a:moveTo>
                      <a:cubicBezTo>
                        <a:pt x="7" y="0"/>
                        <a:pt x="4" y="8"/>
                        <a:pt x="10" y="6"/>
                      </a:cubicBezTo>
                      <a:cubicBezTo>
                        <a:pt x="8" y="11"/>
                        <a:pt x="9" y="19"/>
                        <a:pt x="0" y="17"/>
                      </a:cubicBezTo>
                      <a:cubicBezTo>
                        <a:pt x="0" y="15"/>
                        <a:pt x="3" y="16"/>
                        <a:pt x="4" y="15"/>
                      </a:cubicBezTo>
                      <a:cubicBezTo>
                        <a:pt x="1" y="8"/>
                        <a:pt x="1" y="1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13" name="ïṧ1ïďe">
                  <a:extLst>
                    <a:ext uri="{FF2B5EF4-FFF2-40B4-BE49-F238E27FC236}">
                      <a16:creationId xmlns="" xmlns:a16="http://schemas.microsoft.com/office/drawing/2014/main" id="{45CFAEC6-1FF4-439A-BAF4-B207A3F6EB21}"/>
                    </a:ext>
                  </a:extLst>
                </p:cNvPr>
                <p:cNvSpPr/>
                <p:nvPr/>
              </p:nvSpPr>
              <p:spPr bwMode="auto">
                <a:xfrm>
                  <a:off x="7556835" y="2185475"/>
                  <a:ext cx="79845" cy="25214"/>
                </a:xfrm>
                <a:custGeom>
                  <a:avLst/>
                  <a:gdLst>
                    <a:gd name="T0" fmla="*/ 37 w 38"/>
                    <a:gd name="T1" fmla="*/ 5 h 12"/>
                    <a:gd name="T2" fmla="*/ 26 w 38"/>
                    <a:gd name="T3" fmla="*/ 10 h 12"/>
                    <a:gd name="T4" fmla="*/ 0 w 38"/>
                    <a:gd name="T5" fmla="*/ 12 h 12"/>
                    <a:gd name="T6" fmla="*/ 31 w 38"/>
                    <a:gd name="T7" fmla="*/ 3 h 12"/>
                    <a:gd name="T8" fmla="*/ 37 w 38"/>
                    <a:gd name="T9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2">
                      <a:moveTo>
                        <a:pt x="37" y="5"/>
                      </a:moveTo>
                      <a:cubicBezTo>
                        <a:pt x="38" y="10"/>
                        <a:pt x="30" y="10"/>
                        <a:pt x="26" y="10"/>
                      </a:cubicBezTo>
                      <a:cubicBezTo>
                        <a:pt x="18" y="11"/>
                        <a:pt x="7" y="9"/>
                        <a:pt x="0" y="12"/>
                      </a:cubicBezTo>
                      <a:cubicBezTo>
                        <a:pt x="1" y="0"/>
                        <a:pt x="27" y="12"/>
                        <a:pt x="31" y="3"/>
                      </a:cubicBezTo>
                      <a:cubicBezTo>
                        <a:pt x="33" y="4"/>
                        <a:pt x="34" y="5"/>
                        <a:pt x="3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14" name="íŝḷïḋé">
                  <a:extLst>
                    <a:ext uri="{FF2B5EF4-FFF2-40B4-BE49-F238E27FC236}">
                      <a16:creationId xmlns="" xmlns:a16="http://schemas.microsoft.com/office/drawing/2014/main" id="{C7DCBEFA-F172-4400-AFD7-A286A1CC7FF9}"/>
                    </a:ext>
                  </a:extLst>
                </p:cNvPr>
                <p:cNvSpPr/>
                <p:nvPr/>
              </p:nvSpPr>
              <p:spPr bwMode="auto">
                <a:xfrm>
                  <a:off x="7727731" y="2216292"/>
                  <a:ext cx="50428" cy="32218"/>
                </a:xfrm>
                <a:custGeom>
                  <a:avLst/>
                  <a:gdLst>
                    <a:gd name="T0" fmla="*/ 24 w 24"/>
                    <a:gd name="T1" fmla="*/ 10 h 15"/>
                    <a:gd name="T2" fmla="*/ 20 w 24"/>
                    <a:gd name="T3" fmla="*/ 14 h 15"/>
                    <a:gd name="T4" fmla="*/ 9 w 24"/>
                    <a:gd name="T5" fmla="*/ 14 h 15"/>
                    <a:gd name="T6" fmla="*/ 7 w 24"/>
                    <a:gd name="T7" fmla="*/ 12 h 15"/>
                    <a:gd name="T8" fmla="*/ 0 w 24"/>
                    <a:gd name="T9" fmla="*/ 7 h 15"/>
                    <a:gd name="T10" fmla="*/ 9 w 24"/>
                    <a:gd name="T11" fmla="*/ 3 h 15"/>
                    <a:gd name="T12" fmla="*/ 15 w 24"/>
                    <a:gd name="T13" fmla="*/ 1 h 15"/>
                    <a:gd name="T14" fmla="*/ 15 w 24"/>
                    <a:gd name="T15" fmla="*/ 3 h 15"/>
                    <a:gd name="T16" fmla="*/ 16 w 24"/>
                    <a:gd name="T17" fmla="*/ 1 h 15"/>
                    <a:gd name="T18" fmla="*/ 24 w 24"/>
                    <a:gd name="T1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5">
                      <a:moveTo>
                        <a:pt x="24" y="10"/>
                      </a:moveTo>
                      <a:cubicBezTo>
                        <a:pt x="22" y="11"/>
                        <a:pt x="21" y="12"/>
                        <a:pt x="20" y="14"/>
                      </a:cubicBezTo>
                      <a:cubicBezTo>
                        <a:pt x="16" y="11"/>
                        <a:pt x="13" y="15"/>
                        <a:pt x="9" y="14"/>
                      </a:cubicBezTo>
                      <a:cubicBezTo>
                        <a:pt x="8" y="14"/>
                        <a:pt x="9" y="12"/>
                        <a:pt x="7" y="12"/>
                      </a:cubicBezTo>
                      <a:cubicBezTo>
                        <a:pt x="5" y="12"/>
                        <a:pt x="3" y="8"/>
                        <a:pt x="0" y="7"/>
                      </a:cubicBezTo>
                      <a:cubicBezTo>
                        <a:pt x="0" y="4"/>
                        <a:pt x="6" y="5"/>
                        <a:pt x="9" y="3"/>
                      </a:cubicBezTo>
                      <a:cubicBezTo>
                        <a:pt x="9" y="3"/>
                        <a:pt x="14" y="0"/>
                        <a:pt x="15" y="1"/>
                      </a:cubicBezTo>
                      <a:cubicBezTo>
                        <a:pt x="15" y="1"/>
                        <a:pt x="15" y="3"/>
                        <a:pt x="15" y="3"/>
                      </a:cubicBezTo>
                      <a:cubicBezTo>
                        <a:pt x="16" y="3"/>
                        <a:pt x="17" y="1"/>
                        <a:pt x="16" y="1"/>
                      </a:cubicBezTo>
                      <a:cubicBezTo>
                        <a:pt x="20" y="2"/>
                        <a:pt x="23" y="6"/>
                        <a:pt x="2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15" name="ïsḻidê">
                  <a:extLst>
                    <a:ext uri="{FF2B5EF4-FFF2-40B4-BE49-F238E27FC236}">
                      <a16:creationId xmlns="" xmlns:a16="http://schemas.microsoft.com/office/drawing/2014/main" id="{3C443243-50D0-45F0-8FC2-0F9DD25C7FFA}"/>
                    </a:ext>
                  </a:extLst>
                </p:cNvPr>
                <p:cNvSpPr/>
                <p:nvPr/>
              </p:nvSpPr>
              <p:spPr bwMode="auto">
                <a:xfrm>
                  <a:off x="7754346" y="2233101"/>
                  <a:ext cx="282958" cy="149884"/>
                </a:xfrm>
                <a:custGeom>
                  <a:avLst/>
                  <a:gdLst>
                    <a:gd name="T0" fmla="*/ 44 w 136"/>
                    <a:gd name="T1" fmla="*/ 36 h 72"/>
                    <a:gd name="T2" fmla="*/ 37 w 136"/>
                    <a:gd name="T3" fmla="*/ 32 h 72"/>
                    <a:gd name="T4" fmla="*/ 33 w 136"/>
                    <a:gd name="T5" fmla="*/ 25 h 72"/>
                    <a:gd name="T6" fmla="*/ 13 w 136"/>
                    <a:gd name="T7" fmla="*/ 19 h 72"/>
                    <a:gd name="T8" fmla="*/ 2 w 136"/>
                    <a:gd name="T9" fmla="*/ 19 h 72"/>
                    <a:gd name="T10" fmla="*/ 0 w 136"/>
                    <a:gd name="T11" fmla="*/ 12 h 72"/>
                    <a:gd name="T12" fmla="*/ 5 w 136"/>
                    <a:gd name="T13" fmla="*/ 12 h 72"/>
                    <a:gd name="T14" fmla="*/ 11 w 136"/>
                    <a:gd name="T15" fmla="*/ 10 h 72"/>
                    <a:gd name="T16" fmla="*/ 20 w 136"/>
                    <a:gd name="T17" fmla="*/ 13 h 72"/>
                    <a:gd name="T18" fmla="*/ 28 w 136"/>
                    <a:gd name="T19" fmla="*/ 8 h 72"/>
                    <a:gd name="T20" fmla="*/ 43 w 136"/>
                    <a:gd name="T21" fmla="*/ 2 h 72"/>
                    <a:gd name="T22" fmla="*/ 46 w 136"/>
                    <a:gd name="T23" fmla="*/ 6 h 72"/>
                    <a:gd name="T24" fmla="*/ 61 w 136"/>
                    <a:gd name="T25" fmla="*/ 12 h 72"/>
                    <a:gd name="T26" fmla="*/ 65 w 136"/>
                    <a:gd name="T27" fmla="*/ 10 h 72"/>
                    <a:gd name="T28" fmla="*/ 69 w 136"/>
                    <a:gd name="T29" fmla="*/ 13 h 72"/>
                    <a:gd name="T30" fmla="*/ 78 w 136"/>
                    <a:gd name="T31" fmla="*/ 13 h 72"/>
                    <a:gd name="T32" fmla="*/ 85 w 136"/>
                    <a:gd name="T33" fmla="*/ 17 h 72"/>
                    <a:gd name="T34" fmla="*/ 85 w 136"/>
                    <a:gd name="T35" fmla="*/ 23 h 72"/>
                    <a:gd name="T36" fmla="*/ 89 w 136"/>
                    <a:gd name="T37" fmla="*/ 21 h 72"/>
                    <a:gd name="T38" fmla="*/ 91 w 136"/>
                    <a:gd name="T39" fmla="*/ 27 h 72"/>
                    <a:gd name="T40" fmla="*/ 100 w 136"/>
                    <a:gd name="T41" fmla="*/ 32 h 72"/>
                    <a:gd name="T42" fmla="*/ 115 w 136"/>
                    <a:gd name="T43" fmla="*/ 38 h 72"/>
                    <a:gd name="T44" fmla="*/ 113 w 136"/>
                    <a:gd name="T45" fmla="*/ 43 h 72"/>
                    <a:gd name="T46" fmla="*/ 119 w 136"/>
                    <a:gd name="T47" fmla="*/ 47 h 72"/>
                    <a:gd name="T48" fmla="*/ 119 w 136"/>
                    <a:gd name="T49" fmla="*/ 51 h 72"/>
                    <a:gd name="T50" fmla="*/ 126 w 136"/>
                    <a:gd name="T51" fmla="*/ 58 h 72"/>
                    <a:gd name="T52" fmla="*/ 136 w 136"/>
                    <a:gd name="T53" fmla="*/ 68 h 72"/>
                    <a:gd name="T54" fmla="*/ 123 w 136"/>
                    <a:gd name="T55" fmla="*/ 68 h 72"/>
                    <a:gd name="T56" fmla="*/ 112 w 136"/>
                    <a:gd name="T57" fmla="*/ 60 h 72"/>
                    <a:gd name="T58" fmla="*/ 108 w 136"/>
                    <a:gd name="T59" fmla="*/ 56 h 72"/>
                    <a:gd name="T60" fmla="*/ 106 w 136"/>
                    <a:gd name="T61" fmla="*/ 54 h 72"/>
                    <a:gd name="T62" fmla="*/ 100 w 136"/>
                    <a:gd name="T63" fmla="*/ 49 h 72"/>
                    <a:gd name="T64" fmla="*/ 85 w 136"/>
                    <a:gd name="T65" fmla="*/ 47 h 72"/>
                    <a:gd name="T66" fmla="*/ 78 w 136"/>
                    <a:gd name="T67" fmla="*/ 64 h 72"/>
                    <a:gd name="T68" fmla="*/ 67 w 136"/>
                    <a:gd name="T69" fmla="*/ 60 h 72"/>
                    <a:gd name="T70" fmla="*/ 61 w 136"/>
                    <a:gd name="T71" fmla="*/ 58 h 72"/>
                    <a:gd name="T72" fmla="*/ 54 w 136"/>
                    <a:gd name="T73" fmla="*/ 49 h 72"/>
                    <a:gd name="T74" fmla="*/ 46 w 136"/>
                    <a:gd name="T75" fmla="*/ 56 h 72"/>
                    <a:gd name="T76" fmla="*/ 41 w 136"/>
                    <a:gd name="T77" fmla="*/ 53 h 72"/>
                    <a:gd name="T78" fmla="*/ 46 w 136"/>
                    <a:gd name="T79" fmla="*/ 47 h 72"/>
                    <a:gd name="T80" fmla="*/ 50 w 136"/>
                    <a:gd name="T81" fmla="*/ 40 h 72"/>
                    <a:gd name="T82" fmla="*/ 48 w 136"/>
                    <a:gd name="T83" fmla="*/ 43 h 72"/>
                    <a:gd name="T84" fmla="*/ 44 w 136"/>
                    <a:gd name="T85" fmla="*/ 36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36" h="72">
                      <a:moveTo>
                        <a:pt x="44" y="36"/>
                      </a:moveTo>
                      <a:cubicBezTo>
                        <a:pt x="41" y="36"/>
                        <a:pt x="42" y="31"/>
                        <a:pt x="37" y="32"/>
                      </a:cubicBezTo>
                      <a:cubicBezTo>
                        <a:pt x="36" y="29"/>
                        <a:pt x="34" y="27"/>
                        <a:pt x="33" y="25"/>
                      </a:cubicBezTo>
                      <a:cubicBezTo>
                        <a:pt x="25" y="24"/>
                        <a:pt x="17" y="23"/>
                        <a:pt x="13" y="19"/>
                      </a:cubicBezTo>
                      <a:cubicBezTo>
                        <a:pt x="7" y="21"/>
                        <a:pt x="9" y="19"/>
                        <a:pt x="2" y="19"/>
                      </a:cubicBezTo>
                      <a:cubicBezTo>
                        <a:pt x="1" y="16"/>
                        <a:pt x="3" y="12"/>
                        <a:pt x="0" y="12"/>
                      </a:cubicBezTo>
                      <a:cubicBezTo>
                        <a:pt x="1" y="8"/>
                        <a:pt x="3" y="12"/>
                        <a:pt x="5" y="12"/>
                      </a:cubicBezTo>
                      <a:cubicBezTo>
                        <a:pt x="8" y="11"/>
                        <a:pt x="9" y="9"/>
                        <a:pt x="11" y="10"/>
                      </a:cubicBezTo>
                      <a:cubicBezTo>
                        <a:pt x="15" y="10"/>
                        <a:pt x="17" y="13"/>
                        <a:pt x="20" y="13"/>
                      </a:cubicBezTo>
                      <a:cubicBezTo>
                        <a:pt x="24" y="15"/>
                        <a:pt x="25" y="9"/>
                        <a:pt x="28" y="8"/>
                      </a:cubicBezTo>
                      <a:cubicBezTo>
                        <a:pt x="32" y="5"/>
                        <a:pt x="39" y="6"/>
                        <a:pt x="43" y="2"/>
                      </a:cubicBezTo>
                      <a:cubicBezTo>
                        <a:pt x="46" y="0"/>
                        <a:pt x="45" y="5"/>
                        <a:pt x="46" y="6"/>
                      </a:cubicBezTo>
                      <a:cubicBezTo>
                        <a:pt x="50" y="8"/>
                        <a:pt x="61" y="5"/>
                        <a:pt x="61" y="12"/>
                      </a:cubicBezTo>
                      <a:cubicBezTo>
                        <a:pt x="63" y="13"/>
                        <a:pt x="65" y="10"/>
                        <a:pt x="65" y="10"/>
                      </a:cubicBezTo>
                      <a:cubicBezTo>
                        <a:pt x="67" y="10"/>
                        <a:pt x="67" y="13"/>
                        <a:pt x="69" y="13"/>
                      </a:cubicBezTo>
                      <a:cubicBezTo>
                        <a:pt x="71" y="15"/>
                        <a:pt x="75" y="12"/>
                        <a:pt x="78" y="13"/>
                      </a:cubicBezTo>
                      <a:cubicBezTo>
                        <a:pt x="79" y="14"/>
                        <a:pt x="80" y="19"/>
                        <a:pt x="85" y="17"/>
                      </a:cubicBezTo>
                      <a:cubicBezTo>
                        <a:pt x="88" y="20"/>
                        <a:pt x="86" y="20"/>
                        <a:pt x="85" y="23"/>
                      </a:cubicBezTo>
                      <a:cubicBezTo>
                        <a:pt x="88" y="23"/>
                        <a:pt x="89" y="22"/>
                        <a:pt x="89" y="21"/>
                      </a:cubicBezTo>
                      <a:cubicBezTo>
                        <a:pt x="91" y="21"/>
                        <a:pt x="91" y="24"/>
                        <a:pt x="91" y="27"/>
                      </a:cubicBezTo>
                      <a:cubicBezTo>
                        <a:pt x="93" y="30"/>
                        <a:pt x="97" y="30"/>
                        <a:pt x="100" y="32"/>
                      </a:cubicBezTo>
                      <a:cubicBezTo>
                        <a:pt x="102" y="33"/>
                        <a:pt x="109" y="38"/>
                        <a:pt x="115" y="38"/>
                      </a:cubicBezTo>
                      <a:cubicBezTo>
                        <a:pt x="116" y="41"/>
                        <a:pt x="114" y="41"/>
                        <a:pt x="113" y="43"/>
                      </a:cubicBezTo>
                      <a:cubicBezTo>
                        <a:pt x="114" y="46"/>
                        <a:pt x="118" y="45"/>
                        <a:pt x="119" y="47"/>
                      </a:cubicBezTo>
                      <a:cubicBezTo>
                        <a:pt x="120" y="48"/>
                        <a:pt x="118" y="50"/>
                        <a:pt x="119" y="51"/>
                      </a:cubicBezTo>
                      <a:cubicBezTo>
                        <a:pt x="121" y="53"/>
                        <a:pt x="124" y="55"/>
                        <a:pt x="126" y="58"/>
                      </a:cubicBezTo>
                      <a:cubicBezTo>
                        <a:pt x="129" y="62"/>
                        <a:pt x="131" y="67"/>
                        <a:pt x="136" y="68"/>
                      </a:cubicBezTo>
                      <a:cubicBezTo>
                        <a:pt x="132" y="72"/>
                        <a:pt x="125" y="68"/>
                        <a:pt x="123" y="68"/>
                      </a:cubicBezTo>
                      <a:cubicBezTo>
                        <a:pt x="119" y="67"/>
                        <a:pt x="117" y="65"/>
                        <a:pt x="112" y="60"/>
                      </a:cubicBezTo>
                      <a:cubicBezTo>
                        <a:pt x="110" y="59"/>
                        <a:pt x="109" y="57"/>
                        <a:pt x="108" y="56"/>
                      </a:cubicBezTo>
                      <a:cubicBezTo>
                        <a:pt x="107" y="55"/>
                        <a:pt x="106" y="57"/>
                        <a:pt x="106" y="54"/>
                      </a:cubicBezTo>
                      <a:cubicBezTo>
                        <a:pt x="106" y="54"/>
                        <a:pt x="101" y="49"/>
                        <a:pt x="100" y="49"/>
                      </a:cubicBezTo>
                      <a:cubicBezTo>
                        <a:pt x="96" y="47"/>
                        <a:pt x="90" y="50"/>
                        <a:pt x="85" y="47"/>
                      </a:cubicBezTo>
                      <a:cubicBezTo>
                        <a:pt x="81" y="51"/>
                        <a:pt x="80" y="58"/>
                        <a:pt x="78" y="64"/>
                      </a:cubicBezTo>
                      <a:cubicBezTo>
                        <a:pt x="77" y="61"/>
                        <a:pt x="70" y="62"/>
                        <a:pt x="67" y="60"/>
                      </a:cubicBezTo>
                      <a:cubicBezTo>
                        <a:pt x="65" y="58"/>
                        <a:pt x="68" y="55"/>
                        <a:pt x="61" y="58"/>
                      </a:cubicBezTo>
                      <a:cubicBezTo>
                        <a:pt x="65" y="49"/>
                        <a:pt x="52" y="56"/>
                        <a:pt x="54" y="49"/>
                      </a:cubicBezTo>
                      <a:cubicBezTo>
                        <a:pt x="49" y="50"/>
                        <a:pt x="45" y="50"/>
                        <a:pt x="46" y="56"/>
                      </a:cubicBezTo>
                      <a:cubicBezTo>
                        <a:pt x="44" y="55"/>
                        <a:pt x="44" y="52"/>
                        <a:pt x="41" y="53"/>
                      </a:cubicBezTo>
                      <a:cubicBezTo>
                        <a:pt x="41" y="49"/>
                        <a:pt x="44" y="49"/>
                        <a:pt x="46" y="47"/>
                      </a:cubicBezTo>
                      <a:cubicBezTo>
                        <a:pt x="49" y="45"/>
                        <a:pt x="51" y="45"/>
                        <a:pt x="50" y="40"/>
                      </a:cubicBezTo>
                      <a:cubicBezTo>
                        <a:pt x="49" y="38"/>
                        <a:pt x="48" y="43"/>
                        <a:pt x="48" y="43"/>
                      </a:cubicBezTo>
                      <a:cubicBezTo>
                        <a:pt x="45" y="42"/>
                        <a:pt x="46" y="31"/>
                        <a:pt x="44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16" name="îSḻiďé">
                  <a:extLst>
                    <a:ext uri="{FF2B5EF4-FFF2-40B4-BE49-F238E27FC236}">
                      <a16:creationId xmlns="" xmlns:a16="http://schemas.microsoft.com/office/drawing/2014/main" id="{66BAD22A-CFF7-4B40-B21F-83319C159CC8}"/>
                    </a:ext>
                  </a:extLst>
                </p:cNvPr>
                <p:cNvSpPr/>
                <p:nvPr/>
              </p:nvSpPr>
              <p:spPr bwMode="auto">
                <a:xfrm>
                  <a:off x="7688509" y="2252712"/>
                  <a:ext cx="29417" cy="23814"/>
                </a:xfrm>
                <a:custGeom>
                  <a:avLst/>
                  <a:gdLst>
                    <a:gd name="T0" fmla="*/ 13 w 14"/>
                    <a:gd name="T1" fmla="*/ 4 h 12"/>
                    <a:gd name="T2" fmla="*/ 0 w 14"/>
                    <a:gd name="T3" fmla="*/ 6 h 12"/>
                    <a:gd name="T4" fmla="*/ 13 w 14"/>
                    <a:gd name="T5" fmla="*/ 4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2">
                      <a:moveTo>
                        <a:pt x="13" y="4"/>
                      </a:moveTo>
                      <a:cubicBezTo>
                        <a:pt x="14" y="12"/>
                        <a:pt x="3" y="6"/>
                        <a:pt x="0" y="6"/>
                      </a:cubicBezTo>
                      <a:cubicBezTo>
                        <a:pt x="2" y="4"/>
                        <a:pt x="11" y="0"/>
                        <a:pt x="1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17" name="îṣļîḍê">
                  <a:extLst>
                    <a:ext uri="{FF2B5EF4-FFF2-40B4-BE49-F238E27FC236}">
                      <a16:creationId xmlns="" xmlns:a16="http://schemas.microsoft.com/office/drawing/2014/main" id="{AF954AB2-56AB-4058-BCCE-6B0B5B63C483}"/>
                    </a:ext>
                  </a:extLst>
                </p:cNvPr>
                <p:cNvSpPr/>
                <p:nvPr/>
              </p:nvSpPr>
              <p:spPr bwMode="auto">
                <a:xfrm>
                  <a:off x="7653490" y="2258315"/>
                  <a:ext cx="18211" cy="9806"/>
                </a:xfrm>
                <a:custGeom>
                  <a:avLst/>
                  <a:gdLst>
                    <a:gd name="T0" fmla="*/ 0 w 9"/>
                    <a:gd name="T1" fmla="*/ 3 h 5"/>
                    <a:gd name="T2" fmla="*/ 6 w 9"/>
                    <a:gd name="T3" fmla="*/ 5 h 5"/>
                    <a:gd name="T4" fmla="*/ 2 w 9"/>
                    <a:gd name="T5" fmla="*/ 5 h 5"/>
                    <a:gd name="T6" fmla="*/ 0 w 9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5">
                      <a:moveTo>
                        <a:pt x="0" y="3"/>
                      </a:moveTo>
                      <a:cubicBezTo>
                        <a:pt x="0" y="0"/>
                        <a:pt x="9" y="1"/>
                        <a:pt x="6" y="5"/>
                      </a:cubicBezTo>
                      <a:cubicBezTo>
                        <a:pt x="5" y="5"/>
                        <a:pt x="3" y="5"/>
                        <a:pt x="2" y="5"/>
                      </a:cubicBezTo>
                      <a:cubicBezTo>
                        <a:pt x="2" y="4"/>
                        <a:pt x="1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18" name="ïṡlïďè">
                  <a:extLst>
                    <a:ext uri="{FF2B5EF4-FFF2-40B4-BE49-F238E27FC236}">
                      <a16:creationId xmlns="" xmlns:a16="http://schemas.microsoft.com/office/drawing/2014/main" id="{DDC6EB11-54C9-4403-96F9-C3728E2495FF}"/>
                    </a:ext>
                  </a:extLst>
                </p:cNvPr>
                <p:cNvSpPr/>
                <p:nvPr/>
              </p:nvSpPr>
              <p:spPr bwMode="auto">
                <a:xfrm>
                  <a:off x="8013490" y="2280728"/>
                  <a:ext cx="56031" cy="40623"/>
                </a:xfrm>
                <a:custGeom>
                  <a:avLst/>
                  <a:gdLst>
                    <a:gd name="T0" fmla="*/ 21 w 27"/>
                    <a:gd name="T1" fmla="*/ 0 h 19"/>
                    <a:gd name="T2" fmla="*/ 27 w 27"/>
                    <a:gd name="T3" fmla="*/ 0 h 19"/>
                    <a:gd name="T4" fmla="*/ 27 w 27"/>
                    <a:gd name="T5" fmla="*/ 5 h 19"/>
                    <a:gd name="T6" fmla="*/ 23 w 27"/>
                    <a:gd name="T7" fmla="*/ 7 h 19"/>
                    <a:gd name="T8" fmla="*/ 23 w 27"/>
                    <a:gd name="T9" fmla="*/ 13 h 19"/>
                    <a:gd name="T10" fmla="*/ 19 w 27"/>
                    <a:gd name="T11" fmla="*/ 15 h 19"/>
                    <a:gd name="T12" fmla="*/ 2 w 27"/>
                    <a:gd name="T13" fmla="*/ 9 h 19"/>
                    <a:gd name="T14" fmla="*/ 21 w 27"/>
                    <a:gd name="T1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19">
                      <a:moveTo>
                        <a:pt x="21" y="0"/>
                      </a:moveTo>
                      <a:cubicBezTo>
                        <a:pt x="23" y="0"/>
                        <a:pt x="25" y="0"/>
                        <a:pt x="27" y="0"/>
                      </a:cubicBezTo>
                      <a:cubicBezTo>
                        <a:pt x="26" y="1"/>
                        <a:pt x="27" y="4"/>
                        <a:pt x="27" y="5"/>
                      </a:cubicBezTo>
                      <a:cubicBezTo>
                        <a:pt x="26" y="7"/>
                        <a:pt x="23" y="6"/>
                        <a:pt x="23" y="7"/>
                      </a:cubicBezTo>
                      <a:cubicBezTo>
                        <a:pt x="22" y="9"/>
                        <a:pt x="26" y="11"/>
                        <a:pt x="23" y="13"/>
                      </a:cubicBezTo>
                      <a:cubicBezTo>
                        <a:pt x="21" y="11"/>
                        <a:pt x="19" y="11"/>
                        <a:pt x="19" y="15"/>
                      </a:cubicBezTo>
                      <a:cubicBezTo>
                        <a:pt x="13" y="13"/>
                        <a:pt x="0" y="19"/>
                        <a:pt x="2" y="9"/>
                      </a:cubicBezTo>
                      <a:cubicBezTo>
                        <a:pt x="12" y="13"/>
                        <a:pt x="18" y="8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19" name="íşļïdé">
                  <a:extLst>
                    <a:ext uri="{FF2B5EF4-FFF2-40B4-BE49-F238E27FC236}">
                      <a16:creationId xmlns="" xmlns:a16="http://schemas.microsoft.com/office/drawing/2014/main" id="{BFC802FA-2870-4B20-B9E3-F006A7D842C2}"/>
                    </a:ext>
                  </a:extLst>
                </p:cNvPr>
                <p:cNvSpPr/>
                <p:nvPr/>
              </p:nvSpPr>
              <p:spPr bwMode="auto">
                <a:xfrm>
                  <a:off x="7509209" y="2340961"/>
                  <a:ext cx="30817" cy="15409"/>
                </a:xfrm>
                <a:custGeom>
                  <a:avLst/>
                  <a:gdLst>
                    <a:gd name="T0" fmla="*/ 15 w 15"/>
                    <a:gd name="T1" fmla="*/ 1 h 7"/>
                    <a:gd name="T2" fmla="*/ 0 w 15"/>
                    <a:gd name="T3" fmla="*/ 6 h 7"/>
                    <a:gd name="T4" fmla="*/ 15 w 15"/>
                    <a:gd name="T5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7">
                      <a:moveTo>
                        <a:pt x="15" y="1"/>
                      </a:moveTo>
                      <a:cubicBezTo>
                        <a:pt x="12" y="4"/>
                        <a:pt x="8" y="7"/>
                        <a:pt x="0" y="6"/>
                      </a:cubicBezTo>
                      <a:cubicBezTo>
                        <a:pt x="1" y="0"/>
                        <a:pt x="9" y="1"/>
                        <a:pt x="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0" name="î$1îde">
                  <a:extLst>
                    <a:ext uri="{FF2B5EF4-FFF2-40B4-BE49-F238E27FC236}">
                      <a16:creationId xmlns="" xmlns:a16="http://schemas.microsoft.com/office/drawing/2014/main" id="{F971B2FB-6E96-46A9-B10C-212527BA48F3}"/>
                    </a:ext>
                  </a:extLst>
                </p:cNvPr>
                <p:cNvSpPr/>
                <p:nvPr/>
              </p:nvSpPr>
              <p:spPr bwMode="auto">
                <a:xfrm>
                  <a:off x="7556835" y="2340961"/>
                  <a:ext cx="32218" cy="11206"/>
                </a:xfrm>
                <a:custGeom>
                  <a:avLst/>
                  <a:gdLst>
                    <a:gd name="T0" fmla="*/ 15 w 15"/>
                    <a:gd name="T1" fmla="*/ 1 h 5"/>
                    <a:gd name="T2" fmla="*/ 0 w 15"/>
                    <a:gd name="T3" fmla="*/ 4 h 5"/>
                    <a:gd name="T4" fmla="*/ 15 w 15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5">
                      <a:moveTo>
                        <a:pt x="15" y="1"/>
                      </a:moveTo>
                      <a:cubicBezTo>
                        <a:pt x="13" y="5"/>
                        <a:pt x="6" y="4"/>
                        <a:pt x="0" y="4"/>
                      </a:cubicBezTo>
                      <a:cubicBezTo>
                        <a:pt x="2" y="0"/>
                        <a:pt x="8" y="0"/>
                        <a:pt x="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1" name="iŝlîḓè">
                  <a:extLst>
                    <a:ext uri="{FF2B5EF4-FFF2-40B4-BE49-F238E27FC236}">
                      <a16:creationId xmlns="" xmlns:a16="http://schemas.microsoft.com/office/drawing/2014/main" id="{A93B9575-D17D-4B7F-9160-31D01295F9D3}"/>
                    </a:ext>
                  </a:extLst>
                </p:cNvPr>
                <p:cNvSpPr/>
                <p:nvPr/>
              </p:nvSpPr>
              <p:spPr bwMode="auto">
                <a:xfrm>
                  <a:off x="7615668" y="2340961"/>
                  <a:ext cx="51829" cy="33619"/>
                </a:xfrm>
                <a:custGeom>
                  <a:avLst/>
                  <a:gdLst>
                    <a:gd name="T0" fmla="*/ 24 w 25"/>
                    <a:gd name="T1" fmla="*/ 1 h 16"/>
                    <a:gd name="T2" fmla="*/ 22 w 25"/>
                    <a:gd name="T3" fmla="*/ 8 h 16"/>
                    <a:gd name="T4" fmla="*/ 18 w 25"/>
                    <a:gd name="T5" fmla="*/ 8 h 16"/>
                    <a:gd name="T6" fmla="*/ 2 w 25"/>
                    <a:gd name="T7" fmla="*/ 16 h 16"/>
                    <a:gd name="T8" fmla="*/ 7 w 25"/>
                    <a:gd name="T9" fmla="*/ 10 h 16"/>
                    <a:gd name="T10" fmla="*/ 11 w 25"/>
                    <a:gd name="T11" fmla="*/ 6 h 16"/>
                    <a:gd name="T12" fmla="*/ 15 w 25"/>
                    <a:gd name="T13" fmla="*/ 2 h 16"/>
                    <a:gd name="T14" fmla="*/ 24 w 25"/>
                    <a:gd name="T15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16">
                      <a:moveTo>
                        <a:pt x="24" y="1"/>
                      </a:moveTo>
                      <a:cubicBezTo>
                        <a:pt x="25" y="4"/>
                        <a:pt x="23" y="7"/>
                        <a:pt x="22" y="8"/>
                      </a:cubicBezTo>
                      <a:cubicBezTo>
                        <a:pt x="21" y="9"/>
                        <a:pt x="19" y="7"/>
                        <a:pt x="18" y="8"/>
                      </a:cubicBezTo>
                      <a:cubicBezTo>
                        <a:pt x="16" y="11"/>
                        <a:pt x="10" y="16"/>
                        <a:pt x="2" y="16"/>
                      </a:cubicBezTo>
                      <a:cubicBezTo>
                        <a:pt x="0" y="11"/>
                        <a:pt x="5" y="11"/>
                        <a:pt x="7" y="10"/>
                      </a:cubicBezTo>
                      <a:cubicBezTo>
                        <a:pt x="8" y="9"/>
                        <a:pt x="10" y="7"/>
                        <a:pt x="11" y="6"/>
                      </a:cubicBezTo>
                      <a:cubicBezTo>
                        <a:pt x="12" y="5"/>
                        <a:pt x="14" y="5"/>
                        <a:pt x="15" y="2"/>
                      </a:cubicBezTo>
                      <a:cubicBezTo>
                        <a:pt x="20" y="4"/>
                        <a:pt x="19" y="0"/>
                        <a:pt x="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2" name="iṣḻíḍe">
                  <a:extLst>
                    <a:ext uri="{FF2B5EF4-FFF2-40B4-BE49-F238E27FC236}">
                      <a16:creationId xmlns="" xmlns:a16="http://schemas.microsoft.com/office/drawing/2014/main" id="{91ADDEF4-2040-4B02-8C4F-9C49AD00C7B7}"/>
                    </a:ext>
                  </a:extLst>
                </p:cNvPr>
                <p:cNvSpPr/>
                <p:nvPr/>
              </p:nvSpPr>
              <p:spPr bwMode="auto">
                <a:xfrm>
                  <a:off x="8401508" y="2785009"/>
                  <a:ext cx="28016" cy="39222"/>
                </a:xfrm>
                <a:custGeom>
                  <a:avLst/>
                  <a:gdLst>
                    <a:gd name="T0" fmla="*/ 2 w 13"/>
                    <a:gd name="T1" fmla="*/ 0 h 19"/>
                    <a:gd name="T2" fmla="*/ 4 w 13"/>
                    <a:gd name="T3" fmla="*/ 4 h 19"/>
                    <a:gd name="T4" fmla="*/ 9 w 13"/>
                    <a:gd name="T5" fmla="*/ 9 h 19"/>
                    <a:gd name="T6" fmla="*/ 11 w 13"/>
                    <a:gd name="T7" fmla="*/ 19 h 19"/>
                    <a:gd name="T8" fmla="*/ 6 w 13"/>
                    <a:gd name="T9" fmla="*/ 19 h 19"/>
                    <a:gd name="T10" fmla="*/ 0 w 13"/>
                    <a:gd name="T11" fmla="*/ 4 h 19"/>
                    <a:gd name="T12" fmla="*/ 2 w 13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19">
                      <a:moveTo>
                        <a:pt x="2" y="0"/>
                      </a:moveTo>
                      <a:cubicBezTo>
                        <a:pt x="4" y="0"/>
                        <a:pt x="3" y="2"/>
                        <a:pt x="4" y="4"/>
                      </a:cubicBezTo>
                      <a:cubicBezTo>
                        <a:pt x="2" y="6"/>
                        <a:pt x="12" y="7"/>
                        <a:pt x="9" y="9"/>
                      </a:cubicBezTo>
                      <a:cubicBezTo>
                        <a:pt x="6" y="13"/>
                        <a:pt x="13" y="10"/>
                        <a:pt x="11" y="19"/>
                      </a:cubicBezTo>
                      <a:cubicBezTo>
                        <a:pt x="8" y="19"/>
                        <a:pt x="6" y="16"/>
                        <a:pt x="6" y="19"/>
                      </a:cubicBezTo>
                      <a:cubicBezTo>
                        <a:pt x="3" y="16"/>
                        <a:pt x="2" y="8"/>
                        <a:pt x="0" y="4"/>
                      </a:cubicBezTo>
                      <a:cubicBezTo>
                        <a:pt x="2" y="4"/>
                        <a:pt x="1" y="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3" name="íṧlïdê">
                  <a:extLst>
                    <a:ext uri="{FF2B5EF4-FFF2-40B4-BE49-F238E27FC236}">
                      <a16:creationId xmlns="" xmlns:a16="http://schemas.microsoft.com/office/drawing/2014/main" id="{49484B7B-0DCD-4137-8615-11B6EE645F21}"/>
                    </a:ext>
                  </a:extLst>
                </p:cNvPr>
                <p:cNvSpPr/>
                <p:nvPr/>
              </p:nvSpPr>
              <p:spPr bwMode="auto">
                <a:xfrm>
                  <a:off x="8408511" y="2820029"/>
                  <a:ext cx="64436" cy="85448"/>
                </a:xfrm>
                <a:custGeom>
                  <a:avLst/>
                  <a:gdLst>
                    <a:gd name="T0" fmla="*/ 10 w 31"/>
                    <a:gd name="T1" fmla="*/ 0 h 41"/>
                    <a:gd name="T2" fmla="*/ 12 w 31"/>
                    <a:gd name="T3" fmla="*/ 2 h 41"/>
                    <a:gd name="T4" fmla="*/ 16 w 31"/>
                    <a:gd name="T5" fmla="*/ 2 h 41"/>
                    <a:gd name="T6" fmla="*/ 31 w 31"/>
                    <a:gd name="T7" fmla="*/ 9 h 41"/>
                    <a:gd name="T8" fmla="*/ 31 w 31"/>
                    <a:gd name="T9" fmla="*/ 19 h 41"/>
                    <a:gd name="T10" fmla="*/ 25 w 31"/>
                    <a:gd name="T11" fmla="*/ 19 h 41"/>
                    <a:gd name="T12" fmla="*/ 23 w 31"/>
                    <a:gd name="T13" fmla="*/ 22 h 41"/>
                    <a:gd name="T14" fmla="*/ 21 w 31"/>
                    <a:gd name="T15" fmla="*/ 33 h 41"/>
                    <a:gd name="T16" fmla="*/ 19 w 31"/>
                    <a:gd name="T17" fmla="*/ 37 h 41"/>
                    <a:gd name="T18" fmla="*/ 10 w 31"/>
                    <a:gd name="T19" fmla="*/ 39 h 41"/>
                    <a:gd name="T20" fmla="*/ 8 w 31"/>
                    <a:gd name="T21" fmla="*/ 33 h 41"/>
                    <a:gd name="T22" fmla="*/ 12 w 31"/>
                    <a:gd name="T23" fmla="*/ 30 h 41"/>
                    <a:gd name="T24" fmla="*/ 1 w 31"/>
                    <a:gd name="T25" fmla="*/ 24 h 41"/>
                    <a:gd name="T26" fmla="*/ 8 w 31"/>
                    <a:gd name="T27" fmla="*/ 17 h 41"/>
                    <a:gd name="T28" fmla="*/ 10 w 31"/>
                    <a:gd name="T2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41">
                      <a:moveTo>
                        <a:pt x="10" y="0"/>
                      </a:moveTo>
                      <a:cubicBezTo>
                        <a:pt x="12" y="0"/>
                        <a:pt x="12" y="1"/>
                        <a:pt x="12" y="2"/>
                      </a:cubicBezTo>
                      <a:cubicBezTo>
                        <a:pt x="12" y="5"/>
                        <a:pt x="16" y="2"/>
                        <a:pt x="16" y="2"/>
                      </a:cubicBezTo>
                      <a:cubicBezTo>
                        <a:pt x="21" y="5"/>
                        <a:pt x="19" y="12"/>
                        <a:pt x="31" y="9"/>
                      </a:cubicBezTo>
                      <a:cubicBezTo>
                        <a:pt x="31" y="12"/>
                        <a:pt x="31" y="15"/>
                        <a:pt x="31" y="19"/>
                      </a:cubicBezTo>
                      <a:cubicBezTo>
                        <a:pt x="29" y="19"/>
                        <a:pt x="27" y="19"/>
                        <a:pt x="25" y="19"/>
                      </a:cubicBezTo>
                      <a:cubicBezTo>
                        <a:pt x="25" y="21"/>
                        <a:pt x="25" y="22"/>
                        <a:pt x="23" y="22"/>
                      </a:cubicBezTo>
                      <a:cubicBezTo>
                        <a:pt x="27" y="27"/>
                        <a:pt x="22" y="28"/>
                        <a:pt x="21" y="33"/>
                      </a:cubicBezTo>
                      <a:cubicBezTo>
                        <a:pt x="21" y="35"/>
                        <a:pt x="15" y="36"/>
                        <a:pt x="19" y="37"/>
                      </a:cubicBezTo>
                      <a:cubicBezTo>
                        <a:pt x="20" y="41"/>
                        <a:pt x="13" y="38"/>
                        <a:pt x="10" y="39"/>
                      </a:cubicBezTo>
                      <a:cubicBezTo>
                        <a:pt x="11" y="36"/>
                        <a:pt x="8" y="36"/>
                        <a:pt x="8" y="33"/>
                      </a:cubicBezTo>
                      <a:cubicBezTo>
                        <a:pt x="8" y="30"/>
                        <a:pt x="10" y="30"/>
                        <a:pt x="12" y="30"/>
                      </a:cubicBezTo>
                      <a:cubicBezTo>
                        <a:pt x="9" y="27"/>
                        <a:pt x="8" y="22"/>
                        <a:pt x="1" y="24"/>
                      </a:cubicBezTo>
                      <a:cubicBezTo>
                        <a:pt x="0" y="19"/>
                        <a:pt x="6" y="19"/>
                        <a:pt x="8" y="17"/>
                      </a:cubicBezTo>
                      <a:cubicBezTo>
                        <a:pt x="9" y="7"/>
                        <a:pt x="8" y="7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4" name="íşlîḓe">
                  <a:extLst>
                    <a:ext uri="{FF2B5EF4-FFF2-40B4-BE49-F238E27FC236}">
                      <a16:creationId xmlns="" xmlns:a16="http://schemas.microsoft.com/office/drawing/2014/main" id="{19FB0ABC-AAFE-4669-B46D-3957AE61D958}"/>
                    </a:ext>
                  </a:extLst>
                </p:cNvPr>
                <p:cNvSpPr/>
                <p:nvPr/>
              </p:nvSpPr>
              <p:spPr bwMode="auto">
                <a:xfrm>
                  <a:off x="7957459" y="2890068"/>
                  <a:ext cx="51829" cy="56031"/>
                </a:xfrm>
                <a:custGeom>
                  <a:avLst/>
                  <a:gdLst>
                    <a:gd name="T0" fmla="*/ 24 w 25"/>
                    <a:gd name="T1" fmla="*/ 1 h 27"/>
                    <a:gd name="T2" fmla="*/ 24 w 25"/>
                    <a:gd name="T3" fmla="*/ 12 h 27"/>
                    <a:gd name="T4" fmla="*/ 22 w 25"/>
                    <a:gd name="T5" fmla="*/ 9 h 27"/>
                    <a:gd name="T6" fmla="*/ 20 w 25"/>
                    <a:gd name="T7" fmla="*/ 11 h 27"/>
                    <a:gd name="T8" fmla="*/ 20 w 25"/>
                    <a:gd name="T9" fmla="*/ 20 h 27"/>
                    <a:gd name="T10" fmla="*/ 16 w 25"/>
                    <a:gd name="T11" fmla="*/ 20 h 27"/>
                    <a:gd name="T12" fmla="*/ 16 w 25"/>
                    <a:gd name="T13" fmla="*/ 24 h 27"/>
                    <a:gd name="T14" fmla="*/ 11 w 25"/>
                    <a:gd name="T15" fmla="*/ 27 h 27"/>
                    <a:gd name="T16" fmla="*/ 7 w 25"/>
                    <a:gd name="T17" fmla="*/ 22 h 27"/>
                    <a:gd name="T18" fmla="*/ 3 w 25"/>
                    <a:gd name="T19" fmla="*/ 18 h 27"/>
                    <a:gd name="T20" fmla="*/ 0 w 25"/>
                    <a:gd name="T21" fmla="*/ 7 h 27"/>
                    <a:gd name="T22" fmla="*/ 15 w 25"/>
                    <a:gd name="T23" fmla="*/ 3 h 27"/>
                    <a:gd name="T24" fmla="*/ 24 w 25"/>
                    <a:gd name="T25" fmla="*/ 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27">
                      <a:moveTo>
                        <a:pt x="24" y="1"/>
                      </a:moveTo>
                      <a:cubicBezTo>
                        <a:pt x="23" y="5"/>
                        <a:pt x="25" y="8"/>
                        <a:pt x="24" y="12"/>
                      </a:cubicBezTo>
                      <a:cubicBezTo>
                        <a:pt x="24" y="13"/>
                        <a:pt x="22" y="10"/>
                        <a:pt x="22" y="9"/>
                      </a:cubicBezTo>
                      <a:cubicBezTo>
                        <a:pt x="22" y="9"/>
                        <a:pt x="21" y="9"/>
                        <a:pt x="20" y="11"/>
                      </a:cubicBezTo>
                      <a:cubicBezTo>
                        <a:pt x="19" y="13"/>
                        <a:pt x="21" y="17"/>
                        <a:pt x="20" y="20"/>
                      </a:cubicBezTo>
                      <a:cubicBezTo>
                        <a:pt x="20" y="20"/>
                        <a:pt x="17" y="19"/>
                        <a:pt x="16" y="20"/>
                      </a:cubicBezTo>
                      <a:cubicBezTo>
                        <a:pt x="16" y="20"/>
                        <a:pt x="17" y="23"/>
                        <a:pt x="16" y="24"/>
                      </a:cubicBezTo>
                      <a:cubicBezTo>
                        <a:pt x="15" y="25"/>
                        <a:pt x="11" y="24"/>
                        <a:pt x="11" y="27"/>
                      </a:cubicBezTo>
                      <a:cubicBezTo>
                        <a:pt x="9" y="26"/>
                        <a:pt x="8" y="24"/>
                        <a:pt x="7" y="22"/>
                      </a:cubicBezTo>
                      <a:cubicBezTo>
                        <a:pt x="6" y="21"/>
                        <a:pt x="4" y="19"/>
                        <a:pt x="3" y="18"/>
                      </a:cubicBezTo>
                      <a:cubicBezTo>
                        <a:pt x="2" y="14"/>
                        <a:pt x="4" y="9"/>
                        <a:pt x="0" y="7"/>
                      </a:cubicBezTo>
                      <a:cubicBezTo>
                        <a:pt x="2" y="4"/>
                        <a:pt x="9" y="4"/>
                        <a:pt x="15" y="3"/>
                      </a:cubicBezTo>
                      <a:cubicBezTo>
                        <a:pt x="18" y="2"/>
                        <a:pt x="20" y="0"/>
                        <a:pt x="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5" name="íṧḻiḑé">
                  <a:extLst>
                    <a:ext uri="{FF2B5EF4-FFF2-40B4-BE49-F238E27FC236}">
                      <a16:creationId xmlns="" xmlns:a16="http://schemas.microsoft.com/office/drawing/2014/main" id="{A25A11E7-1993-4719-9F64-02CFB3B70D46}"/>
                    </a:ext>
                  </a:extLst>
                </p:cNvPr>
                <p:cNvSpPr/>
                <p:nvPr/>
              </p:nvSpPr>
              <p:spPr bwMode="auto">
                <a:xfrm>
                  <a:off x="4511535" y="414885"/>
                  <a:ext cx="952532" cy="710197"/>
                </a:xfrm>
                <a:custGeom>
                  <a:avLst/>
                  <a:gdLst>
                    <a:gd name="T0" fmla="*/ 325 w 458"/>
                    <a:gd name="T1" fmla="*/ 39 h 342"/>
                    <a:gd name="T2" fmla="*/ 343 w 458"/>
                    <a:gd name="T3" fmla="*/ 40 h 342"/>
                    <a:gd name="T4" fmla="*/ 370 w 458"/>
                    <a:gd name="T5" fmla="*/ 35 h 342"/>
                    <a:gd name="T6" fmla="*/ 384 w 458"/>
                    <a:gd name="T7" fmla="*/ 37 h 342"/>
                    <a:gd name="T8" fmla="*/ 383 w 458"/>
                    <a:gd name="T9" fmla="*/ 42 h 342"/>
                    <a:gd name="T10" fmla="*/ 431 w 458"/>
                    <a:gd name="T11" fmla="*/ 33 h 342"/>
                    <a:gd name="T12" fmla="*/ 457 w 458"/>
                    <a:gd name="T13" fmla="*/ 39 h 342"/>
                    <a:gd name="T14" fmla="*/ 424 w 458"/>
                    <a:gd name="T15" fmla="*/ 55 h 342"/>
                    <a:gd name="T16" fmla="*/ 414 w 458"/>
                    <a:gd name="T17" fmla="*/ 68 h 342"/>
                    <a:gd name="T18" fmla="*/ 397 w 458"/>
                    <a:gd name="T19" fmla="*/ 87 h 342"/>
                    <a:gd name="T20" fmla="*/ 401 w 458"/>
                    <a:gd name="T21" fmla="*/ 104 h 342"/>
                    <a:gd name="T22" fmla="*/ 390 w 458"/>
                    <a:gd name="T23" fmla="*/ 121 h 342"/>
                    <a:gd name="T24" fmla="*/ 403 w 458"/>
                    <a:gd name="T25" fmla="*/ 143 h 342"/>
                    <a:gd name="T26" fmla="*/ 392 w 458"/>
                    <a:gd name="T27" fmla="*/ 160 h 342"/>
                    <a:gd name="T28" fmla="*/ 379 w 458"/>
                    <a:gd name="T29" fmla="*/ 175 h 342"/>
                    <a:gd name="T30" fmla="*/ 397 w 458"/>
                    <a:gd name="T31" fmla="*/ 208 h 342"/>
                    <a:gd name="T32" fmla="*/ 368 w 458"/>
                    <a:gd name="T33" fmla="*/ 204 h 342"/>
                    <a:gd name="T34" fmla="*/ 366 w 458"/>
                    <a:gd name="T35" fmla="*/ 216 h 342"/>
                    <a:gd name="T36" fmla="*/ 353 w 458"/>
                    <a:gd name="T37" fmla="*/ 234 h 342"/>
                    <a:gd name="T38" fmla="*/ 323 w 458"/>
                    <a:gd name="T39" fmla="*/ 242 h 342"/>
                    <a:gd name="T40" fmla="*/ 308 w 458"/>
                    <a:gd name="T41" fmla="*/ 251 h 342"/>
                    <a:gd name="T42" fmla="*/ 299 w 458"/>
                    <a:gd name="T43" fmla="*/ 262 h 342"/>
                    <a:gd name="T44" fmla="*/ 258 w 458"/>
                    <a:gd name="T45" fmla="*/ 273 h 342"/>
                    <a:gd name="T46" fmla="*/ 247 w 458"/>
                    <a:gd name="T47" fmla="*/ 290 h 342"/>
                    <a:gd name="T48" fmla="*/ 235 w 458"/>
                    <a:gd name="T49" fmla="*/ 305 h 342"/>
                    <a:gd name="T50" fmla="*/ 232 w 458"/>
                    <a:gd name="T51" fmla="*/ 320 h 342"/>
                    <a:gd name="T52" fmla="*/ 207 w 458"/>
                    <a:gd name="T53" fmla="*/ 335 h 342"/>
                    <a:gd name="T54" fmla="*/ 181 w 458"/>
                    <a:gd name="T55" fmla="*/ 322 h 342"/>
                    <a:gd name="T56" fmla="*/ 166 w 458"/>
                    <a:gd name="T57" fmla="*/ 303 h 342"/>
                    <a:gd name="T58" fmla="*/ 157 w 458"/>
                    <a:gd name="T59" fmla="*/ 290 h 342"/>
                    <a:gd name="T60" fmla="*/ 150 w 458"/>
                    <a:gd name="T61" fmla="*/ 262 h 342"/>
                    <a:gd name="T62" fmla="*/ 153 w 458"/>
                    <a:gd name="T63" fmla="*/ 253 h 342"/>
                    <a:gd name="T64" fmla="*/ 166 w 458"/>
                    <a:gd name="T65" fmla="*/ 238 h 342"/>
                    <a:gd name="T66" fmla="*/ 159 w 458"/>
                    <a:gd name="T67" fmla="*/ 219 h 342"/>
                    <a:gd name="T68" fmla="*/ 163 w 458"/>
                    <a:gd name="T69" fmla="*/ 204 h 342"/>
                    <a:gd name="T70" fmla="*/ 144 w 458"/>
                    <a:gd name="T71" fmla="*/ 199 h 342"/>
                    <a:gd name="T72" fmla="*/ 131 w 458"/>
                    <a:gd name="T73" fmla="*/ 175 h 342"/>
                    <a:gd name="T74" fmla="*/ 118 w 458"/>
                    <a:gd name="T75" fmla="*/ 148 h 342"/>
                    <a:gd name="T76" fmla="*/ 84 w 458"/>
                    <a:gd name="T77" fmla="*/ 132 h 342"/>
                    <a:gd name="T78" fmla="*/ 38 w 458"/>
                    <a:gd name="T79" fmla="*/ 134 h 342"/>
                    <a:gd name="T80" fmla="*/ 38 w 458"/>
                    <a:gd name="T81" fmla="*/ 122 h 342"/>
                    <a:gd name="T82" fmla="*/ 19 w 458"/>
                    <a:gd name="T83" fmla="*/ 106 h 342"/>
                    <a:gd name="T84" fmla="*/ 28 w 458"/>
                    <a:gd name="T85" fmla="*/ 89 h 342"/>
                    <a:gd name="T86" fmla="*/ 51 w 458"/>
                    <a:gd name="T87" fmla="*/ 80 h 342"/>
                    <a:gd name="T88" fmla="*/ 55 w 458"/>
                    <a:gd name="T89" fmla="*/ 68 h 342"/>
                    <a:gd name="T90" fmla="*/ 49 w 458"/>
                    <a:gd name="T91" fmla="*/ 61 h 342"/>
                    <a:gd name="T92" fmla="*/ 66 w 458"/>
                    <a:gd name="T93" fmla="*/ 55 h 342"/>
                    <a:gd name="T94" fmla="*/ 84 w 458"/>
                    <a:gd name="T95" fmla="*/ 37 h 342"/>
                    <a:gd name="T96" fmla="*/ 140 w 458"/>
                    <a:gd name="T97" fmla="*/ 29 h 342"/>
                    <a:gd name="T98" fmla="*/ 166 w 458"/>
                    <a:gd name="T99" fmla="*/ 37 h 342"/>
                    <a:gd name="T100" fmla="*/ 191 w 458"/>
                    <a:gd name="T101" fmla="*/ 24 h 342"/>
                    <a:gd name="T102" fmla="*/ 213 w 458"/>
                    <a:gd name="T103" fmla="*/ 25 h 342"/>
                    <a:gd name="T104" fmla="*/ 220 w 458"/>
                    <a:gd name="T105" fmla="*/ 12 h 342"/>
                    <a:gd name="T106" fmla="*/ 263 w 458"/>
                    <a:gd name="T107" fmla="*/ 3 h 342"/>
                    <a:gd name="T108" fmla="*/ 323 w 458"/>
                    <a:gd name="T109" fmla="*/ 1 h 342"/>
                    <a:gd name="T110" fmla="*/ 368 w 458"/>
                    <a:gd name="T111" fmla="*/ 16 h 342"/>
                    <a:gd name="T112" fmla="*/ 383 w 458"/>
                    <a:gd name="T113" fmla="*/ 27 h 342"/>
                    <a:gd name="T114" fmla="*/ 319 w 458"/>
                    <a:gd name="T115" fmla="*/ 29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58" h="342">
                      <a:moveTo>
                        <a:pt x="310" y="35"/>
                      </a:moveTo>
                      <a:cubicBezTo>
                        <a:pt x="310" y="37"/>
                        <a:pt x="314" y="36"/>
                        <a:pt x="314" y="39"/>
                      </a:cubicBezTo>
                      <a:cubicBezTo>
                        <a:pt x="316" y="40"/>
                        <a:pt x="319" y="37"/>
                        <a:pt x="319" y="37"/>
                      </a:cubicBezTo>
                      <a:cubicBezTo>
                        <a:pt x="322" y="36"/>
                        <a:pt x="322" y="39"/>
                        <a:pt x="325" y="39"/>
                      </a:cubicBezTo>
                      <a:cubicBezTo>
                        <a:pt x="326" y="38"/>
                        <a:pt x="327" y="37"/>
                        <a:pt x="329" y="37"/>
                      </a:cubicBezTo>
                      <a:cubicBezTo>
                        <a:pt x="330" y="36"/>
                        <a:pt x="332" y="37"/>
                        <a:pt x="334" y="37"/>
                      </a:cubicBezTo>
                      <a:cubicBezTo>
                        <a:pt x="341" y="35"/>
                        <a:pt x="349" y="32"/>
                        <a:pt x="355" y="35"/>
                      </a:cubicBezTo>
                      <a:cubicBezTo>
                        <a:pt x="353" y="39"/>
                        <a:pt x="345" y="36"/>
                        <a:pt x="343" y="40"/>
                      </a:cubicBezTo>
                      <a:cubicBezTo>
                        <a:pt x="344" y="44"/>
                        <a:pt x="347" y="40"/>
                        <a:pt x="347" y="40"/>
                      </a:cubicBezTo>
                      <a:cubicBezTo>
                        <a:pt x="351" y="41"/>
                        <a:pt x="351" y="43"/>
                        <a:pt x="356" y="40"/>
                      </a:cubicBezTo>
                      <a:cubicBezTo>
                        <a:pt x="358" y="40"/>
                        <a:pt x="359" y="39"/>
                        <a:pt x="360" y="39"/>
                      </a:cubicBezTo>
                      <a:cubicBezTo>
                        <a:pt x="361" y="38"/>
                        <a:pt x="369" y="35"/>
                        <a:pt x="370" y="35"/>
                      </a:cubicBezTo>
                      <a:cubicBezTo>
                        <a:pt x="373" y="40"/>
                        <a:pt x="368" y="33"/>
                        <a:pt x="371" y="33"/>
                      </a:cubicBezTo>
                      <a:cubicBezTo>
                        <a:pt x="372" y="33"/>
                        <a:pt x="377" y="33"/>
                        <a:pt x="377" y="33"/>
                      </a:cubicBezTo>
                      <a:cubicBezTo>
                        <a:pt x="378" y="32"/>
                        <a:pt x="381" y="30"/>
                        <a:pt x="386" y="31"/>
                      </a:cubicBezTo>
                      <a:cubicBezTo>
                        <a:pt x="386" y="34"/>
                        <a:pt x="387" y="36"/>
                        <a:pt x="384" y="37"/>
                      </a:cubicBezTo>
                      <a:cubicBezTo>
                        <a:pt x="384" y="38"/>
                        <a:pt x="382" y="39"/>
                        <a:pt x="381" y="40"/>
                      </a:cubicBezTo>
                      <a:cubicBezTo>
                        <a:pt x="379" y="43"/>
                        <a:pt x="378" y="47"/>
                        <a:pt x="373" y="46"/>
                      </a:cubicBezTo>
                      <a:cubicBezTo>
                        <a:pt x="374" y="52"/>
                        <a:pt x="377" y="44"/>
                        <a:pt x="381" y="46"/>
                      </a:cubicBezTo>
                      <a:cubicBezTo>
                        <a:pt x="383" y="47"/>
                        <a:pt x="382" y="43"/>
                        <a:pt x="383" y="42"/>
                      </a:cubicBezTo>
                      <a:cubicBezTo>
                        <a:pt x="385" y="41"/>
                        <a:pt x="392" y="43"/>
                        <a:pt x="392" y="39"/>
                      </a:cubicBezTo>
                      <a:cubicBezTo>
                        <a:pt x="396" y="45"/>
                        <a:pt x="408" y="36"/>
                        <a:pt x="411" y="40"/>
                      </a:cubicBezTo>
                      <a:cubicBezTo>
                        <a:pt x="412" y="39"/>
                        <a:pt x="414" y="37"/>
                        <a:pt x="416" y="35"/>
                      </a:cubicBezTo>
                      <a:cubicBezTo>
                        <a:pt x="422" y="37"/>
                        <a:pt x="426" y="33"/>
                        <a:pt x="431" y="33"/>
                      </a:cubicBezTo>
                      <a:cubicBezTo>
                        <a:pt x="430" y="33"/>
                        <a:pt x="432" y="35"/>
                        <a:pt x="433" y="35"/>
                      </a:cubicBezTo>
                      <a:cubicBezTo>
                        <a:pt x="434" y="35"/>
                        <a:pt x="441" y="34"/>
                        <a:pt x="442" y="35"/>
                      </a:cubicBezTo>
                      <a:cubicBezTo>
                        <a:pt x="444" y="37"/>
                        <a:pt x="443" y="34"/>
                        <a:pt x="446" y="35"/>
                      </a:cubicBezTo>
                      <a:cubicBezTo>
                        <a:pt x="449" y="36"/>
                        <a:pt x="453" y="39"/>
                        <a:pt x="457" y="39"/>
                      </a:cubicBezTo>
                      <a:cubicBezTo>
                        <a:pt x="458" y="42"/>
                        <a:pt x="455" y="41"/>
                        <a:pt x="453" y="42"/>
                      </a:cubicBezTo>
                      <a:cubicBezTo>
                        <a:pt x="452" y="43"/>
                        <a:pt x="451" y="45"/>
                        <a:pt x="450" y="46"/>
                      </a:cubicBezTo>
                      <a:cubicBezTo>
                        <a:pt x="445" y="48"/>
                        <a:pt x="437" y="47"/>
                        <a:pt x="437" y="53"/>
                      </a:cubicBezTo>
                      <a:cubicBezTo>
                        <a:pt x="432" y="53"/>
                        <a:pt x="426" y="53"/>
                        <a:pt x="424" y="55"/>
                      </a:cubicBezTo>
                      <a:cubicBezTo>
                        <a:pt x="426" y="58"/>
                        <a:pt x="430" y="59"/>
                        <a:pt x="422" y="59"/>
                      </a:cubicBezTo>
                      <a:cubicBezTo>
                        <a:pt x="422" y="61"/>
                        <a:pt x="425" y="61"/>
                        <a:pt x="427" y="61"/>
                      </a:cubicBezTo>
                      <a:cubicBezTo>
                        <a:pt x="424" y="66"/>
                        <a:pt x="415" y="65"/>
                        <a:pt x="414" y="72"/>
                      </a:cubicBezTo>
                      <a:cubicBezTo>
                        <a:pt x="411" y="72"/>
                        <a:pt x="415" y="69"/>
                        <a:pt x="414" y="68"/>
                      </a:cubicBezTo>
                      <a:cubicBezTo>
                        <a:pt x="413" y="68"/>
                        <a:pt x="408" y="71"/>
                        <a:pt x="405" y="72"/>
                      </a:cubicBezTo>
                      <a:cubicBezTo>
                        <a:pt x="405" y="74"/>
                        <a:pt x="407" y="73"/>
                        <a:pt x="409" y="74"/>
                      </a:cubicBezTo>
                      <a:cubicBezTo>
                        <a:pt x="404" y="78"/>
                        <a:pt x="407" y="77"/>
                        <a:pt x="405" y="83"/>
                      </a:cubicBezTo>
                      <a:cubicBezTo>
                        <a:pt x="405" y="85"/>
                        <a:pt x="398" y="86"/>
                        <a:pt x="397" y="87"/>
                      </a:cubicBezTo>
                      <a:cubicBezTo>
                        <a:pt x="397" y="88"/>
                        <a:pt x="398" y="92"/>
                        <a:pt x="397" y="93"/>
                      </a:cubicBezTo>
                      <a:cubicBezTo>
                        <a:pt x="396" y="94"/>
                        <a:pt x="392" y="93"/>
                        <a:pt x="390" y="94"/>
                      </a:cubicBezTo>
                      <a:cubicBezTo>
                        <a:pt x="391" y="97"/>
                        <a:pt x="393" y="97"/>
                        <a:pt x="394" y="100"/>
                      </a:cubicBezTo>
                      <a:cubicBezTo>
                        <a:pt x="395" y="104"/>
                        <a:pt x="399" y="102"/>
                        <a:pt x="401" y="104"/>
                      </a:cubicBezTo>
                      <a:cubicBezTo>
                        <a:pt x="402" y="104"/>
                        <a:pt x="401" y="107"/>
                        <a:pt x="401" y="107"/>
                      </a:cubicBezTo>
                      <a:cubicBezTo>
                        <a:pt x="403" y="109"/>
                        <a:pt x="406" y="108"/>
                        <a:pt x="407" y="109"/>
                      </a:cubicBezTo>
                      <a:cubicBezTo>
                        <a:pt x="407" y="113"/>
                        <a:pt x="409" y="113"/>
                        <a:pt x="409" y="117"/>
                      </a:cubicBezTo>
                      <a:cubicBezTo>
                        <a:pt x="403" y="119"/>
                        <a:pt x="397" y="117"/>
                        <a:pt x="390" y="121"/>
                      </a:cubicBezTo>
                      <a:cubicBezTo>
                        <a:pt x="395" y="125"/>
                        <a:pt x="399" y="131"/>
                        <a:pt x="409" y="130"/>
                      </a:cubicBezTo>
                      <a:cubicBezTo>
                        <a:pt x="408" y="133"/>
                        <a:pt x="410" y="133"/>
                        <a:pt x="412" y="134"/>
                      </a:cubicBezTo>
                      <a:cubicBezTo>
                        <a:pt x="413" y="138"/>
                        <a:pt x="409" y="136"/>
                        <a:pt x="409" y="139"/>
                      </a:cubicBezTo>
                      <a:cubicBezTo>
                        <a:pt x="409" y="141"/>
                        <a:pt x="406" y="143"/>
                        <a:pt x="403" y="143"/>
                      </a:cubicBezTo>
                      <a:cubicBezTo>
                        <a:pt x="401" y="150"/>
                        <a:pt x="410" y="146"/>
                        <a:pt x="409" y="152"/>
                      </a:cubicBezTo>
                      <a:cubicBezTo>
                        <a:pt x="405" y="152"/>
                        <a:pt x="405" y="154"/>
                        <a:pt x="407" y="154"/>
                      </a:cubicBezTo>
                      <a:cubicBezTo>
                        <a:pt x="405" y="160"/>
                        <a:pt x="401" y="153"/>
                        <a:pt x="397" y="154"/>
                      </a:cubicBezTo>
                      <a:cubicBezTo>
                        <a:pt x="394" y="154"/>
                        <a:pt x="396" y="160"/>
                        <a:pt x="392" y="160"/>
                      </a:cubicBezTo>
                      <a:cubicBezTo>
                        <a:pt x="392" y="163"/>
                        <a:pt x="393" y="164"/>
                        <a:pt x="396" y="165"/>
                      </a:cubicBezTo>
                      <a:cubicBezTo>
                        <a:pt x="395" y="168"/>
                        <a:pt x="391" y="166"/>
                        <a:pt x="388" y="167"/>
                      </a:cubicBezTo>
                      <a:cubicBezTo>
                        <a:pt x="383" y="168"/>
                        <a:pt x="378" y="172"/>
                        <a:pt x="373" y="173"/>
                      </a:cubicBezTo>
                      <a:cubicBezTo>
                        <a:pt x="373" y="175"/>
                        <a:pt x="377" y="174"/>
                        <a:pt x="379" y="175"/>
                      </a:cubicBezTo>
                      <a:cubicBezTo>
                        <a:pt x="381" y="176"/>
                        <a:pt x="382" y="182"/>
                        <a:pt x="386" y="180"/>
                      </a:cubicBezTo>
                      <a:cubicBezTo>
                        <a:pt x="388" y="184"/>
                        <a:pt x="383" y="184"/>
                        <a:pt x="383" y="186"/>
                      </a:cubicBezTo>
                      <a:cubicBezTo>
                        <a:pt x="382" y="188"/>
                        <a:pt x="385" y="194"/>
                        <a:pt x="381" y="195"/>
                      </a:cubicBezTo>
                      <a:cubicBezTo>
                        <a:pt x="383" y="202"/>
                        <a:pt x="396" y="200"/>
                        <a:pt x="397" y="208"/>
                      </a:cubicBezTo>
                      <a:cubicBezTo>
                        <a:pt x="395" y="208"/>
                        <a:pt x="390" y="209"/>
                        <a:pt x="390" y="206"/>
                      </a:cubicBezTo>
                      <a:cubicBezTo>
                        <a:pt x="388" y="207"/>
                        <a:pt x="389" y="208"/>
                        <a:pt x="390" y="208"/>
                      </a:cubicBezTo>
                      <a:cubicBezTo>
                        <a:pt x="385" y="214"/>
                        <a:pt x="382" y="213"/>
                        <a:pt x="373" y="212"/>
                      </a:cubicBezTo>
                      <a:cubicBezTo>
                        <a:pt x="376" y="205"/>
                        <a:pt x="365" y="211"/>
                        <a:pt x="368" y="204"/>
                      </a:cubicBezTo>
                      <a:cubicBezTo>
                        <a:pt x="362" y="203"/>
                        <a:pt x="362" y="208"/>
                        <a:pt x="356" y="206"/>
                      </a:cubicBezTo>
                      <a:cubicBezTo>
                        <a:pt x="359" y="209"/>
                        <a:pt x="358" y="210"/>
                        <a:pt x="355" y="210"/>
                      </a:cubicBezTo>
                      <a:cubicBezTo>
                        <a:pt x="355" y="213"/>
                        <a:pt x="366" y="213"/>
                        <a:pt x="356" y="214"/>
                      </a:cubicBezTo>
                      <a:cubicBezTo>
                        <a:pt x="358" y="218"/>
                        <a:pt x="363" y="215"/>
                        <a:pt x="366" y="216"/>
                      </a:cubicBezTo>
                      <a:cubicBezTo>
                        <a:pt x="370" y="216"/>
                        <a:pt x="375" y="219"/>
                        <a:pt x="381" y="217"/>
                      </a:cubicBezTo>
                      <a:cubicBezTo>
                        <a:pt x="377" y="223"/>
                        <a:pt x="372" y="228"/>
                        <a:pt x="368" y="232"/>
                      </a:cubicBezTo>
                      <a:cubicBezTo>
                        <a:pt x="363" y="231"/>
                        <a:pt x="360" y="233"/>
                        <a:pt x="356" y="234"/>
                      </a:cubicBezTo>
                      <a:cubicBezTo>
                        <a:pt x="356" y="234"/>
                        <a:pt x="353" y="234"/>
                        <a:pt x="353" y="234"/>
                      </a:cubicBezTo>
                      <a:cubicBezTo>
                        <a:pt x="351" y="236"/>
                        <a:pt x="352" y="234"/>
                        <a:pt x="349" y="234"/>
                      </a:cubicBezTo>
                      <a:cubicBezTo>
                        <a:pt x="344" y="234"/>
                        <a:pt x="339" y="238"/>
                        <a:pt x="332" y="238"/>
                      </a:cubicBezTo>
                      <a:cubicBezTo>
                        <a:pt x="329" y="238"/>
                        <a:pt x="332" y="240"/>
                        <a:pt x="332" y="240"/>
                      </a:cubicBezTo>
                      <a:cubicBezTo>
                        <a:pt x="330" y="244"/>
                        <a:pt x="329" y="241"/>
                        <a:pt x="323" y="242"/>
                      </a:cubicBezTo>
                      <a:cubicBezTo>
                        <a:pt x="323" y="243"/>
                        <a:pt x="325" y="243"/>
                        <a:pt x="327" y="244"/>
                      </a:cubicBezTo>
                      <a:cubicBezTo>
                        <a:pt x="327" y="246"/>
                        <a:pt x="313" y="248"/>
                        <a:pt x="315" y="242"/>
                      </a:cubicBezTo>
                      <a:cubicBezTo>
                        <a:pt x="314" y="243"/>
                        <a:pt x="309" y="242"/>
                        <a:pt x="308" y="244"/>
                      </a:cubicBezTo>
                      <a:cubicBezTo>
                        <a:pt x="307" y="245"/>
                        <a:pt x="309" y="249"/>
                        <a:pt x="308" y="251"/>
                      </a:cubicBezTo>
                      <a:cubicBezTo>
                        <a:pt x="308" y="251"/>
                        <a:pt x="303" y="249"/>
                        <a:pt x="302" y="251"/>
                      </a:cubicBezTo>
                      <a:cubicBezTo>
                        <a:pt x="302" y="252"/>
                        <a:pt x="305" y="254"/>
                        <a:pt x="304" y="257"/>
                      </a:cubicBezTo>
                      <a:cubicBezTo>
                        <a:pt x="302" y="259"/>
                        <a:pt x="301" y="257"/>
                        <a:pt x="299" y="257"/>
                      </a:cubicBezTo>
                      <a:cubicBezTo>
                        <a:pt x="299" y="258"/>
                        <a:pt x="299" y="260"/>
                        <a:pt x="299" y="262"/>
                      </a:cubicBezTo>
                      <a:cubicBezTo>
                        <a:pt x="298" y="262"/>
                        <a:pt x="296" y="262"/>
                        <a:pt x="295" y="262"/>
                      </a:cubicBezTo>
                      <a:cubicBezTo>
                        <a:pt x="293" y="263"/>
                        <a:pt x="295" y="265"/>
                        <a:pt x="293" y="266"/>
                      </a:cubicBezTo>
                      <a:cubicBezTo>
                        <a:pt x="290" y="267"/>
                        <a:pt x="282" y="265"/>
                        <a:pt x="284" y="271"/>
                      </a:cubicBezTo>
                      <a:cubicBezTo>
                        <a:pt x="276" y="273"/>
                        <a:pt x="267" y="274"/>
                        <a:pt x="258" y="273"/>
                      </a:cubicBezTo>
                      <a:cubicBezTo>
                        <a:pt x="254" y="276"/>
                        <a:pt x="252" y="285"/>
                        <a:pt x="247" y="281"/>
                      </a:cubicBezTo>
                      <a:cubicBezTo>
                        <a:pt x="247" y="282"/>
                        <a:pt x="249" y="284"/>
                        <a:pt x="248" y="286"/>
                      </a:cubicBezTo>
                      <a:cubicBezTo>
                        <a:pt x="248" y="287"/>
                        <a:pt x="245" y="286"/>
                        <a:pt x="245" y="286"/>
                      </a:cubicBezTo>
                      <a:cubicBezTo>
                        <a:pt x="244" y="287"/>
                        <a:pt x="247" y="289"/>
                        <a:pt x="247" y="290"/>
                      </a:cubicBezTo>
                      <a:cubicBezTo>
                        <a:pt x="247" y="290"/>
                        <a:pt x="245" y="291"/>
                        <a:pt x="245" y="292"/>
                      </a:cubicBezTo>
                      <a:cubicBezTo>
                        <a:pt x="245" y="294"/>
                        <a:pt x="239" y="298"/>
                        <a:pt x="243" y="299"/>
                      </a:cubicBezTo>
                      <a:cubicBezTo>
                        <a:pt x="243" y="302"/>
                        <a:pt x="240" y="300"/>
                        <a:pt x="239" y="301"/>
                      </a:cubicBezTo>
                      <a:cubicBezTo>
                        <a:pt x="238" y="302"/>
                        <a:pt x="236" y="304"/>
                        <a:pt x="235" y="305"/>
                      </a:cubicBezTo>
                      <a:cubicBezTo>
                        <a:pt x="235" y="306"/>
                        <a:pt x="236" y="308"/>
                        <a:pt x="235" y="309"/>
                      </a:cubicBezTo>
                      <a:cubicBezTo>
                        <a:pt x="233" y="311"/>
                        <a:pt x="235" y="313"/>
                        <a:pt x="233" y="316"/>
                      </a:cubicBezTo>
                      <a:cubicBezTo>
                        <a:pt x="233" y="317"/>
                        <a:pt x="230" y="316"/>
                        <a:pt x="230" y="316"/>
                      </a:cubicBezTo>
                      <a:cubicBezTo>
                        <a:pt x="230" y="317"/>
                        <a:pt x="231" y="319"/>
                        <a:pt x="232" y="320"/>
                      </a:cubicBezTo>
                      <a:cubicBezTo>
                        <a:pt x="232" y="323"/>
                        <a:pt x="230" y="323"/>
                        <a:pt x="230" y="326"/>
                      </a:cubicBezTo>
                      <a:cubicBezTo>
                        <a:pt x="230" y="327"/>
                        <a:pt x="231" y="330"/>
                        <a:pt x="232" y="329"/>
                      </a:cubicBezTo>
                      <a:cubicBezTo>
                        <a:pt x="229" y="336"/>
                        <a:pt x="226" y="338"/>
                        <a:pt x="220" y="342"/>
                      </a:cubicBezTo>
                      <a:cubicBezTo>
                        <a:pt x="214" y="342"/>
                        <a:pt x="211" y="338"/>
                        <a:pt x="207" y="335"/>
                      </a:cubicBezTo>
                      <a:cubicBezTo>
                        <a:pt x="202" y="342"/>
                        <a:pt x="191" y="331"/>
                        <a:pt x="192" y="331"/>
                      </a:cubicBezTo>
                      <a:cubicBezTo>
                        <a:pt x="191" y="331"/>
                        <a:pt x="190" y="335"/>
                        <a:pt x="191" y="335"/>
                      </a:cubicBezTo>
                      <a:cubicBezTo>
                        <a:pt x="188" y="334"/>
                        <a:pt x="188" y="331"/>
                        <a:pt x="187" y="329"/>
                      </a:cubicBezTo>
                      <a:cubicBezTo>
                        <a:pt x="185" y="327"/>
                        <a:pt x="180" y="327"/>
                        <a:pt x="181" y="322"/>
                      </a:cubicBezTo>
                      <a:cubicBezTo>
                        <a:pt x="179" y="319"/>
                        <a:pt x="176" y="318"/>
                        <a:pt x="174" y="316"/>
                      </a:cubicBezTo>
                      <a:cubicBezTo>
                        <a:pt x="174" y="314"/>
                        <a:pt x="176" y="315"/>
                        <a:pt x="178" y="314"/>
                      </a:cubicBezTo>
                      <a:cubicBezTo>
                        <a:pt x="177" y="310"/>
                        <a:pt x="173" y="312"/>
                        <a:pt x="170" y="309"/>
                      </a:cubicBezTo>
                      <a:cubicBezTo>
                        <a:pt x="169" y="307"/>
                        <a:pt x="169" y="304"/>
                        <a:pt x="166" y="303"/>
                      </a:cubicBezTo>
                      <a:cubicBezTo>
                        <a:pt x="163" y="307"/>
                        <a:pt x="166" y="300"/>
                        <a:pt x="166" y="301"/>
                      </a:cubicBezTo>
                      <a:cubicBezTo>
                        <a:pt x="166" y="299"/>
                        <a:pt x="164" y="301"/>
                        <a:pt x="163" y="299"/>
                      </a:cubicBezTo>
                      <a:cubicBezTo>
                        <a:pt x="161" y="297"/>
                        <a:pt x="164" y="294"/>
                        <a:pt x="161" y="294"/>
                      </a:cubicBezTo>
                      <a:cubicBezTo>
                        <a:pt x="157" y="294"/>
                        <a:pt x="160" y="286"/>
                        <a:pt x="157" y="290"/>
                      </a:cubicBezTo>
                      <a:cubicBezTo>
                        <a:pt x="155" y="289"/>
                        <a:pt x="155" y="286"/>
                        <a:pt x="151" y="286"/>
                      </a:cubicBezTo>
                      <a:cubicBezTo>
                        <a:pt x="152" y="284"/>
                        <a:pt x="155" y="283"/>
                        <a:pt x="155" y="281"/>
                      </a:cubicBezTo>
                      <a:cubicBezTo>
                        <a:pt x="155" y="278"/>
                        <a:pt x="151" y="279"/>
                        <a:pt x="148" y="279"/>
                      </a:cubicBezTo>
                      <a:cubicBezTo>
                        <a:pt x="146" y="272"/>
                        <a:pt x="147" y="269"/>
                        <a:pt x="150" y="262"/>
                      </a:cubicBezTo>
                      <a:cubicBezTo>
                        <a:pt x="145" y="259"/>
                        <a:pt x="153" y="256"/>
                        <a:pt x="146" y="257"/>
                      </a:cubicBezTo>
                      <a:cubicBezTo>
                        <a:pt x="145" y="254"/>
                        <a:pt x="149" y="256"/>
                        <a:pt x="150" y="255"/>
                      </a:cubicBezTo>
                      <a:cubicBezTo>
                        <a:pt x="150" y="254"/>
                        <a:pt x="149" y="251"/>
                        <a:pt x="150" y="251"/>
                      </a:cubicBezTo>
                      <a:cubicBezTo>
                        <a:pt x="151" y="251"/>
                        <a:pt x="152" y="253"/>
                        <a:pt x="153" y="253"/>
                      </a:cubicBezTo>
                      <a:cubicBezTo>
                        <a:pt x="153" y="249"/>
                        <a:pt x="153" y="245"/>
                        <a:pt x="153" y="242"/>
                      </a:cubicBezTo>
                      <a:cubicBezTo>
                        <a:pt x="156" y="242"/>
                        <a:pt x="158" y="240"/>
                        <a:pt x="159" y="238"/>
                      </a:cubicBezTo>
                      <a:cubicBezTo>
                        <a:pt x="161" y="238"/>
                        <a:pt x="160" y="240"/>
                        <a:pt x="161" y="242"/>
                      </a:cubicBezTo>
                      <a:cubicBezTo>
                        <a:pt x="163" y="240"/>
                        <a:pt x="163" y="237"/>
                        <a:pt x="166" y="238"/>
                      </a:cubicBezTo>
                      <a:cubicBezTo>
                        <a:pt x="168" y="236"/>
                        <a:pt x="164" y="235"/>
                        <a:pt x="164" y="234"/>
                      </a:cubicBezTo>
                      <a:cubicBezTo>
                        <a:pt x="165" y="232"/>
                        <a:pt x="170" y="232"/>
                        <a:pt x="170" y="230"/>
                      </a:cubicBezTo>
                      <a:cubicBezTo>
                        <a:pt x="171" y="227"/>
                        <a:pt x="164" y="226"/>
                        <a:pt x="168" y="221"/>
                      </a:cubicBezTo>
                      <a:cubicBezTo>
                        <a:pt x="160" y="226"/>
                        <a:pt x="172" y="217"/>
                        <a:pt x="159" y="219"/>
                      </a:cubicBezTo>
                      <a:cubicBezTo>
                        <a:pt x="158" y="213"/>
                        <a:pt x="164" y="214"/>
                        <a:pt x="170" y="214"/>
                      </a:cubicBezTo>
                      <a:cubicBezTo>
                        <a:pt x="170" y="212"/>
                        <a:pt x="166" y="212"/>
                        <a:pt x="166" y="210"/>
                      </a:cubicBezTo>
                      <a:cubicBezTo>
                        <a:pt x="167" y="208"/>
                        <a:pt x="164" y="209"/>
                        <a:pt x="163" y="208"/>
                      </a:cubicBezTo>
                      <a:cubicBezTo>
                        <a:pt x="162" y="208"/>
                        <a:pt x="163" y="205"/>
                        <a:pt x="163" y="204"/>
                      </a:cubicBezTo>
                      <a:cubicBezTo>
                        <a:pt x="162" y="204"/>
                        <a:pt x="158" y="201"/>
                        <a:pt x="157" y="201"/>
                      </a:cubicBezTo>
                      <a:cubicBezTo>
                        <a:pt x="156" y="201"/>
                        <a:pt x="154" y="196"/>
                        <a:pt x="151" y="193"/>
                      </a:cubicBezTo>
                      <a:cubicBezTo>
                        <a:pt x="149" y="196"/>
                        <a:pt x="148" y="199"/>
                        <a:pt x="146" y="193"/>
                      </a:cubicBezTo>
                      <a:cubicBezTo>
                        <a:pt x="144" y="194"/>
                        <a:pt x="144" y="197"/>
                        <a:pt x="144" y="199"/>
                      </a:cubicBezTo>
                      <a:cubicBezTo>
                        <a:pt x="141" y="199"/>
                        <a:pt x="138" y="199"/>
                        <a:pt x="135" y="199"/>
                      </a:cubicBezTo>
                      <a:cubicBezTo>
                        <a:pt x="129" y="191"/>
                        <a:pt x="133" y="185"/>
                        <a:pt x="135" y="176"/>
                      </a:cubicBezTo>
                      <a:cubicBezTo>
                        <a:pt x="134" y="175"/>
                        <a:pt x="133" y="173"/>
                        <a:pt x="133" y="171"/>
                      </a:cubicBezTo>
                      <a:cubicBezTo>
                        <a:pt x="131" y="171"/>
                        <a:pt x="131" y="173"/>
                        <a:pt x="131" y="175"/>
                      </a:cubicBezTo>
                      <a:cubicBezTo>
                        <a:pt x="126" y="175"/>
                        <a:pt x="133" y="164"/>
                        <a:pt x="125" y="167"/>
                      </a:cubicBezTo>
                      <a:cubicBezTo>
                        <a:pt x="128" y="164"/>
                        <a:pt x="128" y="162"/>
                        <a:pt x="125" y="160"/>
                      </a:cubicBezTo>
                      <a:cubicBezTo>
                        <a:pt x="125" y="157"/>
                        <a:pt x="122" y="158"/>
                        <a:pt x="120" y="158"/>
                      </a:cubicBezTo>
                      <a:cubicBezTo>
                        <a:pt x="118" y="155"/>
                        <a:pt x="119" y="151"/>
                        <a:pt x="118" y="148"/>
                      </a:cubicBezTo>
                      <a:cubicBezTo>
                        <a:pt x="117" y="146"/>
                        <a:pt x="112" y="146"/>
                        <a:pt x="114" y="141"/>
                      </a:cubicBezTo>
                      <a:cubicBezTo>
                        <a:pt x="111" y="142"/>
                        <a:pt x="110" y="140"/>
                        <a:pt x="109" y="139"/>
                      </a:cubicBezTo>
                      <a:cubicBezTo>
                        <a:pt x="108" y="139"/>
                        <a:pt x="105" y="140"/>
                        <a:pt x="105" y="139"/>
                      </a:cubicBezTo>
                      <a:cubicBezTo>
                        <a:pt x="103" y="136"/>
                        <a:pt x="88" y="138"/>
                        <a:pt x="84" y="132"/>
                      </a:cubicBezTo>
                      <a:cubicBezTo>
                        <a:pt x="77" y="135"/>
                        <a:pt x="62" y="127"/>
                        <a:pt x="58" y="132"/>
                      </a:cubicBezTo>
                      <a:cubicBezTo>
                        <a:pt x="56" y="135"/>
                        <a:pt x="56" y="131"/>
                        <a:pt x="53" y="132"/>
                      </a:cubicBezTo>
                      <a:cubicBezTo>
                        <a:pt x="48" y="132"/>
                        <a:pt x="44" y="135"/>
                        <a:pt x="40" y="135"/>
                      </a:cubicBezTo>
                      <a:cubicBezTo>
                        <a:pt x="40" y="135"/>
                        <a:pt x="39" y="134"/>
                        <a:pt x="38" y="134"/>
                      </a:cubicBezTo>
                      <a:cubicBezTo>
                        <a:pt x="36" y="133"/>
                        <a:pt x="34" y="134"/>
                        <a:pt x="32" y="134"/>
                      </a:cubicBezTo>
                      <a:cubicBezTo>
                        <a:pt x="32" y="130"/>
                        <a:pt x="31" y="129"/>
                        <a:pt x="28" y="128"/>
                      </a:cubicBezTo>
                      <a:cubicBezTo>
                        <a:pt x="28" y="125"/>
                        <a:pt x="33" y="127"/>
                        <a:pt x="34" y="126"/>
                      </a:cubicBezTo>
                      <a:cubicBezTo>
                        <a:pt x="35" y="125"/>
                        <a:pt x="29" y="121"/>
                        <a:pt x="38" y="122"/>
                      </a:cubicBezTo>
                      <a:cubicBezTo>
                        <a:pt x="35" y="117"/>
                        <a:pt x="21" y="123"/>
                        <a:pt x="17" y="119"/>
                      </a:cubicBezTo>
                      <a:cubicBezTo>
                        <a:pt x="21" y="109"/>
                        <a:pt x="33" y="119"/>
                        <a:pt x="40" y="111"/>
                      </a:cubicBezTo>
                      <a:cubicBezTo>
                        <a:pt x="36" y="107"/>
                        <a:pt x="24" y="110"/>
                        <a:pt x="19" y="111"/>
                      </a:cubicBezTo>
                      <a:cubicBezTo>
                        <a:pt x="17" y="109"/>
                        <a:pt x="18" y="108"/>
                        <a:pt x="19" y="106"/>
                      </a:cubicBezTo>
                      <a:cubicBezTo>
                        <a:pt x="18" y="105"/>
                        <a:pt x="17" y="106"/>
                        <a:pt x="17" y="107"/>
                      </a:cubicBezTo>
                      <a:cubicBezTo>
                        <a:pt x="15" y="107"/>
                        <a:pt x="16" y="105"/>
                        <a:pt x="15" y="104"/>
                      </a:cubicBezTo>
                      <a:cubicBezTo>
                        <a:pt x="8" y="105"/>
                        <a:pt x="5" y="102"/>
                        <a:pt x="0" y="100"/>
                      </a:cubicBezTo>
                      <a:cubicBezTo>
                        <a:pt x="4" y="88"/>
                        <a:pt x="19" y="91"/>
                        <a:pt x="28" y="89"/>
                      </a:cubicBezTo>
                      <a:cubicBezTo>
                        <a:pt x="31" y="88"/>
                        <a:pt x="30" y="89"/>
                        <a:pt x="32" y="87"/>
                      </a:cubicBezTo>
                      <a:cubicBezTo>
                        <a:pt x="32" y="87"/>
                        <a:pt x="35" y="85"/>
                        <a:pt x="34" y="85"/>
                      </a:cubicBezTo>
                      <a:cubicBezTo>
                        <a:pt x="39" y="83"/>
                        <a:pt x="46" y="85"/>
                        <a:pt x="49" y="83"/>
                      </a:cubicBezTo>
                      <a:cubicBezTo>
                        <a:pt x="51" y="82"/>
                        <a:pt x="49" y="81"/>
                        <a:pt x="51" y="80"/>
                      </a:cubicBezTo>
                      <a:cubicBezTo>
                        <a:pt x="52" y="78"/>
                        <a:pt x="55" y="79"/>
                        <a:pt x="56" y="78"/>
                      </a:cubicBezTo>
                      <a:cubicBezTo>
                        <a:pt x="58" y="76"/>
                        <a:pt x="59" y="74"/>
                        <a:pt x="62" y="72"/>
                      </a:cubicBezTo>
                      <a:cubicBezTo>
                        <a:pt x="64" y="66"/>
                        <a:pt x="56" y="71"/>
                        <a:pt x="58" y="65"/>
                      </a:cubicBezTo>
                      <a:cubicBezTo>
                        <a:pt x="55" y="62"/>
                        <a:pt x="55" y="68"/>
                        <a:pt x="55" y="68"/>
                      </a:cubicBezTo>
                      <a:cubicBezTo>
                        <a:pt x="53" y="69"/>
                        <a:pt x="45" y="64"/>
                        <a:pt x="40" y="66"/>
                      </a:cubicBezTo>
                      <a:cubicBezTo>
                        <a:pt x="37" y="61"/>
                        <a:pt x="44" y="64"/>
                        <a:pt x="45" y="63"/>
                      </a:cubicBezTo>
                      <a:cubicBezTo>
                        <a:pt x="45" y="62"/>
                        <a:pt x="45" y="61"/>
                        <a:pt x="45" y="61"/>
                      </a:cubicBezTo>
                      <a:cubicBezTo>
                        <a:pt x="46" y="60"/>
                        <a:pt x="48" y="61"/>
                        <a:pt x="49" y="61"/>
                      </a:cubicBezTo>
                      <a:cubicBezTo>
                        <a:pt x="49" y="60"/>
                        <a:pt x="50" y="57"/>
                        <a:pt x="51" y="57"/>
                      </a:cubicBezTo>
                      <a:cubicBezTo>
                        <a:pt x="53" y="56"/>
                        <a:pt x="52" y="59"/>
                        <a:pt x="53" y="59"/>
                      </a:cubicBezTo>
                      <a:cubicBezTo>
                        <a:pt x="53" y="59"/>
                        <a:pt x="59" y="58"/>
                        <a:pt x="58" y="53"/>
                      </a:cubicBezTo>
                      <a:cubicBezTo>
                        <a:pt x="62" y="53"/>
                        <a:pt x="62" y="56"/>
                        <a:pt x="66" y="55"/>
                      </a:cubicBezTo>
                      <a:cubicBezTo>
                        <a:pt x="69" y="55"/>
                        <a:pt x="66" y="53"/>
                        <a:pt x="66" y="53"/>
                      </a:cubicBezTo>
                      <a:cubicBezTo>
                        <a:pt x="66" y="51"/>
                        <a:pt x="70" y="52"/>
                        <a:pt x="69" y="48"/>
                      </a:cubicBezTo>
                      <a:cubicBezTo>
                        <a:pt x="74" y="48"/>
                        <a:pt x="78" y="48"/>
                        <a:pt x="83" y="48"/>
                      </a:cubicBezTo>
                      <a:cubicBezTo>
                        <a:pt x="87" y="48"/>
                        <a:pt x="83" y="40"/>
                        <a:pt x="84" y="37"/>
                      </a:cubicBezTo>
                      <a:cubicBezTo>
                        <a:pt x="91" y="38"/>
                        <a:pt x="97" y="40"/>
                        <a:pt x="103" y="37"/>
                      </a:cubicBezTo>
                      <a:cubicBezTo>
                        <a:pt x="103" y="35"/>
                        <a:pt x="101" y="35"/>
                        <a:pt x="99" y="35"/>
                      </a:cubicBezTo>
                      <a:cubicBezTo>
                        <a:pt x="101" y="32"/>
                        <a:pt x="107" y="33"/>
                        <a:pt x="110" y="31"/>
                      </a:cubicBezTo>
                      <a:cubicBezTo>
                        <a:pt x="115" y="28"/>
                        <a:pt x="129" y="30"/>
                        <a:pt x="140" y="29"/>
                      </a:cubicBezTo>
                      <a:cubicBezTo>
                        <a:pt x="143" y="29"/>
                        <a:pt x="144" y="27"/>
                        <a:pt x="146" y="27"/>
                      </a:cubicBezTo>
                      <a:cubicBezTo>
                        <a:pt x="151" y="27"/>
                        <a:pt x="155" y="29"/>
                        <a:pt x="159" y="27"/>
                      </a:cubicBezTo>
                      <a:cubicBezTo>
                        <a:pt x="158" y="29"/>
                        <a:pt x="160" y="34"/>
                        <a:pt x="161" y="33"/>
                      </a:cubicBezTo>
                      <a:cubicBezTo>
                        <a:pt x="163" y="30"/>
                        <a:pt x="161" y="32"/>
                        <a:pt x="166" y="37"/>
                      </a:cubicBezTo>
                      <a:cubicBezTo>
                        <a:pt x="170" y="36"/>
                        <a:pt x="163" y="31"/>
                        <a:pt x="172" y="33"/>
                      </a:cubicBezTo>
                      <a:cubicBezTo>
                        <a:pt x="169" y="30"/>
                        <a:pt x="175" y="26"/>
                        <a:pt x="166" y="25"/>
                      </a:cubicBezTo>
                      <a:cubicBezTo>
                        <a:pt x="167" y="22"/>
                        <a:pt x="181" y="16"/>
                        <a:pt x="181" y="24"/>
                      </a:cubicBezTo>
                      <a:cubicBezTo>
                        <a:pt x="187" y="24"/>
                        <a:pt x="186" y="21"/>
                        <a:pt x="191" y="24"/>
                      </a:cubicBezTo>
                      <a:cubicBezTo>
                        <a:pt x="193" y="25"/>
                        <a:pt x="194" y="26"/>
                        <a:pt x="196" y="27"/>
                      </a:cubicBezTo>
                      <a:cubicBezTo>
                        <a:pt x="198" y="29"/>
                        <a:pt x="204" y="29"/>
                        <a:pt x="211" y="31"/>
                      </a:cubicBezTo>
                      <a:cubicBezTo>
                        <a:pt x="211" y="29"/>
                        <a:pt x="209" y="30"/>
                        <a:pt x="207" y="29"/>
                      </a:cubicBezTo>
                      <a:cubicBezTo>
                        <a:pt x="208" y="27"/>
                        <a:pt x="210" y="25"/>
                        <a:pt x="213" y="25"/>
                      </a:cubicBezTo>
                      <a:cubicBezTo>
                        <a:pt x="210" y="21"/>
                        <a:pt x="202" y="21"/>
                        <a:pt x="196" y="20"/>
                      </a:cubicBezTo>
                      <a:cubicBezTo>
                        <a:pt x="196" y="15"/>
                        <a:pt x="204" y="16"/>
                        <a:pt x="209" y="16"/>
                      </a:cubicBezTo>
                      <a:cubicBezTo>
                        <a:pt x="210" y="12"/>
                        <a:pt x="207" y="13"/>
                        <a:pt x="204" y="12"/>
                      </a:cubicBezTo>
                      <a:cubicBezTo>
                        <a:pt x="208" y="5"/>
                        <a:pt x="215" y="12"/>
                        <a:pt x="220" y="12"/>
                      </a:cubicBezTo>
                      <a:cubicBezTo>
                        <a:pt x="224" y="13"/>
                        <a:pt x="224" y="10"/>
                        <a:pt x="228" y="11"/>
                      </a:cubicBezTo>
                      <a:cubicBezTo>
                        <a:pt x="237" y="11"/>
                        <a:pt x="243" y="15"/>
                        <a:pt x="250" y="11"/>
                      </a:cubicBezTo>
                      <a:cubicBezTo>
                        <a:pt x="253" y="9"/>
                        <a:pt x="257" y="10"/>
                        <a:pt x="261" y="9"/>
                      </a:cubicBezTo>
                      <a:cubicBezTo>
                        <a:pt x="264" y="8"/>
                        <a:pt x="263" y="5"/>
                        <a:pt x="263" y="3"/>
                      </a:cubicBezTo>
                      <a:cubicBezTo>
                        <a:pt x="266" y="3"/>
                        <a:pt x="270" y="4"/>
                        <a:pt x="273" y="3"/>
                      </a:cubicBezTo>
                      <a:cubicBezTo>
                        <a:pt x="275" y="3"/>
                        <a:pt x="276" y="1"/>
                        <a:pt x="278" y="1"/>
                      </a:cubicBezTo>
                      <a:cubicBezTo>
                        <a:pt x="282" y="1"/>
                        <a:pt x="287" y="4"/>
                        <a:pt x="295" y="3"/>
                      </a:cubicBezTo>
                      <a:cubicBezTo>
                        <a:pt x="300" y="2"/>
                        <a:pt x="312" y="0"/>
                        <a:pt x="323" y="1"/>
                      </a:cubicBezTo>
                      <a:cubicBezTo>
                        <a:pt x="326" y="1"/>
                        <a:pt x="326" y="3"/>
                        <a:pt x="329" y="3"/>
                      </a:cubicBezTo>
                      <a:cubicBezTo>
                        <a:pt x="339" y="5"/>
                        <a:pt x="349" y="1"/>
                        <a:pt x="349" y="11"/>
                      </a:cubicBezTo>
                      <a:cubicBezTo>
                        <a:pt x="354" y="12"/>
                        <a:pt x="354" y="8"/>
                        <a:pt x="358" y="9"/>
                      </a:cubicBezTo>
                      <a:cubicBezTo>
                        <a:pt x="358" y="15"/>
                        <a:pt x="365" y="13"/>
                        <a:pt x="368" y="16"/>
                      </a:cubicBezTo>
                      <a:cubicBezTo>
                        <a:pt x="373" y="18"/>
                        <a:pt x="373" y="14"/>
                        <a:pt x="377" y="14"/>
                      </a:cubicBezTo>
                      <a:cubicBezTo>
                        <a:pt x="375" y="21"/>
                        <a:pt x="384" y="17"/>
                        <a:pt x="388" y="18"/>
                      </a:cubicBezTo>
                      <a:cubicBezTo>
                        <a:pt x="385" y="22"/>
                        <a:pt x="385" y="19"/>
                        <a:pt x="386" y="25"/>
                      </a:cubicBezTo>
                      <a:cubicBezTo>
                        <a:pt x="384" y="23"/>
                        <a:pt x="382" y="24"/>
                        <a:pt x="383" y="27"/>
                      </a:cubicBezTo>
                      <a:cubicBezTo>
                        <a:pt x="363" y="29"/>
                        <a:pt x="339" y="30"/>
                        <a:pt x="325" y="31"/>
                      </a:cubicBezTo>
                      <a:cubicBezTo>
                        <a:pt x="323" y="31"/>
                        <a:pt x="323" y="32"/>
                        <a:pt x="323" y="33"/>
                      </a:cubicBezTo>
                      <a:cubicBezTo>
                        <a:pt x="321" y="33"/>
                        <a:pt x="322" y="31"/>
                        <a:pt x="323" y="31"/>
                      </a:cubicBezTo>
                      <a:cubicBezTo>
                        <a:pt x="324" y="30"/>
                        <a:pt x="320" y="29"/>
                        <a:pt x="319" y="29"/>
                      </a:cubicBezTo>
                      <a:cubicBezTo>
                        <a:pt x="319" y="30"/>
                        <a:pt x="320" y="33"/>
                        <a:pt x="319" y="33"/>
                      </a:cubicBezTo>
                      <a:cubicBezTo>
                        <a:pt x="316" y="34"/>
                        <a:pt x="312" y="32"/>
                        <a:pt x="31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6" name="îSļíḑê">
                  <a:extLst>
                    <a:ext uri="{FF2B5EF4-FFF2-40B4-BE49-F238E27FC236}">
                      <a16:creationId xmlns="" xmlns:a16="http://schemas.microsoft.com/office/drawing/2014/main" id="{C96B63AA-890F-4CCD-90B5-DD5ED4B3498B}"/>
                    </a:ext>
                  </a:extLst>
                </p:cNvPr>
                <p:cNvSpPr/>
                <p:nvPr/>
              </p:nvSpPr>
              <p:spPr bwMode="auto">
                <a:xfrm>
                  <a:off x="4224375" y="434497"/>
                  <a:ext cx="466461" cy="253542"/>
                </a:xfrm>
                <a:custGeom>
                  <a:avLst/>
                  <a:gdLst>
                    <a:gd name="T0" fmla="*/ 209 w 224"/>
                    <a:gd name="T1" fmla="*/ 12 h 122"/>
                    <a:gd name="T2" fmla="*/ 222 w 224"/>
                    <a:gd name="T3" fmla="*/ 19 h 122"/>
                    <a:gd name="T4" fmla="*/ 217 w 224"/>
                    <a:gd name="T5" fmla="*/ 23 h 122"/>
                    <a:gd name="T6" fmla="*/ 207 w 224"/>
                    <a:gd name="T7" fmla="*/ 27 h 122"/>
                    <a:gd name="T8" fmla="*/ 181 w 224"/>
                    <a:gd name="T9" fmla="*/ 32 h 122"/>
                    <a:gd name="T10" fmla="*/ 193 w 224"/>
                    <a:gd name="T11" fmla="*/ 36 h 122"/>
                    <a:gd name="T12" fmla="*/ 170 w 224"/>
                    <a:gd name="T13" fmla="*/ 45 h 122"/>
                    <a:gd name="T14" fmla="*/ 163 w 224"/>
                    <a:gd name="T15" fmla="*/ 49 h 122"/>
                    <a:gd name="T16" fmla="*/ 152 w 224"/>
                    <a:gd name="T17" fmla="*/ 55 h 122"/>
                    <a:gd name="T18" fmla="*/ 133 w 224"/>
                    <a:gd name="T19" fmla="*/ 62 h 122"/>
                    <a:gd name="T20" fmla="*/ 127 w 224"/>
                    <a:gd name="T21" fmla="*/ 68 h 122"/>
                    <a:gd name="T22" fmla="*/ 114 w 224"/>
                    <a:gd name="T23" fmla="*/ 70 h 122"/>
                    <a:gd name="T24" fmla="*/ 122 w 224"/>
                    <a:gd name="T25" fmla="*/ 81 h 122"/>
                    <a:gd name="T26" fmla="*/ 109 w 224"/>
                    <a:gd name="T27" fmla="*/ 90 h 122"/>
                    <a:gd name="T28" fmla="*/ 99 w 224"/>
                    <a:gd name="T29" fmla="*/ 96 h 122"/>
                    <a:gd name="T30" fmla="*/ 83 w 224"/>
                    <a:gd name="T31" fmla="*/ 107 h 122"/>
                    <a:gd name="T32" fmla="*/ 88 w 224"/>
                    <a:gd name="T33" fmla="*/ 116 h 122"/>
                    <a:gd name="T34" fmla="*/ 73 w 224"/>
                    <a:gd name="T35" fmla="*/ 120 h 122"/>
                    <a:gd name="T36" fmla="*/ 45 w 224"/>
                    <a:gd name="T37" fmla="*/ 114 h 122"/>
                    <a:gd name="T38" fmla="*/ 36 w 224"/>
                    <a:gd name="T39" fmla="*/ 116 h 122"/>
                    <a:gd name="T40" fmla="*/ 23 w 224"/>
                    <a:gd name="T41" fmla="*/ 107 h 122"/>
                    <a:gd name="T42" fmla="*/ 36 w 224"/>
                    <a:gd name="T43" fmla="*/ 96 h 122"/>
                    <a:gd name="T44" fmla="*/ 51 w 224"/>
                    <a:gd name="T45" fmla="*/ 96 h 122"/>
                    <a:gd name="T46" fmla="*/ 25 w 224"/>
                    <a:gd name="T47" fmla="*/ 90 h 122"/>
                    <a:gd name="T48" fmla="*/ 40 w 224"/>
                    <a:gd name="T49" fmla="*/ 79 h 122"/>
                    <a:gd name="T50" fmla="*/ 53 w 224"/>
                    <a:gd name="T51" fmla="*/ 79 h 122"/>
                    <a:gd name="T52" fmla="*/ 53 w 224"/>
                    <a:gd name="T53" fmla="*/ 71 h 122"/>
                    <a:gd name="T54" fmla="*/ 49 w 224"/>
                    <a:gd name="T55" fmla="*/ 62 h 122"/>
                    <a:gd name="T56" fmla="*/ 40 w 224"/>
                    <a:gd name="T57" fmla="*/ 58 h 122"/>
                    <a:gd name="T58" fmla="*/ 60 w 224"/>
                    <a:gd name="T59" fmla="*/ 56 h 122"/>
                    <a:gd name="T60" fmla="*/ 68 w 224"/>
                    <a:gd name="T61" fmla="*/ 53 h 122"/>
                    <a:gd name="T62" fmla="*/ 83 w 224"/>
                    <a:gd name="T63" fmla="*/ 42 h 122"/>
                    <a:gd name="T64" fmla="*/ 51 w 224"/>
                    <a:gd name="T65" fmla="*/ 47 h 122"/>
                    <a:gd name="T66" fmla="*/ 29 w 224"/>
                    <a:gd name="T67" fmla="*/ 42 h 122"/>
                    <a:gd name="T68" fmla="*/ 6 w 224"/>
                    <a:gd name="T69" fmla="*/ 36 h 122"/>
                    <a:gd name="T70" fmla="*/ 2 w 224"/>
                    <a:gd name="T71" fmla="*/ 25 h 122"/>
                    <a:gd name="T72" fmla="*/ 40 w 224"/>
                    <a:gd name="T73" fmla="*/ 15 h 122"/>
                    <a:gd name="T74" fmla="*/ 66 w 224"/>
                    <a:gd name="T75" fmla="*/ 10 h 122"/>
                    <a:gd name="T76" fmla="*/ 97 w 224"/>
                    <a:gd name="T77" fmla="*/ 4 h 122"/>
                    <a:gd name="T78" fmla="*/ 129 w 224"/>
                    <a:gd name="T79" fmla="*/ 2 h 122"/>
                    <a:gd name="T80" fmla="*/ 146 w 224"/>
                    <a:gd name="T81" fmla="*/ 2 h 122"/>
                    <a:gd name="T82" fmla="*/ 178 w 224"/>
                    <a:gd name="T83" fmla="*/ 2 h 122"/>
                    <a:gd name="T84" fmla="*/ 209 w 224"/>
                    <a:gd name="T85" fmla="*/ 4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24" h="122">
                      <a:moveTo>
                        <a:pt x="209" y="4"/>
                      </a:moveTo>
                      <a:cubicBezTo>
                        <a:pt x="206" y="8"/>
                        <a:pt x="209" y="7"/>
                        <a:pt x="209" y="12"/>
                      </a:cubicBezTo>
                      <a:cubicBezTo>
                        <a:pt x="214" y="12"/>
                        <a:pt x="219" y="12"/>
                        <a:pt x="224" y="12"/>
                      </a:cubicBezTo>
                      <a:cubicBezTo>
                        <a:pt x="224" y="15"/>
                        <a:pt x="222" y="16"/>
                        <a:pt x="222" y="19"/>
                      </a:cubicBezTo>
                      <a:cubicBezTo>
                        <a:pt x="221" y="20"/>
                        <a:pt x="218" y="18"/>
                        <a:pt x="217" y="19"/>
                      </a:cubicBezTo>
                      <a:cubicBezTo>
                        <a:pt x="216" y="20"/>
                        <a:pt x="217" y="23"/>
                        <a:pt x="217" y="23"/>
                      </a:cubicBezTo>
                      <a:cubicBezTo>
                        <a:pt x="214" y="24"/>
                        <a:pt x="210" y="25"/>
                        <a:pt x="209" y="23"/>
                      </a:cubicBezTo>
                      <a:cubicBezTo>
                        <a:pt x="207" y="22"/>
                        <a:pt x="208" y="26"/>
                        <a:pt x="207" y="27"/>
                      </a:cubicBezTo>
                      <a:cubicBezTo>
                        <a:pt x="205" y="28"/>
                        <a:pt x="200" y="25"/>
                        <a:pt x="200" y="29"/>
                      </a:cubicBezTo>
                      <a:cubicBezTo>
                        <a:pt x="194" y="28"/>
                        <a:pt x="185" y="26"/>
                        <a:pt x="181" y="32"/>
                      </a:cubicBezTo>
                      <a:cubicBezTo>
                        <a:pt x="183" y="37"/>
                        <a:pt x="191" y="32"/>
                        <a:pt x="193" y="30"/>
                      </a:cubicBezTo>
                      <a:cubicBezTo>
                        <a:pt x="195" y="31"/>
                        <a:pt x="192" y="33"/>
                        <a:pt x="193" y="36"/>
                      </a:cubicBezTo>
                      <a:cubicBezTo>
                        <a:pt x="186" y="36"/>
                        <a:pt x="182" y="39"/>
                        <a:pt x="176" y="40"/>
                      </a:cubicBezTo>
                      <a:cubicBezTo>
                        <a:pt x="173" y="41"/>
                        <a:pt x="171" y="43"/>
                        <a:pt x="170" y="45"/>
                      </a:cubicBezTo>
                      <a:cubicBezTo>
                        <a:pt x="169" y="46"/>
                        <a:pt x="166" y="45"/>
                        <a:pt x="165" y="45"/>
                      </a:cubicBezTo>
                      <a:cubicBezTo>
                        <a:pt x="163" y="46"/>
                        <a:pt x="164" y="48"/>
                        <a:pt x="163" y="49"/>
                      </a:cubicBezTo>
                      <a:cubicBezTo>
                        <a:pt x="161" y="50"/>
                        <a:pt x="157" y="47"/>
                        <a:pt x="157" y="51"/>
                      </a:cubicBezTo>
                      <a:cubicBezTo>
                        <a:pt x="157" y="54"/>
                        <a:pt x="152" y="52"/>
                        <a:pt x="152" y="55"/>
                      </a:cubicBezTo>
                      <a:cubicBezTo>
                        <a:pt x="151" y="59"/>
                        <a:pt x="146" y="56"/>
                        <a:pt x="144" y="58"/>
                      </a:cubicBezTo>
                      <a:cubicBezTo>
                        <a:pt x="142" y="61"/>
                        <a:pt x="137" y="60"/>
                        <a:pt x="133" y="62"/>
                      </a:cubicBezTo>
                      <a:cubicBezTo>
                        <a:pt x="132" y="62"/>
                        <a:pt x="133" y="64"/>
                        <a:pt x="131" y="64"/>
                      </a:cubicBezTo>
                      <a:cubicBezTo>
                        <a:pt x="126" y="64"/>
                        <a:pt x="129" y="66"/>
                        <a:pt x="127" y="68"/>
                      </a:cubicBezTo>
                      <a:cubicBezTo>
                        <a:pt x="127" y="68"/>
                        <a:pt x="126" y="68"/>
                        <a:pt x="125" y="68"/>
                      </a:cubicBezTo>
                      <a:cubicBezTo>
                        <a:pt x="124" y="68"/>
                        <a:pt x="120" y="71"/>
                        <a:pt x="114" y="70"/>
                      </a:cubicBezTo>
                      <a:cubicBezTo>
                        <a:pt x="115" y="72"/>
                        <a:pt x="122" y="73"/>
                        <a:pt x="114" y="73"/>
                      </a:cubicBezTo>
                      <a:cubicBezTo>
                        <a:pt x="115" y="77"/>
                        <a:pt x="124" y="74"/>
                        <a:pt x="122" y="81"/>
                      </a:cubicBezTo>
                      <a:cubicBezTo>
                        <a:pt x="118" y="77"/>
                        <a:pt x="118" y="81"/>
                        <a:pt x="118" y="86"/>
                      </a:cubicBezTo>
                      <a:cubicBezTo>
                        <a:pt x="114" y="81"/>
                        <a:pt x="112" y="88"/>
                        <a:pt x="109" y="90"/>
                      </a:cubicBezTo>
                      <a:cubicBezTo>
                        <a:pt x="105" y="92"/>
                        <a:pt x="100" y="90"/>
                        <a:pt x="97" y="94"/>
                      </a:cubicBezTo>
                      <a:cubicBezTo>
                        <a:pt x="96" y="96"/>
                        <a:pt x="99" y="95"/>
                        <a:pt x="99" y="96"/>
                      </a:cubicBezTo>
                      <a:cubicBezTo>
                        <a:pt x="100" y="97"/>
                        <a:pt x="93" y="99"/>
                        <a:pt x="97" y="99"/>
                      </a:cubicBezTo>
                      <a:cubicBezTo>
                        <a:pt x="95" y="105"/>
                        <a:pt x="85" y="101"/>
                        <a:pt x="83" y="107"/>
                      </a:cubicBezTo>
                      <a:cubicBezTo>
                        <a:pt x="86" y="110"/>
                        <a:pt x="91" y="111"/>
                        <a:pt x="97" y="111"/>
                      </a:cubicBezTo>
                      <a:cubicBezTo>
                        <a:pt x="99" y="117"/>
                        <a:pt x="88" y="112"/>
                        <a:pt x="88" y="116"/>
                      </a:cubicBezTo>
                      <a:cubicBezTo>
                        <a:pt x="88" y="119"/>
                        <a:pt x="86" y="116"/>
                        <a:pt x="84" y="116"/>
                      </a:cubicBezTo>
                      <a:cubicBezTo>
                        <a:pt x="80" y="116"/>
                        <a:pt x="78" y="122"/>
                        <a:pt x="73" y="120"/>
                      </a:cubicBezTo>
                      <a:cubicBezTo>
                        <a:pt x="72" y="118"/>
                        <a:pt x="69" y="118"/>
                        <a:pt x="70" y="114"/>
                      </a:cubicBezTo>
                      <a:cubicBezTo>
                        <a:pt x="60" y="113"/>
                        <a:pt x="54" y="116"/>
                        <a:pt x="45" y="114"/>
                      </a:cubicBezTo>
                      <a:cubicBezTo>
                        <a:pt x="45" y="114"/>
                        <a:pt x="43" y="112"/>
                        <a:pt x="43" y="112"/>
                      </a:cubicBezTo>
                      <a:cubicBezTo>
                        <a:pt x="40" y="112"/>
                        <a:pt x="39" y="116"/>
                        <a:pt x="36" y="116"/>
                      </a:cubicBezTo>
                      <a:cubicBezTo>
                        <a:pt x="27" y="117"/>
                        <a:pt x="20" y="114"/>
                        <a:pt x="10" y="112"/>
                      </a:cubicBezTo>
                      <a:cubicBezTo>
                        <a:pt x="13" y="109"/>
                        <a:pt x="17" y="107"/>
                        <a:pt x="23" y="107"/>
                      </a:cubicBezTo>
                      <a:cubicBezTo>
                        <a:pt x="27" y="106"/>
                        <a:pt x="23" y="99"/>
                        <a:pt x="27" y="97"/>
                      </a:cubicBezTo>
                      <a:cubicBezTo>
                        <a:pt x="32" y="99"/>
                        <a:pt x="31" y="95"/>
                        <a:pt x="36" y="96"/>
                      </a:cubicBezTo>
                      <a:cubicBezTo>
                        <a:pt x="36" y="102"/>
                        <a:pt x="43" y="101"/>
                        <a:pt x="49" y="101"/>
                      </a:cubicBezTo>
                      <a:cubicBezTo>
                        <a:pt x="53" y="100"/>
                        <a:pt x="47" y="98"/>
                        <a:pt x="51" y="96"/>
                      </a:cubicBezTo>
                      <a:cubicBezTo>
                        <a:pt x="50" y="91"/>
                        <a:pt x="40" y="97"/>
                        <a:pt x="43" y="88"/>
                      </a:cubicBezTo>
                      <a:cubicBezTo>
                        <a:pt x="36" y="90"/>
                        <a:pt x="33" y="93"/>
                        <a:pt x="25" y="90"/>
                      </a:cubicBezTo>
                      <a:cubicBezTo>
                        <a:pt x="26" y="86"/>
                        <a:pt x="30" y="85"/>
                        <a:pt x="34" y="84"/>
                      </a:cubicBezTo>
                      <a:cubicBezTo>
                        <a:pt x="36" y="83"/>
                        <a:pt x="38" y="81"/>
                        <a:pt x="40" y="79"/>
                      </a:cubicBezTo>
                      <a:cubicBezTo>
                        <a:pt x="42" y="79"/>
                        <a:pt x="43" y="78"/>
                        <a:pt x="43" y="77"/>
                      </a:cubicBezTo>
                      <a:cubicBezTo>
                        <a:pt x="48" y="76"/>
                        <a:pt x="51" y="77"/>
                        <a:pt x="53" y="79"/>
                      </a:cubicBezTo>
                      <a:cubicBezTo>
                        <a:pt x="55" y="78"/>
                        <a:pt x="57" y="76"/>
                        <a:pt x="58" y="73"/>
                      </a:cubicBezTo>
                      <a:cubicBezTo>
                        <a:pt x="59" y="70"/>
                        <a:pt x="54" y="73"/>
                        <a:pt x="53" y="71"/>
                      </a:cubicBezTo>
                      <a:cubicBezTo>
                        <a:pt x="52" y="71"/>
                        <a:pt x="51" y="67"/>
                        <a:pt x="51" y="66"/>
                      </a:cubicBezTo>
                      <a:cubicBezTo>
                        <a:pt x="50" y="65"/>
                        <a:pt x="48" y="64"/>
                        <a:pt x="49" y="62"/>
                      </a:cubicBezTo>
                      <a:cubicBezTo>
                        <a:pt x="48" y="63"/>
                        <a:pt x="46" y="64"/>
                        <a:pt x="43" y="64"/>
                      </a:cubicBezTo>
                      <a:cubicBezTo>
                        <a:pt x="44" y="60"/>
                        <a:pt x="43" y="58"/>
                        <a:pt x="40" y="58"/>
                      </a:cubicBezTo>
                      <a:cubicBezTo>
                        <a:pt x="41" y="55"/>
                        <a:pt x="43" y="52"/>
                        <a:pt x="49" y="53"/>
                      </a:cubicBezTo>
                      <a:cubicBezTo>
                        <a:pt x="54" y="52"/>
                        <a:pt x="53" y="59"/>
                        <a:pt x="60" y="56"/>
                      </a:cubicBezTo>
                      <a:cubicBezTo>
                        <a:pt x="60" y="59"/>
                        <a:pt x="61" y="60"/>
                        <a:pt x="62" y="60"/>
                      </a:cubicBezTo>
                      <a:cubicBezTo>
                        <a:pt x="68" y="62"/>
                        <a:pt x="65" y="54"/>
                        <a:pt x="68" y="53"/>
                      </a:cubicBezTo>
                      <a:cubicBezTo>
                        <a:pt x="77" y="51"/>
                        <a:pt x="85" y="48"/>
                        <a:pt x="90" y="42"/>
                      </a:cubicBezTo>
                      <a:cubicBezTo>
                        <a:pt x="90" y="37"/>
                        <a:pt x="87" y="44"/>
                        <a:pt x="83" y="42"/>
                      </a:cubicBezTo>
                      <a:cubicBezTo>
                        <a:pt x="80" y="44"/>
                        <a:pt x="75" y="44"/>
                        <a:pt x="73" y="47"/>
                      </a:cubicBezTo>
                      <a:cubicBezTo>
                        <a:pt x="68" y="46"/>
                        <a:pt x="59" y="48"/>
                        <a:pt x="51" y="47"/>
                      </a:cubicBezTo>
                      <a:cubicBezTo>
                        <a:pt x="46" y="47"/>
                        <a:pt x="44" y="44"/>
                        <a:pt x="38" y="47"/>
                      </a:cubicBezTo>
                      <a:cubicBezTo>
                        <a:pt x="36" y="40"/>
                        <a:pt x="31" y="48"/>
                        <a:pt x="29" y="42"/>
                      </a:cubicBezTo>
                      <a:cubicBezTo>
                        <a:pt x="26" y="45"/>
                        <a:pt x="21" y="40"/>
                        <a:pt x="14" y="42"/>
                      </a:cubicBezTo>
                      <a:cubicBezTo>
                        <a:pt x="15" y="36"/>
                        <a:pt x="8" y="39"/>
                        <a:pt x="6" y="36"/>
                      </a:cubicBezTo>
                      <a:cubicBezTo>
                        <a:pt x="5" y="31"/>
                        <a:pt x="10" y="32"/>
                        <a:pt x="12" y="30"/>
                      </a:cubicBezTo>
                      <a:cubicBezTo>
                        <a:pt x="12" y="25"/>
                        <a:pt x="0" y="33"/>
                        <a:pt x="2" y="25"/>
                      </a:cubicBezTo>
                      <a:cubicBezTo>
                        <a:pt x="11" y="22"/>
                        <a:pt x="25" y="21"/>
                        <a:pt x="38" y="19"/>
                      </a:cubicBezTo>
                      <a:cubicBezTo>
                        <a:pt x="40" y="19"/>
                        <a:pt x="39" y="17"/>
                        <a:pt x="40" y="15"/>
                      </a:cubicBezTo>
                      <a:cubicBezTo>
                        <a:pt x="49" y="17"/>
                        <a:pt x="57" y="13"/>
                        <a:pt x="62" y="15"/>
                      </a:cubicBezTo>
                      <a:cubicBezTo>
                        <a:pt x="64" y="14"/>
                        <a:pt x="65" y="12"/>
                        <a:pt x="66" y="10"/>
                      </a:cubicBezTo>
                      <a:cubicBezTo>
                        <a:pt x="77" y="9"/>
                        <a:pt x="87" y="6"/>
                        <a:pt x="96" y="8"/>
                      </a:cubicBezTo>
                      <a:cubicBezTo>
                        <a:pt x="97" y="8"/>
                        <a:pt x="97" y="6"/>
                        <a:pt x="97" y="4"/>
                      </a:cubicBezTo>
                      <a:cubicBezTo>
                        <a:pt x="105" y="5"/>
                        <a:pt x="115" y="3"/>
                        <a:pt x="120" y="6"/>
                      </a:cubicBezTo>
                      <a:cubicBezTo>
                        <a:pt x="121" y="3"/>
                        <a:pt x="129" y="6"/>
                        <a:pt x="129" y="2"/>
                      </a:cubicBezTo>
                      <a:cubicBezTo>
                        <a:pt x="134" y="4"/>
                        <a:pt x="141" y="5"/>
                        <a:pt x="148" y="4"/>
                      </a:cubicBezTo>
                      <a:cubicBezTo>
                        <a:pt x="148" y="3"/>
                        <a:pt x="147" y="3"/>
                        <a:pt x="146" y="2"/>
                      </a:cubicBezTo>
                      <a:cubicBezTo>
                        <a:pt x="146" y="0"/>
                        <a:pt x="148" y="1"/>
                        <a:pt x="148" y="2"/>
                      </a:cubicBezTo>
                      <a:cubicBezTo>
                        <a:pt x="156" y="4"/>
                        <a:pt x="169" y="1"/>
                        <a:pt x="178" y="2"/>
                      </a:cubicBezTo>
                      <a:cubicBezTo>
                        <a:pt x="178" y="2"/>
                        <a:pt x="177" y="6"/>
                        <a:pt x="178" y="6"/>
                      </a:cubicBezTo>
                      <a:cubicBezTo>
                        <a:pt x="192" y="6"/>
                        <a:pt x="193" y="3"/>
                        <a:pt x="20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7" name="îsļïḓe">
                  <a:extLst>
                    <a:ext uri="{FF2B5EF4-FFF2-40B4-BE49-F238E27FC236}">
                      <a16:creationId xmlns="" xmlns:a16="http://schemas.microsoft.com/office/drawing/2014/main" id="{39ACA44B-42DE-42D3-BC5B-59575B3CC85F}"/>
                    </a:ext>
                  </a:extLst>
                </p:cNvPr>
                <p:cNvSpPr/>
                <p:nvPr/>
              </p:nvSpPr>
              <p:spPr bwMode="auto">
                <a:xfrm>
                  <a:off x="5955742" y="531150"/>
                  <a:ext cx="133075" cy="49028"/>
                </a:xfrm>
                <a:custGeom>
                  <a:avLst/>
                  <a:gdLst>
                    <a:gd name="T0" fmla="*/ 17 w 64"/>
                    <a:gd name="T1" fmla="*/ 3 h 24"/>
                    <a:gd name="T2" fmla="*/ 17 w 64"/>
                    <a:gd name="T3" fmla="*/ 5 h 24"/>
                    <a:gd name="T4" fmla="*/ 22 w 64"/>
                    <a:gd name="T5" fmla="*/ 10 h 24"/>
                    <a:gd name="T6" fmla="*/ 28 w 64"/>
                    <a:gd name="T7" fmla="*/ 7 h 24"/>
                    <a:gd name="T8" fmla="*/ 37 w 64"/>
                    <a:gd name="T9" fmla="*/ 10 h 24"/>
                    <a:gd name="T10" fmla="*/ 54 w 64"/>
                    <a:gd name="T11" fmla="*/ 7 h 24"/>
                    <a:gd name="T12" fmla="*/ 61 w 64"/>
                    <a:gd name="T13" fmla="*/ 10 h 24"/>
                    <a:gd name="T14" fmla="*/ 58 w 64"/>
                    <a:gd name="T15" fmla="*/ 18 h 24"/>
                    <a:gd name="T16" fmla="*/ 41 w 64"/>
                    <a:gd name="T17" fmla="*/ 20 h 24"/>
                    <a:gd name="T18" fmla="*/ 30 w 64"/>
                    <a:gd name="T19" fmla="*/ 24 h 24"/>
                    <a:gd name="T20" fmla="*/ 11 w 64"/>
                    <a:gd name="T21" fmla="*/ 10 h 24"/>
                    <a:gd name="T22" fmla="*/ 2 w 64"/>
                    <a:gd name="T23" fmla="*/ 9 h 24"/>
                    <a:gd name="T24" fmla="*/ 17 w 64"/>
                    <a:gd name="T25" fmla="*/ 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24">
                      <a:moveTo>
                        <a:pt x="17" y="3"/>
                      </a:moveTo>
                      <a:cubicBezTo>
                        <a:pt x="19" y="3"/>
                        <a:pt x="18" y="5"/>
                        <a:pt x="17" y="5"/>
                      </a:cubicBezTo>
                      <a:cubicBezTo>
                        <a:pt x="16" y="9"/>
                        <a:pt x="25" y="4"/>
                        <a:pt x="22" y="10"/>
                      </a:cubicBezTo>
                      <a:cubicBezTo>
                        <a:pt x="26" y="11"/>
                        <a:pt x="25" y="7"/>
                        <a:pt x="28" y="7"/>
                      </a:cubicBezTo>
                      <a:cubicBezTo>
                        <a:pt x="32" y="11"/>
                        <a:pt x="36" y="3"/>
                        <a:pt x="37" y="10"/>
                      </a:cubicBezTo>
                      <a:cubicBezTo>
                        <a:pt x="42" y="9"/>
                        <a:pt x="49" y="8"/>
                        <a:pt x="54" y="7"/>
                      </a:cubicBezTo>
                      <a:cubicBezTo>
                        <a:pt x="53" y="12"/>
                        <a:pt x="63" y="5"/>
                        <a:pt x="61" y="10"/>
                      </a:cubicBezTo>
                      <a:cubicBezTo>
                        <a:pt x="64" y="16"/>
                        <a:pt x="50" y="14"/>
                        <a:pt x="58" y="18"/>
                      </a:cubicBezTo>
                      <a:cubicBezTo>
                        <a:pt x="56" y="22"/>
                        <a:pt x="46" y="19"/>
                        <a:pt x="41" y="20"/>
                      </a:cubicBezTo>
                      <a:cubicBezTo>
                        <a:pt x="37" y="20"/>
                        <a:pt x="33" y="22"/>
                        <a:pt x="30" y="24"/>
                      </a:cubicBezTo>
                      <a:cubicBezTo>
                        <a:pt x="22" y="20"/>
                        <a:pt x="15" y="17"/>
                        <a:pt x="11" y="10"/>
                      </a:cubicBezTo>
                      <a:cubicBezTo>
                        <a:pt x="8" y="9"/>
                        <a:pt x="1" y="13"/>
                        <a:pt x="2" y="9"/>
                      </a:cubicBezTo>
                      <a:cubicBezTo>
                        <a:pt x="0" y="0"/>
                        <a:pt x="16" y="9"/>
                        <a:pt x="1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8" name="íşļíḍè">
                  <a:extLst>
                    <a:ext uri="{FF2B5EF4-FFF2-40B4-BE49-F238E27FC236}">
                      <a16:creationId xmlns="" xmlns:a16="http://schemas.microsoft.com/office/drawing/2014/main" id="{E96F8FC5-F1D7-444B-A016-C23E6CD58ECE}"/>
                    </a:ext>
                  </a:extLst>
                </p:cNvPr>
                <p:cNvSpPr/>
                <p:nvPr/>
              </p:nvSpPr>
              <p:spPr bwMode="auto">
                <a:xfrm>
                  <a:off x="3864374" y="596988"/>
                  <a:ext cx="63036" cy="19611"/>
                </a:xfrm>
                <a:custGeom>
                  <a:avLst/>
                  <a:gdLst>
                    <a:gd name="T0" fmla="*/ 28 w 30"/>
                    <a:gd name="T1" fmla="*/ 1 h 9"/>
                    <a:gd name="T2" fmla="*/ 17 w 30"/>
                    <a:gd name="T3" fmla="*/ 6 h 9"/>
                    <a:gd name="T4" fmla="*/ 13 w 30"/>
                    <a:gd name="T5" fmla="*/ 8 h 9"/>
                    <a:gd name="T6" fmla="*/ 6 w 30"/>
                    <a:gd name="T7" fmla="*/ 8 h 9"/>
                    <a:gd name="T8" fmla="*/ 10 w 30"/>
                    <a:gd name="T9" fmla="*/ 3 h 9"/>
                    <a:gd name="T10" fmla="*/ 28 w 30"/>
                    <a:gd name="T11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9">
                      <a:moveTo>
                        <a:pt x="28" y="1"/>
                      </a:moveTo>
                      <a:cubicBezTo>
                        <a:pt x="30" y="7"/>
                        <a:pt x="22" y="6"/>
                        <a:pt x="17" y="6"/>
                      </a:cubicBezTo>
                      <a:cubicBezTo>
                        <a:pt x="15" y="7"/>
                        <a:pt x="15" y="8"/>
                        <a:pt x="13" y="8"/>
                      </a:cubicBezTo>
                      <a:cubicBezTo>
                        <a:pt x="10" y="8"/>
                        <a:pt x="6" y="6"/>
                        <a:pt x="6" y="8"/>
                      </a:cubicBezTo>
                      <a:cubicBezTo>
                        <a:pt x="0" y="9"/>
                        <a:pt x="9" y="2"/>
                        <a:pt x="10" y="3"/>
                      </a:cubicBezTo>
                      <a:cubicBezTo>
                        <a:pt x="13" y="7"/>
                        <a:pt x="22" y="0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9" name="íŝ1íde">
                  <a:extLst>
                    <a:ext uri="{FF2B5EF4-FFF2-40B4-BE49-F238E27FC236}">
                      <a16:creationId xmlns="" xmlns:a16="http://schemas.microsoft.com/office/drawing/2014/main" id="{6A891632-6EBC-4945-9D5C-79865DEBC876}"/>
                    </a:ext>
                  </a:extLst>
                </p:cNvPr>
                <p:cNvSpPr/>
                <p:nvPr/>
              </p:nvSpPr>
              <p:spPr bwMode="auto">
                <a:xfrm>
                  <a:off x="4109511" y="596988"/>
                  <a:ext cx="56031" cy="37822"/>
                </a:xfrm>
                <a:custGeom>
                  <a:avLst/>
                  <a:gdLst>
                    <a:gd name="T0" fmla="*/ 13 w 27"/>
                    <a:gd name="T1" fmla="*/ 1 h 18"/>
                    <a:gd name="T2" fmla="*/ 9 w 27"/>
                    <a:gd name="T3" fmla="*/ 3 h 18"/>
                    <a:gd name="T4" fmla="*/ 18 w 27"/>
                    <a:gd name="T5" fmla="*/ 8 h 18"/>
                    <a:gd name="T6" fmla="*/ 22 w 27"/>
                    <a:gd name="T7" fmla="*/ 6 h 18"/>
                    <a:gd name="T8" fmla="*/ 11 w 27"/>
                    <a:gd name="T9" fmla="*/ 18 h 18"/>
                    <a:gd name="T10" fmla="*/ 0 w 27"/>
                    <a:gd name="T11" fmla="*/ 5 h 18"/>
                    <a:gd name="T12" fmla="*/ 13 w 27"/>
                    <a:gd name="T13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18">
                      <a:moveTo>
                        <a:pt x="13" y="1"/>
                      </a:moveTo>
                      <a:cubicBezTo>
                        <a:pt x="13" y="3"/>
                        <a:pt x="10" y="2"/>
                        <a:pt x="9" y="3"/>
                      </a:cubicBezTo>
                      <a:cubicBezTo>
                        <a:pt x="9" y="8"/>
                        <a:pt x="21" y="0"/>
                        <a:pt x="18" y="8"/>
                      </a:cubicBezTo>
                      <a:cubicBezTo>
                        <a:pt x="20" y="9"/>
                        <a:pt x="22" y="8"/>
                        <a:pt x="22" y="6"/>
                      </a:cubicBezTo>
                      <a:cubicBezTo>
                        <a:pt x="27" y="12"/>
                        <a:pt x="12" y="13"/>
                        <a:pt x="11" y="18"/>
                      </a:cubicBezTo>
                      <a:cubicBezTo>
                        <a:pt x="6" y="14"/>
                        <a:pt x="7" y="5"/>
                        <a:pt x="0" y="5"/>
                      </a:cubicBezTo>
                      <a:cubicBezTo>
                        <a:pt x="2" y="1"/>
                        <a:pt x="9" y="3"/>
                        <a:pt x="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0" name="ïṩḻiḍe">
                  <a:extLst>
                    <a:ext uri="{FF2B5EF4-FFF2-40B4-BE49-F238E27FC236}">
                      <a16:creationId xmlns="" xmlns:a16="http://schemas.microsoft.com/office/drawing/2014/main" id="{13888025-C5C3-4753-AD61-03B1801599B2}"/>
                    </a:ext>
                  </a:extLst>
                </p:cNvPr>
                <p:cNvSpPr/>
                <p:nvPr/>
              </p:nvSpPr>
              <p:spPr bwMode="auto">
                <a:xfrm>
                  <a:off x="5381422" y="639011"/>
                  <a:ext cx="3276430" cy="2147400"/>
                </a:xfrm>
                <a:custGeom>
                  <a:avLst/>
                  <a:gdLst>
                    <a:gd name="T0" fmla="*/ 936 w 1575"/>
                    <a:gd name="T1" fmla="*/ 72 h 1033"/>
                    <a:gd name="T2" fmla="*/ 1105 w 1575"/>
                    <a:gd name="T3" fmla="*/ 72 h 1033"/>
                    <a:gd name="T4" fmla="*/ 1247 w 1575"/>
                    <a:gd name="T5" fmla="*/ 85 h 1033"/>
                    <a:gd name="T6" fmla="*/ 1432 w 1575"/>
                    <a:gd name="T7" fmla="*/ 115 h 1033"/>
                    <a:gd name="T8" fmla="*/ 1575 w 1575"/>
                    <a:gd name="T9" fmla="*/ 162 h 1033"/>
                    <a:gd name="T10" fmla="*/ 1484 w 1575"/>
                    <a:gd name="T11" fmla="*/ 184 h 1033"/>
                    <a:gd name="T12" fmla="*/ 1366 w 1575"/>
                    <a:gd name="T13" fmla="*/ 273 h 1033"/>
                    <a:gd name="T14" fmla="*/ 1320 w 1575"/>
                    <a:gd name="T15" fmla="*/ 301 h 1033"/>
                    <a:gd name="T16" fmla="*/ 1381 w 1575"/>
                    <a:gd name="T17" fmla="*/ 208 h 1033"/>
                    <a:gd name="T18" fmla="*/ 1247 w 1575"/>
                    <a:gd name="T19" fmla="*/ 247 h 1033"/>
                    <a:gd name="T20" fmla="*/ 1204 w 1575"/>
                    <a:gd name="T21" fmla="*/ 313 h 1033"/>
                    <a:gd name="T22" fmla="*/ 1130 w 1575"/>
                    <a:gd name="T23" fmla="*/ 415 h 1033"/>
                    <a:gd name="T24" fmla="*/ 1081 w 1575"/>
                    <a:gd name="T25" fmla="*/ 439 h 1033"/>
                    <a:gd name="T26" fmla="*/ 1061 w 1575"/>
                    <a:gd name="T27" fmla="*/ 464 h 1033"/>
                    <a:gd name="T28" fmla="*/ 993 w 1575"/>
                    <a:gd name="T29" fmla="*/ 587 h 1033"/>
                    <a:gd name="T30" fmla="*/ 956 w 1575"/>
                    <a:gd name="T31" fmla="*/ 674 h 1033"/>
                    <a:gd name="T32" fmla="*/ 895 w 1575"/>
                    <a:gd name="T33" fmla="*/ 685 h 1033"/>
                    <a:gd name="T34" fmla="*/ 882 w 1575"/>
                    <a:gd name="T35" fmla="*/ 689 h 1033"/>
                    <a:gd name="T36" fmla="*/ 848 w 1575"/>
                    <a:gd name="T37" fmla="*/ 602 h 1033"/>
                    <a:gd name="T38" fmla="*/ 742 w 1575"/>
                    <a:gd name="T39" fmla="*/ 657 h 1033"/>
                    <a:gd name="T40" fmla="*/ 665 w 1575"/>
                    <a:gd name="T41" fmla="*/ 579 h 1033"/>
                    <a:gd name="T42" fmla="*/ 524 w 1575"/>
                    <a:gd name="T43" fmla="*/ 557 h 1033"/>
                    <a:gd name="T44" fmla="*/ 557 w 1575"/>
                    <a:gd name="T45" fmla="*/ 616 h 1033"/>
                    <a:gd name="T46" fmla="*/ 453 w 1575"/>
                    <a:gd name="T47" fmla="*/ 622 h 1033"/>
                    <a:gd name="T48" fmla="*/ 391 w 1575"/>
                    <a:gd name="T49" fmla="*/ 546 h 1033"/>
                    <a:gd name="T50" fmla="*/ 440 w 1575"/>
                    <a:gd name="T51" fmla="*/ 646 h 1033"/>
                    <a:gd name="T52" fmla="*/ 470 w 1575"/>
                    <a:gd name="T53" fmla="*/ 749 h 1033"/>
                    <a:gd name="T54" fmla="*/ 412 w 1575"/>
                    <a:gd name="T55" fmla="*/ 898 h 1033"/>
                    <a:gd name="T56" fmla="*/ 352 w 1575"/>
                    <a:gd name="T57" fmla="*/ 1013 h 1033"/>
                    <a:gd name="T58" fmla="*/ 237 w 1575"/>
                    <a:gd name="T59" fmla="*/ 924 h 1033"/>
                    <a:gd name="T60" fmla="*/ 224 w 1575"/>
                    <a:gd name="T61" fmla="*/ 788 h 1033"/>
                    <a:gd name="T62" fmla="*/ 47 w 1575"/>
                    <a:gd name="T63" fmla="*/ 702 h 1033"/>
                    <a:gd name="T64" fmla="*/ 6 w 1575"/>
                    <a:gd name="T65" fmla="*/ 588 h 1033"/>
                    <a:gd name="T66" fmla="*/ 162 w 1575"/>
                    <a:gd name="T67" fmla="*/ 465 h 1033"/>
                    <a:gd name="T68" fmla="*/ 263 w 1575"/>
                    <a:gd name="T69" fmla="*/ 512 h 1033"/>
                    <a:gd name="T70" fmla="*/ 378 w 1575"/>
                    <a:gd name="T71" fmla="*/ 512 h 1033"/>
                    <a:gd name="T72" fmla="*/ 309 w 1575"/>
                    <a:gd name="T73" fmla="*/ 436 h 1033"/>
                    <a:gd name="T74" fmla="*/ 255 w 1575"/>
                    <a:gd name="T75" fmla="*/ 402 h 1033"/>
                    <a:gd name="T76" fmla="*/ 259 w 1575"/>
                    <a:gd name="T77" fmla="*/ 432 h 1033"/>
                    <a:gd name="T78" fmla="*/ 158 w 1575"/>
                    <a:gd name="T79" fmla="*/ 408 h 1033"/>
                    <a:gd name="T80" fmla="*/ 116 w 1575"/>
                    <a:gd name="T81" fmla="*/ 406 h 1033"/>
                    <a:gd name="T82" fmla="*/ 158 w 1575"/>
                    <a:gd name="T83" fmla="*/ 329 h 1033"/>
                    <a:gd name="T84" fmla="*/ 214 w 1575"/>
                    <a:gd name="T85" fmla="*/ 292 h 1033"/>
                    <a:gd name="T86" fmla="*/ 317 w 1575"/>
                    <a:gd name="T87" fmla="*/ 247 h 1033"/>
                    <a:gd name="T88" fmla="*/ 313 w 1575"/>
                    <a:gd name="T89" fmla="*/ 197 h 1033"/>
                    <a:gd name="T90" fmla="*/ 278 w 1575"/>
                    <a:gd name="T91" fmla="*/ 238 h 1033"/>
                    <a:gd name="T92" fmla="*/ 183 w 1575"/>
                    <a:gd name="T93" fmla="*/ 251 h 1033"/>
                    <a:gd name="T94" fmla="*/ 227 w 1575"/>
                    <a:gd name="T95" fmla="*/ 167 h 1033"/>
                    <a:gd name="T96" fmla="*/ 354 w 1575"/>
                    <a:gd name="T97" fmla="*/ 106 h 1033"/>
                    <a:gd name="T98" fmla="*/ 397 w 1575"/>
                    <a:gd name="T99" fmla="*/ 154 h 1033"/>
                    <a:gd name="T100" fmla="*/ 470 w 1575"/>
                    <a:gd name="T101" fmla="*/ 134 h 1033"/>
                    <a:gd name="T102" fmla="*/ 596 w 1575"/>
                    <a:gd name="T103" fmla="*/ 126 h 1033"/>
                    <a:gd name="T104" fmla="*/ 660 w 1575"/>
                    <a:gd name="T105" fmla="*/ 83 h 1033"/>
                    <a:gd name="T106" fmla="*/ 705 w 1575"/>
                    <a:gd name="T107" fmla="*/ 130 h 1033"/>
                    <a:gd name="T108" fmla="*/ 734 w 1575"/>
                    <a:gd name="T109" fmla="*/ 81 h 1033"/>
                    <a:gd name="T110" fmla="*/ 889 w 1575"/>
                    <a:gd name="T111" fmla="*/ 18 h 1033"/>
                    <a:gd name="T112" fmla="*/ 373 w 1575"/>
                    <a:gd name="T113" fmla="*/ 374 h 1033"/>
                    <a:gd name="T114" fmla="*/ 449 w 1575"/>
                    <a:gd name="T115" fmla="*/ 424 h 1033"/>
                    <a:gd name="T116" fmla="*/ 531 w 1575"/>
                    <a:gd name="T117" fmla="*/ 411 h 1033"/>
                    <a:gd name="T118" fmla="*/ 505 w 1575"/>
                    <a:gd name="T119" fmla="*/ 451 h 1033"/>
                    <a:gd name="T120" fmla="*/ 375 w 1575"/>
                    <a:gd name="T121" fmla="*/ 762 h 10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575" h="1033">
                      <a:moveTo>
                        <a:pt x="949" y="11"/>
                      </a:moveTo>
                      <a:cubicBezTo>
                        <a:pt x="949" y="13"/>
                        <a:pt x="952" y="12"/>
                        <a:pt x="954" y="13"/>
                      </a:cubicBezTo>
                      <a:cubicBezTo>
                        <a:pt x="954" y="15"/>
                        <a:pt x="951" y="14"/>
                        <a:pt x="949" y="14"/>
                      </a:cubicBezTo>
                      <a:cubicBezTo>
                        <a:pt x="957" y="22"/>
                        <a:pt x="965" y="11"/>
                        <a:pt x="979" y="14"/>
                      </a:cubicBezTo>
                      <a:cubicBezTo>
                        <a:pt x="982" y="19"/>
                        <a:pt x="987" y="22"/>
                        <a:pt x="993" y="24"/>
                      </a:cubicBezTo>
                      <a:cubicBezTo>
                        <a:pt x="994" y="26"/>
                        <a:pt x="993" y="29"/>
                        <a:pt x="993" y="31"/>
                      </a:cubicBezTo>
                      <a:cubicBezTo>
                        <a:pt x="994" y="33"/>
                        <a:pt x="998" y="33"/>
                        <a:pt x="997" y="37"/>
                      </a:cubicBezTo>
                      <a:cubicBezTo>
                        <a:pt x="993" y="36"/>
                        <a:pt x="994" y="39"/>
                        <a:pt x="993" y="42"/>
                      </a:cubicBezTo>
                      <a:cubicBezTo>
                        <a:pt x="992" y="41"/>
                        <a:pt x="989" y="40"/>
                        <a:pt x="986" y="40"/>
                      </a:cubicBezTo>
                      <a:cubicBezTo>
                        <a:pt x="983" y="41"/>
                        <a:pt x="986" y="43"/>
                        <a:pt x="984" y="44"/>
                      </a:cubicBezTo>
                      <a:cubicBezTo>
                        <a:pt x="983" y="45"/>
                        <a:pt x="982" y="42"/>
                        <a:pt x="980" y="42"/>
                      </a:cubicBezTo>
                      <a:cubicBezTo>
                        <a:pt x="979" y="43"/>
                        <a:pt x="975" y="46"/>
                        <a:pt x="969" y="44"/>
                      </a:cubicBezTo>
                      <a:cubicBezTo>
                        <a:pt x="967" y="44"/>
                        <a:pt x="968" y="47"/>
                        <a:pt x="967" y="48"/>
                      </a:cubicBezTo>
                      <a:cubicBezTo>
                        <a:pt x="967" y="48"/>
                        <a:pt x="964" y="47"/>
                        <a:pt x="964" y="48"/>
                      </a:cubicBezTo>
                      <a:cubicBezTo>
                        <a:pt x="963" y="50"/>
                        <a:pt x="967" y="51"/>
                        <a:pt x="964" y="55"/>
                      </a:cubicBezTo>
                      <a:cubicBezTo>
                        <a:pt x="963" y="52"/>
                        <a:pt x="954" y="56"/>
                        <a:pt x="958" y="57"/>
                      </a:cubicBezTo>
                      <a:cubicBezTo>
                        <a:pt x="954" y="61"/>
                        <a:pt x="948" y="59"/>
                        <a:pt x="943" y="61"/>
                      </a:cubicBezTo>
                      <a:cubicBezTo>
                        <a:pt x="940" y="62"/>
                        <a:pt x="938" y="67"/>
                        <a:pt x="934" y="67"/>
                      </a:cubicBezTo>
                      <a:cubicBezTo>
                        <a:pt x="934" y="69"/>
                        <a:pt x="934" y="72"/>
                        <a:pt x="932" y="72"/>
                      </a:cubicBezTo>
                      <a:cubicBezTo>
                        <a:pt x="933" y="75"/>
                        <a:pt x="934" y="72"/>
                        <a:pt x="936" y="72"/>
                      </a:cubicBezTo>
                      <a:cubicBezTo>
                        <a:pt x="941" y="72"/>
                        <a:pt x="943" y="68"/>
                        <a:pt x="947" y="67"/>
                      </a:cubicBezTo>
                      <a:cubicBezTo>
                        <a:pt x="950" y="66"/>
                        <a:pt x="950" y="69"/>
                        <a:pt x="952" y="68"/>
                      </a:cubicBezTo>
                      <a:cubicBezTo>
                        <a:pt x="955" y="68"/>
                        <a:pt x="955" y="65"/>
                        <a:pt x="956" y="65"/>
                      </a:cubicBezTo>
                      <a:cubicBezTo>
                        <a:pt x="960" y="63"/>
                        <a:pt x="965" y="65"/>
                        <a:pt x="969" y="63"/>
                      </a:cubicBezTo>
                      <a:cubicBezTo>
                        <a:pt x="972" y="62"/>
                        <a:pt x="968" y="60"/>
                        <a:pt x="971" y="59"/>
                      </a:cubicBezTo>
                      <a:cubicBezTo>
                        <a:pt x="972" y="59"/>
                        <a:pt x="974" y="60"/>
                        <a:pt x="975" y="59"/>
                      </a:cubicBezTo>
                      <a:cubicBezTo>
                        <a:pt x="975" y="59"/>
                        <a:pt x="976" y="55"/>
                        <a:pt x="977" y="55"/>
                      </a:cubicBezTo>
                      <a:cubicBezTo>
                        <a:pt x="977" y="55"/>
                        <a:pt x="982" y="57"/>
                        <a:pt x="984" y="57"/>
                      </a:cubicBezTo>
                      <a:cubicBezTo>
                        <a:pt x="989" y="57"/>
                        <a:pt x="989" y="56"/>
                        <a:pt x="993" y="55"/>
                      </a:cubicBezTo>
                      <a:cubicBezTo>
                        <a:pt x="993" y="57"/>
                        <a:pt x="993" y="59"/>
                        <a:pt x="993" y="61"/>
                      </a:cubicBezTo>
                      <a:cubicBezTo>
                        <a:pt x="996" y="59"/>
                        <a:pt x="997" y="59"/>
                        <a:pt x="997" y="63"/>
                      </a:cubicBezTo>
                      <a:cubicBezTo>
                        <a:pt x="1007" y="62"/>
                        <a:pt x="1023" y="64"/>
                        <a:pt x="1038" y="63"/>
                      </a:cubicBezTo>
                      <a:cubicBezTo>
                        <a:pt x="1037" y="71"/>
                        <a:pt x="1051" y="65"/>
                        <a:pt x="1049" y="74"/>
                      </a:cubicBezTo>
                      <a:cubicBezTo>
                        <a:pt x="1051" y="71"/>
                        <a:pt x="1054" y="74"/>
                        <a:pt x="1057" y="74"/>
                      </a:cubicBezTo>
                      <a:cubicBezTo>
                        <a:pt x="1062" y="74"/>
                        <a:pt x="1069" y="72"/>
                        <a:pt x="1072" y="74"/>
                      </a:cubicBezTo>
                      <a:cubicBezTo>
                        <a:pt x="1076" y="74"/>
                        <a:pt x="1072" y="66"/>
                        <a:pt x="1076" y="65"/>
                      </a:cubicBezTo>
                      <a:cubicBezTo>
                        <a:pt x="1082" y="66"/>
                        <a:pt x="1088" y="65"/>
                        <a:pt x="1094" y="67"/>
                      </a:cubicBezTo>
                      <a:cubicBezTo>
                        <a:pt x="1094" y="67"/>
                        <a:pt x="1094" y="68"/>
                        <a:pt x="1094" y="68"/>
                      </a:cubicBezTo>
                      <a:cubicBezTo>
                        <a:pt x="1097" y="69"/>
                        <a:pt x="1101" y="68"/>
                        <a:pt x="1103" y="68"/>
                      </a:cubicBezTo>
                      <a:cubicBezTo>
                        <a:pt x="1104" y="69"/>
                        <a:pt x="1105" y="72"/>
                        <a:pt x="1105" y="72"/>
                      </a:cubicBezTo>
                      <a:cubicBezTo>
                        <a:pt x="1108" y="74"/>
                        <a:pt x="1113" y="71"/>
                        <a:pt x="1115" y="74"/>
                      </a:cubicBezTo>
                      <a:cubicBezTo>
                        <a:pt x="1114" y="78"/>
                        <a:pt x="1114" y="82"/>
                        <a:pt x="1109" y="81"/>
                      </a:cubicBezTo>
                      <a:cubicBezTo>
                        <a:pt x="1109" y="85"/>
                        <a:pt x="1112" y="86"/>
                        <a:pt x="1117" y="85"/>
                      </a:cubicBezTo>
                      <a:cubicBezTo>
                        <a:pt x="1115" y="96"/>
                        <a:pt x="1124" y="97"/>
                        <a:pt x="1128" y="102"/>
                      </a:cubicBezTo>
                      <a:cubicBezTo>
                        <a:pt x="1131" y="100"/>
                        <a:pt x="1134" y="99"/>
                        <a:pt x="1137" y="96"/>
                      </a:cubicBezTo>
                      <a:cubicBezTo>
                        <a:pt x="1138" y="95"/>
                        <a:pt x="1138" y="92"/>
                        <a:pt x="1139" y="91"/>
                      </a:cubicBezTo>
                      <a:cubicBezTo>
                        <a:pt x="1140" y="90"/>
                        <a:pt x="1143" y="91"/>
                        <a:pt x="1143" y="89"/>
                      </a:cubicBezTo>
                      <a:cubicBezTo>
                        <a:pt x="1148" y="88"/>
                        <a:pt x="1146" y="93"/>
                        <a:pt x="1148" y="95"/>
                      </a:cubicBezTo>
                      <a:cubicBezTo>
                        <a:pt x="1153" y="95"/>
                        <a:pt x="1157" y="95"/>
                        <a:pt x="1161" y="95"/>
                      </a:cubicBezTo>
                      <a:cubicBezTo>
                        <a:pt x="1163" y="93"/>
                        <a:pt x="1168" y="94"/>
                        <a:pt x="1167" y="89"/>
                      </a:cubicBezTo>
                      <a:cubicBezTo>
                        <a:pt x="1173" y="91"/>
                        <a:pt x="1187" y="85"/>
                        <a:pt x="1187" y="93"/>
                      </a:cubicBezTo>
                      <a:cubicBezTo>
                        <a:pt x="1193" y="93"/>
                        <a:pt x="1191" y="86"/>
                        <a:pt x="1199" y="89"/>
                      </a:cubicBezTo>
                      <a:cubicBezTo>
                        <a:pt x="1198" y="87"/>
                        <a:pt x="1196" y="87"/>
                        <a:pt x="1195" y="87"/>
                      </a:cubicBezTo>
                      <a:cubicBezTo>
                        <a:pt x="1196" y="86"/>
                        <a:pt x="1196" y="82"/>
                        <a:pt x="1199" y="81"/>
                      </a:cubicBezTo>
                      <a:cubicBezTo>
                        <a:pt x="1204" y="82"/>
                        <a:pt x="1202" y="75"/>
                        <a:pt x="1210" y="78"/>
                      </a:cubicBezTo>
                      <a:cubicBezTo>
                        <a:pt x="1212" y="78"/>
                        <a:pt x="1210" y="75"/>
                        <a:pt x="1210" y="76"/>
                      </a:cubicBezTo>
                      <a:cubicBezTo>
                        <a:pt x="1213" y="72"/>
                        <a:pt x="1218" y="75"/>
                        <a:pt x="1225" y="74"/>
                      </a:cubicBezTo>
                      <a:cubicBezTo>
                        <a:pt x="1223" y="84"/>
                        <a:pt x="1235" y="71"/>
                        <a:pt x="1232" y="80"/>
                      </a:cubicBezTo>
                      <a:cubicBezTo>
                        <a:pt x="1240" y="81"/>
                        <a:pt x="1246" y="79"/>
                        <a:pt x="1253" y="78"/>
                      </a:cubicBezTo>
                      <a:cubicBezTo>
                        <a:pt x="1253" y="83"/>
                        <a:pt x="1245" y="79"/>
                        <a:pt x="1247" y="85"/>
                      </a:cubicBezTo>
                      <a:cubicBezTo>
                        <a:pt x="1248" y="89"/>
                        <a:pt x="1254" y="87"/>
                        <a:pt x="1258" y="87"/>
                      </a:cubicBezTo>
                      <a:cubicBezTo>
                        <a:pt x="1265" y="87"/>
                        <a:pt x="1271" y="87"/>
                        <a:pt x="1277" y="85"/>
                      </a:cubicBezTo>
                      <a:cubicBezTo>
                        <a:pt x="1278" y="92"/>
                        <a:pt x="1287" y="92"/>
                        <a:pt x="1290" y="98"/>
                      </a:cubicBezTo>
                      <a:cubicBezTo>
                        <a:pt x="1294" y="97"/>
                        <a:pt x="1296" y="100"/>
                        <a:pt x="1299" y="100"/>
                      </a:cubicBezTo>
                      <a:cubicBezTo>
                        <a:pt x="1311" y="101"/>
                        <a:pt x="1324" y="98"/>
                        <a:pt x="1335" y="100"/>
                      </a:cubicBezTo>
                      <a:cubicBezTo>
                        <a:pt x="1339" y="101"/>
                        <a:pt x="1343" y="106"/>
                        <a:pt x="1348" y="104"/>
                      </a:cubicBezTo>
                      <a:cubicBezTo>
                        <a:pt x="1347" y="107"/>
                        <a:pt x="1349" y="107"/>
                        <a:pt x="1351" y="108"/>
                      </a:cubicBezTo>
                      <a:cubicBezTo>
                        <a:pt x="1351" y="110"/>
                        <a:pt x="1351" y="113"/>
                        <a:pt x="1351" y="115"/>
                      </a:cubicBezTo>
                      <a:cubicBezTo>
                        <a:pt x="1351" y="118"/>
                        <a:pt x="1358" y="115"/>
                        <a:pt x="1359" y="117"/>
                      </a:cubicBezTo>
                      <a:cubicBezTo>
                        <a:pt x="1361" y="120"/>
                        <a:pt x="1360" y="116"/>
                        <a:pt x="1363" y="117"/>
                      </a:cubicBezTo>
                      <a:cubicBezTo>
                        <a:pt x="1363" y="117"/>
                        <a:pt x="1363" y="119"/>
                        <a:pt x="1364" y="119"/>
                      </a:cubicBezTo>
                      <a:cubicBezTo>
                        <a:pt x="1367" y="119"/>
                        <a:pt x="1387" y="121"/>
                        <a:pt x="1389" y="119"/>
                      </a:cubicBezTo>
                      <a:cubicBezTo>
                        <a:pt x="1389" y="119"/>
                        <a:pt x="1389" y="117"/>
                        <a:pt x="1389" y="117"/>
                      </a:cubicBezTo>
                      <a:cubicBezTo>
                        <a:pt x="1390" y="117"/>
                        <a:pt x="1394" y="119"/>
                        <a:pt x="1394" y="119"/>
                      </a:cubicBezTo>
                      <a:cubicBezTo>
                        <a:pt x="1396" y="117"/>
                        <a:pt x="1399" y="116"/>
                        <a:pt x="1400" y="119"/>
                      </a:cubicBezTo>
                      <a:cubicBezTo>
                        <a:pt x="1403" y="115"/>
                        <a:pt x="1409" y="115"/>
                        <a:pt x="1415" y="113"/>
                      </a:cubicBezTo>
                      <a:cubicBezTo>
                        <a:pt x="1414" y="119"/>
                        <a:pt x="1416" y="122"/>
                        <a:pt x="1417" y="126"/>
                      </a:cubicBezTo>
                      <a:cubicBezTo>
                        <a:pt x="1424" y="126"/>
                        <a:pt x="1427" y="130"/>
                        <a:pt x="1433" y="126"/>
                      </a:cubicBezTo>
                      <a:cubicBezTo>
                        <a:pt x="1434" y="123"/>
                        <a:pt x="1432" y="123"/>
                        <a:pt x="1430" y="122"/>
                      </a:cubicBezTo>
                      <a:cubicBezTo>
                        <a:pt x="1431" y="121"/>
                        <a:pt x="1432" y="118"/>
                        <a:pt x="1432" y="115"/>
                      </a:cubicBezTo>
                      <a:cubicBezTo>
                        <a:pt x="1436" y="111"/>
                        <a:pt x="1448" y="113"/>
                        <a:pt x="1450" y="117"/>
                      </a:cubicBezTo>
                      <a:cubicBezTo>
                        <a:pt x="1458" y="117"/>
                        <a:pt x="1466" y="116"/>
                        <a:pt x="1474" y="117"/>
                      </a:cubicBezTo>
                      <a:cubicBezTo>
                        <a:pt x="1477" y="117"/>
                        <a:pt x="1483" y="121"/>
                        <a:pt x="1484" y="117"/>
                      </a:cubicBezTo>
                      <a:cubicBezTo>
                        <a:pt x="1488" y="119"/>
                        <a:pt x="1487" y="121"/>
                        <a:pt x="1493" y="122"/>
                      </a:cubicBezTo>
                      <a:cubicBezTo>
                        <a:pt x="1495" y="123"/>
                        <a:pt x="1496" y="126"/>
                        <a:pt x="1497" y="126"/>
                      </a:cubicBezTo>
                      <a:cubicBezTo>
                        <a:pt x="1498" y="126"/>
                        <a:pt x="1499" y="125"/>
                        <a:pt x="1499" y="124"/>
                      </a:cubicBezTo>
                      <a:cubicBezTo>
                        <a:pt x="1501" y="125"/>
                        <a:pt x="1499" y="127"/>
                        <a:pt x="1500" y="128"/>
                      </a:cubicBezTo>
                      <a:cubicBezTo>
                        <a:pt x="1501" y="129"/>
                        <a:pt x="1504" y="127"/>
                        <a:pt x="1504" y="128"/>
                      </a:cubicBezTo>
                      <a:cubicBezTo>
                        <a:pt x="1505" y="129"/>
                        <a:pt x="1509" y="130"/>
                        <a:pt x="1514" y="132"/>
                      </a:cubicBezTo>
                      <a:cubicBezTo>
                        <a:pt x="1516" y="133"/>
                        <a:pt x="1521" y="134"/>
                        <a:pt x="1525" y="136"/>
                      </a:cubicBezTo>
                      <a:cubicBezTo>
                        <a:pt x="1526" y="136"/>
                        <a:pt x="1526" y="139"/>
                        <a:pt x="1527" y="139"/>
                      </a:cubicBezTo>
                      <a:cubicBezTo>
                        <a:pt x="1527" y="140"/>
                        <a:pt x="1530" y="139"/>
                        <a:pt x="1530" y="139"/>
                      </a:cubicBezTo>
                      <a:cubicBezTo>
                        <a:pt x="1531" y="140"/>
                        <a:pt x="1530" y="142"/>
                        <a:pt x="1530" y="143"/>
                      </a:cubicBezTo>
                      <a:cubicBezTo>
                        <a:pt x="1531" y="144"/>
                        <a:pt x="1534" y="142"/>
                        <a:pt x="1534" y="143"/>
                      </a:cubicBezTo>
                      <a:cubicBezTo>
                        <a:pt x="1535" y="145"/>
                        <a:pt x="1532" y="151"/>
                        <a:pt x="1540" y="149"/>
                      </a:cubicBezTo>
                      <a:cubicBezTo>
                        <a:pt x="1540" y="153"/>
                        <a:pt x="1540" y="157"/>
                        <a:pt x="1540" y="162"/>
                      </a:cubicBezTo>
                      <a:cubicBezTo>
                        <a:pt x="1546" y="161"/>
                        <a:pt x="1551" y="160"/>
                        <a:pt x="1553" y="154"/>
                      </a:cubicBezTo>
                      <a:cubicBezTo>
                        <a:pt x="1558" y="157"/>
                        <a:pt x="1565" y="156"/>
                        <a:pt x="1569" y="158"/>
                      </a:cubicBezTo>
                      <a:cubicBezTo>
                        <a:pt x="1570" y="158"/>
                        <a:pt x="1569" y="161"/>
                        <a:pt x="1569" y="162"/>
                      </a:cubicBezTo>
                      <a:cubicBezTo>
                        <a:pt x="1570" y="163"/>
                        <a:pt x="1574" y="161"/>
                        <a:pt x="1575" y="162"/>
                      </a:cubicBezTo>
                      <a:cubicBezTo>
                        <a:pt x="1574" y="164"/>
                        <a:pt x="1571" y="164"/>
                        <a:pt x="1571" y="167"/>
                      </a:cubicBezTo>
                      <a:cubicBezTo>
                        <a:pt x="1568" y="168"/>
                        <a:pt x="1568" y="165"/>
                        <a:pt x="1566" y="165"/>
                      </a:cubicBezTo>
                      <a:cubicBezTo>
                        <a:pt x="1564" y="167"/>
                        <a:pt x="1564" y="170"/>
                        <a:pt x="1560" y="169"/>
                      </a:cubicBezTo>
                      <a:cubicBezTo>
                        <a:pt x="1561" y="172"/>
                        <a:pt x="1566" y="171"/>
                        <a:pt x="1564" y="177"/>
                      </a:cubicBezTo>
                      <a:cubicBezTo>
                        <a:pt x="1557" y="171"/>
                        <a:pt x="1563" y="179"/>
                        <a:pt x="1558" y="180"/>
                      </a:cubicBezTo>
                      <a:cubicBezTo>
                        <a:pt x="1557" y="181"/>
                        <a:pt x="1555" y="182"/>
                        <a:pt x="1554" y="184"/>
                      </a:cubicBezTo>
                      <a:cubicBezTo>
                        <a:pt x="1552" y="184"/>
                        <a:pt x="1551" y="183"/>
                        <a:pt x="1549" y="182"/>
                      </a:cubicBezTo>
                      <a:cubicBezTo>
                        <a:pt x="1548" y="181"/>
                        <a:pt x="1546" y="179"/>
                        <a:pt x="1545" y="178"/>
                      </a:cubicBezTo>
                      <a:cubicBezTo>
                        <a:pt x="1542" y="177"/>
                        <a:pt x="1540" y="178"/>
                        <a:pt x="1538" y="177"/>
                      </a:cubicBezTo>
                      <a:cubicBezTo>
                        <a:pt x="1536" y="176"/>
                        <a:pt x="1535" y="173"/>
                        <a:pt x="1534" y="173"/>
                      </a:cubicBezTo>
                      <a:cubicBezTo>
                        <a:pt x="1532" y="172"/>
                        <a:pt x="1529" y="173"/>
                        <a:pt x="1527" y="173"/>
                      </a:cubicBezTo>
                      <a:cubicBezTo>
                        <a:pt x="1526" y="173"/>
                        <a:pt x="1526" y="171"/>
                        <a:pt x="1525" y="171"/>
                      </a:cubicBezTo>
                      <a:cubicBezTo>
                        <a:pt x="1522" y="171"/>
                        <a:pt x="1520" y="164"/>
                        <a:pt x="1517" y="169"/>
                      </a:cubicBezTo>
                      <a:cubicBezTo>
                        <a:pt x="1515" y="169"/>
                        <a:pt x="1516" y="166"/>
                        <a:pt x="1515" y="163"/>
                      </a:cubicBezTo>
                      <a:cubicBezTo>
                        <a:pt x="1512" y="163"/>
                        <a:pt x="1508" y="163"/>
                        <a:pt x="1504" y="163"/>
                      </a:cubicBezTo>
                      <a:cubicBezTo>
                        <a:pt x="1500" y="164"/>
                        <a:pt x="1504" y="168"/>
                        <a:pt x="1504" y="167"/>
                      </a:cubicBezTo>
                      <a:cubicBezTo>
                        <a:pt x="1504" y="170"/>
                        <a:pt x="1500" y="170"/>
                        <a:pt x="1500" y="175"/>
                      </a:cubicBezTo>
                      <a:cubicBezTo>
                        <a:pt x="1492" y="174"/>
                        <a:pt x="1491" y="180"/>
                        <a:pt x="1482" y="178"/>
                      </a:cubicBezTo>
                      <a:cubicBezTo>
                        <a:pt x="1480" y="180"/>
                        <a:pt x="1480" y="183"/>
                        <a:pt x="1476" y="182"/>
                      </a:cubicBezTo>
                      <a:cubicBezTo>
                        <a:pt x="1477" y="185"/>
                        <a:pt x="1481" y="184"/>
                        <a:pt x="1484" y="184"/>
                      </a:cubicBezTo>
                      <a:cubicBezTo>
                        <a:pt x="1486" y="185"/>
                        <a:pt x="1487" y="187"/>
                        <a:pt x="1489" y="188"/>
                      </a:cubicBezTo>
                      <a:cubicBezTo>
                        <a:pt x="1488" y="194"/>
                        <a:pt x="1488" y="192"/>
                        <a:pt x="1491" y="195"/>
                      </a:cubicBezTo>
                      <a:cubicBezTo>
                        <a:pt x="1493" y="199"/>
                        <a:pt x="1498" y="200"/>
                        <a:pt x="1500" y="203"/>
                      </a:cubicBezTo>
                      <a:cubicBezTo>
                        <a:pt x="1500" y="203"/>
                        <a:pt x="1495" y="208"/>
                        <a:pt x="1495" y="208"/>
                      </a:cubicBezTo>
                      <a:cubicBezTo>
                        <a:pt x="1490" y="209"/>
                        <a:pt x="1490" y="204"/>
                        <a:pt x="1487" y="204"/>
                      </a:cubicBezTo>
                      <a:cubicBezTo>
                        <a:pt x="1488" y="204"/>
                        <a:pt x="1490" y="208"/>
                        <a:pt x="1487" y="208"/>
                      </a:cubicBezTo>
                      <a:cubicBezTo>
                        <a:pt x="1482" y="209"/>
                        <a:pt x="1473" y="208"/>
                        <a:pt x="1467" y="210"/>
                      </a:cubicBezTo>
                      <a:cubicBezTo>
                        <a:pt x="1464" y="211"/>
                        <a:pt x="1457" y="213"/>
                        <a:pt x="1458" y="218"/>
                      </a:cubicBezTo>
                      <a:cubicBezTo>
                        <a:pt x="1449" y="216"/>
                        <a:pt x="1448" y="222"/>
                        <a:pt x="1443" y="223"/>
                      </a:cubicBezTo>
                      <a:cubicBezTo>
                        <a:pt x="1441" y="225"/>
                        <a:pt x="1441" y="226"/>
                        <a:pt x="1439" y="227"/>
                      </a:cubicBezTo>
                      <a:cubicBezTo>
                        <a:pt x="1438" y="228"/>
                        <a:pt x="1435" y="231"/>
                        <a:pt x="1433" y="231"/>
                      </a:cubicBezTo>
                      <a:cubicBezTo>
                        <a:pt x="1432" y="231"/>
                        <a:pt x="1430" y="233"/>
                        <a:pt x="1430" y="234"/>
                      </a:cubicBezTo>
                      <a:cubicBezTo>
                        <a:pt x="1424" y="233"/>
                        <a:pt x="1414" y="237"/>
                        <a:pt x="1411" y="232"/>
                      </a:cubicBezTo>
                      <a:cubicBezTo>
                        <a:pt x="1409" y="234"/>
                        <a:pt x="1404" y="233"/>
                        <a:pt x="1405" y="238"/>
                      </a:cubicBezTo>
                      <a:cubicBezTo>
                        <a:pt x="1395" y="239"/>
                        <a:pt x="1394" y="239"/>
                        <a:pt x="1383" y="238"/>
                      </a:cubicBezTo>
                      <a:cubicBezTo>
                        <a:pt x="1382" y="238"/>
                        <a:pt x="1381" y="240"/>
                        <a:pt x="1379" y="240"/>
                      </a:cubicBezTo>
                      <a:cubicBezTo>
                        <a:pt x="1378" y="241"/>
                        <a:pt x="1374" y="242"/>
                        <a:pt x="1374" y="246"/>
                      </a:cubicBezTo>
                      <a:cubicBezTo>
                        <a:pt x="1373" y="251"/>
                        <a:pt x="1365" y="248"/>
                        <a:pt x="1366" y="257"/>
                      </a:cubicBezTo>
                      <a:cubicBezTo>
                        <a:pt x="1365" y="263"/>
                        <a:pt x="1371" y="262"/>
                        <a:pt x="1374" y="264"/>
                      </a:cubicBezTo>
                      <a:cubicBezTo>
                        <a:pt x="1373" y="269"/>
                        <a:pt x="1372" y="274"/>
                        <a:pt x="1366" y="273"/>
                      </a:cubicBezTo>
                      <a:cubicBezTo>
                        <a:pt x="1367" y="277"/>
                        <a:pt x="1366" y="279"/>
                        <a:pt x="1363" y="279"/>
                      </a:cubicBezTo>
                      <a:cubicBezTo>
                        <a:pt x="1363" y="282"/>
                        <a:pt x="1363" y="284"/>
                        <a:pt x="1363" y="287"/>
                      </a:cubicBezTo>
                      <a:cubicBezTo>
                        <a:pt x="1363" y="289"/>
                        <a:pt x="1366" y="285"/>
                        <a:pt x="1366" y="288"/>
                      </a:cubicBezTo>
                      <a:cubicBezTo>
                        <a:pt x="1368" y="292"/>
                        <a:pt x="1364" y="291"/>
                        <a:pt x="1363" y="292"/>
                      </a:cubicBezTo>
                      <a:cubicBezTo>
                        <a:pt x="1362" y="293"/>
                        <a:pt x="1361" y="297"/>
                        <a:pt x="1361" y="298"/>
                      </a:cubicBezTo>
                      <a:cubicBezTo>
                        <a:pt x="1359" y="299"/>
                        <a:pt x="1353" y="298"/>
                        <a:pt x="1351" y="300"/>
                      </a:cubicBezTo>
                      <a:cubicBezTo>
                        <a:pt x="1350" y="301"/>
                        <a:pt x="1353" y="306"/>
                        <a:pt x="1351" y="307"/>
                      </a:cubicBezTo>
                      <a:cubicBezTo>
                        <a:pt x="1350" y="308"/>
                        <a:pt x="1350" y="303"/>
                        <a:pt x="1350" y="303"/>
                      </a:cubicBezTo>
                      <a:cubicBezTo>
                        <a:pt x="1348" y="303"/>
                        <a:pt x="1344" y="304"/>
                        <a:pt x="1348" y="313"/>
                      </a:cubicBezTo>
                      <a:cubicBezTo>
                        <a:pt x="1344" y="311"/>
                        <a:pt x="1345" y="315"/>
                        <a:pt x="1344" y="316"/>
                      </a:cubicBezTo>
                      <a:cubicBezTo>
                        <a:pt x="1343" y="317"/>
                        <a:pt x="1341" y="316"/>
                        <a:pt x="1340" y="316"/>
                      </a:cubicBezTo>
                      <a:cubicBezTo>
                        <a:pt x="1339" y="317"/>
                        <a:pt x="1340" y="322"/>
                        <a:pt x="1336" y="320"/>
                      </a:cubicBezTo>
                      <a:cubicBezTo>
                        <a:pt x="1337" y="323"/>
                        <a:pt x="1334" y="324"/>
                        <a:pt x="1335" y="328"/>
                      </a:cubicBezTo>
                      <a:cubicBezTo>
                        <a:pt x="1332" y="328"/>
                        <a:pt x="1327" y="327"/>
                        <a:pt x="1327" y="329"/>
                      </a:cubicBezTo>
                      <a:cubicBezTo>
                        <a:pt x="1325" y="329"/>
                        <a:pt x="1328" y="327"/>
                        <a:pt x="1327" y="324"/>
                      </a:cubicBezTo>
                      <a:cubicBezTo>
                        <a:pt x="1327" y="324"/>
                        <a:pt x="1325" y="323"/>
                        <a:pt x="1325" y="322"/>
                      </a:cubicBezTo>
                      <a:cubicBezTo>
                        <a:pt x="1325" y="321"/>
                        <a:pt x="1325" y="319"/>
                        <a:pt x="1325" y="318"/>
                      </a:cubicBezTo>
                      <a:cubicBezTo>
                        <a:pt x="1324" y="317"/>
                        <a:pt x="1323" y="315"/>
                        <a:pt x="1322" y="314"/>
                      </a:cubicBezTo>
                      <a:cubicBezTo>
                        <a:pt x="1321" y="314"/>
                        <a:pt x="1320" y="312"/>
                        <a:pt x="1318" y="313"/>
                      </a:cubicBezTo>
                      <a:cubicBezTo>
                        <a:pt x="1320" y="310"/>
                        <a:pt x="1320" y="305"/>
                        <a:pt x="1320" y="301"/>
                      </a:cubicBezTo>
                      <a:cubicBezTo>
                        <a:pt x="1320" y="298"/>
                        <a:pt x="1318" y="298"/>
                        <a:pt x="1318" y="296"/>
                      </a:cubicBezTo>
                      <a:cubicBezTo>
                        <a:pt x="1317" y="289"/>
                        <a:pt x="1320" y="281"/>
                        <a:pt x="1318" y="275"/>
                      </a:cubicBezTo>
                      <a:cubicBezTo>
                        <a:pt x="1325" y="281"/>
                        <a:pt x="1319" y="272"/>
                        <a:pt x="1322" y="268"/>
                      </a:cubicBezTo>
                      <a:cubicBezTo>
                        <a:pt x="1322" y="267"/>
                        <a:pt x="1324" y="274"/>
                        <a:pt x="1325" y="270"/>
                      </a:cubicBezTo>
                      <a:cubicBezTo>
                        <a:pt x="1325" y="269"/>
                        <a:pt x="1325" y="267"/>
                        <a:pt x="1325" y="266"/>
                      </a:cubicBezTo>
                      <a:cubicBezTo>
                        <a:pt x="1327" y="263"/>
                        <a:pt x="1335" y="258"/>
                        <a:pt x="1336" y="257"/>
                      </a:cubicBezTo>
                      <a:cubicBezTo>
                        <a:pt x="1336" y="257"/>
                        <a:pt x="1340" y="256"/>
                        <a:pt x="1338" y="255"/>
                      </a:cubicBezTo>
                      <a:cubicBezTo>
                        <a:pt x="1336" y="253"/>
                        <a:pt x="1339" y="253"/>
                        <a:pt x="1342" y="253"/>
                      </a:cubicBezTo>
                      <a:cubicBezTo>
                        <a:pt x="1345" y="251"/>
                        <a:pt x="1346" y="248"/>
                        <a:pt x="1346" y="244"/>
                      </a:cubicBezTo>
                      <a:cubicBezTo>
                        <a:pt x="1346" y="243"/>
                        <a:pt x="1352" y="241"/>
                        <a:pt x="1351" y="240"/>
                      </a:cubicBezTo>
                      <a:cubicBezTo>
                        <a:pt x="1351" y="240"/>
                        <a:pt x="1350" y="240"/>
                        <a:pt x="1350" y="240"/>
                      </a:cubicBezTo>
                      <a:cubicBezTo>
                        <a:pt x="1350" y="240"/>
                        <a:pt x="1351" y="236"/>
                        <a:pt x="1351" y="236"/>
                      </a:cubicBezTo>
                      <a:cubicBezTo>
                        <a:pt x="1353" y="236"/>
                        <a:pt x="1356" y="241"/>
                        <a:pt x="1355" y="232"/>
                      </a:cubicBezTo>
                      <a:cubicBezTo>
                        <a:pt x="1358" y="232"/>
                        <a:pt x="1362" y="232"/>
                        <a:pt x="1364" y="231"/>
                      </a:cubicBezTo>
                      <a:cubicBezTo>
                        <a:pt x="1365" y="230"/>
                        <a:pt x="1366" y="227"/>
                        <a:pt x="1366" y="227"/>
                      </a:cubicBezTo>
                      <a:cubicBezTo>
                        <a:pt x="1367" y="226"/>
                        <a:pt x="1369" y="227"/>
                        <a:pt x="1370" y="227"/>
                      </a:cubicBezTo>
                      <a:cubicBezTo>
                        <a:pt x="1371" y="226"/>
                        <a:pt x="1373" y="224"/>
                        <a:pt x="1374" y="223"/>
                      </a:cubicBezTo>
                      <a:cubicBezTo>
                        <a:pt x="1375" y="222"/>
                        <a:pt x="1375" y="223"/>
                        <a:pt x="1376" y="221"/>
                      </a:cubicBezTo>
                      <a:cubicBezTo>
                        <a:pt x="1376" y="219"/>
                        <a:pt x="1378" y="214"/>
                        <a:pt x="1381" y="218"/>
                      </a:cubicBezTo>
                      <a:cubicBezTo>
                        <a:pt x="1381" y="214"/>
                        <a:pt x="1381" y="211"/>
                        <a:pt x="1381" y="208"/>
                      </a:cubicBezTo>
                      <a:cubicBezTo>
                        <a:pt x="1377" y="208"/>
                        <a:pt x="1374" y="209"/>
                        <a:pt x="1372" y="210"/>
                      </a:cubicBezTo>
                      <a:cubicBezTo>
                        <a:pt x="1371" y="211"/>
                        <a:pt x="1369" y="213"/>
                        <a:pt x="1368" y="214"/>
                      </a:cubicBezTo>
                      <a:cubicBezTo>
                        <a:pt x="1367" y="215"/>
                        <a:pt x="1366" y="214"/>
                        <a:pt x="1366" y="216"/>
                      </a:cubicBezTo>
                      <a:cubicBezTo>
                        <a:pt x="1366" y="219"/>
                        <a:pt x="1359" y="218"/>
                        <a:pt x="1359" y="223"/>
                      </a:cubicBezTo>
                      <a:cubicBezTo>
                        <a:pt x="1355" y="223"/>
                        <a:pt x="1353" y="224"/>
                        <a:pt x="1353" y="227"/>
                      </a:cubicBezTo>
                      <a:cubicBezTo>
                        <a:pt x="1351" y="227"/>
                        <a:pt x="1352" y="224"/>
                        <a:pt x="1351" y="223"/>
                      </a:cubicBezTo>
                      <a:cubicBezTo>
                        <a:pt x="1351" y="223"/>
                        <a:pt x="1348" y="224"/>
                        <a:pt x="1348" y="223"/>
                      </a:cubicBezTo>
                      <a:cubicBezTo>
                        <a:pt x="1347" y="222"/>
                        <a:pt x="1348" y="219"/>
                        <a:pt x="1348" y="218"/>
                      </a:cubicBezTo>
                      <a:cubicBezTo>
                        <a:pt x="1340" y="219"/>
                        <a:pt x="1335" y="216"/>
                        <a:pt x="1329" y="218"/>
                      </a:cubicBezTo>
                      <a:cubicBezTo>
                        <a:pt x="1327" y="218"/>
                        <a:pt x="1329" y="220"/>
                        <a:pt x="1327" y="221"/>
                      </a:cubicBezTo>
                      <a:cubicBezTo>
                        <a:pt x="1325" y="223"/>
                        <a:pt x="1322" y="222"/>
                        <a:pt x="1320" y="223"/>
                      </a:cubicBezTo>
                      <a:cubicBezTo>
                        <a:pt x="1316" y="225"/>
                        <a:pt x="1316" y="226"/>
                        <a:pt x="1314" y="229"/>
                      </a:cubicBezTo>
                      <a:cubicBezTo>
                        <a:pt x="1313" y="230"/>
                        <a:pt x="1312" y="233"/>
                        <a:pt x="1308" y="232"/>
                      </a:cubicBezTo>
                      <a:cubicBezTo>
                        <a:pt x="1307" y="238"/>
                        <a:pt x="1311" y="237"/>
                        <a:pt x="1310" y="242"/>
                      </a:cubicBezTo>
                      <a:cubicBezTo>
                        <a:pt x="1308" y="243"/>
                        <a:pt x="1307" y="244"/>
                        <a:pt x="1307" y="247"/>
                      </a:cubicBezTo>
                      <a:cubicBezTo>
                        <a:pt x="1299" y="246"/>
                        <a:pt x="1297" y="250"/>
                        <a:pt x="1290" y="249"/>
                      </a:cubicBezTo>
                      <a:cubicBezTo>
                        <a:pt x="1288" y="247"/>
                        <a:pt x="1289" y="246"/>
                        <a:pt x="1290" y="244"/>
                      </a:cubicBezTo>
                      <a:cubicBezTo>
                        <a:pt x="1287" y="244"/>
                        <a:pt x="1286" y="242"/>
                        <a:pt x="1286" y="240"/>
                      </a:cubicBezTo>
                      <a:cubicBezTo>
                        <a:pt x="1283" y="240"/>
                        <a:pt x="1279" y="241"/>
                        <a:pt x="1279" y="238"/>
                      </a:cubicBezTo>
                      <a:cubicBezTo>
                        <a:pt x="1270" y="243"/>
                        <a:pt x="1259" y="246"/>
                        <a:pt x="1247" y="247"/>
                      </a:cubicBezTo>
                      <a:cubicBezTo>
                        <a:pt x="1246" y="244"/>
                        <a:pt x="1241" y="246"/>
                        <a:pt x="1243" y="240"/>
                      </a:cubicBezTo>
                      <a:cubicBezTo>
                        <a:pt x="1241" y="240"/>
                        <a:pt x="1238" y="240"/>
                        <a:pt x="1236" y="240"/>
                      </a:cubicBezTo>
                      <a:cubicBezTo>
                        <a:pt x="1228" y="242"/>
                        <a:pt x="1222" y="244"/>
                        <a:pt x="1215" y="247"/>
                      </a:cubicBezTo>
                      <a:cubicBezTo>
                        <a:pt x="1210" y="250"/>
                        <a:pt x="1206" y="255"/>
                        <a:pt x="1200" y="257"/>
                      </a:cubicBezTo>
                      <a:cubicBezTo>
                        <a:pt x="1201" y="260"/>
                        <a:pt x="1200" y="263"/>
                        <a:pt x="1197" y="262"/>
                      </a:cubicBezTo>
                      <a:cubicBezTo>
                        <a:pt x="1198" y="268"/>
                        <a:pt x="1194" y="267"/>
                        <a:pt x="1195" y="272"/>
                      </a:cubicBezTo>
                      <a:cubicBezTo>
                        <a:pt x="1191" y="268"/>
                        <a:pt x="1187" y="279"/>
                        <a:pt x="1185" y="277"/>
                      </a:cubicBezTo>
                      <a:cubicBezTo>
                        <a:pt x="1182" y="274"/>
                        <a:pt x="1185" y="279"/>
                        <a:pt x="1180" y="279"/>
                      </a:cubicBezTo>
                      <a:cubicBezTo>
                        <a:pt x="1177" y="279"/>
                        <a:pt x="1176" y="280"/>
                        <a:pt x="1176" y="283"/>
                      </a:cubicBezTo>
                      <a:cubicBezTo>
                        <a:pt x="1167" y="280"/>
                        <a:pt x="1170" y="289"/>
                        <a:pt x="1163" y="288"/>
                      </a:cubicBezTo>
                      <a:cubicBezTo>
                        <a:pt x="1164" y="290"/>
                        <a:pt x="1169" y="298"/>
                        <a:pt x="1171" y="294"/>
                      </a:cubicBezTo>
                      <a:cubicBezTo>
                        <a:pt x="1173" y="295"/>
                        <a:pt x="1172" y="299"/>
                        <a:pt x="1172" y="301"/>
                      </a:cubicBezTo>
                      <a:cubicBezTo>
                        <a:pt x="1175" y="300"/>
                        <a:pt x="1178" y="303"/>
                        <a:pt x="1178" y="303"/>
                      </a:cubicBezTo>
                      <a:cubicBezTo>
                        <a:pt x="1180" y="303"/>
                        <a:pt x="1182" y="301"/>
                        <a:pt x="1185" y="301"/>
                      </a:cubicBezTo>
                      <a:cubicBezTo>
                        <a:pt x="1186" y="302"/>
                        <a:pt x="1188" y="303"/>
                        <a:pt x="1187" y="303"/>
                      </a:cubicBezTo>
                      <a:cubicBezTo>
                        <a:pt x="1190" y="303"/>
                        <a:pt x="1192" y="298"/>
                        <a:pt x="1193" y="301"/>
                      </a:cubicBezTo>
                      <a:cubicBezTo>
                        <a:pt x="1195" y="301"/>
                        <a:pt x="1194" y="299"/>
                        <a:pt x="1195" y="298"/>
                      </a:cubicBezTo>
                      <a:cubicBezTo>
                        <a:pt x="1198" y="299"/>
                        <a:pt x="1198" y="312"/>
                        <a:pt x="1202" y="305"/>
                      </a:cubicBezTo>
                      <a:cubicBezTo>
                        <a:pt x="1207" y="304"/>
                        <a:pt x="1201" y="314"/>
                        <a:pt x="1208" y="311"/>
                      </a:cubicBezTo>
                      <a:cubicBezTo>
                        <a:pt x="1208" y="313"/>
                        <a:pt x="1205" y="312"/>
                        <a:pt x="1204" y="313"/>
                      </a:cubicBezTo>
                      <a:cubicBezTo>
                        <a:pt x="1204" y="313"/>
                        <a:pt x="1207" y="318"/>
                        <a:pt x="1206" y="320"/>
                      </a:cubicBezTo>
                      <a:cubicBezTo>
                        <a:pt x="1206" y="321"/>
                        <a:pt x="1204" y="320"/>
                        <a:pt x="1204" y="322"/>
                      </a:cubicBezTo>
                      <a:cubicBezTo>
                        <a:pt x="1204" y="323"/>
                        <a:pt x="1202" y="324"/>
                        <a:pt x="1202" y="326"/>
                      </a:cubicBezTo>
                      <a:cubicBezTo>
                        <a:pt x="1201" y="332"/>
                        <a:pt x="1205" y="342"/>
                        <a:pt x="1199" y="337"/>
                      </a:cubicBezTo>
                      <a:cubicBezTo>
                        <a:pt x="1200" y="353"/>
                        <a:pt x="1193" y="361"/>
                        <a:pt x="1189" y="372"/>
                      </a:cubicBezTo>
                      <a:cubicBezTo>
                        <a:pt x="1187" y="374"/>
                        <a:pt x="1186" y="373"/>
                        <a:pt x="1184" y="372"/>
                      </a:cubicBezTo>
                      <a:cubicBezTo>
                        <a:pt x="1183" y="374"/>
                        <a:pt x="1184" y="376"/>
                        <a:pt x="1184" y="378"/>
                      </a:cubicBezTo>
                      <a:cubicBezTo>
                        <a:pt x="1183" y="380"/>
                        <a:pt x="1180" y="378"/>
                        <a:pt x="1178" y="380"/>
                      </a:cubicBezTo>
                      <a:cubicBezTo>
                        <a:pt x="1177" y="380"/>
                        <a:pt x="1179" y="383"/>
                        <a:pt x="1178" y="383"/>
                      </a:cubicBezTo>
                      <a:cubicBezTo>
                        <a:pt x="1177" y="384"/>
                        <a:pt x="1175" y="383"/>
                        <a:pt x="1174" y="383"/>
                      </a:cubicBezTo>
                      <a:cubicBezTo>
                        <a:pt x="1173" y="385"/>
                        <a:pt x="1176" y="386"/>
                        <a:pt x="1176" y="385"/>
                      </a:cubicBezTo>
                      <a:cubicBezTo>
                        <a:pt x="1175" y="387"/>
                        <a:pt x="1172" y="387"/>
                        <a:pt x="1171" y="389"/>
                      </a:cubicBezTo>
                      <a:cubicBezTo>
                        <a:pt x="1170" y="390"/>
                        <a:pt x="1170" y="393"/>
                        <a:pt x="1169" y="395"/>
                      </a:cubicBezTo>
                      <a:cubicBezTo>
                        <a:pt x="1167" y="396"/>
                        <a:pt x="1165" y="395"/>
                        <a:pt x="1163" y="396"/>
                      </a:cubicBezTo>
                      <a:cubicBezTo>
                        <a:pt x="1161" y="398"/>
                        <a:pt x="1163" y="400"/>
                        <a:pt x="1161" y="402"/>
                      </a:cubicBezTo>
                      <a:cubicBezTo>
                        <a:pt x="1161" y="403"/>
                        <a:pt x="1158" y="401"/>
                        <a:pt x="1158" y="402"/>
                      </a:cubicBezTo>
                      <a:cubicBezTo>
                        <a:pt x="1157" y="402"/>
                        <a:pt x="1157" y="407"/>
                        <a:pt x="1156" y="406"/>
                      </a:cubicBezTo>
                      <a:cubicBezTo>
                        <a:pt x="1154" y="404"/>
                        <a:pt x="1152" y="404"/>
                        <a:pt x="1152" y="410"/>
                      </a:cubicBezTo>
                      <a:cubicBezTo>
                        <a:pt x="1143" y="411"/>
                        <a:pt x="1143" y="410"/>
                        <a:pt x="1133" y="410"/>
                      </a:cubicBezTo>
                      <a:cubicBezTo>
                        <a:pt x="1133" y="411"/>
                        <a:pt x="1126" y="414"/>
                        <a:pt x="1130" y="415"/>
                      </a:cubicBezTo>
                      <a:cubicBezTo>
                        <a:pt x="1131" y="419"/>
                        <a:pt x="1117" y="416"/>
                        <a:pt x="1124" y="419"/>
                      </a:cubicBezTo>
                      <a:cubicBezTo>
                        <a:pt x="1123" y="421"/>
                        <a:pt x="1120" y="421"/>
                        <a:pt x="1120" y="419"/>
                      </a:cubicBezTo>
                      <a:cubicBezTo>
                        <a:pt x="1115" y="423"/>
                        <a:pt x="1118" y="427"/>
                        <a:pt x="1118" y="434"/>
                      </a:cubicBezTo>
                      <a:cubicBezTo>
                        <a:pt x="1113" y="435"/>
                        <a:pt x="1115" y="435"/>
                        <a:pt x="1109" y="434"/>
                      </a:cubicBezTo>
                      <a:cubicBezTo>
                        <a:pt x="1111" y="436"/>
                        <a:pt x="1111" y="438"/>
                        <a:pt x="1107" y="438"/>
                      </a:cubicBezTo>
                      <a:cubicBezTo>
                        <a:pt x="1107" y="441"/>
                        <a:pt x="1109" y="457"/>
                        <a:pt x="1111" y="452"/>
                      </a:cubicBezTo>
                      <a:cubicBezTo>
                        <a:pt x="1115" y="452"/>
                        <a:pt x="1111" y="467"/>
                        <a:pt x="1117" y="467"/>
                      </a:cubicBezTo>
                      <a:cubicBezTo>
                        <a:pt x="1121" y="468"/>
                        <a:pt x="1115" y="473"/>
                        <a:pt x="1120" y="475"/>
                      </a:cubicBezTo>
                      <a:cubicBezTo>
                        <a:pt x="1119" y="475"/>
                        <a:pt x="1119" y="478"/>
                        <a:pt x="1118" y="479"/>
                      </a:cubicBezTo>
                      <a:cubicBezTo>
                        <a:pt x="1116" y="479"/>
                        <a:pt x="1114" y="477"/>
                        <a:pt x="1115" y="477"/>
                      </a:cubicBezTo>
                      <a:cubicBezTo>
                        <a:pt x="1113" y="478"/>
                        <a:pt x="1114" y="479"/>
                        <a:pt x="1113" y="480"/>
                      </a:cubicBezTo>
                      <a:cubicBezTo>
                        <a:pt x="1112" y="481"/>
                        <a:pt x="1109" y="480"/>
                        <a:pt x="1107" y="480"/>
                      </a:cubicBezTo>
                      <a:cubicBezTo>
                        <a:pt x="1103" y="482"/>
                        <a:pt x="1098" y="486"/>
                        <a:pt x="1094" y="482"/>
                      </a:cubicBezTo>
                      <a:cubicBezTo>
                        <a:pt x="1093" y="478"/>
                        <a:pt x="1096" y="477"/>
                        <a:pt x="1096" y="475"/>
                      </a:cubicBezTo>
                      <a:cubicBezTo>
                        <a:pt x="1097" y="471"/>
                        <a:pt x="1094" y="465"/>
                        <a:pt x="1098" y="464"/>
                      </a:cubicBezTo>
                      <a:cubicBezTo>
                        <a:pt x="1097" y="461"/>
                        <a:pt x="1092" y="462"/>
                        <a:pt x="1094" y="456"/>
                      </a:cubicBezTo>
                      <a:cubicBezTo>
                        <a:pt x="1090" y="454"/>
                        <a:pt x="1087" y="457"/>
                        <a:pt x="1083" y="452"/>
                      </a:cubicBezTo>
                      <a:cubicBezTo>
                        <a:pt x="1082" y="447"/>
                        <a:pt x="1089" y="450"/>
                        <a:pt x="1087" y="443"/>
                      </a:cubicBezTo>
                      <a:cubicBezTo>
                        <a:pt x="1086" y="441"/>
                        <a:pt x="1085" y="442"/>
                        <a:pt x="1085" y="443"/>
                      </a:cubicBezTo>
                      <a:cubicBezTo>
                        <a:pt x="1082" y="443"/>
                        <a:pt x="1082" y="441"/>
                        <a:pt x="1081" y="439"/>
                      </a:cubicBezTo>
                      <a:cubicBezTo>
                        <a:pt x="1080" y="438"/>
                        <a:pt x="1078" y="438"/>
                        <a:pt x="1077" y="436"/>
                      </a:cubicBezTo>
                      <a:cubicBezTo>
                        <a:pt x="1076" y="437"/>
                        <a:pt x="1074" y="438"/>
                        <a:pt x="1072" y="438"/>
                      </a:cubicBezTo>
                      <a:cubicBezTo>
                        <a:pt x="1070" y="438"/>
                        <a:pt x="1071" y="439"/>
                        <a:pt x="1072" y="439"/>
                      </a:cubicBezTo>
                      <a:cubicBezTo>
                        <a:pt x="1072" y="445"/>
                        <a:pt x="1067" y="435"/>
                        <a:pt x="1068" y="443"/>
                      </a:cubicBezTo>
                      <a:cubicBezTo>
                        <a:pt x="1063" y="439"/>
                        <a:pt x="1063" y="447"/>
                        <a:pt x="1057" y="443"/>
                      </a:cubicBezTo>
                      <a:cubicBezTo>
                        <a:pt x="1062" y="439"/>
                        <a:pt x="1057" y="436"/>
                        <a:pt x="1062" y="432"/>
                      </a:cubicBezTo>
                      <a:cubicBezTo>
                        <a:pt x="1066" y="430"/>
                        <a:pt x="1053" y="431"/>
                        <a:pt x="1053" y="434"/>
                      </a:cubicBezTo>
                      <a:cubicBezTo>
                        <a:pt x="1053" y="438"/>
                        <a:pt x="1050" y="432"/>
                        <a:pt x="1051" y="432"/>
                      </a:cubicBezTo>
                      <a:cubicBezTo>
                        <a:pt x="1048" y="433"/>
                        <a:pt x="1049" y="437"/>
                        <a:pt x="1046" y="438"/>
                      </a:cubicBezTo>
                      <a:cubicBezTo>
                        <a:pt x="1045" y="438"/>
                        <a:pt x="1041" y="440"/>
                        <a:pt x="1040" y="441"/>
                      </a:cubicBezTo>
                      <a:cubicBezTo>
                        <a:pt x="1039" y="442"/>
                        <a:pt x="1038" y="443"/>
                        <a:pt x="1038" y="445"/>
                      </a:cubicBezTo>
                      <a:cubicBezTo>
                        <a:pt x="1031" y="444"/>
                        <a:pt x="1033" y="444"/>
                        <a:pt x="1025" y="445"/>
                      </a:cubicBezTo>
                      <a:cubicBezTo>
                        <a:pt x="1027" y="445"/>
                        <a:pt x="1026" y="450"/>
                        <a:pt x="1027" y="451"/>
                      </a:cubicBezTo>
                      <a:cubicBezTo>
                        <a:pt x="1028" y="451"/>
                        <a:pt x="1031" y="450"/>
                        <a:pt x="1033" y="451"/>
                      </a:cubicBezTo>
                      <a:cubicBezTo>
                        <a:pt x="1033" y="451"/>
                        <a:pt x="1032" y="454"/>
                        <a:pt x="1033" y="454"/>
                      </a:cubicBezTo>
                      <a:cubicBezTo>
                        <a:pt x="1033" y="455"/>
                        <a:pt x="1037" y="454"/>
                        <a:pt x="1038" y="454"/>
                      </a:cubicBezTo>
                      <a:cubicBezTo>
                        <a:pt x="1039" y="455"/>
                        <a:pt x="1038" y="458"/>
                        <a:pt x="1038" y="458"/>
                      </a:cubicBezTo>
                      <a:cubicBezTo>
                        <a:pt x="1040" y="459"/>
                        <a:pt x="1043" y="458"/>
                        <a:pt x="1044" y="460"/>
                      </a:cubicBezTo>
                      <a:cubicBezTo>
                        <a:pt x="1046" y="459"/>
                        <a:pt x="1045" y="456"/>
                        <a:pt x="1048" y="456"/>
                      </a:cubicBezTo>
                      <a:cubicBezTo>
                        <a:pt x="1055" y="455"/>
                        <a:pt x="1061" y="457"/>
                        <a:pt x="1061" y="464"/>
                      </a:cubicBezTo>
                      <a:cubicBezTo>
                        <a:pt x="1058" y="466"/>
                        <a:pt x="1054" y="466"/>
                        <a:pt x="1051" y="464"/>
                      </a:cubicBezTo>
                      <a:cubicBezTo>
                        <a:pt x="1050" y="466"/>
                        <a:pt x="1049" y="469"/>
                        <a:pt x="1049" y="473"/>
                      </a:cubicBezTo>
                      <a:cubicBezTo>
                        <a:pt x="1046" y="472"/>
                        <a:pt x="1046" y="475"/>
                        <a:pt x="1048" y="475"/>
                      </a:cubicBezTo>
                      <a:cubicBezTo>
                        <a:pt x="1047" y="477"/>
                        <a:pt x="1043" y="476"/>
                        <a:pt x="1040" y="477"/>
                      </a:cubicBezTo>
                      <a:cubicBezTo>
                        <a:pt x="1043" y="483"/>
                        <a:pt x="1049" y="486"/>
                        <a:pt x="1049" y="495"/>
                      </a:cubicBezTo>
                      <a:cubicBezTo>
                        <a:pt x="1054" y="490"/>
                        <a:pt x="1051" y="494"/>
                        <a:pt x="1055" y="497"/>
                      </a:cubicBezTo>
                      <a:cubicBezTo>
                        <a:pt x="1054" y="504"/>
                        <a:pt x="1057" y="514"/>
                        <a:pt x="1053" y="518"/>
                      </a:cubicBezTo>
                      <a:cubicBezTo>
                        <a:pt x="1056" y="522"/>
                        <a:pt x="1058" y="528"/>
                        <a:pt x="1057" y="536"/>
                      </a:cubicBezTo>
                      <a:cubicBezTo>
                        <a:pt x="1051" y="532"/>
                        <a:pt x="1054" y="545"/>
                        <a:pt x="1051" y="542"/>
                      </a:cubicBezTo>
                      <a:cubicBezTo>
                        <a:pt x="1049" y="539"/>
                        <a:pt x="1051" y="542"/>
                        <a:pt x="1049" y="544"/>
                      </a:cubicBezTo>
                      <a:cubicBezTo>
                        <a:pt x="1048" y="545"/>
                        <a:pt x="1044" y="545"/>
                        <a:pt x="1046" y="551"/>
                      </a:cubicBezTo>
                      <a:cubicBezTo>
                        <a:pt x="1040" y="549"/>
                        <a:pt x="1044" y="557"/>
                        <a:pt x="1038" y="555"/>
                      </a:cubicBezTo>
                      <a:cubicBezTo>
                        <a:pt x="1043" y="559"/>
                        <a:pt x="1030" y="562"/>
                        <a:pt x="1033" y="564"/>
                      </a:cubicBezTo>
                      <a:cubicBezTo>
                        <a:pt x="1036" y="567"/>
                        <a:pt x="1032" y="565"/>
                        <a:pt x="1029" y="568"/>
                      </a:cubicBezTo>
                      <a:cubicBezTo>
                        <a:pt x="1028" y="569"/>
                        <a:pt x="1028" y="572"/>
                        <a:pt x="1027" y="574"/>
                      </a:cubicBezTo>
                      <a:cubicBezTo>
                        <a:pt x="1027" y="574"/>
                        <a:pt x="1024" y="573"/>
                        <a:pt x="1023" y="574"/>
                      </a:cubicBezTo>
                      <a:cubicBezTo>
                        <a:pt x="1023" y="574"/>
                        <a:pt x="1024" y="577"/>
                        <a:pt x="1023" y="577"/>
                      </a:cubicBezTo>
                      <a:cubicBezTo>
                        <a:pt x="1022" y="579"/>
                        <a:pt x="1016" y="576"/>
                        <a:pt x="1018" y="581"/>
                      </a:cubicBezTo>
                      <a:cubicBezTo>
                        <a:pt x="1006" y="582"/>
                        <a:pt x="1008" y="583"/>
                        <a:pt x="995" y="581"/>
                      </a:cubicBezTo>
                      <a:cubicBezTo>
                        <a:pt x="993" y="581"/>
                        <a:pt x="994" y="584"/>
                        <a:pt x="993" y="587"/>
                      </a:cubicBezTo>
                      <a:cubicBezTo>
                        <a:pt x="989" y="583"/>
                        <a:pt x="983" y="591"/>
                        <a:pt x="982" y="590"/>
                      </a:cubicBezTo>
                      <a:cubicBezTo>
                        <a:pt x="979" y="587"/>
                        <a:pt x="982" y="592"/>
                        <a:pt x="975" y="592"/>
                      </a:cubicBezTo>
                      <a:cubicBezTo>
                        <a:pt x="972" y="593"/>
                        <a:pt x="976" y="595"/>
                        <a:pt x="973" y="596"/>
                      </a:cubicBezTo>
                      <a:cubicBezTo>
                        <a:pt x="969" y="600"/>
                        <a:pt x="967" y="593"/>
                        <a:pt x="962" y="592"/>
                      </a:cubicBezTo>
                      <a:cubicBezTo>
                        <a:pt x="956" y="591"/>
                        <a:pt x="955" y="594"/>
                        <a:pt x="951" y="594"/>
                      </a:cubicBezTo>
                      <a:cubicBezTo>
                        <a:pt x="948" y="595"/>
                        <a:pt x="947" y="598"/>
                        <a:pt x="947" y="602"/>
                      </a:cubicBezTo>
                      <a:cubicBezTo>
                        <a:pt x="941" y="600"/>
                        <a:pt x="941" y="604"/>
                        <a:pt x="938" y="605"/>
                      </a:cubicBezTo>
                      <a:cubicBezTo>
                        <a:pt x="936" y="610"/>
                        <a:pt x="941" y="609"/>
                        <a:pt x="941" y="613"/>
                      </a:cubicBezTo>
                      <a:cubicBezTo>
                        <a:pt x="941" y="615"/>
                        <a:pt x="941" y="616"/>
                        <a:pt x="943" y="616"/>
                      </a:cubicBezTo>
                      <a:cubicBezTo>
                        <a:pt x="946" y="617"/>
                        <a:pt x="944" y="619"/>
                        <a:pt x="945" y="620"/>
                      </a:cubicBezTo>
                      <a:cubicBezTo>
                        <a:pt x="946" y="622"/>
                        <a:pt x="949" y="621"/>
                        <a:pt x="951" y="622"/>
                      </a:cubicBezTo>
                      <a:cubicBezTo>
                        <a:pt x="951" y="622"/>
                        <a:pt x="950" y="625"/>
                        <a:pt x="951" y="626"/>
                      </a:cubicBezTo>
                      <a:cubicBezTo>
                        <a:pt x="951" y="626"/>
                        <a:pt x="954" y="625"/>
                        <a:pt x="954" y="626"/>
                      </a:cubicBezTo>
                      <a:cubicBezTo>
                        <a:pt x="956" y="627"/>
                        <a:pt x="956" y="632"/>
                        <a:pt x="958" y="635"/>
                      </a:cubicBezTo>
                      <a:cubicBezTo>
                        <a:pt x="959" y="637"/>
                        <a:pt x="964" y="641"/>
                        <a:pt x="964" y="641"/>
                      </a:cubicBezTo>
                      <a:cubicBezTo>
                        <a:pt x="964" y="643"/>
                        <a:pt x="963" y="646"/>
                        <a:pt x="964" y="648"/>
                      </a:cubicBezTo>
                      <a:cubicBezTo>
                        <a:pt x="964" y="651"/>
                        <a:pt x="966" y="652"/>
                        <a:pt x="965" y="656"/>
                      </a:cubicBezTo>
                      <a:cubicBezTo>
                        <a:pt x="965" y="659"/>
                        <a:pt x="964" y="659"/>
                        <a:pt x="964" y="661"/>
                      </a:cubicBezTo>
                      <a:cubicBezTo>
                        <a:pt x="963" y="665"/>
                        <a:pt x="965" y="668"/>
                        <a:pt x="960" y="665"/>
                      </a:cubicBezTo>
                      <a:cubicBezTo>
                        <a:pt x="963" y="672"/>
                        <a:pt x="955" y="668"/>
                        <a:pt x="956" y="674"/>
                      </a:cubicBezTo>
                      <a:cubicBezTo>
                        <a:pt x="949" y="672"/>
                        <a:pt x="950" y="678"/>
                        <a:pt x="945" y="678"/>
                      </a:cubicBezTo>
                      <a:cubicBezTo>
                        <a:pt x="943" y="677"/>
                        <a:pt x="944" y="681"/>
                        <a:pt x="943" y="682"/>
                      </a:cubicBezTo>
                      <a:cubicBezTo>
                        <a:pt x="943" y="682"/>
                        <a:pt x="938" y="682"/>
                        <a:pt x="939" y="684"/>
                      </a:cubicBezTo>
                      <a:cubicBezTo>
                        <a:pt x="941" y="685"/>
                        <a:pt x="941" y="684"/>
                        <a:pt x="939" y="685"/>
                      </a:cubicBezTo>
                      <a:cubicBezTo>
                        <a:pt x="938" y="687"/>
                        <a:pt x="937" y="689"/>
                        <a:pt x="934" y="689"/>
                      </a:cubicBezTo>
                      <a:cubicBezTo>
                        <a:pt x="936" y="680"/>
                        <a:pt x="930" y="688"/>
                        <a:pt x="930" y="684"/>
                      </a:cubicBezTo>
                      <a:cubicBezTo>
                        <a:pt x="930" y="682"/>
                        <a:pt x="929" y="678"/>
                        <a:pt x="926" y="676"/>
                      </a:cubicBezTo>
                      <a:cubicBezTo>
                        <a:pt x="926" y="675"/>
                        <a:pt x="923" y="677"/>
                        <a:pt x="923" y="676"/>
                      </a:cubicBezTo>
                      <a:cubicBezTo>
                        <a:pt x="922" y="675"/>
                        <a:pt x="923" y="673"/>
                        <a:pt x="923" y="672"/>
                      </a:cubicBezTo>
                      <a:cubicBezTo>
                        <a:pt x="921" y="671"/>
                        <a:pt x="916" y="672"/>
                        <a:pt x="915" y="670"/>
                      </a:cubicBezTo>
                      <a:cubicBezTo>
                        <a:pt x="915" y="670"/>
                        <a:pt x="916" y="667"/>
                        <a:pt x="915" y="667"/>
                      </a:cubicBezTo>
                      <a:cubicBezTo>
                        <a:pt x="914" y="666"/>
                        <a:pt x="911" y="667"/>
                        <a:pt x="910" y="667"/>
                      </a:cubicBezTo>
                      <a:cubicBezTo>
                        <a:pt x="908" y="667"/>
                        <a:pt x="909" y="662"/>
                        <a:pt x="908" y="661"/>
                      </a:cubicBezTo>
                      <a:cubicBezTo>
                        <a:pt x="907" y="661"/>
                        <a:pt x="905" y="662"/>
                        <a:pt x="906" y="663"/>
                      </a:cubicBezTo>
                      <a:cubicBezTo>
                        <a:pt x="902" y="659"/>
                        <a:pt x="904" y="659"/>
                        <a:pt x="900" y="656"/>
                      </a:cubicBezTo>
                      <a:cubicBezTo>
                        <a:pt x="895" y="653"/>
                        <a:pt x="896" y="662"/>
                        <a:pt x="895" y="665"/>
                      </a:cubicBezTo>
                      <a:cubicBezTo>
                        <a:pt x="894" y="666"/>
                        <a:pt x="891" y="666"/>
                        <a:pt x="891" y="667"/>
                      </a:cubicBezTo>
                      <a:cubicBezTo>
                        <a:pt x="890" y="670"/>
                        <a:pt x="892" y="675"/>
                        <a:pt x="889" y="678"/>
                      </a:cubicBezTo>
                      <a:cubicBezTo>
                        <a:pt x="890" y="679"/>
                        <a:pt x="891" y="681"/>
                        <a:pt x="891" y="684"/>
                      </a:cubicBezTo>
                      <a:cubicBezTo>
                        <a:pt x="892" y="686"/>
                        <a:pt x="894" y="688"/>
                        <a:pt x="895" y="685"/>
                      </a:cubicBezTo>
                      <a:cubicBezTo>
                        <a:pt x="899" y="690"/>
                        <a:pt x="897" y="692"/>
                        <a:pt x="897" y="698"/>
                      </a:cubicBezTo>
                      <a:cubicBezTo>
                        <a:pt x="897" y="700"/>
                        <a:pt x="898" y="700"/>
                        <a:pt x="898" y="702"/>
                      </a:cubicBezTo>
                      <a:cubicBezTo>
                        <a:pt x="900" y="703"/>
                        <a:pt x="901" y="705"/>
                        <a:pt x="902" y="706"/>
                      </a:cubicBezTo>
                      <a:cubicBezTo>
                        <a:pt x="905" y="708"/>
                        <a:pt x="908" y="709"/>
                        <a:pt x="911" y="711"/>
                      </a:cubicBezTo>
                      <a:cubicBezTo>
                        <a:pt x="913" y="712"/>
                        <a:pt x="911" y="713"/>
                        <a:pt x="913" y="713"/>
                      </a:cubicBezTo>
                      <a:cubicBezTo>
                        <a:pt x="915" y="713"/>
                        <a:pt x="915" y="716"/>
                        <a:pt x="915" y="717"/>
                      </a:cubicBezTo>
                      <a:cubicBezTo>
                        <a:pt x="916" y="719"/>
                        <a:pt x="918" y="717"/>
                        <a:pt x="919" y="719"/>
                      </a:cubicBezTo>
                      <a:cubicBezTo>
                        <a:pt x="920" y="721"/>
                        <a:pt x="918" y="724"/>
                        <a:pt x="919" y="726"/>
                      </a:cubicBezTo>
                      <a:cubicBezTo>
                        <a:pt x="919" y="727"/>
                        <a:pt x="923" y="730"/>
                        <a:pt x="923" y="730"/>
                      </a:cubicBezTo>
                      <a:cubicBezTo>
                        <a:pt x="923" y="732"/>
                        <a:pt x="918" y="737"/>
                        <a:pt x="925" y="738"/>
                      </a:cubicBezTo>
                      <a:cubicBezTo>
                        <a:pt x="924" y="742"/>
                        <a:pt x="920" y="740"/>
                        <a:pt x="917" y="739"/>
                      </a:cubicBezTo>
                      <a:cubicBezTo>
                        <a:pt x="914" y="739"/>
                        <a:pt x="909" y="739"/>
                        <a:pt x="908" y="738"/>
                      </a:cubicBezTo>
                      <a:cubicBezTo>
                        <a:pt x="908" y="738"/>
                        <a:pt x="910" y="729"/>
                        <a:pt x="906" y="736"/>
                      </a:cubicBezTo>
                      <a:cubicBezTo>
                        <a:pt x="902" y="734"/>
                        <a:pt x="904" y="729"/>
                        <a:pt x="902" y="726"/>
                      </a:cubicBezTo>
                      <a:cubicBezTo>
                        <a:pt x="901" y="724"/>
                        <a:pt x="899" y="724"/>
                        <a:pt x="897" y="721"/>
                      </a:cubicBezTo>
                      <a:cubicBezTo>
                        <a:pt x="896" y="718"/>
                        <a:pt x="896" y="716"/>
                        <a:pt x="898" y="715"/>
                      </a:cubicBezTo>
                      <a:cubicBezTo>
                        <a:pt x="895" y="712"/>
                        <a:pt x="894" y="706"/>
                        <a:pt x="889" y="704"/>
                      </a:cubicBezTo>
                      <a:cubicBezTo>
                        <a:pt x="889" y="701"/>
                        <a:pt x="886" y="699"/>
                        <a:pt x="889" y="698"/>
                      </a:cubicBezTo>
                      <a:cubicBezTo>
                        <a:pt x="888" y="697"/>
                        <a:pt x="886" y="696"/>
                        <a:pt x="883" y="695"/>
                      </a:cubicBezTo>
                      <a:cubicBezTo>
                        <a:pt x="884" y="692"/>
                        <a:pt x="884" y="689"/>
                        <a:pt x="882" y="689"/>
                      </a:cubicBezTo>
                      <a:cubicBezTo>
                        <a:pt x="881" y="685"/>
                        <a:pt x="883" y="684"/>
                        <a:pt x="883" y="682"/>
                      </a:cubicBezTo>
                      <a:cubicBezTo>
                        <a:pt x="884" y="678"/>
                        <a:pt x="882" y="677"/>
                        <a:pt x="880" y="676"/>
                      </a:cubicBezTo>
                      <a:cubicBezTo>
                        <a:pt x="881" y="674"/>
                        <a:pt x="882" y="673"/>
                        <a:pt x="880" y="672"/>
                      </a:cubicBezTo>
                      <a:cubicBezTo>
                        <a:pt x="880" y="670"/>
                        <a:pt x="884" y="671"/>
                        <a:pt x="887" y="670"/>
                      </a:cubicBezTo>
                      <a:cubicBezTo>
                        <a:pt x="887" y="669"/>
                        <a:pt x="885" y="669"/>
                        <a:pt x="885" y="667"/>
                      </a:cubicBezTo>
                      <a:cubicBezTo>
                        <a:pt x="885" y="665"/>
                        <a:pt x="888" y="665"/>
                        <a:pt x="887" y="663"/>
                      </a:cubicBezTo>
                      <a:cubicBezTo>
                        <a:pt x="887" y="660"/>
                        <a:pt x="884" y="657"/>
                        <a:pt x="883" y="654"/>
                      </a:cubicBezTo>
                      <a:cubicBezTo>
                        <a:pt x="883" y="650"/>
                        <a:pt x="884" y="645"/>
                        <a:pt x="883" y="643"/>
                      </a:cubicBezTo>
                      <a:cubicBezTo>
                        <a:pt x="883" y="640"/>
                        <a:pt x="881" y="640"/>
                        <a:pt x="880" y="639"/>
                      </a:cubicBezTo>
                      <a:cubicBezTo>
                        <a:pt x="879" y="637"/>
                        <a:pt x="879" y="635"/>
                        <a:pt x="878" y="633"/>
                      </a:cubicBezTo>
                      <a:cubicBezTo>
                        <a:pt x="876" y="630"/>
                        <a:pt x="875" y="627"/>
                        <a:pt x="872" y="626"/>
                      </a:cubicBezTo>
                      <a:cubicBezTo>
                        <a:pt x="866" y="625"/>
                        <a:pt x="870" y="632"/>
                        <a:pt x="865" y="628"/>
                      </a:cubicBezTo>
                      <a:cubicBezTo>
                        <a:pt x="862" y="628"/>
                        <a:pt x="864" y="632"/>
                        <a:pt x="863" y="633"/>
                      </a:cubicBezTo>
                      <a:cubicBezTo>
                        <a:pt x="863" y="634"/>
                        <a:pt x="860" y="633"/>
                        <a:pt x="859" y="633"/>
                      </a:cubicBezTo>
                      <a:cubicBezTo>
                        <a:pt x="858" y="634"/>
                        <a:pt x="860" y="637"/>
                        <a:pt x="857" y="637"/>
                      </a:cubicBezTo>
                      <a:cubicBezTo>
                        <a:pt x="853" y="637"/>
                        <a:pt x="853" y="636"/>
                        <a:pt x="852" y="631"/>
                      </a:cubicBezTo>
                      <a:cubicBezTo>
                        <a:pt x="851" y="630"/>
                        <a:pt x="850" y="630"/>
                        <a:pt x="850" y="629"/>
                      </a:cubicBezTo>
                      <a:cubicBezTo>
                        <a:pt x="849" y="627"/>
                        <a:pt x="852" y="627"/>
                        <a:pt x="852" y="626"/>
                      </a:cubicBezTo>
                      <a:cubicBezTo>
                        <a:pt x="852" y="624"/>
                        <a:pt x="847" y="616"/>
                        <a:pt x="852" y="613"/>
                      </a:cubicBezTo>
                      <a:cubicBezTo>
                        <a:pt x="850" y="611"/>
                        <a:pt x="847" y="609"/>
                        <a:pt x="848" y="602"/>
                      </a:cubicBezTo>
                      <a:cubicBezTo>
                        <a:pt x="846" y="602"/>
                        <a:pt x="847" y="604"/>
                        <a:pt x="846" y="605"/>
                      </a:cubicBezTo>
                      <a:cubicBezTo>
                        <a:pt x="843" y="604"/>
                        <a:pt x="845" y="597"/>
                        <a:pt x="843" y="594"/>
                      </a:cubicBezTo>
                      <a:cubicBezTo>
                        <a:pt x="841" y="593"/>
                        <a:pt x="840" y="592"/>
                        <a:pt x="839" y="590"/>
                      </a:cubicBezTo>
                      <a:cubicBezTo>
                        <a:pt x="838" y="589"/>
                        <a:pt x="838" y="587"/>
                        <a:pt x="837" y="587"/>
                      </a:cubicBezTo>
                      <a:cubicBezTo>
                        <a:pt x="835" y="585"/>
                        <a:pt x="830" y="585"/>
                        <a:pt x="831" y="581"/>
                      </a:cubicBezTo>
                      <a:cubicBezTo>
                        <a:pt x="825" y="580"/>
                        <a:pt x="823" y="584"/>
                        <a:pt x="820" y="587"/>
                      </a:cubicBezTo>
                      <a:cubicBezTo>
                        <a:pt x="817" y="586"/>
                        <a:pt x="815" y="586"/>
                        <a:pt x="815" y="588"/>
                      </a:cubicBezTo>
                      <a:cubicBezTo>
                        <a:pt x="810" y="588"/>
                        <a:pt x="806" y="588"/>
                        <a:pt x="801" y="588"/>
                      </a:cubicBezTo>
                      <a:cubicBezTo>
                        <a:pt x="801" y="590"/>
                        <a:pt x="799" y="591"/>
                        <a:pt x="798" y="592"/>
                      </a:cubicBezTo>
                      <a:cubicBezTo>
                        <a:pt x="797" y="593"/>
                        <a:pt x="796" y="592"/>
                        <a:pt x="796" y="594"/>
                      </a:cubicBezTo>
                      <a:cubicBezTo>
                        <a:pt x="796" y="596"/>
                        <a:pt x="791" y="597"/>
                        <a:pt x="790" y="598"/>
                      </a:cubicBezTo>
                      <a:cubicBezTo>
                        <a:pt x="786" y="601"/>
                        <a:pt x="783" y="608"/>
                        <a:pt x="775" y="611"/>
                      </a:cubicBezTo>
                      <a:cubicBezTo>
                        <a:pt x="771" y="614"/>
                        <a:pt x="770" y="621"/>
                        <a:pt x="762" y="622"/>
                      </a:cubicBezTo>
                      <a:cubicBezTo>
                        <a:pt x="765" y="625"/>
                        <a:pt x="764" y="626"/>
                        <a:pt x="759" y="626"/>
                      </a:cubicBezTo>
                      <a:cubicBezTo>
                        <a:pt x="758" y="628"/>
                        <a:pt x="759" y="629"/>
                        <a:pt x="760" y="629"/>
                      </a:cubicBezTo>
                      <a:cubicBezTo>
                        <a:pt x="760" y="632"/>
                        <a:pt x="757" y="631"/>
                        <a:pt x="757" y="629"/>
                      </a:cubicBezTo>
                      <a:cubicBezTo>
                        <a:pt x="754" y="630"/>
                        <a:pt x="755" y="635"/>
                        <a:pt x="749" y="633"/>
                      </a:cubicBezTo>
                      <a:cubicBezTo>
                        <a:pt x="747" y="634"/>
                        <a:pt x="747" y="637"/>
                        <a:pt x="744" y="637"/>
                      </a:cubicBezTo>
                      <a:cubicBezTo>
                        <a:pt x="743" y="640"/>
                        <a:pt x="746" y="640"/>
                        <a:pt x="746" y="643"/>
                      </a:cubicBezTo>
                      <a:cubicBezTo>
                        <a:pt x="745" y="646"/>
                        <a:pt x="743" y="651"/>
                        <a:pt x="742" y="657"/>
                      </a:cubicBezTo>
                      <a:cubicBezTo>
                        <a:pt x="741" y="666"/>
                        <a:pt x="742" y="675"/>
                        <a:pt x="740" y="678"/>
                      </a:cubicBezTo>
                      <a:cubicBezTo>
                        <a:pt x="740" y="678"/>
                        <a:pt x="737" y="677"/>
                        <a:pt x="736" y="678"/>
                      </a:cubicBezTo>
                      <a:cubicBezTo>
                        <a:pt x="735" y="679"/>
                        <a:pt x="736" y="684"/>
                        <a:pt x="734" y="685"/>
                      </a:cubicBezTo>
                      <a:cubicBezTo>
                        <a:pt x="733" y="687"/>
                        <a:pt x="729" y="686"/>
                        <a:pt x="727" y="687"/>
                      </a:cubicBezTo>
                      <a:cubicBezTo>
                        <a:pt x="725" y="688"/>
                        <a:pt x="725" y="692"/>
                        <a:pt x="721" y="691"/>
                      </a:cubicBezTo>
                      <a:cubicBezTo>
                        <a:pt x="717" y="686"/>
                        <a:pt x="714" y="680"/>
                        <a:pt x="712" y="672"/>
                      </a:cubicBezTo>
                      <a:cubicBezTo>
                        <a:pt x="711" y="672"/>
                        <a:pt x="710" y="670"/>
                        <a:pt x="708" y="669"/>
                      </a:cubicBezTo>
                      <a:cubicBezTo>
                        <a:pt x="707" y="668"/>
                        <a:pt x="707" y="666"/>
                        <a:pt x="705" y="667"/>
                      </a:cubicBezTo>
                      <a:cubicBezTo>
                        <a:pt x="703" y="661"/>
                        <a:pt x="707" y="661"/>
                        <a:pt x="708" y="657"/>
                      </a:cubicBezTo>
                      <a:cubicBezTo>
                        <a:pt x="708" y="654"/>
                        <a:pt x="705" y="652"/>
                        <a:pt x="703" y="650"/>
                      </a:cubicBezTo>
                      <a:cubicBezTo>
                        <a:pt x="701" y="648"/>
                        <a:pt x="700" y="645"/>
                        <a:pt x="697" y="644"/>
                      </a:cubicBezTo>
                      <a:cubicBezTo>
                        <a:pt x="696" y="641"/>
                        <a:pt x="696" y="637"/>
                        <a:pt x="693" y="633"/>
                      </a:cubicBezTo>
                      <a:cubicBezTo>
                        <a:pt x="691" y="630"/>
                        <a:pt x="691" y="617"/>
                        <a:pt x="690" y="607"/>
                      </a:cubicBezTo>
                      <a:cubicBezTo>
                        <a:pt x="689" y="603"/>
                        <a:pt x="688" y="592"/>
                        <a:pt x="686" y="585"/>
                      </a:cubicBezTo>
                      <a:cubicBezTo>
                        <a:pt x="683" y="585"/>
                        <a:pt x="678" y="593"/>
                        <a:pt x="682" y="594"/>
                      </a:cubicBezTo>
                      <a:cubicBezTo>
                        <a:pt x="682" y="599"/>
                        <a:pt x="675" y="595"/>
                        <a:pt x="673" y="594"/>
                      </a:cubicBezTo>
                      <a:cubicBezTo>
                        <a:pt x="672" y="594"/>
                        <a:pt x="670" y="595"/>
                        <a:pt x="669" y="594"/>
                      </a:cubicBezTo>
                      <a:cubicBezTo>
                        <a:pt x="667" y="593"/>
                        <a:pt x="665" y="586"/>
                        <a:pt x="662" y="588"/>
                      </a:cubicBezTo>
                      <a:cubicBezTo>
                        <a:pt x="661" y="585"/>
                        <a:pt x="663" y="585"/>
                        <a:pt x="665" y="585"/>
                      </a:cubicBezTo>
                      <a:cubicBezTo>
                        <a:pt x="663" y="582"/>
                        <a:pt x="665" y="582"/>
                        <a:pt x="665" y="579"/>
                      </a:cubicBezTo>
                      <a:cubicBezTo>
                        <a:pt x="665" y="576"/>
                        <a:pt x="660" y="578"/>
                        <a:pt x="658" y="577"/>
                      </a:cubicBezTo>
                      <a:cubicBezTo>
                        <a:pt x="656" y="576"/>
                        <a:pt x="653" y="568"/>
                        <a:pt x="652" y="574"/>
                      </a:cubicBezTo>
                      <a:cubicBezTo>
                        <a:pt x="648" y="573"/>
                        <a:pt x="650" y="567"/>
                        <a:pt x="651" y="568"/>
                      </a:cubicBezTo>
                      <a:cubicBezTo>
                        <a:pt x="650" y="566"/>
                        <a:pt x="646" y="566"/>
                        <a:pt x="647" y="562"/>
                      </a:cubicBezTo>
                      <a:cubicBezTo>
                        <a:pt x="645" y="561"/>
                        <a:pt x="640" y="564"/>
                        <a:pt x="639" y="562"/>
                      </a:cubicBezTo>
                      <a:cubicBezTo>
                        <a:pt x="639" y="562"/>
                        <a:pt x="640" y="559"/>
                        <a:pt x="639" y="559"/>
                      </a:cubicBezTo>
                      <a:cubicBezTo>
                        <a:pt x="635" y="558"/>
                        <a:pt x="632" y="560"/>
                        <a:pt x="628" y="560"/>
                      </a:cubicBezTo>
                      <a:cubicBezTo>
                        <a:pt x="627" y="561"/>
                        <a:pt x="625" y="561"/>
                        <a:pt x="624" y="560"/>
                      </a:cubicBezTo>
                      <a:cubicBezTo>
                        <a:pt x="622" y="560"/>
                        <a:pt x="621" y="558"/>
                        <a:pt x="621" y="562"/>
                      </a:cubicBezTo>
                      <a:cubicBezTo>
                        <a:pt x="603" y="564"/>
                        <a:pt x="589" y="561"/>
                        <a:pt x="576" y="559"/>
                      </a:cubicBezTo>
                      <a:cubicBezTo>
                        <a:pt x="577" y="555"/>
                        <a:pt x="572" y="556"/>
                        <a:pt x="572" y="553"/>
                      </a:cubicBezTo>
                      <a:cubicBezTo>
                        <a:pt x="572" y="549"/>
                        <a:pt x="564" y="557"/>
                        <a:pt x="569" y="549"/>
                      </a:cubicBezTo>
                      <a:cubicBezTo>
                        <a:pt x="566" y="550"/>
                        <a:pt x="565" y="549"/>
                        <a:pt x="565" y="547"/>
                      </a:cubicBezTo>
                      <a:cubicBezTo>
                        <a:pt x="560" y="550"/>
                        <a:pt x="546" y="547"/>
                        <a:pt x="541" y="546"/>
                      </a:cubicBezTo>
                      <a:cubicBezTo>
                        <a:pt x="538" y="545"/>
                        <a:pt x="537" y="545"/>
                        <a:pt x="537" y="542"/>
                      </a:cubicBezTo>
                      <a:cubicBezTo>
                        <a:pt x="529" y="544"/>
                        <a:pt x="531" y="536"/>
                        <a:pt x="524" y="536"/>
                      </a:cubicBezTo>
                      <a:cubicBezTo>
                        <a:pt x="523" y="529"/>
                        <a:pt x="519" y="525"/>
                        <a:pt x="516" y="520"/>
                      </a:cubicBezTo>
                      <a:cubicBezTo>
                        <a:pt x="500" y="517"/>
                        <a:pt x="500" y="525"/>
                        <a:pt x="501" y="534"/>
                      </a:cubicBezTo>
                      <a:cubicBezTo>
                        <a:pt x="502" y="537"/>
                        <a:pt x="509" y="541"/>
                        <a:pt x="514" y="547"/>
                      </a:cubicBezTo>
                      <a:cubicBezTo>
                        <a:pt x="516" y="549"/>
                        <a:pt x="519" y="559"/>
                        <a:pt x="524" y="557"/>
                      </a:cubicBezTo>
                      <a:cubicBezTo>
                        <a:pt x="523" y="561"/>
                        <a:pt x="527" y="561"/>
                        <a:pt x="526" y="566"/>
                      </a:cubicBezTo>
                      <a:cubicBezTo>
                        <a:pt x="530" y="566"/>
                        <a:pt x="540" y="564"/>
                        <a:pt x="535" y="570"/>
                      </a:cubicBezTo>
                      <a:cubicBezTo>
                        <a:pt x="539" y="572"/>
                        <a:pt x="537" y="567"/>
                        <a:pt x="539" y="566"/>
                      </a:cubicBezTo>
                      <a:cubicBezTo>
                        <a:pt x="540" y="565"/>
                        <a:pt x="546" y="566"/>
                        <a:pt x="546" y="562"/>
                      </a:cubicBezTo>
                      <a:cubicBezTo>
                        <a:pt x="546" y="561"/>
                        <a:pt x="548" y="561"/>
                        <a:pt x="550" y="560"/>
                      </a:cubicBezTo>
                      <a:cubicBezTo>
                        <a:pt x="552" y="560"/>
                        <a:pt x="550" y="558"/>
                        <a:pt x="552" y="557"/>
                      </a:cubicBezTo>
                      <a:cubicBezTo>
                        <a:pt x="555" y="555"/>
                        <a:pt x="559" y="556"/>
                        <a:pt x="563" y="555"/>
                      </a:cubicBezTo>
                      <a:cubicBezTo>
                        <a:pt x="563" y="556"/>
                        <a:pt x="560" y="558"/>
                        <a:pt x="561" y="559"/>
                      </a:cubicBezTo>
                      <a:cubicBezTo>
                        <a:pt x="561" y="559"/>
                        <a:pt x="565" y="558"/>
                        <a:pt x="565" y="559"/>
                      </a:cubicBezTo>
                      <a:cubicBezTo>
                        <a:pt x="566" y="562"/>
                        <a:pt x="564" y="564"/>
                        <a:pt x="567" y="566"/>
                      </a:cubicBezTo>
                      <a:cubicBezTo>
                        <a:pt x="566" y="570"/>
                        <a:pt x="572" y="568"/>
                        <a:pt x="572" y="572"/>
                      </a:cubicBezTo>
                      <a:cubicBezTo>
                        <a:pt x="572" y="576"/>
                        <a:pt x="576" y="573"/>
                        <a:pt x="580" y="575"/>
                      </a:cubicBezTo>
                      <a:cubicBezTo>
                        <a:pt x="582" y="577"/>
                        <a:pt x="581" y="580"/>
                        <a:pt x="585" y="581"/>
                      </a:cubicBezTo>
                      <a:cubicBezTo>
                        <a:pt x="581" y="585"/>
                        <a:pt x="586" y="590"/>
                        <a:pt x="585" y="596"/>
                      </a:cubicBezTo>
                      <a:cubicBezTo>
                        <a:pt x="583" y="596"/>
                        <a:pt x="582" y="596"/>
                        <a:pt x="580" y="596"/>
                      </a:cubicBezTo>
                      <a:cubicBezTo>
                        <a:pt x="582" y="603"/>
                        <a:pt x="575" y="601"/>
                        <a:pt x="576" y="607"/>
                      </a:cubicBezTo>
                      <a:cubicBezTo>
                        <a:pt x="572" y="606"/>
                        <a:pt x="570" y="607"/>
                        <a:pt x="570" y="611"/>
                      </a:cubicBezTo>
                      <a:cubicBezTo>
                        <a:pt x="568" y="611"/>
                        <a:pt x="565" y="611"/>
                        <a:pt x="563" y="611"/>
                      </a:cubicBezTo>
                      <a:cubicBezTo>
                        <a:pt x="560" y="611"/>
                        <a:pt x="562" y="615"/>
                        <a:pt x="561" y="616"/>
                      </a:cubicBezTo>
                      <a:cubicBezTo>
                        <a:pt x="561" y="617"/>
                        <a:pt x="558" y="616"/>
                        <a:pt x="557" y="616"/>
                      </a:cubicBezTo>
                      <a:cubicBezTo>
                        <a:pt x="556" y="617"/>
                        <a:pt x="558" y="621"/>
                        <a:pt x="557" y="622"/>
                      </a:cubicBezTo>
                      <a:cubicBezTo>
                        <a:pt x="554" y="621"/>
                        <a:pt x="552" y="622"/>
                        <a:pt x="552" y="626"/>
                      </a:cubicBezTo>
                      <a:cubicBezTo>
                        <a:pt x="548" y="625"/>
                        <a:pt x="546" y="626"/>
                        <a:pt x="544" y="628"/>
                      </a:cubicBezTo>
                      <a:cubicBezTo>
                        <a:pt x="541" y="629"/>
                        <a:pt x="542" y="630"/>
                        <a:pt x="537" y="631"/>
                      </a:cubicBezTo>
                      <a:cubicBezTo>
                        <a:pt x="535" y="632"/>
                        <a:pt x="526" y="635"/>
                        <a:pt x="526" y="641"/>
                      </a:cubicBezTo>
                      <a:cubicBezTo>
                        <a:pt x="523" y="641"/>
                        <a:pt x="520" y="640"/>
                        <a:pt x="518" y="641"/>
                      </a:cubicBezTo>
                      <a:cubicBezTo>
                        <a:pt x="516" y="642"/>
                        <a:pt x="518" y="643"/>
                        <a:pt x="516" y="644"/>
                      </a:cubicBezTo>
                      <a:cubicBezTo>
                        <a:pt x="516" y="645"/>
                        <a:pt x="513" y="644"/>
                        <a:pt x="513" y="644"/>
                      </a:cubicBezTo>
                      <a:cubicBezTo>
                        <a:pt x="513" y="644"/>
                        <a:pt x="507" y="646"/>
                        <a:pt x="507" y="646"/>
                      </a:cubicBezTo>
                      <a:cubicBezTo>
                        <a:pt x="504" y="650"/>
                        <a:pt x="489" y="648"/>
                        <a:pt x="483" y="652"/>
                      </a:cubicBezTo>
                      <a:cubicBezTo>
                        <a:pt x="477" y="653"/>
                        <a:pt x="488" y="655"/>
                        <a:pt x="479" y="656"/>
                      </a:cubicBezTo>
                      <a:cubicBezTo>
                        <a:pt x="478" y="656"/>
                        <a:pt x="476" y="655"/>
                        <a:pt x="475" y="656"/>
                      </a:cubicBezTo>
                      <a:cubicBezTo>
                        <a:pt x="473" y="656"/>
                        <a:pt x="474" y="660"/>
                        <a:pt x="470" y="659"/>
                      </a:cubicBezTo>
                      <a:cubicBezTo>
                        <a:pt x="472" y="655"/>
                        <a:pt x="467" y="657"/>
                        <a:pt x="466" y="656"/>
                      </a:cubicBezTo>
                      <a:cubicBezTo>
                        <a:pt x="465" y="653"/>
                        <a:pt x="467" y="648"/>
                        <a:pt x="462" y="648"/>
                      </a:cubicBezTo>
                      <a:cubicBezTo>
                        <a:pt x="462" y="645"/>
                        <a:pt x="464" y="645"/>
                        <a:pt x="464" y="643"/>
                      </a:cubicBezTo>
                      <a:cubicBezTo>
                        <a:pt x="463" y="641"/>
                        <a:pt x="459" y="640"/>
                        <a:pt x="462" y="639"/>
                      </a:cubicBezTo>
                      <a:cubicBezTo>
                        <a:pt x="461" y="637"/>
                        <a:pt x="460" y="635"/>
                        <a:pt x="457" y="635"/>
                      </a:cubicBezTo>
                      <a:cubicBezTo>
                        <a:pt x="459" y="630"/>
                        <a:pt x="453" y="624"/>
                        <a:pt x="457" y="624"/>
                      </a:cubicBezTo>
                      <a:cubicBezTo>
                        <a:pt x="457" y="622"/>
                        <a:pt x="454" y="623"/>
                        <a:pt x="453" y="622"/>
                      </a:cubicBezTo>
                      <a:cubicBezTo>
                        <a:pt x="451" y="620"/>
                        <a:pt x="452" y="615"/>
                        <a:pt x="453" y="616"/>
                      </a:cubicBezTo>
                      <a:cubicBezTo>
                        <a:pt x="452" y="615"/>
                        <a:pt x="450" y="613"/>
                        <a:pt x="449" y="613"/>
                      </a:cubicBezTo>
                      <a:cubicBezTo>
                        <a:pt x="448" y="612"/>
                        <a:pt x="449" y="611"/>
                        <a:pt x="447" y="611"/>
                      </a:cubicBezTo>
                      <a:cubicBezTo>
                        <a:pt x="446" y="611"/>
                        <a:pt x="444" y="604"/>
                        <a:pt x="444" y="605"/>
                      </a:cubicBezTo>
                      <a:cubicBezTo>
                        <a:pt x="444" y="605"/>
                        <a:pt x="444" y="607"/>
                        <a:pt x="444" y="607"/>
                      </a:cubicBezTo>
                      <a:cubicBezTo>
                        <a:pt x="440" y="604"/>
                        <a:pt x="440" y="598"/>
                        <a:pt x="434" y="598"/>
                      </a:cubicBezTo>
                      <a:cubicBezTo>
                        <a:pt x="439" y="590"/>
                        <a:pt x="430" y="588"/>
                        <a:pt x="431" y="579"/>
                      </a:cubicBezTo>
                      <a:cubicBezTo>
                        <a:pt x="430" y="577"/>
                        <a:pt x="427" y="578"/>
                        <a:pt x="427" y="575"/>
                      </a:cubicBezTo>
                      <a:cubicBezTo>
                        <a:pt x="427" y="572"/>
                        <a:pt x="421" y="574"/>
                        <a:pt x="419" y="572"/>
                      </a:cubicBezTo>
                      <a:cubicBezTo>
                        <a:pt x="421" y="569"/>
                        <a:pt x="421" y="568"/>
                        <a:pt x="418" y="568"/>
                      </a:cubicBezTo>
                      <a:cubicBezTo>
                        <a:pt x="420" y="565"/>
                        <a:pt x="419" y="564"/>
                        <a:pt x="418" y="559"/>
                      </a:cubicBezTo>
                      <a:cubicBezTo>
                        <a:pt x="417" y="558"/>
                        <a:pt x="418" y="555"/>
                        <a:pt x="418" y="555"/>
                      </a:cubicBezTo>
                      <a:cubicBezTo>
                        <a:pt x="417" y="555"/>
                        <a:pt x="416" y="555"/>
                        <a:pt x="416" y="555"/>
                      </a:cubicBezTo>
                      <a:cubicBezTo>
                        <a:pt x="415" y="550"/>
                        <a:pt x="419" y="552"/>
                        <a:pt x="416" y="547"/>
                      </a:cubicBezTo>
                      <a:cubicBezTo>
                        <a:pt x="414" y="545"/>
                        <a:pt x="412" y="557"/>
                        <a:pt x="412" y="547"/>
                      </a:cubicBezTo>
                      <a:cubicBezTo>
                        <a:pt x="412" y="540"/>
                        <a:pt x="406" y="536"/>
                        <a:pt x="399" y="529"/>
                      </a:cubicBezTo>
                      <a:cubicBezTo>
                        <a:pt x="394" y="533"/>
                        <a:pt x="398" y="534"/>
                        <a:pt x="395" y="540"/>
                      </a:cubicBezTo>
                      <a:cubicBezTo>
                        <a:pt x="391" y="541"/>
                        <a:pt x="392" y="536"/>
                        <a:pt x="390" y="536"/>
                      </a:cubicBezTo>
                      <a:cubicBezTo>
                        <a:pt x="387" y="537"/>
                        <a:pt x="386" y="535"/>
                        <a:pt x="384" y="534"/>
                      </a:cubicBezTo>
                      <a:cubicBezTo>
                        <a:pt x="388" y="537"/>
                        <a:pt x="385" y="546"/>
                        <a:pt x="391" y="546"/>
                      </a:cubicBezTo>
                      <a:cubicBezTo>
                        <a:pt x="389" y="550"/>
                        <a:pt x="392" y="555"/>
                        <a:pt x="395" y="562"/>
                      </a:cubicBezTo>
                      <a:cubicBezTo>
                        <a:pt x="395" y="563"/>
                        <a:pt x="395" y="566"/>
                        <a:pt x="395" y="566"/>
                      </a:cubicBezTo>
                      <a:cubicBezTo>
                        <a:pt x="398" y="568"/>
                        <a:pt x="399" y="577"/>
                        <a:pt x="401" y="581"/>
                      </a:cubicBezTo>
                      <a:cubicBezTo>
                        <a:pt x="403" y="581"/>
                        <a:pt x="406" y="581"/>
                        <a:pt x="408" y="581"/>
                      </a:cubicBezTo>
                      <a:cubicBezTo>
                        <a:pt x="407" y="583"/>
                        <a:pt x="406" y="584"/>
                        <a:pt x="406" y="587"/>
                      </a:cubicBezTo>
                      <a:cubicBezTo>
                        <a:pt x="409" y="587"/>
                        <a:pt x="410" y="586"/>
                        <a:pt x="410" y="585"/>
                      </a:cubicBezTo>
                      <a:cubicBezTo>
                        <a:pt x="414" y="587"/>
                        <a:pt x="412" y="590"/>
                        <a:pt x="414" y="594"/>
                      </a:cubicBezTo>
                      <a:cubicBezTo>
                        <a:pt x="414" y="595"/>
                        <a:pt x="417" y="595"/>
                        <a:pt x="418" y="596"/>
                      </a:cubicBezTo>
                      <a:cubicBezTo>
                        <a:pt x="418" y="597"/>
                        <a:pt x="417" y="599"/>
                        <a:pt x="418" y="600"/>
                      </a:cubicBezTo>
                      <a:cubicBezTo>
                        <a:pt x="418" y="600"/>
                        <a:pt x="419" y="599"/>
                        <a:pt x="419" y="600"/>
                      </a:cubicBezTo>
                      <a:cubicBezTo>
                        <a:pt x="420" y="602"/>
                        <a:pt x="418" y="603"/>
                        <a:pt x="418" y="603"/>
                      </a:cubicBezTo>
                      <a:cubicBezTo>
                        <a:pt x="418" y="606"/>
                        <a:pt x="420" y="606"/>
                        <a:pt x="421" y="607"/>
                      </a:cubicBezTo>
                      <a:cubicBezTo>
                        <a:pt x="422" y="608"/>
                        <a:pt x="421" y="610"/>
                        <a:pt x="421" y="611"/>
                      </a:cubicBezTo>
                      <a:cubicBezTo>
                        <a:pt x="421" y="611"/>
                        <a:pt x="423" y="611"/>
                        <a:pt x="423" y="611"/>
                      </a:cubicBezTo>
                      <a:cubicBezTo>
                        <a:pt x="424" y="613"/>
                        <a:pt x="421" y="620"/>
                        <a:pt x="427" y="618"/>
                      </a:cubicBezTo>
                      <a:cubicBezTo>
                        <a:pt x="427" y="622"/>
                        <a:pt x="427" y="626"/>
                        <a:pt x="429" y="629"/>
                      </a:cubicBezTo>
                      <a:cubicBezTo>
                        <a:pt x="429" y="631"/>
                        <a:pt x="432" y="632"/>
                        <a:pt x="432" y="633"/>
                      </a:cubicBezTo>
                      <a:cubicBezTo>
                        <a:pt x="433" y="635"/>
                        <a:pt x="433" y="637"/>
                        <a:pt x="434" y="639"/>
                      </a:cubicBezTo>
                      <a:cubicBezTo>
                        <a:pt x="435" y="640"/>
                        <a:pt x="437" y="640"/>
                        <a:pt x="438" y="641"/>
                      </a:cubicBezTo>
                      <a:cubicBezTo>
                        <a:pt x="440" y="643"/>
                        <a:pt x="436" y="646"/>
                        <a:pt x="440" y="646"/>
                      </a:cubicBezTo>
                      <a:cubicBezTo>
                        <a:pt x="442" y="646"/>
                        <a:pt x="441" y="651"/>
                        <a:pt x="442" y="654"/>
                      </a:cubicBezTo>
                      <a:cubicBezTo>
                        <a:pt x="449" y="650"/>
                        <a:pt x="447" y="657"/>
                        <a:pt x="457" y="656"/>
                      </a:cubicBezTo>
                      <a:cubicBezTo>
                        <a:pt x="457" y="661"/>
                        <a:pt x="460" y="663"/>
                        <a:pt x="460" y="669"/>
                      </a:cubicBezTo>
                      <a:cubicBezTo>
                        <a:pt x="467" y="679"/>
                        <a:pt x="489" y="676"/>
                        <a:pt x="503" y="674"/>
                      </a:cubicBezTo>
                      <a:cubicBezTo>
                        <a:pt x="505" y="675"/>
                        <a:pt x="504" y="671"/>
                        <a:pt x="505" y="670"/>
                      </a:cubicBezTo>
                      <a:cubicBezTo>
                        <a:pt x="509" y="669"/>
                        <a:pt x="518" y="674"/>
                        <a:pt x="516" y="667"/>
                      </a:cubicBezTo>
                      <a:cubicBezTo>
                        <a:pt x="520" y="669"/>
                        <a:pt x="520" y="672"/>
                        <a:pt x="518" y="676"/>
                      </a:cubicBezTo>
                      <a:cubicBezTo>
                        <a:pt x="518" y="677"/>
                        <a:pt x="516" y="678"/>
                        <a:pt x="516" y="678"/>
                      </a:cubicBezTo>
                      <a:cubicBezTo>
                        <a:pt x="516" y="681"/>
                        <a:pt x="517" y="686"/>
                        <a:pt x="516" y="689"/>
                      </a:cubicBezTo>
                      <a:cubicBezTo>
                        <a:pt x="516" y="690"/>
                        <a:pt x="513" y="689"/>
                        <a:pt x="513" y="689"/>
                      </a:cubicBezTo>
                      <a:cubicBezTo>
                        <a:pt x="512" y="690"/>
                        <a:pt x="512" y="698"/>
                        <a:pt x="511" y="700"/>
                      </a:cubicBezTo>
                      <a:cubicBezTo>
                        <a:pt x="510" y="702"/>
                        <a:pt x="505" y="703"/>
                        <a:pt x="507" y="710"/>
                      </a:cubicBezTo>
                      <a:cubicBezTo>
                        <a:pt x="501" y="710"/>
                        <a:pt x="505" y="720"/>
                        <a:pt x="498" y="719"/>
                      </a:cubicBezTo>
                      <a:cubicBezTo>
                        <a:pt x="499" y="725"/>
                        <a:pt x="496" y="726"/>
                        <a:pt x="496" y="730"/>
                      </a:cubicBezTo>
                      <a:cubicBezTo>
                        <a:pt x="489" y="728"/>
                        <a:pt x="493" y="737"/>
                        <a:pt x="486" y="736"/>
                      </a:cubicBezTo>
                      <a:cubicBezTo>
                        <a:pt x="486" y="738"/>
                        <a:pt x="486" y="739"/>
                        <a:pt x="486" y="741"/>
                      </a:cubicBezTo>
                      <a:cubicBezTo>
                        <a:pt x="485" y="741"/>
                        <a:pt x="484" y="739"/>
                        <a:pt x="483" y="739"/>
                      </a:cubicBezTo>
                      <a:cubicBezTo>
                        <a:pt x="479" y="741"/>
                        <a:pt x="481" y="743"/>
                        <a:pt x="475" y="745"/>
                      </a:cubicBezTo>
                      <a:cubicBezTo>
                        <a:pt x="475" y="745"/>
                        <a:pt x="470" y="747"/>
                        <a:pt x="470" y="747"/>
                      </a:cubicBezTo>
                      <a:cubicBezTo>
                        <a:pt x="470" y="747"/>
                        <a:pt x="470" y="749"/>
                        <a:pt x="470" y="749"/>
                      </a:cubicBezTo>
                      <a:cubicBezTo>
                        <a:pt x="468" y="750"/>
                        <a:pt x="464" y="751"/>
                        <a:pt x="462" y="753"/>
                      </a:cubicBezTo>
                      <a:cubicBezTo>
                        <a:pt x="458" y="756"/>
                        <a:pt x="456" y="762"/>
                        <a:pt x="449" y="762"/>
                      </a:cubicBezTo>
                      <a:cubicBezTo>
                        <a:pt x="451" y="767"/>
                        <a:pt x="447" y="767"/>
                        <a:pt x="447" y="771"/>
                      </a:cubicBezTo>
                      <a:cubicBezTo>
                        <a:pt x="445" y="773"/>
                        <a:pt x="444" y="772"/>
                        <a:pt x="442" y="771"/>
                      </a:cubicBezTo>
                      <a:cubicBezTo>
                        <a:pt x="443" y="773"/>
                        <a:pt x="439" y="776"/>
                        <a:pt x="440" y="777"/>
                      </a:cubicBezTo>
                      <a:cubicBezTo>
                        <a:pt x="444" y="780"/>
                        <a:pt x="438" y="777"/>
                        <a:pt x="438" y="782"/>
                      </a:cubicBezTo>
                      <a:cubicBezTo>
                        <a:pt x="438" y="785"/>
                        <a:pt x="435" y="783"/>
                        <a:pt x="434" y="784"/>
                      </a:cubicBezTo>
                      <a:cubicBezTo>
                        <a:pt x="434" y="785"/>
                        <a:pt x="435" y="787"/>
                        <a:pt x="434" y="788"/>
                      </a:cubicBezTo>
                      <a:cubicBezTo>
                        <a:pt x="434" y="790"/>
                        <a:pt x="430" y="804"/>
                        <a:pt x="431" y="808"/>
                      </a:cubicBezTo>
                      <a:cubicBezTo>
                        <a:pt x="431" y="812"/>
                        <a:pt x="432" y="813"/>
                        <a:pt x="434" y="816"/>
                      </a:cubicBezTo>
                      <a:cubicBezTo>
                        <a:pt x="435" y="821"/>
                        <a:pt x="434" y="823"/>
                        <a:pt x="434" y="827"/>
                      </a:cubicBezTo>
                      <a:cubicBezTo>
                        <a:pt x="434" y="828"/>
                        <a:pt x="436" y="834"/>
                        <a:pt x="438" y="835"/>
                      </a:cubicBezTo>
                      <a:cubicBezTo>
                        <a:pt x="443" y="835"/>
                        <a:pt x="432" y="843"/>
                        <a:pt x="442" y="844"/>
                      </a:cubicBezTo>
                      <a:cubicBezTo>
                        <a:pt x="441" y="853"/>
                        <a:pt x="443" y="860"/>
                        <a:pt x="442" y="868"/>
                      </a:cubicBezTo>
                      <a:cubicBezTo>
                        <a:pt x="441" y="873"/>
                        <a:pt x="436" y="878"/>
                        <a:pt x="436" y="883"/>
                      </a:cubicBezTo>
                      <a:cubicBezTo>
                        <a:pt x="432" y="883"/>
                        <a:pt x="425" y="888"/>
                        <a:pt x="423" y="890"/>
                      </a:cubicBezTo>
                      <a:cubicBezTo>
                        <a:pt x="422" y="892"/>
                        <a:pt x="421" y="892"/>
                        <a:pt x="423" y="892"/>
                      </a:cubicBezTo>
                      <a:cubicBezTo>
                        <a:pt x="423" y="895"/>
                        <a:pt x="419" y="893"/>
                        <a:pt x="418" y="894"/>
                      </a:cubicBezTo>
                      <a:cubicBezTo>
                        <a:pt x="416" y="895"/>
                        <a:pt x="417" y="897"/>
                        <a:pt x="416" y="898"/>
                      </a:cubicBezTo>
                      <a:cubicBezTo>
                        <a:pt x="415" y="898"/>
                        <a:pt x="412" y="894"/>
                        <a:pt x="412" y="898"/>
                      </a:cubicBezTo>
                      <a:cubicBezTo>
                        <a:pt x="412" y="900"/>
                        <a:pt x="410" y="899"/>
                        <a:pt x="408" y="900"/>
                      </a:cubicBezTo>
                      <a:cubicBezTo>
                        <a:pt x="406" y="901"/>
                        <a:pt x="406" y="906"/>
                        <a:pt x="401" y="905"/>
                      </a:cubicBezTo>
                      <a:cubicBezTo>
                        <a:pt x="398" y="916"/>
                        <a:pt x="401" y="931"/>
                        <a:pt x="403" y="946"/>
                      </a:cubicBezTo>
                      <a:cubicBezTo>
                        <a:pt x="401" y="948"/>
                        <a:pt x="399" y="949"/>
                        <a:pt x="399" y="946"/>
                      </a:cubicBezTo>
                      <a:cubicBezTo>
                        <a:pt x="397" y="946"/>
                        <a:pt x="398" y="949"/>
                        <a:pt x="397" y="950"/>
                      </a:cubicBezTo>
                      <a:cubicBezTo>
                        <a:pt x="395" y="952"/>
                        <a:pt x="392" y="949"/>
                        <a:pt x="391" y="952"/>
                      </a:cubicBezTo>
                      <a:cubicBezTo>
                        <a:pt x="391" y="955"/>
                        <a:pt x="384" y="954"/>
                        <a:pt x="382" y="958"/>
                      </a:cubicBezTo>
                      <a:cubicBezTo>
                        <a:pt x="382" y="961"/>
                        <a:pt x="382" y="965"/>
                        <a:pt x="382" y="969"/>
                      </a:cubicBezTo>
                      <a:cubicBezTo>
                        <a:pt x="378" y="969"/>
                        <a:pt x="380" y="975"/>
                        <a:pt x="378" y="978"/>
                      </a:cubicBezTo>
                      <a:cubicBezTo>
                        <a:pt x="378" y="979"/>
                        <a:pt x="375" y="979"/>
                        <a:pt x="375" y="980"/>
                      </a:cubicBezTo>
                      <a:cubicBezTo>
                        <a:pt x="373" y="983"/>
                        <a:pt x="374" y="987"/>
                        <a:pt x="371" y="989"/>
                      </a:cubicBezTo>
                      <a:cubicBezTo>
                        <a:pt x="370" y="990"/>
                        <a:pt x="371" y="992"/>
                        <a:pt x="371" y="993"/>
                      </a:cubicBezTo>
                      <a:cubicBezTo>
                        <a:pt x="371" y="993"/>
                        <a:pt x="368" y="992"/>
                        <a:pt x="367" y="993"/>
                      </a:cubicBezTo>
                      <a:cubicBezTo>
                        <a:pt x="367" y="994"/>
                        <a:pt x="368" y="997"/>
                        <a:pt x="367" y="999"/>
                      </a:cubicBezTo>
                      <a:cubicBezTo>
                        <a:pt x="367" y="999"/>
                        <a:pt x="364" y="998"/>
                        <a:pt x="363" y="999"/>
                      </a:cubicBezTo>
                      <a:cubicBezTo>
                        <a:pt x="363" y="999"/>
                        <a:pt x="364" y="1002"/>
                        <a:pt x="363" y="1002"/>
                      </a:cubicBezTo>
                      <a:cubicBezTo>
                        <a:pt x="363" y="1003"/>
                        <a:pt x="360" y="1002"/>
                        <a:pt x="360" y="1002"/>
                      </a:cubicBezTo>
                      <a:cubicBezTo>
                        <a:pt x="359" y="1003"/>
                        <a:pt x="356" y="1006"/>
                        <a:pt x="356" y="1008"/>
                      </a:cubicBezTo>
                      <a:cubicBezTo>
                        <a:pt x="356" y="1010"/>
                        <a:pt x="354" y="1009"/>
                        <a:pt x="352" y="1010"/>
                      </a:cubicBezTo>
                      <a:cubicBezTo>
                        <a:pt x="352" y="1010"/>
                        <a:pt x="353" y="1013"/>
                        <a:pt x="352" y="1013"/>
                      </a:cubicBezTo>
                      <a:cubicBezTo>
                        <a:pt x="352" y="1014"/>
                        <a:pt x="349" y="1013"/>
                        <a:pt x="349" y="1013"/>
                      </a:cubicBezTo>
                      <a:cubicBezTo>
                        <a:pt x="347" y="1015"/>
                        <a:pt x="346" y="1016"/>
                        <a:pt x="345" y="1017"/>
                      </a:cubicBezTo>
                      <a:cubicBezTo>
                        <a:pt x="344" y="1018"/>
                        <a:pt x="342" y="1021"/>
                        <a:pt x="341" y="1021"/>
                      </a:cubicBezTo>
                      <a:cubicBezTo>
                        <a:pt x="340" y="1021"/>
                        <a:pt x="335" y="1023"/>
                        <a:pt x="335" y="1023"/>
                      </a:cubicBezTo>
                      <a:cubicBezTo>
                        <a:pt x="334" y="1022"/>
                        <a:pt x="334" y="1021"/>
                        <a:pt x="332" y="1023"/>
                      </a:cubicBezTo>
                      <a:cubicBezTo>
                        <a:pt x="329" y="1024"/>
                        <a:pt x="328" y="1024"/>
                        <a:pt x="324" y="1025"/>
                      </a:cubicBezTo>
                      <a:cubicBezTo>
                        <a:pt x="323" y="1025"/>
                        <a:pt x="311" y="1030"/>
                        <a:pt x="308" y="1025"/>
                      </a:cubicBezTo>
                      <a:cubicBezTo>
                        <a:pt x="305" y="1025"/>
                        <a:pt x="307" y="1027"/>
                        <a:pt x="308" y="1027"/>
                      </a:cubicBezTo>
                      <a:cubicBezTo>
                        <a:pt x="305" y="1031"/>
                        <a:pt x="301" y="1027"/>
                        <a:pt x="295" y="1028"/>
                      </a:cubicBezTo>
                      <a:cubicBezTo>
                        <a:pt x="292" y="1029"/>
                        <a:pt x="293" y="1030"/>
                        <a:pt x="295" y="1030"/>
                      </a:cubicBezTo>
                      <a:cubicBezTo>
                        <a:pt x="293" y="1033"/>
                        <a:pt x="283" y="1028"/>
                        <a:pt x="278" y="1028"/>
                      </a:cubicBezTo>
                      <a:cubicBezTo>
                        <a:pt x="278" y="1019"/>
                        <a:pt x="269" y="1014"/>
                        <a:pt x="274" y="1006"/>
                      </a:cubicBezTo>
                      <a:cubicBezTo>
                        <a:pt x="270" y="1003"/>
                        <a:pt x="265" y="1000"/>
                        <a:pt x="267" y="991"/>
                      </a:cubicBezTo>
                      <a:cubicBezTo>
                        <a:pt x="261" y="997"/>
                        <a:pt x="265" y="994"/>
                        <a:pt x="263" y="985"/>
                      </a:cubicBezTo>
                      <a:cubicBezTo>
                        <a:pt x="260" y="977"/>
                        <a:pt x="249" y="970"/>
                        <a:pt x="252" y="959"/>
                      </a:cubicBezTo>
                      <a:cubicBezTo>
                        <a:pt x="250" y="958"/>
                        <a:pt x="250" y="963"/>
                        <a:pt x="250" y="963"/>
                      </a:cubicBezTo>
                      <a:cubicBezTo>
                        <a:pt x="246" y="962"/>
                        <a:pt x="250" y="950"/>
                        <a:pt x="246" y="956"/>
                      </a:cubicBezTo>
                      <a:cubicBezTo>
                        <a:pt x="243" y="953"/>
                        <a:pt x="244" y="947"/>
                        <a:pt x="244" y="943"/>
                      </a:cubicBezTo>
                      <a:cubicBezTo>
                        <a:pt x="245" y="937"/>
                        <a:pt x="245" y="933"/>
                        <a:pt x="242" y="926"/>
                      </a:cubicBezTo>
                      <a:cubicBezTo>
                        <a:pt x="243" y="923"/>
                        <a:pt x="238" y="925"/>
                        <a:pt x="237" y="924"/>
                      </a:cubicBezTo>
                      <a:cubicBezTo>
                        <a:pt x="236" y="923"/>
                        <a:pt x="242" y="919"/>
                        <a:pt x="233" y="920"/>
                      </a:cubicBezTo>
                      <a:cubicBezTo>
                        <a:pt x="232" y="919"/>
                        <a:pt x="234" y="915"/>
                        <a:pt x="233" y="915"/>
                      </a:cubicBezTo>
                      <a:cubicBezTo>
                        <a:pt x="233" y="914"/>
                        <a:pt x="229" y="915"/>
                        <a:pt x="229" y="915"/>
                      </a:cubicBezTo>
                      <a:cubicBezTo>
                        <a:pt x="229" y="914"/>
                        <a:pt x="235" y="907"/>
                        <a:pt x="227" y="909"/>
                      </a:cubicBezTo>
                      <a:cubicBezTo>
                        <a:pt x="227" y="906"/>
                        <a:pt x="230" y="905"/>
                        <a:pt x="229" y="902"/>
                      </a:cubicBezTo>
                      <a:cubicBezTo>
                        <a:pt x="226" y="900"/>
                        <a:pt x="230" y="892"/>
                        <a:pt x="224" y="894"/>
                      </a:cubicBezTo>
                      <a:cubicBezTo>
                        <a:pt x="223" y="877"/>
                        <a:pt x="225" y="871"/>
                        <a:pt x="233" y="861"/>
                      </a:cubicBezTo>
                      <a:cubicBezTo>
                        <a:pt x="232" y="858"/>
                        <a:pt x="235" y="851"/>
                        <a:pt x="231" y="851"/>
                      </a:cubicBezTo>
                      <a:cubicBezTo>
                        <a:pt x="231" y="848"/>
                        <a:pt x="235" y="851"/>
                        <a:pt x="237" y="849"/>
                      </a:cubicBezTo>
                      <a:cubicBezTo>
                        <a:pt x="238" y="849"/>
                        <a:pt x="236" y="845"/>
                        <a:pt x="239" y="846"/>
                      </a:cubicBezTo>
                      <a:cubicBezTo>
                        <a:pt x="238" y="843"/>
                        <a:pt x="237" y="826"/>
                        <a:pt x="235" y="831"/>
                      </a:cubicBezTo>
                      <a:cubicBezTo>
                        <a:pt x="231" y="827"/>
                        <a:pt x="233" y="823"/>
                        <a:pt x="233" y="820"/>
                      </a:cubicBezTo>
                      <a:cubicBezTo>
                        <a:pt x="233" y="815"/>
                        <a:pt x="234" y="810"/>
                        <a:pt x="233" y="807"/>
                      </a:cubicBezTo>
                      <a:cubicBezTo>
                        <a:pt x="233" y="804"/>
                        <a:pt x="230" y="806"/>
                        <a:pt x="229" y="805"/>
                      </a:cubicBezTo>
                      <a:cubicBezTo>
                        <a:pt x="229" y="804"/>
                        <a:pt x="231" y="802"/>
                        <a:pt x="231" y="801"/>
                      </a:cubicBezTo>
                      <a:cubicBezTo>
                        <a:pt x="231" y="801"/>
                        <a:pt x="229" y="800"/>
                        <a:pt x="229" y="799"/>
                      </a:cubicBezTo>
                      <a:cubicBezTo>
                        <a:pt x="229" y="795"/>
                        <a:pt x="227" y="796"/>
                        <a:pt x="226" y="794"/>
                      </a:cubicBezTo>
                      <a:cubicBezTo>
                        <a:pt x="225" y="793"/>
                        <a:pt x="226" y="790"/>
                        <a:pt x="226" y="790"/>
                      </a:cubicBezTo>
                      <a:cubicBezTo>
                        <a:pt x="225" y="790"/>
                        <a:pt x="220" y="789"/>
                        <a:pt x="222" y="788"/>
                      </a:cubicBezTo>
                      <a:cubicBezTo>
                        <a:pt x="222" y="788"/>
                        <a:pt x="224" y="788"/>
                        <a:pt x="224" y="788"/>
                      </a:cubicBezTo>
                      <a:cubicBezTo>
                        <a:pt x="221" y="784"/>
                        <a:pt x="219" y="783"/>
                        <a:pt x="214" y="780"/>
                      </a:cubicBezTo>
                      <a:cubicBezTo>
                        <a:pt x="213" y="780"/>
                        <a:pt x="215" y="779"/>
                        <a:pt x="213" y="779"/>
                      </a:cubicBezTo>
                      <a:cubicBezTo>
                        <a:pt x="211" y="779"/>
                        <a:pt x="211" y="773"/>
                        <a:pt x="207" y="775"/>
                      </a:cubicBezTo>
                      <a:cubicBezTo>
                        <a:pt x="203" y="759"/>
                        <a:pt x="207" y="746"/>
                        <a:pt x="207" y="728"/>
                      </a:cubicBezTo>
                      <a:cubicBezTo>
                        <a:pt x="206" y="725"/>
                        <a:pt x="202" y="731"/>
                        <a:pt x="203" y="723"/>
                      </a:cubicBezTo>
                      <a:cubicBezTo>
                        <a:pt x="192" y="724"/>
                        <a:pt x="184" y="722"/>
                        <a:pt x="177" y="719"/>
                      </a:cubicBezTo>
                      <a:cubicBezTo>
                        <a:pt x="179" y="709"/>
                        <a:pt x="172" y="720"/>
                        <a:pt x="173" y="710"/>
                      </a:cubicBezTo>
                      <a:cubicBezTo>
                        <a:pt x="165" y="707"/>
                        <a:pt x="163" y="705"/>
                        <a:pt x="153" y="708"/>
                      </a:cubicBezTo>
                      <a:cubicBezTo>
                        <a:pt x="151" y="708"/>
                        <a:pt x="148" y="709"/>
                        <a:pt x="145" y="710"/>
                      </a:cubicBezTo>
                      <a:cubicBezTo>
                        <a:pt x="144" y="710"/>
                        <a:pt x="140" y="713"/>
                        <a:pt x="134" y="711"/>
                      </a:cubicBezTo>
                      <a:cubicBezTo>
                        <a:pt x="137" y="716"/>
                        <a:pt x="140" y="713"/>
                        <a:pt x="130" y="715"/>
                      </a:cubicBezTo>
                      <a:cubicBezTo>
                        <a:pt x="124" y="717"/>
                        <a:pt x="120" y="718"/>
                        <a:pt x="110" y="719"/>
                      </a:cubicBezTo>
                      <a:cubicBezTo>
                        <a:pt x="107" y="719"/>
                        <a:pt x="107" y="717"/>
                        <a:pt x="104" y="717"/>
                      </a:cubicBezTo>
                      <a:cubicBezTo>
                        <a:pt x="92" y="716"/>
                        <a:pt x="79" y="723"/>
                        <a:pt x="69" y="721"/>
                      </a:cubicBezTo>
                      <a:cubicBezTo>
                        <a:pt x="70" y="714"/>
                        <a:pt x="62" y="716"/>
                        <a:pt x="60" y="715"/>
                      </a:cubicBezTo>
                      <a:cubicBezTo>
                        <a:pt x="59" y="715"/>
                        <a:pt x="60" y="712"/>
                        <a:pt x="60" y="711"/>
                      </a:cubicBezTo>
                      <a:cubicBezTo>
                        <a:pt x="59" y="711"/>
                        <a:pt x="55" y="712"/>
                        <a:pt x="54" y="711"/>
                      </a:cubicBezTo>
                      <a:cubicBezTo>
                        <a:pt x="53" y="711"/>
                        <a:pt x="55" y="708"/>
                        <a:pt x="54" y="708"/>
                      </a:cubicBezTo>
                      <a:cubicBezTo>
                        <a:pt x="53" y="707"/>
                        <a:pt x="50" y="709"/>
                        <a:pt x="50" y="706"/>
                      </a:cubicBezTo>
                      <a:cubicBezTo>
                        <a:pt x="50" y="705"/>
                        <a:pt x="47" y="702"/>
                        <a:pt x="47" y="702"/>
                      </a:cubicBezTo>
                      <a:cubicBezTo>
                        <a:pt x="46" y="701"/>
                        <a:pt x="47" y="700"/>
                        <a:pt x="45" y="700"/>
                      </a:cubicBezTo>
                      <a:cubicBezTo>
                        <a:pt x="43" y="700"/>
                        <a:pt x="43" y="698"/>
                        <a:pt x="43" y="697"/>
                      </a:cubicBezTo>
                      <a:cubicBezTo>
                        <a:pt x="42" y="694"/>
                        <a:pt x="40" y="696"/>
                        <a:pt x="39" y="695"/>
                      </a:cubicBezTo>
                      <a:cubicBezTo>
                        <a:pt x="39" y="694"/>
                        <a:pt x="40" y="692"/>
                        <a:pt x="39" y="691"/>
                      </a:cubicBezTo>
                      <a:cubicBezTo>
                        <a:pt x="38" y="689"/>
                        <a:pt x="35" y="692"/>
                        <a:pt x="35" y="689"/>
                      </a:cubicBezTo>
                      <a:cubicBezTo>
                        <a:pt x="35" y="688"/>
                        <a:pt x="37" y="686"/>
                        <a:pt x="37" y="687"/>
                      </a:cubicBezTo>
                      <a:cubicBezTo>
                        <a:pt x="35" y="681"/>
                        <a:pt x="26" y="682"/>
                        <a:pt x="28" y="676"/>
                      </a:cubicBezTo>
                      <a:cubicBezTo>
                        <a:pt x="19" y="679"/>
                        <a:pt x="23" y="668"/>
                        <a:pt x="15" y="670"/>
                      </a:cubicBezTo>
                      <a:cubicBezTo>
                        <a:pt x="16" y="669"/>
                        <a:pt x="17" y="667"/>
                        <a:pt x="17" y="665"/>
                      </a:cubicBezTo>
                      <a:cubicBezTo>
                        <a:pt x="16" y="662"/>
                        <a:pt x="12" y="663"/>
                        <a:pt x="9" y="663"/>
                      </a:cubicBezTo>
                      <a:cubicBezTo>
                        <a:pt x="11" y="660"/>
                        <a:pt x="6" y="659"/>
                        <a:pt x="6" y="657"/>
                      </a:cubicBezTo>
                      <a:cubicBezTo>
                        <a:pt x="5" y="654"/>
                        <a:pt x="9" y="655"/>
                        <a:pt x="6" y="650"/>
                      </a:cubicBezTo>
                      <a:cubicBezTo>
                        <a:pt x="5" y="649"/>
                        <a:pt x="4" y="650"/>
                        <a:pt x="4" y="648"/>
                      </a:cubicBezTo>
                      <a:cubicBezTo>
                        <a:pt x="4" y="647"/>
                        <a:pt x="2" y="642"/>
                        <a:pt x="0" y="641"/>
                      </a:cubicBezTo>
                      <a:cubicBezTo>
                        <a:pt x="0" y="638"/>
                        <a:pt x="4" y="640"/>
                        <a:pt x="6" y="639"/>
                      </a:cubicBezTo>
                      <a:cubicBezTo>
                        <a:pt x="7" y="638"/>
                        <a:pt x="6" y="632"/>
                        <a:pt x="9" y="633"/>
                      </a:cubicBezTo>
                      <a:cubicBezTo>
                        <a:pt x="9" y="623"/>
                        <a:pt x="9" y="612"/>
                        <a:pt x="9" y="602"/>
                      </a:cubicBezTo>
                      <a:cubicBezTo>
                        <a:pt x="10" y="599"/>
                        <a:pt x="6" y="601"/>
                        <a:pt x="6" y="600"/>
                      </a:cubicBezTo>
                      <a:cubicBezTo>
                        <a:pt x="5" y="599"/>
                        <a:pt x="7" y="597"/>
                        <a:pt x="7" y="596"/>
                      </a:cubicBezTo>
                      <a:cubicBezTo>
                        <a:pt x="8" y="593"/>
                        <a:pt x="5" y="592"/>
                        <a:pt x="6" y="588"/>
                      </a:cubicBezTo>
                      <a:cubicBezTo>
                        <a:pt x="13" y="596"/>
                        <a:pt x="6" y="575"/>
                        <a:pt x="13" y="583"/>
                      </a:cubicBezTo>
                      <a:cubicBezTo>
                        <a:pt x="14" y="581"/>
                        <a:pt x="13" y="574"/>
                        <a:pt x="15" y="572"/>
                      </a:cubicBezTo>
                      <a:cubicBezTo>
                        <a:pt x="15" y="571"/>
                        <a:pt x="19" y="572"/>
                        <a:pt x="19" y="572"/>
                      </a:cubicBezTo>
                      <a:cubicBezTo>
                        <a:pt x="19" y="571"/>
                        <a:pt x="16" y="568"/>
                        <a:pt x="17" y="566"/>
                      </a:cubicBezTo>
                      <a:cubicBezTo>
                        <a:pt x="24" y="564"/>
                        <a:pt x="23" y="554"/>
                        <a:pt x="30" y="553"/>
                      </a:cubicBezTo>
                      <a:cubicBezTo>
                        <a:pt x="30" y="547"/>
                        <a:pt x="36" y="547"/>
                        <a:pt x="35" y="540"/>
                      </a:cubicBezTo>
                      <a:cubicBezTo>
                        <a:pt x="39" y="541"/>
                        <a:pt x="39" y="539"/>
                        <a:pt x="39" y="536"/>
                      </a:cubicBezTo>
                      <a:cubicBezTo>
                        <a:pt x="50" y="535"/>
                        <a:pt x="59" y="531"/>
                        <a:pt x="58" y="518"/>
                      </a:cubicBezTo>
                      <a:cubicBezTo>
                        <a:pt x="65" y="519"/>
                        <a:pt x="59" y="507"/>
                        <a:pt x="65" y="508"/>
                      </a:cubicBezTo>
                      <a:cubicBezTo>
                        <a:pt x="65" y="505"/>
                        <a:pt x="65" y="501"/>
                        <a:pt x="65" y="497"/>
                      </a:cubicBezTo>
                      <a:cubicBezTo>
                        <a:pt x="69" y="497"/>
                        <a:pt x="69" y="495"/>
                        <a:pt x="73" y="495"/>
                      </a:cubicBezTo>
                      <a:cubicBezTo>
                        <a:pt x="76" y="492"/>
                        <a:pt x="79" y="489"/>
                        <a:pt x="82" y="484"/>
                      </a:cubicBezTo>
                      <a:cubicBezTo>
                        <a:pt x="83" y="483"/>
                        <a:pt x="84" y="484"/>
                        <a:pt x="84" y="482"/>
                      </a:cubicBezTo>
                      <a:cubicBezTo>
                        <a:pt x="84" y="480"/>
                        <a:pt x="89" y="480"/>
                        <a:pt x="88" y="477"/>
                      </a:cubicBezTo>
                      <a:cubicBezTo>
                        <a:pt x="96" y="478"/>
                        <a:pt x="97" y="472"/>
                        <a:pt x="104" y="473"/>
                      </a:cubicBezTo>
                      <a:cubicBezTo>
                        <a:pt x="102" y="480"/>
                        <a:pt x="113" y="473"/>
                        <a:pt x="110" y="480"/>
                      </a:cubicBezTo>
                      <a:cubicBezTo>
                        <a:pt x="114" y="476"/>
                        <a:pt x="129" y="483"/>
                        <a:pt x="129" y="475"/>
                      </a:cubicBezTo>
                      <a:cubicBezTo>
                        <a:pt x="137" y="474"/>
                        <a:pt x="145" y="471"/>
                        <a:pt x="149" y="465"/>
                      </a:cubicBezTo>
                      <a:cubicBezTo>
                        <a:pt x="152" y="466"/>
                        <a:pt x="154" y="466"/>
                        <a:pt x="155" y="464"/>
                      </a:cubicBezTo>
                      <a:cubicBezTo>
                        <a:pt x="158" y="464"/>
                        <a:pt x="159" y="465"/>
                        <a:pt x="162" y="465"/>
                      </a:cubicBezTo>
                      <a:cubicBezTo>
                        <a:pt x="166" y="466"/>
                        <a:pt x="170" y="463"/>
                        <a:pt x="173" y="464"/>
                      </a:cubicBezTo>
                      <a:cubicBezTo>
                        <a:pt x="173" y="464"/>
                        <a:pt x="174" y="465"/>
                        <a:pt x="175" y="465"/>
                      </a:cubicBezTo>
                      <a:cubicBezTo>
                        <a:pt x="179" y="466"/>
                        <a:pt x="187" y="469"/>
                        <a:pt x="196" y="467"/>
                      </a:cubicBezTo>
                      <a:cubicBezTo>
                        <a:pt x="199" y="467"/>
                        <a:pt x="205" y="461"/>
                        <a:pt x="209" y="465"/>
                      </a:cubicBezTo>
                      <a:cubicBezTo>
                        <a:pt x="212" y="468"/>
                        <a:pt x="211" y="466"/>
                        <a:pt x="216" y="465"/>
                      </a:cubicBezTo>
                      <a:cubicBezTo>
                        <a:pt x="216" y="467"/>
                        <a:pt x="219" y="467"/>
                        <a:pt x="218" y="469"/>
                      </a:cubicBezTo>
                      <a:cubicBezTo>
                        <a:pt x="218" y="470"/>
                        <a:pt x="214" y="471"/>
                        <a:pt x="214" y="471"/>
                      </a:cubicBezTo>
                      <a:cubicBezTo>
                        <a:pt x="214" y="473"/>
                        <a:pt x="216" y="472"/>
                        <a:pt x="216" y="473"/>
                      </a:cubicBezTo>
                      <a:cubicBezTo>
                        <a:pt x="217" y="475"/>
                        <a:pt x="214" y="475"/>
                        <a:pt x="214" y="475"/>
                      </a:cubicBezTo>
                      <a:cubicBezTo>
                        <a:pt x="215" y="476"/>
                        <a:pt x="216" y="477"/>
                        <a:pt x="216" y="479"/>
                      </a:cubicBezTo>
                      <a:cubicBezTo>
                        <a:pt x="216" y="484"/>
                        <a:pt x="213" y="486"/>
                        <a:pt x="218" y="493"/>
                      </a:cubicBezTo>
                      <a:cubicBezTo>
                        <a:pt x="219" y="498"/>
                        <a:pt x="221" y="491"/>
                        <a:pt x="224" y="495"/>
                      </a:cubicBezTo>
                      <a:cubicBezTo>
                        <a:pt x="223" y="498"/>
                        <a:pt x="227" y="496"/>
                        <a:pt x="227" y="497"/>
                      </a:cubicBezTo>
                      <a:cubicBezTo>
                        <a:pt x="228" y="498"/>
                        <a:pt x="227" y="500"/>
                        <a:pt x="227" y="501"/>
                      </a:cubicBezTo>
                      <a:cubicBezTo>
                        <a:pt x="229" y="502"/>
                        <a:pt x="233" y="500"/>
                        <a:pt x="233" y="503"/>
                      </a:cubicBezTo>
                      <a:cubicBezTo>
                        <a:pt x="239" y="500"/>
                        <a:pt x="243" y="508"/>
                        <a:pt x="246" y="503"/>
                      </a:cubicBezTo>
                      <a:cubicBezTo>
                        <a:pt x="248" y="502"/>
                        <a:pt x="247" y="506"/>
                        <a:pt x="248" y="506"/>
                      </a:cubicBezTo>
                      <a:cubicBezTo>
                        <a:pt x="251" y="508"/>
                        <a:pt x="253" y="506"/>
                        <a:pt x="257" y="508"/>
                      </a:cubicBezTo>
                      <a:cubicBezTo>
                        <a:pt x="258" y="509"/>
                        <a:pt x="258" y="511"/>
                        <a:pt x="259" y="512"/>
                      </a:cubicBezTo>
                      <a:cubicBezTo>
                        <a:pt x="260" y="513"/>
                        <a:pt x="262" y="511"/>
                        <a:pt x="263" y="512"/>
                      </a:cubicBezTo>
                      <a:cubicBezTo>
                        <a:pt x="265" y="514"/>
                        <a:pt x="266" y="513"/>
                        <a:pt x="268" y="514"/>
                      </a:cubicBezTo>
                      <a:cubicBezTo>
                        <a:pt x="269" y="514"/>
                        <a:pt x="270" y="518"/>
                        <a:pt x="270" y="518"/>
                      </a:cubicBezTo>
                      <a:cubicBezTo>
                        <a:pt x="271" y="518"/>
                        <a:pt x="274" y="516"/>
                        <a:pt x="276" y="516"/>
                      </a:cubicBezTo>
                      <a:cubicBezTo>
                        <a:pt x="275" y="516"/>
                        <a:pt x="277" y="517"/>
                        <a:pt x="278" y="518"/>
                      </a:cubicBezTo>
                      <a:cubicBezTo>
                        <a:pt x="279" y="518"/>
                        <a:pt x="280" y="517"/>
                        <a:pt x="281" y="518"/>
                      </a:cubicBezTo>
                      <a:cubicBezTo>
                        <a:pt x="282" y="516"/>
                        <a:pt x="284" y="515"/>
                        <a:pt x="285" y="514"/>
                      </a:cubicBezTo>
                      <a:cubicBezTo>
                        <a:pt x="285" y="514"/>
                        <a:pt x="288" y="513"/>
                        <a:pt x="287" y="512"/>
                      </a:cubicBezTo>
                      <a:cubicBezTo>
                        <a:pt x="282" y="508"/>
                        <a:pt x="292" y="509"/>
                        <a:pt x="293" y="503"/>
                      </a:cubicBezTo>
                      <a:cubicBezTo>
                        <a:pt x="298" y="504"/>
                        <a:pt x="298" y="499"/>
                        <a:pt x="304" y="501"/>
                      </a:cubicBezTo>
                      <a:cubicBezTo>
                        <a:pt x="305" y="501"/>
                        <a:pt x="305" y="503"/>
                        <a:pt x="306" y="503"/>
                      </a:cubicBezTo>
                      <a:cubicBezTo>
                        <a:pt x="308" y="503"/>
                        <a:pt x="311" y="502"/>
                        <a:pt x="313" y="503"/>
                      </a:cubicBezTo>
                      <a:cubicBezTo>
                        <a:pt x="314" y="503"/>
                        <a:pt x="317" y="506"/>
                        <a:pt x="317" y="506"/>
                      </a:cubicBezTo>
                      <a:cubicBezTo>
                        <a:pt x="318" y="507"/>
                        <a:pt x="320" y="504"/>
                        <a:pt x="322" y="505"/>
                      </a:cubicBezTo>
                      <a:cubicBezTo>
                        <a:pt x="323" y="505"/>
                        <a:pt x="322" y="508"/>
                        <a:pt x="322" y="508"/>
                      </a:cubicBezTo>
                      <a:cubicBezTo>
                        <a:pt x="324" y="509"/>
                        <a:pt x="327" y="505"/>
                        <a:pt x="330" y="506"/>
                      </a:cubicBezTo>
                      <a:cubicBezTo>
                        <a:pt x="331" y="508"/>
                        <a:pt x="326" y="508"/>
                        <a:pt x="326" y="508"/>
                      </a:cubicBezTo>
                      <a:cubicBezTo>
                        <a:pt x="327" y="512"/>
                        <a:pt x="339" y="512"/>
                        <a:pt x="345" y="512"/>
                      </a:cubicBezTo>
                      <a:cubicBezTo>
                        <a:pt x="344" y="519"/>
                        <a:pt x="360" y="517"/>
                        <a:pt x="363" y="512"/>
                      </a:cubicBezTo>
                      <a:cubicBezTo>
                        <a:pt x="365" y="514"/>
                        <a:pt x="373" y="510"/>
                        <a:pt x="375" y="512"/>
                      </a:cubicBezTo>
                      <a:cubicBezTo>
                        <a:pt x="377" y="514"/>
                        <a:pt x="375" y="512"/>
                        <a:pt x="378" y="512"/>
                      </a:cubicBezTo>
                      <a:cubicBezTo>
                        <a:pt x="382" y="512"/>
                        <a:pt x="384" y="514"/>
                        <a:pt x="388" y="514"/>
                      </a:cubicBezTo>
                      <a:cubicBezTo>
                        <a:pt x="391" y="513"/>
                        <a:pt x="393" y="511"/>
                        <a:pt x="397" y="510"/>
                      </a:cubicBezTo>
                      <a:cubicBezTo>
                        <a:pt x="398" y="506"/>
                        <a:pt x="398" y="500"/>
                        <a:pt x="403" y="499"/>
                      </a:cubicBezTo>
                      <a:cubicBezTo>
                        <a:pt x="403" y="496"/>
                        <a:pt x="400" y="495"/>
                        <a:pt x="401" y="492"/>
                      </a:cubicBezTo>
                      <a:cubicBezTo>
                        <a:pt x="407" y="492"/>
                        <a:pt x="406" y="480"/>
                        <a:pt x="412" y="486"/>
                      </a:cubicBezTo>
                      <a:cubicBezTo>
                        <a:pt x="413" y="479"/>
                        <a:pt x="410" y="477"/>
                        <a:pt x="404" y="477"/>
                      </a:cubicBezTo>
                      <a:cubicBezTo>
                        <a:pt x="406" y="475"/>
                        <a:pt x="406" y="472"/>
                        <a:pt x="406" y="469"/>
                      </a:cubicBezTo>
                      <a:cubicBezTo>
                        <a:pt x="404" y="464"/>
                        <a:pt x="393" y="467"/>
                        <a:pt x="391" y="462"/>
                      </a:cubicBezTo>
                      <a:cubicBezTo>
                        <a:pt x="388" y="464"/>
                        <a:pt x="382" y="463"/>
                        <a:pt x="380" y="467"/>
                      </a:cubicBezTo>
                      <a:cubicBezTo>
                        <a:pt x="378" y="468"/>
                        <a:pt x="379" y="464"/>
                        <a:pt x="378" y="464"/>
                      </a:cubicBezTo>
                      <a:cubicBezTo>
                        <a:pt x="375" y="462"/>
                        <a:pt x="369" y="465"/>
                        <a:pt x="365" y="464"/>
                      </a:cubicBezTo>
                      <a:cubicBezTo>
                        <a:pt x="363" y="465"/>
                        <a:pt x="363" y="468"/>
                        <a:pt x="360" y="467"/>
                      </a:cubicBezTo>
                      <a:cubicBezTo>
                        <a:pt x="354" y="468"/>
                        <a:pt x="356" y="460"/>
                        <a:pt x="347" y="462"/>
                      </a:cubicBezTo>
                      <a:cubicBezTo>
                        <a:pt x="347" y="458"/>
                        <a:pt x="344" y="458"/>
                        <a:pt x="345" y="454"/>
                      </a:cubicBezTo>
                      <a:cubicBezTo>
                        <a:pt x="343" y="455"/>
                        <a:pt x="342" y="454"/>
                        <a:pt x="341" y="452"/>
                      </a:cubicBezTo>
                      <a:cubicBezTo>
                        <a:pt x="340" y="450"/>
                        <a:pt x="337" y="449"/>
                        <a:pt x="334" y="449"/>
                      </a:cubicBezTo>
                      <a:cubicBezTo>
                        <a:pt x="337" y="444"/>
                        <a:pt x="335" y="433"/>
                        <a:pt x="334" y="428"/>
                      </a:cubicBezTo>
                      <a:cubicBezTo>
                        <a:pt x="329" y="431"/>
                        <a:pt x="323" y="425"/>
                        <a:pt x="322" y="434"/>
                      </a:cubicBezTo>
                      <a:cubicBezTo>
                        <a:pt x="317" y="431"/>
                        <a:pt x="316" y="435"/>
                        <a:pt x="311" y="432"/>
                      </a:cubicBezTo>
                      <a:cubicBezTo>
                        <a:pt x="312" y="434"/>
                        <a:pt x="311" y="435"/>
                        <a:pt x="309" y="436"/>
                      </a:cubicBezTo>
                      <a:cubicBezTo>
                        <a:pt x="311" y="437"/>
                        <a:pt x="312" y="438"/>
                        <a:pt x="313" y="439"/>
                      </a:cubicBezTo>
                      <a:cubicBezTo>
                        <a:pt x="314" y="441"/>
                        <a:pt x="313" y="444"/>
                        <a:pt x="317" y="443"/>
                      </a:cubicBezTo>
                      <a:cubicBezTo>
                        <a:pt x="315" y="449"/>
                        <a:pt x="315" y="447"/>
                        <a:pt x="319" y="451"/>
                      </a:cubicBezTo>
                      <a:cubicBezTo>
                        <a:pt x="320" y="455"/>
                        <a:pt x="316" y="453"/>
                        <a:pt x="315" y="454"/>
                      </a:cubicBezTo>
                      <a:cubicBezTo>
                        <a:pt x="315" y="455"/>
                        <a:pt x="312" y="461"/>
                        <a:pt x="311" y="460"/>
                      </a:cubicBezTo>
                      <a:cubicBezTo>
                        <a:pt x="307" y="456"/>
                        <a:pt x="311" y="465"/>
                        <a:pt x="304" y="464"/>
                      </a:cubicBezTo>
                      <a:cubicBezTo>
                        <a:pt x="303" y="462"/>
                        <a:pt x="302" y="460"/>
                        <a:pt x="300" y="460"/>
                      </a:cubicBezTo>
                      <a:cubicBezTo>
                        <a:pt x="299" y="457"/>
                        <a:pt x="302" y="456"/>
                        <a:pt x="304" y="456"/>
                      </a:cubicBezTo>
                      <a:cubicBezTo>
                        <a:pt x="301" y="453"/>
                        <a:pt x="295" y="451"/>
                        <a:pt x="300" y="447"/>
                      </a:cubicBezTo>
                      <a:cubicBezTo>
                        <a:pt x="298" y="446"/>
                        <a:pt x="294" y="448"/>
                        <a:pt x="293" y="447"/>
                      </a:cubicBezTo>
                      <a:cubicBezTo>
                        <a:pt x="291" y="446"/>
                        <a:pt x="296" y="445"/>
                        <a:pt x="296" y="445"/>
                      </a:cubicBezTo>
                      <a:cubicBezTo>
                        <a:pt x="296" y="445"/>
                        <a:pt x="292" y="440"/>
                        <a:pt x="287" y="438"/>
                      </a:cubicBezTo>
                      <a:cubicBezTo>
                        <a:pt x="288" y="429"/>
                        <a:pt x="283" y="427"/>
                        <a:pt x="283" y="419"/>
                      </a:cubicBezTo>
                      <a:cubicBezTo>
                        <a:pt x="284" y="416"/>
                        <a:pt x="279" y="418"/>
                        <a:pt x="278" y="417"/>
                      </a:cubicBezTo>
                      <a:cubicBezTo>
                        <a:pt x="277" y="416"/>
                        <a:pt x="281" y="414"/>
                        <a:pt x="280" y="413"/>
                      </a:cubicBezTo>
                      <a:cubicBezTo>
                        <a:pt x="276" y="410"/>
                        <a:pt x="275" y="414"/>
                        <a:pt x="272" y="411"/>
                      </a:cubicBezTo>
                      <a:cubicBezTo>
                        <a:pt x="272" y="411"/>
                        <a:pt x="274" y="409"/>
                        <a:pt x="274" y="408"/>
                      </a:cubicBezTo>
                      <a:cubicBezTo>
                        <a:pt x="273" y="406"/>
                        <a:pt x="272" y="410"/>
                        <a:pt x="272" y="410"/>
                      </a:cubicBezTo>
                      <a:cubicBezTo>
                        <a:pt x="270" y="410"/>
                        <a:pt x="271" y="407"/>
                        <a:pt x="270" y="406"/>
                      </a:cubicBezTo>
                      <a:cubicBezTo>
                        <a:pt x="263" y="407"/>
                        <a:pt x="263" y="401"/>
                        <a:pt x="255" y="402"/>
                      </a:cubicBezTo>
                      <a:cubicBezTo>
                        <a:pt x="255" y="400"/>
                        <a:pt x="253" y="400"/>
                        <a:pt x="252" y="398"/>
                      </a:cubicBezTo>
                      <a:cubicBezTo>
                        <a:pt x="251" y="398"/>
                        <a:pt x="252" y="395"/>
                        <a:pt x="252" y="395"/>
                      </a:cubicBezTo>
                      <a:cubicBezTo>
                        <a:pt x="251" y="394"/>
                        <a:pt x="248" y="395"/>
                        <a:pt x="248" y="395"/>
                      </a:cubicBezTo>
                      <a:cubicBezTo>
                        <a:pt x="248" y="394"/>
                        <a:pt x="248" y="387"/>
                        <a:pt x="246" y="389"/>
                      </a:cubicBezTo>
                      <a:cubicBezTo>
                        <a:pt x="245" y="391"/>
                        <a:pt x="244" y="389"/>
                        <a:pt x="242" y="387"/>
                      </a:cubicBezTo>
                      <a:cubicBezTo>
                        <a:pt x="242" y="386"/>
                        <a:pt x="240" y="386"/>
                        <a:pt x="240" y="383"/>
                      </a:cubicBezTo>
                      <a:cubicBezTo>
                        <a:pt x="234" y="384"/>
                        <a:pt x="235" y="386"/>
                        <a:pt x="229" y="383"/>
                      </a:cubicBezTo>
                      <a:cubicBezTo>
                        <a:pt x="227" y="384"/>
                        <a:pt x="228" y="387"/>
                        <a:pt x="226" y="387"/>
                      </a:cubicBezTo>
                      <a:cubicBezTo>
                        <a:pt x="224" y="392"/>
                        <a:pt x="229" y="391"/>
                        <a:pt x="229" y="395"/>
                      </a:cubicBezTo>
                      <a:cubicBezTo>
                        <a:pt x="229" y="396"/>
                        <a:pt x="232" y="399"/>
                        <a:pt x="233" y="400"/>
                      </a:cubicBezTo>
                      <a:cubicBezTo>
                        <a:pt x="234" y="401"/>
                        <a:pt x="235" y="402"/>
                        <a:pt x="237" y="402"/>
                      </a:cubicBezTo>
                      <a:cubicBezTo>
                        <a:pt x="234" y="408"/>
                        <a:pt x="240" y="407"/>
                        <a:pt x="242" y="410"/>
                      </a:cubicBezTo>
                      <a:cubicBezTo>
                        <a:pt x="243" y="410"/>
                        <a:pt x="244" y="417"/>
                        <a:pt x="246" y="415"/>
                      </a:cubicBezTo>
                      <a:cubicBezTo>
                        <a:pt x="249" y="412"/>
                        <a:pt x="246" y="416"/>
                        <a:pt x="248" y="417"/>
                      </a:cubicBezTo>
                      <a:cubicBezTo>
                        <a:pt x="250" y="419"/>
                        <a:pt x="254" y="418"/>
                        <a:pt x="255" y="423"/>
                      </a:cubicBezTo>
                      <a:cubicBezTo>
                        <a:pt x="258" y="421"/>
                        <a:pt x="259" y="424"/>
                        <a:pt x="259" y="424"/>
                      </a:cubicBezTo>
                      <a:cubicBezTo>
                        <a:pt x="260" y="425"/>
                        <a:pt x="262" y="423"/>
                        <a:pt x="261" y="423"/>
                      </a:cubicBezTo>
                      <a:cubicBezTo>
                        <a:pt x="263" y="423"/>
                        <a:pt x="264" y="428"/>
                        <a:pt x="265" y="424"/>
                      </a:cubicBezTo>
                      <a:cubicBezTo>
                        <a:pt x="269" y="424"/>
                        <a:pt x="264" y="433"/>
                        <a:pt x="270" y="430"/>
                      </a:cubicBezTo>
                      <a:cubicBezTo>
                        <a:pt x="270" y="434"/>
                        <a:pt x="262" y="431"/>
                        <a:pt x="259" y="432"/>
                      </a:cubicBezTo>
                      <a:cubicBezTo>
                        <a:pt x="260" y="434"/>
                        <a:pt x="262" y="433"/>
                        <a:pt x="263" y="436"/>
                      </a:cubicBezTo>
                      <a:cubicBezTo>
                        <a:pt x="264" y="439"/>
                        <a:pt x="260" y="445"/>
                        <a:pt x="263" y="445"/>
                      </a:cubicBezTo>
                      <a:cubicBezTo>
                        <a:pt x="261" y="448"/>
                        <a:pt x="257" y="448"/>
                        <a:pt x="253" y="449"/>
                      </a:cubicBezTo>
                      <a:cubicBezTo>
                        <a:pt x="256" y="448"/>
                        <a:pt x="254" y="441"/>
                        <a:pt x="257" y="441"/>
                      </a:cubicBezTo>
                      <a:cubicBezTo>
                        <a:pt x="256" y="440"/>
                        <a:pt x="256" y="436"/>
                        <a:pt x="253" y="436"/>
                      </a:cubicBezTo>
                      <a:cubicBezTo>
                        <a:pt x="251" y="435"/>
                        <a:pt x="255" y="433"/>
                        <a:pt x="250" y="430"/>
                      </a:cubicBezTo>
                      <a:cubicBezTo>
                        <a:pt x="248" y="429"/>
                        <a:pt x="244" y="429"/>
                        <a:pt x="244" y="424"/>
                      </a:cubicBezTo>
                      <a:cubicBezTo>
                        <a:pt x="236" y="426"/>
                        <a:pt x="235" y="421"/>
                        <a:pt x="229" y="421"/>
                      </a:cubicBezTo>
                      <a:cubicBezTo>
                        <a:pt x="228" y="416"/>
                        <a:pt x="225" y="414"/>
                        <a:pt x="222" y="410"/>
                      </a:cubicBezTo>
                      <a:cubicBezTo>
                        <a:pt x="221" y="408"/>
                        <a:pt x="220" y="410"/>
                        <a:pt x="220" y="408"/>
                      </a:cubicBezTo>
                      <a:cubicBezTo>
                        <a:pt x="220" y="405"/>
                        <a:pt x="217" y="407"/>
                        <a:pt x="216" y="406"/>
                      </a:cubicBezTo>
                      <a:cubicBezTo>
                        <a:pt x="216" y="405"/>
                        <a:pt x="217" y="402"/>
                        <a:pt x="216" y="402"/>
                      </a:cubicBezTo>
                      <a:cubicBezTo>
                        <a:pt x="214" y="401"/>
                        <a:pt x="211" y="403"/>
                        <a:pt x="209" y="402"/>
                      </a:cubicBezTo>
                      <a:cubicBezTo>
                        <a:pt x="208" y="401"/>
                        <a:pt x="212" y="400"/>
                        <a:pt x="213" y="400"/>
                      </a:cubicBezTo>
                      <a:cubicBezTo>
                        <a:pt x="210" y="396"/>
                        <a:pt x="199" y="396"/>
                        <a:pt x="194" y="398"/>
                      </a:cubicBezTo>
                      <a:cubicBezTo>
                        <a:pt x="193" y="400"/>
                        <a:pt x="197" y="401"/>
                        <a:pt x="198" y="400"/>
                      </a:cubicBezTo>
                      <a:cubicBezTo>
                        <a:pt x="196" y="403"/>
                        <a:pt x="195" y="401"/>
                        <a:pt x="192" y="402"/>
                      </a:cubicBezTo>
                      <a:cubicBezTo>
                        <a:pt x="188" y="404"/>
                        <a:pt x="188" y="410"/>
                        <a:pt x="185" y="410"/>
                      </a:cubicBezTo>
                      <a:cubicBezTo>
                        <a:pt x="177" y="409"/>
                        <a:pt x="175" y="403"/>
                        <a:pt x="166" y="404"/>
                      </a:cubicBezTo>
                      <a:cubicBezTo>
                        <a:pt x="163" y="405"/>
                        <a:pt x="164" y="410"/>
                        <a:pt x="158" y="408"/>
                      </a:cubicBezTo>
                      <a:cubicBezTo>
                        <a:pt x="158" y="412"/>
                        <a:pt x="158" y="416"/>
                        <a:pt x="158" y="421"/>
                      </a:cubicBezTo>
                      <a:cubicBezTo>
                        <a:pt x="153" y="423"/>
                        <a:pt x="141" y="421"/>
                        <a:pt x="144" y="432"/>
                      </a:cubicBezTo>
                      <a:cubicBezTo>
                        <a:pt x="131" y="429"/>
                        <a:pt x="141" y="439"/>
                        <a:pt x="130" y="439"/>
                      </a:cubicBezTo>
                      <a:cubicBezTo>
                        <a:pt x="130" y="442"/>
                        <a:pt x="137" y="446"/>
                        <a:pt x="132" y="447"/>
                      </a:cubicBezTo>
                      <a:cubicBezTo>
                        <a:pt x="132" y="453"/>
                        <a:pt x="129" y="447"/>
                        <a:pt x="125" y="452"/>
                      </a:cubicBezTo>
                      <a:cubicBezTo>
                        <a:pt x="125" y="455"/>
                        <a:pt x="125" y="456"/>
                        <a:pt x="127" y="456"/>
                      </a:cubicBezTo>
                      <a:cubicBezTo>
                        <a:pt x="127" y="460"/>
                        <a:pt x="120" y="457"/>
                        <a:pt x="117" y="458"/>
                      </a:cubicBezTo>
                      <a:cubicBezTo>
                        <a:pt x="115" y="458"/>
                        <a:pt x="115" y="463"/>
                        <a:pt x="114" y="464"/>
                      </a:cubicBezTo>
                      <a:cubicBezTo>
                        <a:pt x="108" y="466"/>
                        <a:pt x="98" y="462"/>
                        <a:pt x="93" y="469"/>
                      </a:cubicBezTo>
                      <a:cubicBezTo>
                        <a:pt x="91" y="467"/>
                        <a:pt x="89" y="464"/>
                        <a:pt x="88" y="462"/>
                      </a:cubicBezTo>
                      <a:cubicBezTo>
                        <a:pt x="79" y="460"/>
                        <a:pt x="70" y="464"/>
                        <a:pt x="67" y="462"/>
                      </a:cubicBezTo>
                      <a:cubicBezTo>
                        <a:pt x="68" y="455"/>
                        <a:pt x="71" y="447"/>
                        <a:pt x="65" y="443"/>
                      </a:cubicBezTo>
                      <a:cubicBezTo>
                        <a:pt x="64" y="440"/>
                        <a:pt x="68" y="439"/>
                        <a:pt x="69" y="436"/>
                      </a:cubicBezTo>
                      <a:cubicBezTo>
                        <a:pt x="70" y="430"/>
                        <a:pt x="67" y="425"/>
                        <a:pt x="71" y="421"/>
                      </a:cubicBezTo>
                      <a:cubicBezTo>
                        <a:pt x="69" y="417"/>
                        <a:pt x="70" y="411"/>
                        <a:pt x="65" y="410"/>
                      </a:cubicBezTo>
                      <a:cubicBezTo>
                        <a:pt x="66" y="408"/>
                        <a:pt x="70" y="408"/>
                        <a:pt x="69" y="404"/>
                      </a:cubicBezTo>
                      <a:cubicBezTo>
                        <a:pt x="74" y="405"/>
                        <a:pt x="85" y="400"/>
                        <a:pt x="84" y="408"/>
                      </a:cubicBezTo>
                      <a:cubicBezTo>
                        <a:pt x="88" y="404"/>
                        <a:pt x="106" y="412"/>
                        <a:pt x="110" y="408"/>
                      </a:cubicBezTo>
                      <a:cubicBezTo>
                        <a:pt x="112" y="406"/>
                        <a:pt x="111" y="407"/>
                        <a:pt x="114" y="408"/>
                      </a:cubicBezTo>
                      <a:cubicBezTo>
                        <a:pt x="113" y="408"/>
                        <a:pt x="115" y="405"/>
                        <a:pt x="116" y="406"/>
                      </a:cubicBezTo>
                      <a:cubicBezTo>
                        <a:pt x="116" y="406"/>
                        <a:pt x="116" y="408"/>
                        <a:pt x="116" y="408"/>
                      </a:cubicBezTo>
                      <a:cubicBezTo>
                        <a:pt x="121" y="406"/>
                        <a:pt x="124" y="404"/>
                        <a:pt x="125" y="398"/>
                      </a:cubicBezTo>
                      <a:cubicBezTo>
                        <a:pt x="125" y="396"/>
                        <a:pt x="130" y="386"/>
                        <a:pt x="125" y="382"/>
                      </a:cubicBezTo>
                      <a:cubicBezTo>
                        <a:pt x="122" y="379"/>
                        <a:pt x="126" y="379"/>
                        <a:pt x="123" y="374"/>
                      </a:cubicBezTo>
                      <a:cubicBezTo>
                        <a:pt x="123" y="372"/>
                        <a:pt x="120" y="373"/>
                        <a:pt x="117" y="372"/>
                      </a:cubicBezTo>
                      <a:cubicBezTo>
                        <a:pt x="118" y="371"/>
                        <a:pt x="119" y="369"/>
                        <a:pt x="119" y="367"/>
                      </a:cubicBezTo>
                      <a:cubicBezTo>
                        <a:pt x="117" y="365"/>
                        <a:pt x="116" y="369"/>
                        <a:pt x="116" y="369"/>
                      </a:cubicBezTo>
                      <a:cubicBezTo>
                        <a:pt x="113" y="368"/>
                        <a:pt x="115" y="366"/>
                        <a:pt x="114" y="365"/>
                      </a:cubicBezTo>
                      <a:cubicBezTo>
                        <a:pt x="112" y="364"/>
                        <a:pt x="107" y="364"/>
                        <a:pt x="104" y="363"/>
                      </a:cubicBezTo>
                      <a:cubicBezTo>
                        <a:pt x="104" y="363"/>
                        <a:pt x="104" y="361"/>
                        <a:pt x="102" y="361"/>
                      </a:cubicBezTo>
                      <a:cubicBezTo>
                        <a:pt x="100" y="361"/>
                        <a:pt x="99" y="361"/>
                        <a:pt x="99" y="359"/>
                      </a:cubicBezTo>
                      <a:cubicBezTo>
                        <a:pt x="97" y="354"/>
                        <a:pt x="103" y="357"/>
                        <a:pt x="102" y="357"/>
                      </a:cubicBezTo>
                      <a:cubicBezTo>
                        <a:pt x="108" y="356"/>
                        <a:pt x="112" y="352"/>
                        <a:pt x="123" y="354"/>
                      </a:cubicBezTo>
                      <a:cubicBezTo>
                        <a:pt x="124" y="350"/>
                        <a:pt x="122" y="350"/>
                        <a:pt x="119" y="350"/>
                      </a:cubicBezTo>
                      <a:cubicBezTo>
                        <a:pt x="121" y="345"/>
                        <a:pt x="127" y="350"/>
                        <a:pt x="130" y="350"/>
                      </a:cubicBezTo>
                      <a:cubicBezTo>
                        <a:pt x="132" y="350"/>
                        <a:pt x="136" y="346"/>
                        <a:pt x="136" y="350"/>
                      </a:cubicBezTo>
                      <a:cubicBezTo>
                        <a:pt x="140" y="347"/>
                        <a:pt x="140" y="341"/>
                        <a:pt x="147" y="341"/>
                      </a:cubicBezTo>
                      <a:cubicBezTo>
                        <a:pt x="145" y="334"/>
                        <a:pt x="152" y="337"/>
                        <a:pt x="151" y="331"/>
                      </a:cubicBezTo>
                      <a:cubicBezTo>
                        <a:pt x="155" y="331"/>
                        <a:pt x="158" y="331"/>
                        <a:pt x="162" y="331"/>
                      </a:cubicBezTo>
                      <a:cubicBezTo>
                        <a:pt x="162" y="329"/>
                        <a:pt x="160" y="330"/>
                        <a:pt x="158" y="329"/>
                      </a:cubicBezTo>
                      <a:cubicBezTo>
                        <a:pt x="159" y="326"/>
                        <a:pt x="164" y="328"/>
                        <a:pt x="162" y="322"/>
                      </a:cubicBezTo>
                      <a:cubicBezTo>
                        <a:pt x="167" y="322"/>
                        <a:pt x="166" y="325"/>
                        <a:pt x="170" y="322"/>
                      </a:cubicBezTo>
                      <a:cubicBezTo>
                        <a:pt x="165" y="312"/>
                        <a:pt x="173" y="316"/>
                        <a:pt x="173" y="307"/>
                      </a:cubicBezTo>
                      <a:cubicBezTo>
                        <a:pt x="176" y="307"/>
                        <a:pt x="178" y="308"/>
                        <a:pt x="181" y="307"/>
                      </a:cubicBezTo>
                      <a:cubicBezTo>
                        <a:pt x="183" y="306"/>
                        <a:pt x="183" y="304"/>
                        <a:pt x="185" y="303"/>
                      </a:cubicBezTo>
                      <a:cubicBezTo>
                        <a:pt x="187" y="302"/>
                        <a:pt x="186" y="305"/>
                        <a:pt x="186" y="305"/>
                      </a:cubicBezTo>
                      <a:cubicBezTo>
                        <a:pt x="189" y="306"/>
                        <a:pt x="188" y="303"/>
                        <a:pt x="188" y="303"/>
                      </a:cubicBezTo>
                      <a:cubicBezTo>
                        <a:pt x="190" y="303"/>
                        <a:pt x="194" y="304"/>
                        <a:pt x="196" y="303"/>
                      </a:cubicBezTo>
                      <a:cubicBezTo>
                        <a:pt x="198" y="303"/>
                        <a:pt x="199" y="297"/>
                        <a:pt x="203" y="300"/>
                      </a:cubicBezTo>
                      <a:cubicBezTo>
                        <a:pt x="203" y="295"/>
                        <a:pt x="197" y="296"/>
                        <a:pt x="198" y="290"/>
                      </a:cubicBezTo>
                      <a:cubicBezTo>
                        <a:pt x="203" y="289"/>
                        <a:pt x="200" y="288"/>
                        <a:pt x="199" y="281"/>
                      </a:cubicBezTo>
                      <a:cubicBezTo>
                        <a:pt x="199" y="276"/>
                        <a:pt x="202" y="273"/>
                        <a:pt x="201" y="268"/>
                      </a:cubicBezTo>
                      <a:cubicBezTo>
                        <a:pt x="204" y="268"/>
                        <a:pt x="206" y="268"/>
                        <a:pt x="209" y="268"/>
                      </a:cubicBezTo>
                      <a:cubicBezTo>
                        <a:pt x="214" y="268"/>
                        <a:pt x="204" y="263"/>
                        <a:pt x="213" y="264"/>
                      </a:cubicBezTo>
                      <a:cubicBezTo>
                        <a:pt x="213" y="266"/>
                        <a:pt x="215" y="266"/>
                        <a:pt x="216" y="266"/>
                      </a:cubicBezTo>
                      <a:cubicBezTo>
                        <a:pt x="213" y="270"/>
                        <a:pt x="213" y="266"/>
                        <a:pt x="214" y="272"/>
                      </a:cubicBezTo>
                      <a:cubicBezTo>
                        <a:pt x="215" y="275"/>
                        <a:pt x="214" y="278"/>
                        <a:pt x="218" y="277"/>
                      </a:cubicBezTo>
                      <a:cubicBezTo>
                        <a:pt x="218" y="280"/>
                        <a:pt x="218" y="282"/>
                        <a:pt x="216" y="283"/>
                      </a:cubicBezTo>
                      <a:cubicBezTo>
                        <a:pt x="216" y="286"/>
                        <a:pt x="224" y="280"/>
                        <a:pt x="227" y="285"/>
                      </a:cubicBezTo>
                      <a:cubicBezTo>
                        <a:pt x="226" y="290"/>
                        <a:pt x="215" y="286"/>
                        <a:pt x="214" y="292"/>
                      </a:cubicBezTo>
                      <a:cubicBezTo>
                        <a:pt x="213" y="296"/>
                        <a:pt x="219" y="297"/>
                        <a:pt x="220" y="298"/>
                      </a:cubicBezTo>
                      <a:cubicBezTo>
                        <a:pt x="222" y="299"/>
                        <a:pt x="222" y="302"/>
                        <a:pt x="226" y="301"/>
                      </a:cubicBezTo>
                      <a:cubicBezTo>
                        <a:pt x="224" y="298"/>
                        <a:pt x="219" y="298"/>
                        <a:pt x="227" y="298"/>
                      </a:cubicBezTo>
                      <a:cubicBezTo>
                        <a:pt x="230" y="298"/>
                        <a:pt x="233" y="297"/>
                        <a:pt x="235" y="298"/>
                      </a:cubicBezTo>
                      <a:cubicBezTo>
                        <a:pt x="238" y="298"/>
                        <a:pt x="239" y="300"/>
                        <a:pt x="242" y="300"/>
                      </a:cubicBezTo>
                      <a:cubicBezTo>
                        <a:pt x="247" y="300"/>
                        <a:pt x="248" y="296"/>
                        <a:pt x="253" y="298"/>
                      </a:cubicBezTo>
                      <a:cubicBezTo>
                        <a:pt x="254" y="298"/>
                        <a:pt x="260" y="301"/>
                        <a:pt x="263" y="298"/>
                      </a:cubicBezTo>
                      <a:cubicBezTo>
                        <a:pt x="263" y="298"/>
                        <a:pt x="263" y="296"/>
                        <a:pt x="263" y="296"/>
                      </a:cubicBezTo>
                      <a:cubicBezTo>
                        <a:pt x="268" y="294"/>
                        <a:pt x="274" y="296"/>
                        <a:pt x="276" y="292"/>
                      </a:cubicBezTo>
                      <a:cubicBezTo>
                        <a:pt x="283" y="300"/>
                        <a:pt x="288" y="286"/>
                        <a:pt x="293" y="290"/>
                      </a:cubicBezTo>
                      <a:cubicBezTo>
                        <a:pt x="293" y="288"/>
                        <a:pt x="293" y="285"/>
                        <a:pt x="293" y="283"/>
                      </a:cubicBezTo>
                      <a:cubicBezTo>
                        <a:pt x="296" y="284"/>
                        <a:pt x="296" y="281"/>
                        <a:pt x="296" y="279"/>
                      </a:cubicBezTo>
                      <a:cubicBezTo>
                        <a:pt x="296" y="279"/>
                        <a:pt x="298" y="274"/>
                        <a:pt x="298" y="273"/>
                      </a:cubicBezTo>
                      <a:cubicBezTo>
                        <a:pt x="300" y="272"/>
                        <a:pt x="298" y="272"/>
                        <a:pt x="298" y="268"/>
                      </a:cubicBezTo>
                      <a:cubicBezTo>
                        <a:pt x="302" y="268"/>
                        <a:pt x="305" y="267"/>
                        <a:pt x="306" y="264"/>
                      </a:cubicBezTo>
                      <a:cubicBezTo>
                        <a:pt x="308" y="264"/>
                        <a:pt x="307" y="266"/>
                        <a:pt x="308" y="268"/>
                      </a:cubicBezTo>
                      <a:cubicBezTo>
                        <a:pt x="309" y="266"/>
                        <a:pt x="312" y="266"/>
                        <a:pt x="315" y="266"/>
                      </a:cubicBezTo>
                      <a:cubicBezTo>
                        <a:pt x="317" y="266"/>
                        <a:pt x="316" y="262"/>
                        <a:pt x="319" y="262"/>
                      </a:cubicBezTo>
                      <a:cubicBezTo>
                        <a:pt x="319" y="258"/>
                        <a:pt x="318" y="255"/>
                        <a:pt x="315" y="255"/>
                      </a:cubicBezTo>
                      <a:cubicBezTo>
                        <a:pt x="316" y="253"/>
                        <a:pt x="317" y="251"/>
                        <a:pt x="317" y="247"/>
                      </a:cubicBezTo>
                      <a:cubicBezTo>
                        <a:pt x="321" y="248"/>
                        <a:pt x="323" y="247"/>
                        <a:pt x="322" y="244"/>
                      </a:cubicBezTo>
                      <a:cubicBezTo>
                        <a:pt x="327" y="248"/>
                        <a:pt x="328" y="241"/>
                        <a:pt x="335" y="244"/>
                      </a:cubicBezTo>
                      <a:cubicBezTo>
                        <a:pt x="336" y="244"/>
                        <a:pt x="338" y="246"/>
                        <a:pt x="337" y="246"/>
                      </a:cubicBezTo>
                      <a:cubicBezTo>
                        <a:pt x="339" y="246"/>
                        <a:pt x="339" y="244"/>
                        <a:pt x="341" y="244"/>
                      </a:cubicBezTo>
                      <a:cubicBezTo>
                        <a:pt x="343" y="243"/>
                        <a:pt x="345" y="245"/>
                        <a:pt x="345" y="246"/>
                      </a:cubicBezTo>
                      <a:cubicBezTo>
                        <a:pt x="347" y="245"/>
                        <a:pt x="345" y="243"/>
                        <a:pt x="347" y="242"/>
                      </a:cubicBezTo>
                      <a:cubicBezTo>
                        <a:pt x="348" y="241"/>
                        <a:pt x="350" y="242"/>
                        <a:pt x="350" y="242"/>
                      </a:cubicBezTo>
                      <a:cubicBezTo>
                        <a:pt x="353" y="240"/>
                        <a:pt x="353" y="236"/>
                        <a:pt x="358" y="238"/>
                      </a:cubicBezTo>
                      <a:cubicBezTo>
                        <a:pt x="355" y="236"/>
                        <a:pt x="357" y="229"/>
                        <a:pt x="352" y="229"/>
                      </a:cubicBezTo>
                      <a:cubicBezTo>
                        <a:pt x="349" y="226"/>
                        <a:pt x="349" y="232"/>
                        <a:pt x="349" y="232"/>
                      </a:cubicBezTo>
                      <a:cubicBezTo>
                        <a:pt x="347" y="233"/>
                        <a:pt x="346" y="230"/>
                        <a:pt x="345" y="231"/>
                      </a:cubicBezTo>
                      <a:cubicBezTo>
                        <a:pt x="344" y="231"/>
                        <a:pt x="342" y="232"/>
                        <a:pt x="343" y="232"/>
                      </a:cubicBezTo>
                      <a:cubicBezTo>
                        <a:pt x="341" y="232"/>
                        <a:pt x="341" y="230"/>
                        <a:pt x="339" y="231"/>
                      </a:cubicBezTo>
                      <a:cubicBezTo>
                        <a:pt x="336" y="231"/>
                        <a:pt x="334" y="234"/>
                        <a:pt x="330" y="232"/>
                      </a:cubicBezTo>
                      <a:cubicBezTo>
                        <a:pt x="328" y="232"/>
                        <a:pt x="328" y="235"/>
                        <a:pt x="328" y="236"/>
                      </a:cubicBezTo>
                      <a:cubicBezTo>
                        <a:pt x="320" y="235"/>
                        <a:pt x="312" y="237"/>
                        <a:pt x="306" y="234"/>
                      </a:cubicBezTo>
                      <a:cubicBezTo>
                        <a:pt x="305" y="234"/>
                        <a:pt x="306" y="231"/>
                        <a:pt x="306" y="231"/>
                      </a:cubicBezTo>
                      <a:cubicBezTo>
                        <a:pt x="304" y="229"/>
                        <a:pt x="299" y="231"/>
                        <a:pt x="298" y="229"/>
                      </a:cubicBezTo>
                      <a:cubicBezTo>
                        <a:pt x="303" y="218"/>
                        <a:pt x="300" y="213"/>
                        <a:pt x="298" y="201"/>
                      </a:cubicBezTo>
                      <a:cubicBezTo>
                        <a:pt x="303" y="200"/>
                        <a:pt x="311" y="193"/>
                        <a:pt x="313" y="197"/>
                      </a:cubicBezTo>
                      <a:cubicBezTo>
                        <a:pt x="316" y="195"/>
                        <a:pt x="313" y="194"/>
                        <a:pt x="315" y="190"/>
                      </a:cubicBezTo>
                      <a:cubicBezTo>
                        <a:pt x="321" y="190"/>
                        <a:pt x="321" y="179"/>
                        <a:pt x="322" y="177"/>
                      </a:cubicBezTo>
                      <a:cubicBezTo>
                        <a:pt x="323" y="176"/>
                        <a:pt x="326" y="177"/>
                        <a:pt x="326" y="177"/>
                      </a:cubicBezTo>
                      <a:cubicBezTo>
                        <a:pt x="326" y="173"/>
                        <a:pt x="319" y="171"/>
                        <a:pt x="322" y="167"/>
                      </a:cubicBezTo>
                      <a:cubicBezTo>
                        <a:pt x="320" y="169"/>
                        <a:pt x="315" y="167"/>
                        <a:pt x="311" y="167"/>
                      </a:cubicBezTo>
                      <a:cubicBezTo>
                        <a:pt x="307" y="168"/>
                        <a:pt x="303" y="172"/>
                        <a:pt x="298" y="171"/>
                      </a:cubicBezTo>
                      <a:cubicBezTo>
                        <a:pt x="295" y="168"/>
                        <a:pt x="295" y="182"/>
                        <a:pt x="296" y="178"/>
                      </a:cubicBezTo>
                      <a:cubicBezTo>
                        <a:pt x="295" y="182"/>
                        <a:pt x="294" y="177"/>
                        <a:pt x="293" y="178"/>
                      </a:cubicBezTo>
                      <a:cubicBezTo>
                        <a:pt x="291" y="180"/>
                        <a:pt x="294" y="184"/>
                        <a:pt x="293" y="186"/>
                      </a:cubicBezTo>
                      <a:cubicBezTo>
                        <a:pt x="292" y="187"/>
                        <a:pt x="288" y="191"/>
                        <a:pt x="285" y="193"/>
                      </a:cubicBezTo>
                      <a:cubicBezTo>
                        <a:pt x="280" y="199"/>
                        <a:pt x="280" y="203"/>
                        <a:pt x="272" y="203"/>
                      </a:cubicBezTo>
                      <a:cubicBezTo>
                        <a:pt x="272" y="205"/>
                        <a:pt x="275" y="208"/>
                        <a:pt x="272" y="208"/>
                      </a:cubicBezTo>
                      <a:cubicBezTo>
                        <a:pt x="270" y="208"/>
                        <a:pt x="272" y="211"/>
                        <a:pt x="270" y="212"/>
                      </a:cubicBezTo>
                      <a:cubicBezTo>
                        <a:pt x="270" y="212"/>
                        <a:pt x="267" y="211"/>
                        <a:pt x="267" y="212"/>
                      </a:cubicBezTo>
                      <a:cubicBezTo>
                        <a:pt x="266" y="213"/>
                        <a:pt x="267" y="215"/>
                        <a:pt x="267" y="216"/>
                      </a:cubicBezTo>
                      <a:cubicBezTo>
                        <a:pt x="266" y="216"/>
                        <a:pt x="265" y="215"/>
                        <a:pt x="265" y="216"/>
                      </a:cubicBezTo>
                      <a:cubicBezTo>
                        <a:pt x="264" y="218"/>
                        <a:pt x="266" y="223"/>
                        <a:pt x="263" y="223"/>
                      </a:cubicBezTo>
                      <a:cubicBezTo>
                        <a:pt x="264" y="225"/>
                        <a:pt x="268" y="226"/>
                        <a:pt x="265" y="227"/>
                      </a:cubicBezTo>
                      <a:cubicBezTo>
                        <a:pt x="267" y="229"/>
                        <a:pt x="269" y="232"/>
                        <a:pt x="274" y="232"/>
                      </a:cubicBezTo>
                      <a:cubicBezTo>
                        <a:pt x="274" y="236"/>
                        <a:pt x="275" y="237"/>
                        <a:pt x="278" y="238"/>
                      </a:cubicBezTo>
                      <a:cubicBezTo>
                        <a:pt x="276" y="240"/>
                        <a:pt x="275" y="240"/>
                        <a:pt x="274" y="242"/>
                      </a:cubicBezTo>
                      <a:cubicBezTo>
                        <a:pt x="273" y="244"/>
                        <a:pt x="274" y="246"/>
                        <a:pt x="272" y="247"/>
                      </a:cubicBezTo>
                      <a:cubicBezTo>
                        <a:pt x="270" y="249"/>
                        <a:pt x="268" y="249"/>
                        <a:pt x="265" y="249"/>
                      </a:cubicBezTo>
                      <a:cubicBezTo>
                        <a:pt x="264" y="257"/>
                        <a:pt x="257" y="259"/>
                        <a:pt x="259" y="270"/>
                      </a:cubicBezTo>
                      <a:cubicBezTo>
                        <a:pt x="252" y="267"/>
                        <a:pt x="253" y="279"/>
                        <a:pt x="248" y="279"/>
                      </a:cubicBezTo>
                      <a:cubicBezTo>
                        <a:pt x="247" y="279"/>
                        <a:pt x="247" y="279"/>
                        <a:pt x="246" y="279"/>
                      </a:cubicBezTo>
                      <a:cubicBezTo>
                        <a:pt x="244" y="280"/>
                        <a:pt x="245" y="282"/>
                        <a:pt x="244" y="283"/>
                      </a:cubicBezTo>
                      <a:cubicBezTo>
                        <a:pt x="241" y="284"/>
                        <a:pt x="237" y="280"/>
                        <a:pt x="235" y="285"/>
                      </a:cubicBezTo>
                      <a:cubicBezTo>
                        <a:pt x="231" y="284"/>
                        <a:pt x="234" y="277"/>
                        <a:pt x="233" y="273"/>
                      </a:cubicBezTo>
                      <a:cubicBezTo>
                        <a:pt x="231" y="272"/>
                        <a:pt x="232" y="268"/>
                        <a:pt x="229" y="268"/>
                      </a:cubicBezTo>
                      <a:cubicBezTo>
                        <a:pt x="224" y="268"/>
                        <a:pt x="231" y="262"/>
                        <a:pt x="224" y="262"/>
                      </a:cubicBezTo>
                      <a:cubicBezTo>
                        <a:pt x="227" y="258"/>
                        <a:pt x="220" y="257"/>
                        <a:pt x="220" y="255"/>
                      </a:cubicBezTo>
                      <a:cubicBezTo>
                        <a:pt x="220" y="254"/>
                        <a:pt x="222" y="253"/>
                        <a:pt x="222" y="251"/>
                      </a:cubicBezTo>
                      <a:cubicBezTo>
                        <a:pt x="221" y="246"/>
                        <a:pt x="217" y="243"/>
                        <a:pt x="213" y="240"/>
                      </a:cubicBezTo>
                      <a:cubicBezTo>
                        <a:pt x="207" y="242"/>
                        <a:pt x="209" y="251"/>
                        <a:pt x="199" y="249"/>
                      </a:cubicBezTo>
                      <a:cubicBezTo>
                        <a:pt x="200" y="251"/>
                        <a:pt x="202" y="251"/>
                        <a:pt x="203" y="251"/>
                      </a:cubicBezTo>
                      <a:cubicBezTo>
                        <a:pt x="203" y="253"/>
                        <a:pt x="201" y="253"/>
                        <a:pt x="199" y="253"/>
                      </a:cubicBezTo>
                      <a:cubicBezTo>
                        <a:pt x="196" y="253"/>
                        <a:pt x="198" y="259"/>
                        <a:pt x="194" y="259"/>
                      </a:cubicBezTo>
                      <a:cubicBezTo>
                        <a:pt x="185" y="260"/>
                        <a:pt x="188" y="251"/>
                        <a:pt x="179" y="253"/>
                      </a:cubicBezTo>
                      <a:cubicBezTo>
                        <a:pt x="179" y="251"/>
                        <a:pt x="181" y="252"/>
                        <a:pt x="183" y="251"/>
                      </a:cubicBezTo>
                      <a:cubicBezTo>
                        <a:pt x="185" y="246"/>
                        <a:pt x="178" y="242"/>
                        <a:pt x="183" y="240"/>
                      </a:cubicBezTo>
                      <a:cubicBezTo>
                        <a:pt x="181" y="238"/>
                        <a:pt x="179" y="237"/>
                        <a:pt x="177" y="236"/>
                      </a:cubicBezTo>
                      <a:cubicBezTo>
                        <a:pt x="176" y="234"/>
                        <a:pt x="179" y="233"/>
                        <a:pt x="179" y="232"/>
                      </a:cubicBezTo>
                      <a:cubicBezTo>
                        <a:pt x="179" y="231"/>
                        <a:pt x="175" y="229"/>
                        <a:pt x="175" y="229"/>
                      </a:cubicBezTo>
                      <a:cubicBezTo>
                        <a:pt x="175" y="227"/>
                        <a:pt x="178" y="216"/>
                        <a:pt x="175" y="223"/>
                      </a:cubicBezTo>
                      <a:cubicBezTo>
                        <a:pt x="172" y="222"/>
                        <a:pt x="174" y="219"/>
                        <a:pt x="177" y="219"/>
                      </a:cubicBezTo>
                      <a:cubicBezTo>
                        <a:pt x="173" y="213"/>
                        <a:pt x="183" y="211"/>
                        <a:pt x="179" y="210"/>
                      </a:cubicBezTo>
                      <a:cubicBezTo>
                        <a:pt x="179" y="207"/>
                        <a:pt x="184" y="209"/>
                        <a:pt x="185" y="206"/>
                      </a:cubicBezTo>
                      <a:cubicBezTo>
                        <a:pt x="185" y="204"/>
                        <a:pt x="187" y="206"/>
                        <a:pt x="186" y="206"/>
                      </a:cubicBezTo>
                      <a:cubicBezTo>
                        <a:pt x="188" y="205"/>
                        <a:pt x="188" y="203"/>
                        <a:pt x="190" y="203"/>
                      </a:cubicBezTo>
                      <a:cubicBezTo>
                        <a:pt x="192" y="202"/>
                        <a:pt x="192" y="199"/>
                        <a:pt x="192" y="197"/>
                      </a:cubicBezTo>
                      <a:cubicBezTo>
                        <a:pt x="196" y="198"/>
                        <a:pt x="198" y="197"/>
                        <a:pt x="198" y="193"/>
                      </a:cubicBezTo>
                      <a:cubicBezTo>
                        <a:pt x="203" y="192"/>
                        <a:pt x="200" y="200"/>
                        <a:pt x="207" y="197"/>
                      </a:cubicBezTo>
                      <a:cubicBezTo>
                        <a:pt x="207" y="195"/>
                        <a:pt x="205" y="196"/>
                        <a:pt x="203" y="195"/>
                      </a:cubicBezTo>
                      <a:cubicBezTo>
                        <a:pt x="208" y="191"/>
                        <a:pt x="214" y="193"/>
                        <a:pt x="218" y="188"/>
                      </a:cubicBezTo>
                      <a:cubicBezTo>
                        <a:pt x="219" y="187"/>
                        <a:pt x="217" y="185"/>
                        <a:pt x="218" y="184"/>
                      </a:cubicBezTo>
                      <a:cubicBezTo>
                        <a:pt x="219" y="183"/>
                        <a:pt x="221" y="185"/>
                        <a:pt x="222" y="184"/>
                      </a:cubicBezTo>
                      <a:cubicBezTo>
                        <a:pt x="223" y="183"/>
                        <a:pt x="221" y="180"/>
                        <a:pt x="222" y="178"/>
                      </a:cubicBezTo>
                      <a:cubicBezTo>
                        <a:pt x="222" y="177"/>
                        <a:pt x="227" y="176"/>
                        <a:pt x="227" y="175"/>
                      </a:cubicBezTo>
                      <a:cubicBezTo>
                        <a:pt x="228" y="173"/>
                        <a:pt x="226" y="169"/>
                        <a:pt x="227" y="167"/>
                      </a:cubicBezTo>
                      <a:cubicBezTo>
                        <a:pt x="228" y="167"/>
                        <a:pt x="230" y="170"/>
                        <a:pt x="231" y="169"/>
                      </a:cubicBezTo>
                      <a:cubicBezTo>
                        <a:pt x="229" y="170"/>
                        <a:pt x="234" y="160"/>
                        <a:pt x="233" y="160"/>
                      </a:cubicBezTo>
                      <a:cubicBezTo>
                        <a:pt x="237" y="164"/>
                        <a:pt x="238" y="157"/>
                        <a:pt x="242" y="156"/>
                      </a:cubicBezTo>
                      <a:cubicBezTo>
                        <a:pt x="242" y="153"/>
                        <a:pt x="245" y="151"/>
                        <a:pt x="242" y="150"/>
                      </a:cubicBezTo>
                      <a:cubicBezTo>
                        <a:pt x="243" y="147"/>
                        <a:pt x="248" y="150"/>
                        <a:pt x="248" y="145"/>
                      </a:cubicBezTo>
                      <a:cubicBezTo>
                        <a:pt x="248" y="143"/>
                        <a:pt x="251" y="143"/>
                        <a:pt x="253" y="143"/>
                      </a:cubicBezTo>
                      <a:cubicBezTo>
                        <a:pt x="254" y="141"/>
                        <a:pt x="253" y="140"/>
                        <a:pt x="252" y="139"/>
                      </a:cubicBezTo>
                      <a:cubicBezTo>
                        <a:pt x="257" y="135"/>
                        <a:pt x="260" y="135"/>
                        <a:pt x="265" y="134"/>
                      </a:cubicBezTo>
                      <a:cubicBezTo>
                        <a:pt x="267" y="132"/>
                        <a:pt x="264" y="131"/>
                        <a:pt x="267" y="126"/>
                      </a:cubicBezTo>
                      <a:cubicBezTo>
                        <a:pt x="268" y="125"/>
                        <a:pt x="272" y="124"/>
                        <a:pt x="272" y="121"/>
                      </a:cubicBezTo>
                      <a:cubicBezTo>
                        <a:pt x="272" y="116"/>
                        <a:pt x="278" y="123"/>
                        <a:pt x="278" y="115"/>
                      </a:cubicBezTo>
                      <a:cubicBezTo>
                        <a:pt x="285" y="112"/>
                        <a:pt x="292" y="119"/>
                        <a:pt x="293" y="108"/>
                      </a:cubicBezTo>
                      <a:cubicBezTo>
                        <a:pt x="296" y="110"/>
                        <a:pt x="304" y="106"/>
                        <a:pt x="309" y="109"/>
                      </a:cubicBezTo>
                      <a:cubicBezTo>
                        <a:pt x="311" y="108"/>
                        <a:pt x="312" y="106"/>
                        <a:pt x="313" y="104"/>
                      </a:cubicBezTo>
                      <a:cubicBezTo>
                        <a:pt x="318" y="101"/>
                        <a:pt x="323" y="110"/>
                        <a:pt x="322" y="102"/>
                      </a:cubicBezTo>
                      <a:cubicBezTo>
                        <a:pt x="326" y="103"/>
                        <a:pt x="326" y="107"/>
                        <a:pt x="330" y="108"/>
                      </a:cubicBezTo>
                      <a:cubicBezTo>
                        <a:pt x="333" y="107"/>
                        <a:pt x="332" y="102"/>
                        <a:pt x="337" y="104"/>
                      </a:cubicBezTo>
                      <a:cubicBezTo>
                        <a:pt x="338" y="107"/>
                        <a:pt x="336" y="107"/>
                        <a:pt x="335" y="109"/>
                      </a:cubicBezTo>
                      <a:cubicBezTo>
                        <a:pt x="337" y="110"/>
                        <a:pt x="346" y="101"/>
                        <a:pt x="350" y="106"/>
                      </a:cubicBezTo>
                      <a:cubicBezTo>
                        <a:pt x="353" y="108"/>
                        <a:pt x="351" y="105"/>
                        <a:pt x="354" y="106"/>
                      </a:cubicBezTo>
                      <a:cubicBezTo>
                        <a:pt x="358" y="106"/>
                        <a:pt x="362" y="109"/>
                        <a:pt x="367" y="108"/>
                      </a:cubicBezTo>
                      <a:cubicBezTo>
                        <a:pt x="366" y="109"/>
                        <a:pt x="368" y="112"/>
                        <a:pt x="367" y="113"/>
                      </a:cubicBezTo>
                      <a:cubicBezTo>
                        <a:pt x="367" y="114"/>
                        <a:pt x="364" y="113"/>
                        <a:pt x="363" y="113"/>
                      </a:cubicBezTo>
                      <a:cubicBezTo>
                        <a:pt x="362" y="115"/>
                        <a:pt x="364" y="118"/>
                        <a:pt x="360" y="117"/>
                      </a:cubicBezTo>
                      <a:cubicBezTo>
                        <a:pt x="363" y="121"/>
                        <a:pt x="374" y="118"/>
                        <a:pt x="378" y="117"/>
                      </a:cubicBezTo>
                      <a:cubicBezTo>
                        <a:pt x="382" y="115"/>
                        <a:pt x="381" y="120"/>
                        <a:pt x="382" y="121"/>
                      </a:cubicBezTo>
                      <a:cubicBezTo>
                        <a:pt x="384" y="122"/>
                        <a:pt x="388" y="119"/>
                        <a:pt x="388" y="122"/>
                      </a:cubicBezTo>
                      <a:cubicBezTo>
                        <a:pt x="401" y="119"/>
                        <a:pt x="404" y="130"/>
                        <a:pt x="412" y="126"/>
                      </a:cubicBezTo>
                      <a:cubicBezTo>
                        <a:pt x="410" y="132"/>
                        <a:pt x="418" y="129"/>
                        <a:pt x="418" y="134"/>
                      </a:cubicBezTo>
                      <a:cubicBezTo>
                        <a:pt x="422" y="134"/>
                        <a:pt x="430" y="133"/>
                        <a:pt x="425" y="137"/>
                      </a:cubicBezTo>
                      <a:cubicBezTo>
                        <a:pt x="429" y="139"/>
                        <a:pt x="433" y="138"/>
                        <a:pt x="436" y="139"/>
                      </a:cubicBezTo>
                      <a:cubicBezTo>
                        <a:pt x="437" y="139"/>
                        <a:pt x="436" y="143"/>
                        <a:pt x="436" y="143"/>
                      </a:cubicBezTo>
                      <a:cubicBezTo>
                        <a:pt x="437" y="144"/>
                        <a:pt x="441" y="142"/>
                        <a:pt x="442" y="143"/>
                      </a:cubicBezTo>
                      <a:cubicBezTo>
                        <a:pt x="443" y="150"/>
                        <a:pt x="443" y="152"/>
                        <a:pt x="442" y="160"/>
                      </a:cubicBezTo>
                      <a:cubicBezTo>
                        <a:pt x="439" y="155"/>
                        <a:pt x="435" y="161"/>
                        <a:pt x="431" y="162"/>
                      </a:cubicBezTo>
                      <a:cubicBezTo>
                        <a:pt x="425" y="162"/>
                        <a:pt x="419" y="156"/>
                        <a:pt x="414" y="162"/>
                      </a:cubicBezTo>
                      <a:cubicBezTo>
                        <a:pt x="412" y="162"/>
                        <a:pt x="413" y="158"/>
                        <a:pt x="412" y="158"/>
                      </a:cubicBezTo>
                      <a:cubicBezTo>
                        <a:pt x="409" y="157"/>
                        <a:pt x="409" y="160"/>
                        <a:pt x="408" y="160"/>
                      </a:cubicBezTo>
                      <a:cubicBezTo>
                        <a:pt x="406" y="160"/>
                        <a:pt x="405" y="156"/>
                        <a:pt x="404" y="156"/>
                      </a:cubicBezTo>
                      <a:cubicBezTo>
                        <a:pt x="401" y="156"/>
                        <a:pt x="396" y="161"/>
                        <a:pt x="397" y="154"/>
                      </a:cubicBezTo>
                      <a:cubicBezTo>
                        <a:pt x="391" y="156"/>
                        <a:pt x="393" y="154"/>
                        <a:pt x="386" y="154"/>
                      </a:cubicBezTo>
                      <a:cubicBezTo>
                        <a:pt x="385" y="157"/>
                        <a:pt x="387" y="158"/>
                        <a:pt x="390" y="158"/>
                      </a:cubicBezTo>
                      <a:cubicBezTo>
                        <a:pt x="393" y="157"/>
                        <a:pt x="393" y="160"/>
                        <a:pt x="395" y="160"/>
                      </a:cubicBezTo>
                      <a:cubicBezTo>
                        <a:pt x="392" y="163"/>
                        <a:pt x="395" y="162"/>
                        <a:pt x="397" y="163"/>
                      </a:cubicBezTo>
                      <a:cubicBezTo>
                        <a:pt x="398" y="164"/>
                        <a:pt x="397" y="166"/>
                        <a:pt x="397" y="167"/>
                      </a:cubicBezTo>
                      <a:cubicBezTo>
                        <a:pt x="398" y="169"/>
                        <a:pt x="401" y="169"/>
                        <a:pt x="401" y="171"/>
                      </a:cubicBezTo>
                      <a:cubicBezTo>
                        <a:pt x="401" y="173"/>
                        <a:pt x="405" y="178"/>
                        <a:pt x="404" y="184"/>
                      </a:cubicBezTo>
                      <a:cubicBezTo>
                        <a:pt x="405" y="190"/>
                        <a:pt x="416" y="186"/>
                        <a:pt x="418" y="191"/>
                      </a:cubicBezTo>
                      <a:cubicBezTo>
                        <a:pt x="419" y="190"/>
                        <a:pt x="419" y="187"/>
                        <a:pt x="423" y="188"/>
                      </a:cubicBezTo>
                      <a:cubicBezTo>
                        <a:pt x="422" y="182"/>
                        <a:pt x="414" y="184"/>
                        <a:pt x="412" y="180"/>
                      </a:cubicBezTo>
                      <a:cubicBezTo>
                        <a:pt x="411" y="173"/>
                        <a:pt x="422" y="178"/>
                        <a:pt x="427" y="177"/>
                      </a:cubicBezTo>
                      <a:cubicBezTo>
                        <a:pt x="426" y="181"/>
                        <a:pt x="435" y="176"/>
                        <a:pt x="432" y="182"/>
                      </a:cubicBezTo>
                      <a:cubicBezTo>
                        <a:pt x="437" y="184"/>
                        <a:pt x="440" y="176"/>
                        <a:pt x="440" y="184"/>
                      </a:cubicBezTo>
                      <a:cubicBezTo>
                        <a:pt x="445" y="181"/>
                        <a:pt x="440" y="174"/>
                        <a:pt x="436" y="175"/>
                      </a:cubicBezTo>
                      <a:cubicBezTo>
                        <a:pt x="437" y="171"/>
                        <a:pt x="441" y="170"/>
                        <a:pt x="445" y="169"/>
                      </a:cubicBezTo>
                      <a:cubicBezTo>
                        <a:pt x="448" y="167"/>
                        <a:pt x="448" y="162"/>
                        <a:pt x="451" y="160"/>
                      </a:cubicBezTo>
                      <a:cubicBezTo>
                        <a:pt x="459" y="159"/>
                        <a:pt x="463" y="162"/>
                        <a:pt x="468" y="163"/>
                      </a:cubicBezTo>
                      <a:cubicBezTo>
                        <a:pt x="470" y="163"/>
                        <a:pt x="469" y="160"/>
                        <a:pt x="472" y="160"/>
                      </a:cubicBezTo>
                      <a:cubicBezTo>
                        <a:pt x="472" y="157"/>
                        <a:pt x="470" y="155"/>
                        <a:pt x="468" y="154"/>
                      </a:cubicBezTo>
                      <a:cubicBezTo>
                        <a:pt x="471" y="147"/>
                        <a:pt x="471" y="140"/>
                        <a:pt x="470" y="134"/>
                      </a:cubicBezTo>
                      <a:cubicBezTo>
                        <a:pt x="476" y="134"/>
                        <a:pt x="481" y="133"/>
                        <a:pt x="485" y="136"/>
                      </a:cubicBezTo>
                      <a:cubicBezTo>
                        <a:pt x="486" y="136"/>
                        <a:pt x="491" y="136"/>
                        <a:pt x="490" y="141"/>
                      </a:cubicBezTo>
                      <a:cubicBezTo>
                        <a:pt x="486" y="141"/>
                        <a:pt x="483" y="141"/>
                        <a:pt x="479" y="141"/>
                      </a:cubicBezTo>
                      <a:cubicBezTo>
                        <a:pt x="479" y="143"/>
                        <a:pt x="479" y="145"/>
                        <a:pt x="479" y="147"/>
                      </a:cubicBezTo>
                      <a:cubicBezTo>
                        <a:pt x="483" y="152"/>
                        <a:pt x="485" y="146"/>
                        <a:pt x="488" y="149"/>
                      </a:cubicBezTo>
                      <a:cubicBezTo>
                        <a:pt x="490" y="150"/>
                        <a:pt x="483" y="151"/>
                        <a:pt x="483" y="150"/>
                      </a:cubicBezTo>
                      <a:cubicBezTo>
                        <a:pt x="481" y="154"/>
                        <a:pt x="488" y="150"/>
                        <a:pt x="490" y="154"/>
                      </a:cubicBezTo>
                      <a:cubicBezTo>
                        <a:pt x="493" y="152"/>
                        <a:pt x="497" y="150"/>
                        <a:pt x="500" y="147"/>
                      </a:cubicBezTo>
                      <a:cubicBezTo>
                        <a:pt x="500" y="146"/>
                        <a:pt x="502" y="145"/>
                        <a:pt x="501" y="143"/>
                      </a:cubicBezTo>
                      <a:cubicBezTo>
                        <a:pt x="510" y="145"/>
                        <a:pt x="509" y="138"/>
                        <a:pt x="516" y="139"/>
                      </a:cubicBezTo>
                      <a:cubicBezTo>
                        <a:pt x="519" y="138"/>
                        <a:pt x="520" y="137"/>
                        <a:pt x="520" y="134"/>
                      </a:cubicBezTo>
                      <a:cubicBezTo>
                        <a:pt x="523" y="134"/>
                        <a:pt x="525" y="132"/>
                        <a:pt x="526" y="130"/>
                      </a:cubicBezTo>
                      <a:cubicBezTo>
                        <a:pt x="533" y="136"/>
                        <a:pt x="539" y="127"/>
                        <a:pt x="546" y="126"/>
                      </a:cubicBezTo>
                      <a:cubicBezTo>
                        <a:pt x="546" y="129"/>
                        <a:pt x="546" y="131"/>
                        <a:pt x="546" y="134"/>
                      </a:cubicBezTo>
                      <a:cubicBezTo>
                        <a:pt x="553" y="134"/>
                        <a:pt x="559" y="134"/>
                        <a:pt x="563" y="132"/>
                      </a:cubicBezTo>
                      <a:cubicBezTo>
                        <a:pt x="564" y="132"/>
                        <a:pt x="566" y="132"/>
                        <a:pt x="567" y="132"/>
                      </a:cubicBezTo>
                      <a:cubicBezTo>
                        <a:pt x="567" y="132"/>
                        <a:pt x="566" y="130"/>
                        <a:pt x="567" y="130"/>
                      </a:cubicBezTo>
                      <a:cubicBezTo>
                        <a:pt x="570" y="129"/>
                        <a:pt x="576" y="130"/>
                        <a:pt x="576" y="124"/>
                      </a:cubicBezTo>
                      <a:cubicBezTo>
                        <a:pt x="581" y="127"/>
                        <a:pt x="588" y="127"/>
                        <a:pt x="591" y="132"/>
                      </a:cubicBezTo>
                      <a:cubicBezTo>
                        <a:pt x="594" y="131"/>
                        <a:pt x="595" y="129"/>
                        <a:pt x="596" y="126"/>
                      </a:cubicBezTo>
                      <a:cubicBezTo>
                        <a:pt x="597" y="124"/>
                        <a:pt x="588" y="122"/>
                        <a:pt x="595" y="121"/>
                      </a:cubicBezTo>
                      <a:cubicBezTo>
                        <a:pt x="592" y="116"/>
                        <a:pt x="583" y="118"/>
                        <a:pt x="585" y="108"/>
                      </a:cubicBezTo>
                      <a:cubicBezTo>
                        <a:pt x="588" y="109"/>
                        <a:pt x="589" y="112"/>
                        <a:pt x="595" y="113"/>
                      </a:cubicBezTo>
                      <a:cubicBezTo>
                        <a:pt x="597" y="114"/>
                        <a:pt x="600" y="118"/>
                        <a:pt x="606" y="117"/>
                      </a:cubicBezTo>
                      <a:cubicBezTo>
                        <a:pt x="607" y="117"/>
                        <a:pt x="608" y="115"/>
                        <a:pt x="608" y="115"/>
                      </a:cubicBezTo>
                      <a:cubicBezTo>
                        <a:pt x="609" y="115"/>
                        <a:pt x="611" y="118"/>
                        <a:pt x="611" y="115"/>
                      </a:cubicBezTo>
                      <a:cubicBezTo>
                        <a:pt x="614" y="115"/>
                        <a:pt x="614" y="118"/>
                        <a:pt x="615" y="119"/>
                      </a:cubicBezTo>
                      <a:cubicBezTo>
                        <a:pt x="618" y="120"/>
                        <a:pt x="621" y="118"/>
                        <a:pt x="621" y="122"/>
                      </a:cubicBezTo>
                      <a:cubicBezTo>
                        <a:pt x="627" y="120"/>
                        <a:pt x="629" y="124"/>
                        <a:pt x="636" y="121"/>
                      </a:cubicBezTo>
                      <a:cubicBezTo>
                        <a:pt x="633" y="127"/>
                        <a:pt x="642" y="122"/>
                        <a:pt x="639" y="128"/>
                      </a:cubicBezTo>
                      <a:cubicBezTo>
                        <a:pt x="643" y="128"/>
                        <a:pt x="644" y="129"/>
                        <a:pt x="645" y="132"/>
                      </a:cubicBezTo>
                      <a:cubicBezTo>
                        <a:pt x="651" y="131"/>
                        <a:pt x="652" y="135"/>
                        <a:pt x="658" y="134"/>
                      </a:cubicBezTo>
                      <a:cubicBezTo>
                        <a:pt x="661" y="122"/>
                        <a:pt x="647" y="128"/>
                        <a:pt x="651" y="117"/>
                      </a:cubicBezTo>
                      <a:cubicBezTo>
                        <a:pt x="650" y="114"/>
                        <a:pt x="648" y="118"/>
                        <a:pt x="645" y="117"/>
                      </a:cubicBezTo>
                      <a:cubicBezTo>
                        <a:pt x="645" y="113"/>
                        <a:pt x="648" y="111"/>
                        <a:pt x="647" y="106"/>
                      </a:cubicBezTo>
                      <a:cubicBezTo>
                        <a:pt x="647" y="103"/>
                        <a:pt x="644" y="105"/>
                        <a:pt x="643" y="104"/>
                      </a:cubicBezTo>
                      <a:cubicBezTo>
                        <a:pt x="643" y="103"/>
                        <a:pt x="647" y="100"/>
                        <a:pt x="643" y="100"/>
                      </a:cubicBezTo>
                      <a:cubicBezTo>
                        <a:pt x="643" y="96"/>
                        <a:pt x="648" y="98"/>
                        <a:pt x="647" y="93"/>
                      </a:cubicBezTo>
                      <a:cubicBezTo>
                        <a:pt x="651" y="93"/>
                        <a:pt x="649" y="88"/>
                        <a:pt x="654" y="89"/>
                      </a:cubicBezTo>
                      <a:cubicBezTo>
                        <a:pt x="654" y="85"/>
                        <a:pt x="656" y="83"/>
                        <a:pt x="660" y="83"/>
                      </a:cubicBezTo>
                      <a:cubicBezTo>
                        <a:pt x="658" y="75"/>
                        <a:pt x="666" y="77"/>
                        <a:pt x="665" y="70"/>
                      </a:cubicBezTo>
                      <a:cubicBezTo>
                        <a:pt x="674" y="69"/>
                        <a:pt x="678" y="73"/>
                        <a:pt x="684" y="74"/>
                      </a:cubicBezTo>
                      <a:cubicBezTo>
                        <a:pt x="684" y="77"/>
                        <a:pt x="684" y="79"/>
                        <a:pt x="686" y="80"/>
                      </a:cubicBezTo>
                      <a:cubicBezTo>
                        <a:pt x="686" y="82"/>
                        <a:pt x="682" y="81"/>
                        <a:pt x="680" y="81"/>
                      </a:cubicBezTo>
                      <a:cubicBezTo>
                        <a:pt x="680" y="89"/>
                        <a:pt x="684" y="92"/>
                        <a:pt x="680" y="98"/>
                      </a:cubicBezTo>
                      <a:cubicBezTo>
                        <a:pt x="682" y="99"/>
                        <a:pt x="683" y="101"/>
                        <a:pt x="684" y="102"/>
                      </a:cubicBezTo>
                      <a:cubicBezTo>
                        <a:pt x="685" y="103"/>
                        <a:pt x="686" y="104"/>
                        <a:pt x="688" y="104"/>
                      </a:cubicBezTo>
                      <a:cubicBezTo>
                        <a:pt x="685" y="108"/>
                        <a:pt x="687" y="118"/>
                        <a:pt x="684" y="122"/>
                      </a:cubicBezTo>
                      <a:cubicBezTo>
                        <a:pt x="682" y="128"/>
                        <a:pt x="689" y="126"/>
                        <a:pt x="690" y="130"/>
                      </a:cubicBezTo>
                      <a:cubicBezTo>
                        <a:pt x="688" y="145"/>
                        <a:pt x="682" y="154"/>
                        <a:pt x="669" y="158"/>
                      </a:cubicBezTo>
                      <a:cubicBezTo>
                        <a:pt x="670" y="162"/>
                        <a:pt x="677" y="158"/>
                        <a:pt x="678" y="162"/>
                      </a:cubicBezTo>
                      <a:cubicBezTo>
                        <a:pt x="683" y="161"/>
                        <a:pt x="682" y="155"/>
                        <a:pt x="688" y="156"/>
                      </a:cubicBezTo>
                      <a:cubicBezTo>
                        <a:pt x="687" y="158"/>
                        <a:pt x="686" y="159"/>
                        <a:pt x="686" y="162"/>
                      </a:cubicBezTo>
                      <a:cubicBezTo>
                        <a:pt x="688" y="161"/>
                        <a:pt x="687" y="158"/>
                        <a:pt x="690" y="158"/>
                      </a:cubicBezTo>
                      <a:cubicBezTo>
                        <a:pt x="692" y="158"/>
                        <a:pt x="691" y="155"/>
                        <a:pt x="692" y="154"/>
                      </a:cubicBezTo>
                      <a:cubicBezTo>
                        <a:pt x="692" y="154"/>
                        <a:pt x="695" y="155"/>
                        <a:pt x="695" y="154"/>
                      </a:cubicBezTo>
                      <a:cubicBezTo>
                        <a:pt x="696" y="153"/>
                        <a:pt x="695" y="150"/>
                        <a:pt x="695" y="149"/>
                      </a:cubicBezTo>
                      <a:cubicBezTo>
                        <a:pt x="697" y="149"/>
                        <a:pt x="699" y="149"/>
                        <a:pt x="701" y="149"/>
                      </a:cubicBezTo>
                      <a:cubicBezTo>
                        <a:pt x="699" y="143"/>
                        <a:pt x="707" y="137"/>
                        <a:pt x="701" y="134"/>
                      </a:cubicBezTo>
                      <a:cubicBezTo>
                        <a:pt x="701" y="132"/>
                        <a:pt x="705" y="132"/>
                        <a:pt x="705" y="130"/>
                      </a:cubicBezTo>
                      <a:cubicBezTo>
                        <a:pt x="705" y="128"/>
                        <a:pt x="702" y="128"/>
                        <a:pt x="701" y="128"/>
                      </a:cubicBezTo>
                      <a:cubicBezTo>
                        <a:pt x="701" y="124"/>
                        <a:pt x="707" y="127"/>
                        <a:pt x="710" y="126"/>
                      </a:cubicBezTo>
                      <a:cubicBezTo>
                        <a:pt x="708" y="124"/>
                        <a:pt x="710" y="119"/>
                        <a:pt x="705" y="121"/>
                      </a:cubicBezTo>
                      <a:cubicBezTo>
                        <a:pt x="700" y="123"/>
                        <a:pt x="698" y="116"/>
                        <a:pt x="697" y="121"/>
                      </a:cubicBezTo>
                      <a:cubicBezTo>
                        <a:pt x="694" y="117"/>
                        <a:pt x="694" y="113"/>
                        <a:pt x="695" y="109"/>
                      </a:cubicBezTo>
                      <a:cubicBezTo>
                        <a:pt x="695" y="109"/>
                        <a:pt x="699" y="110"/>
                        <a:pt x="699" y="109"/>
                      </a:cubicBezTo>
                      <a:cubicBezTo>
                        <a:pt x="701" y="108"/>
                        <a:pt x="698" y="102"/>
                        <a:pt x="699" y="100"/>
                      </a:cubicBezTo>
                      <a:cubicBezTo>
                        <a:pt x="699" y="97"/>
                        <a:pt x="697" y="100"/>
                        <a:pt x="697" y="100"/>
                      </a:cubicBezTo>
                      <a:cubicBezTo>
                        <a:pt x="693" y="97"/>
                        <a:pt x="696" y="93"/>
                        <a:pt x="693" y="89"/>
                      </a:cubicBezTo>
                      <a:cubicBezTo>
                        <a:pt x="701" y="91"/>
                        <a:pt x="698" y="84"/>
                        <a:pt x="703" y="83"/>
                      </a:cubicBezTo>
                      <a:cubicBezTo>
                        <a:pt x="703" y="80"/>
                        <a:pt x="703" y="77"/>
                        <a:pt x="703" y="74"/>
                      </a:cubicBezTo>
                      <a:cubicBezTo>
                        <a:pt x="709" y="72"/>
                        <a:pt x="706" y="80"/>
                        <a:pt x="706" y="83"/>
                      </a:cubicBezTo>
                      <a:cubicBezTo>
                        <a:pt x="707" y="86"/>
                        <a:pt x="710" y="82"/>
                        <a:pt x="710" y="85"/>
                      </a:cubicBezTo>
                      <a:cubicBezTo>
                        <a:pt x="710" y="86"/>
                        <a:pt x="708" y="88"/>
                        <a:pt x="708" y="87"/>
                      </a:cubicBezTo>
                      <a:cubicBezTo>
                        <a:pt x="710" y="92"/>
                        <a:pt x="714" y="93"/>
                        <a:pt x="719" y="96"/>
                      </a:cubicBezTo>
                      <a:cubicBezTo>
                        <a:pt x="723" y="97"/>
                        <a:pt x="719" y="91"/>
                        <a:pt x="718" y="91"/>
                      </a:cubicBezTo>
                      <a:cubicBezTo>
                        <a:pt x="720" y="88"/>
                        <a:pt x="726" y="88"/>
                        <a:pt x="731" y="87"/>
                      </a:cubicBezTo>
                      <a:cubicBezTo>
                        <a:pt x="730" y="85"/>
                        <a:pt x="727" y="85"/>
                        <a:pt x="725" y="85"/>
                      </a:cubicBezTo>
                      <a:cubicBezTo>
                        <a:pt x="727" y="80"/>
                        <a:pt x="722" y="80"/>
                        <a:pt x="723" y="76"/>
                      </a:cubicBezTo>
                      <a:cubicBezTo>
                        <a:pt x="725" y="80"/>
                        <a:pt x="736" y="74"/>
                        <a:pt x="734" y="81"/>
                      </a:cubicBezTo>
                      <a:cubicBezTo>
                        <a:pt x="736" y="83"/>
                        <a:pt x="738" y="80"/>
                        <a:pt x="738" y="80"/>
                      </a:cubicBezTo>
                      <a:cubicBezTo>
                        <a:pt x="741" y="80"/>
                        <a:pt x="739" y="82"/>
                        <a:pt x="740" y="83"/>
                      </a:cubicBezTo>
                      <a:cubicBezTo>
                        <a:pt x="741" y="84"/>
                        <a:pt x="743" y="83"/>
                        <a:pt x="744" y="83"/>
                      </a:cubicBezTo>
                      <a:cubicBezTo>
                        <a:pt x="747" y="87"/>
                        <a:pt x="754" y="83"/>
                        <a:pt x="749" y="89"/>
                      </a:cubicBezTo>
                      <a:cubicBezTo>
                        <a:pt x="752" y="89"/>
                        <a:pt x="756" y="89"/>
                        <a:pt x="759" y="89"/>
                      </a:cubicBezTo>
                      <a:cubicBezTo>
                        <a:pt x="759" y="87"/>
                        <a:pt x="751" y="85"/>
                        <a:pt x="757" y="83"/>
                      </a:cubicBezTo>
                      <a:cubicBezTo>
                        <a:pt x="755" y="82"/>
                        <a:pt x="753" y="81"/>
                        <a:pt x="751" y="80"/>
                      </a:cubicBezTo>
                      <a:cubicBezTo>
                        <a:pt x="750" y="70"/>
                        <a:pt x="751" y="70"/>
                        <a:pt x="751" y="59"/>
                      </a:cubicBezTo>
                      <a:cubicBezTo>
                        <a:pt x="761" y="58"/>
                        <a:pt x="775" y="61"/>
                        <a:pt x="783" y="59"/>
                      </a:cubicBezTo>
                      <a:cubicBezTo>
                        <a:pt x="786" y="58"/>
                        <a:pt x="784" y="53"/>
                        <a:pt x="788" y="57"/>
                      </a:cubicBezTo>
                      <a:cubicBezTo>
                        <a:pt x="794" y="53"/>
                        <a:pt x="790" y="50"/>
                        <a:pt x="792" y="44"/>
                      </a:cubicBezTo>
                      <a:cubicBezTo>
                        <a:pt x="797" y="45"/>
                        <a:pt x="799" y="44"/>
                        <a:pt x="801" y="42"/>
                      </a:cubicBezTo>
                      <a:cubicBezTo>
                        <a:pt x="804" y="38"/>
                        <a:pt x="809" y="37"/>
                        <a:pt x="813" y="33"/>
                      </a:cubicBezTo>
                      <a:cubicBezTo>
                        <a:pt x="832" y="30"/>
                        <a:pt x="851" y="28"/>
                        <a:pt x="867" y="22"/>
                      </a:cubicBezTo>
                      <a:cubicBezTo>
                        <a:pt x="870" y="19"/>
                        <a:pt x="870" y="26"/>
                        <a:pt x="870" y="26"/>
                      </a:cubicBezTo>
                      <a:cubicBezTo>
                        <a:pt x="871" y="25"/>
                        <a:pt x="874" y="21"/>
                        <a:pt x="872" y="20"/>
                      </a:cubicBezTo>
                      <a:cubicBezTo>
                        <a:pt x="875" y="21"/>
                        <a:pt x="872" y="23"/>
                        <a:pt x="874" y="26"/>
                      </a:cubicBezTo>
                      <a:cubicBezTo>
                        <a:pt x="875" y="26"/>
                        <a:pt x="879" y="25"/>
                        <a:pt x="878" y="27"/>
                      </a:cubicBezTo>
                      <a:cubicBezTo>
                        <a:pt x="881" y="26"/>
                        <a:pt x="876" y="25"/>
                        <a:pt x="880" y="24"/>
                      </a:cubicBezTo>
                      <a:cubicBezTo>
                        <a:pt x="883" y="23"/>
                        <a:pt x="889" y="24"/>
                        <a:pt x="889" y="18"/>
                      </a:cubicBezTo>
                      <a:cubicBezTo>
                        <a:pt x="893" y="19"/>
                        <a:pt x="895" y="18"/>
                        <a:pt x="895" y="14"/>
                      </a:cubicBezTo>
                      <a:cubicBezTo>
                        <a:pt x="897" y="15"/>
                        <a:pt x="898" y="18"/>
                        <a:pt x="900" y="18"/>
                      </a:cubicBezTo>
                      <a:cubicBezTo>
                        <a:pt x="905" y="18"/>
                        <a:pt x="904" y="12"/>
                        <a:pt x="904" y="7"/>
                      </a:cubicBezTo>
                      <a:cubicBezTo>
                        <a:pt x="913" y="4"/>
                        <a:pt x="922" y="0"/>
                        <a:pt x="936" y="1"/>
                      </a:cubicBezTo>
                      <a:cubicBezTo>
                        <a:pt x="934" y="3"/>
                        <a:pt x="934" y="6"/>
                        <a:pt x="934" y="9"/>
                      </a:cubicBezTo>
                      <a:cubicBezTo>
                        <a:pt x="937" y="13"/>
                        <a:pt x="945" y="13"/>
                        <a:pt x="949" y="9"/>
                      </a:cubicBezTo>
                      <a:cubicBezTo>
                        <a:pt x="951" y="9"/>
                        <a:pt x="950" y="11"/>
                        <a:pt x="949" y="11"/>
                      </a:cubicBezTo>
                      <a:close/>
                      <a:moveTo>
                        <a:pt x="1396" y="238"/>
                      </a:moveTo>
                      <a:cubicBezTo>
                        <a:pt x="1396" y="236"/>
                        <a:pt x="1393" y="236"/>
                        <a:pt x="1392" y="234"/>
                      </a:cubicBezTo>
                      <a:cubicBezTo>
                        <a:pt x="1386" y="233"/>
                        <a:pt x="1386" y="238"/>
                        <a:pt x="1392" y="236"/>
                      </a:cubicBezTo>
                      <a:cubicBezTo>
                        <a:pt x="1393" y="238"/>
                        <a:pt x="1394" y="238"/>
                        <a:pt x="1396" y="238"/>
                      </a:cubicBezTo>
                      <a:close/>
                      <a:moveTo>
                        <a:pt x="403" y="378"/>
                      </a:moveTo>
                      <a:cubicBezTo>
                        <a:pt x="401" y="384"/>
                        <a:pt x="409" y="380"/>
                        <a:pt x="406" y="387"/>
                      </a:cubicBezTo>
                      <a:cubicBezTo>
                        <a:pt x="410" y="388"/>
                        <a:pt x="411" y="384"/>
                        <a:pt x="412" y="387"/>
                      </a:cubicBezTo>
                      <a:cubicBezTo>
                        <a:pt x="412" y="389"/>
                        <a:pt x="411" y="389"/>
                        <a:pt x="410" y="389"/>
                      </a:cubicBezTo>
                      <a:cubicBezTo>
                        <a:pt x="407" y="390"/>
                        <a:pt x="399" y="393"/>
                        <a:pt x="397" y="393"/>
                      </a:cubicBezTo>
                      <a:cubicBezTo>
                        <a:pt x="392" y="392"/>
                        <a:pt x="391" y="388"/>
                        <a:pt x="388" y="385"/>
                      </a:cubicBezTo>
                      <a:cubicBezTo>
                        <a:pt x="388" y="382"/>
                        <a:pt x="393" y="384"/>
                        <a:pt x="393" y="382"/>
                      </a:cubicBezTo>
                      <a:cubicBezTo>
                        <a:pt x="389" y="378"/>
                        <a:pt x="388" y="377"/>
                        <a:pt x="382" y="380"/>
                      </a:cubicBezTo>
                      <a:cubicBezTo>
                        <a:pt x="380" y="376"/>
                        <a:pt x="379" y="373"/>
                        <a:pt x="373" y="374"/>
                      </a:cubicBezTo>
                      <a:cubicBezTo>
                        <a:pt x="370" y="374"/>
                        <a:pt x="372" y="377"/>
                        <a:pt x="371" y="378"/>
                      </a:cubicBezTo>
                      <a:cubicBezTo>
                        <a:pt x="370" y="379"/>
                        <a:pt x="367" y="379"/>
                        <a:pt x="365" y="380"/>
                      </a:cubicBezTo>
                      <a:cubicBezTo>
                        <a:pt x="363" y="381"/>
                        <a:pt x="362" y="387"/>
                        <a:pt x="358" y="385"/>
                      </a:cubicBezTo>
                      <a:cubicBezTo>
                        <a:pt x="360" y="392"/>
                        <a:pt x="354" y="394"/>
                        <a:pt x="354" y="395"/>
                      </a:cubicBezTo>
                      <a:cubicBezTo>
                        <a:pt x="353" y="399"/>
                        <a:pt x="354" y="403"/>
                        <a:pt x="352" y="408"/>
                      </a:cubicBezTo>
                      <a:cubicBezTo>
                        <a:pt x="350" y="408"/>
                        <a:pt x="350" y="406"/>
                        <a:pt x="349" y="406"/>
                      </a:cubicBezTo>
                      <a:cubicBezTo>
                        <a:pt x="347" y="412"/>
                        <a:pt x="353" y="415"/>
                        <a:pt x="349" y="419"/>
                      </a:cubicBezTo>
                      <a:cubicBezTo>
                        <a:pt x="352" y="417"/>
                        <a:pt x="351" y="422"/>
                        <a:pt x="352" y="423"/>
                      </a:cubicBezTo>
                      <a:cubicBezTo>
                        <a:pt x="353" y="423"/>
                        <a:pt x="355" y="422"/>
                        <a:pt x="356" y="423"/>
                      </a:cubicBezTo>
                      <a:cubicBezTo>
                        <a:pt x="360" y="424"/>
                        <a:pt x="361" y="427"/>
                        <a:pt x="363" y="424"/>
                      </a:cubicBezTo>
                      <a:cubicBezTo>
                        <a:pt x="364" y="424"/>
                        <a:pt x="367" y="425"/>
                        <a:pt x="367" y="424"/>
                      </a:cubicBezTo>
                      <a:cubicBezTo>
                        <a:pt x="374" y="424"/>
                        <a:pt x="372" y="423"/>
                        <a:pt x="375" y="421"/>
                      </a:cubicBezTo>
                      <a:cubicBezTo>
                        <a:pt x="378" y="420"/>
                        <a:pt x="379" y="423"/>
                        <a:pt x="382" y="423"/>
                      </a:cubicBezTo>
                      <a:cubicBezTo>
                        <a:pt x="382" y="421"/>
                        <a:pt x="382" y="419"/>
                        <a:pt x="384" y="419"/>
                      </a:cubicBezTo>
                      <a:cubicBezTo>
                        <a:pt x="388" y="418"/>
                        <a:pt x="397" y="418"/>
                        <a:pt x="401" y="419"/>
                      </a:cubicBezTo>
                      <a:cubicBezTo>
                        <a:pt x="404" y="420"/>
                        <a:pt x="405" y="422"/>
                        <a:pt x="408" y="423"/>
                      </a:cubicBezTo>
                      <a:cubicBezTo>
                        <a:pt x="410" y="423"/>
                        <a:pt x="410" y="421"/>
                        <a:pt x="412" y="421"/>
                      </a:cubicBezTo>
                      <a:cubicBezTo>
                        <a:pt x="411" y="421"/>
                        <a:pt x="413" y="422"/>
                        <a:pt x="414" y="423"/>
                      </a:cubicBezTo>
                      <a:cubicBezTo>
                        <a:pt x="419" y="424"/>
                        <a:pt x="419" y="424"/>
                        <a:pt x="423" y="424"/>
                      </a:cubicBezTo>
                      <a:cubicBezTo>
                        <a:pt x="431" y="425"/>
                        <a:pt x="441" y="423"/>
                        <a:pt x="449" y="424"/>
                      </a:cubicBezTo>
                      <a:cubicBezTo>
                        <a:pt x="449" y="420"/>
                        <a:pt x="449" y="417"/>
                        <a:pt x="451" y="415"/>
                      </a:cubicBezTo>
                      <a:cubicBezTo>
                        <a:pt x="445" y="407"/>
                        <a:pt x="439" y="398"/>
                        <a:pt x="427" y="396"/>
                      </a:cubicBezTo>
                      <a:cubicBezTo>
                        <a:pt x="427" y="393"/>
                        <a:pt x="424" y="393"/>
                        <a:pt x="423" y="391"/>
                      </a:cubicBezTo>
                      <a:cubicBezTo>
                        <a:pt x="423" y="388"/>
                        <a:pt x="422" y="387"/>
                        <a:pt x="421" y="385"/>
                      </a:cubicBezTo>
                      <a:cubicBezTo>
                        <a:pt x="422" y="380"/>
                        <a:pt x="428" y="379"/>
                        <a:pt x="427" y="372"/>
                      </a:cubicBezTo>
                      <a:cubicBezTo>
                        <a:pt x="416" y="371"/>
                        <a:pt x="411" y="376"/>
                        <a:pt x="403" y="378"/>
                      </a:cubicBezTo>
                      <a:close/>
                      <a:moveTo>
                        <a:pt x="531" y="464"/>
                      </a:moveTo>
                      <a:cubicBezTo>
                        <a:pt x="529" y="464"/>
                        <a:pt x="526" y="464"/>
                        <a:pt x="529" y="465"/>
                      </a:cubicBezTo>
                      <a:cubicBezTo>
                        <a:pt x="532" y="463"/>
                        <a:pt x="539" y="463"/>
                        <a:pt x="542" y="462"/>
                      </a:cubicBezTo>
                      <a:cubicBezTo>
                        <a:pt x="543" y="462"/>
                        <a:pt x="542" y="458"/>
                        <a:pt x="542" y="458"/>
                      </a:cubicBezTo>
                      <a:cubicBezTo>
                        <a:pt x="543" y="457"/>
                        <a:pt x="545" y="460"/>
                        <a:pt x="546" y="460"/>
                      </a:cubicBezTo>
                      <a:cubicBezTo>
                        <a:pt x="546" y="456"/>
                        <a:pt x="546" y="451"/>
                        <a:pt x="546" y="447"/>
                      </a:cubicBezTo>
                      <a:cubicBezTo>
                        <a:pt x="544" y="444"/>
                        <a:pt x="542" y="443"/>
                        <a:pt x="541" y="441"/>
                      </a:cubicBezTo>
                      <a:cubicBezTo>
                        <a:pt x="540" y="440"/>
                        <a:pt x="541" y="438"/>
                        <a:pt x="541" y="438"/>
                      </a:cubicBezTo>
                      <a:cubicBezTo>
                        <a:pt x="540" y="435"/>
                        <a:pt x="534" y="433"/>
                        <a:pt x="539" y="432"/>
                      </a:cubicBezTo>
                      <a:cubicBezTo>
                        <a:pt x="542" y="432"/>
                        <a:pt x="546" y="432"/>
                        <a:pt x="550" y="432"/>
                      </a:cubicBezTo>
                      <a:cubicBezTo>
                        <a:pt x="551" y="425"/>
                        <a:pt x="546" y="425"/>
                        <a:pt x="546" y="423"/>
                      </a:cubicBezTo>
                      <a:cubicBezTo>
                        <a:pt x="546" y="419"/>
                        <a:pt x="542" y="419"/>
                        <a:pt x="541" y="417"/>
                      </a:cubicBezTo>
                      <a:cubicBezTo>
                        <a:pt x="541" y="417"/>
                        <a:pt x="544" y="415"/>
                        <a:pt x="542" y="413"/>
                      </a:cubicBezTo>
                      <a:cubicBezTo>
                        <a:pt x="537" y="415"/>
                        <a:pt x="536" y="411"/>
                        <a:pt x="531" y="411"/>
                      </a:cubicBezTo>
                      <a:cubicBezTo>
                        <a:pt x="533" y="401"/>
                        <a:pt x="520" y="404"/>
                        <a:pt x="520" y="395"/>
                      </a:cubicBezTo>
                      <a:cubicBezTo>
                        <a:pt x="525" y="391"/>
                        <a:pt x="528" y="385"/>
                        <a:pt x="539" y="387"/>
                      </a:cubicBezTo>
                      <a:cubicBezTo>
                        <a:pt x="539" y="386"/>
                        <a:pt x="539" y="384"/>
                        <a:pt x="541" y="383"/>
                      </a:cubicBezTo>
                      <a:cubicBezTo>
                        <a:pt x="541" y="378"/>
                        <a:pt x="535" y="379"/>
                        <a:pt x="535" y="374"/>
                      </a:cubicBezTo>
                      <a:cubicBezTo>
                        <a:pt x="526" y="373"/>
                        <a:pt x="522" y="377"/>
                        <a:pt x="516" y="374"/>
                      </a:cubicBezTo>
                      <a:cubicBezTo>
                        <a:pt x="516" y="377"/>
                        <a:pt x="516" y="378"/>
                        <a:pt x="514" y="376"/>
                      </a:cubicBezTo>
                      <a:cubicBezTo>
                        <a:pt x="513" y="375"/>
                        <a:pt x="512" y="378"/>
                        <a:pt x="513" y="378"/>
                      </a:cubicBezTo>
                      <a:cubicBezTo>
                        <a:pt x="508" y="380"/>
                        <a:pt x="502" y="383"/>
                        <a:pt x="500" y="383"/>
                      </a:cubicBezTo>
                      <a:cubicBezTo>
                        <a:pt x="494" y="385"/>
                        <a:pt x="496" y="386"/>
                        <a:pt x="494" y="389"/>
                      </a:cubicBezTo>
                      <a:cubicBezTo>
                        <a:pt x="493" y="390"/>
                        <a:pt x="491" y="388"/>
                        <a:pt x="490" y="389"/>
                      </a:cubicBezTo>
                      <a:cubicBezTo>
                        <a:pt x="489" y="390"/>
                        <a:pt x="491" y="394"/>
                        <a:pt x="490" y="395"/>
                      </a:cubicBezTo>
                      <a:cubicBezTo>
                        <a:pt x="491" y="399"/>
                        <a:pt x="495" y="392"/>
                        <a:pt x="496" y="398"/>
                      </a:cubicBezTo>
                      <a:cubicBezTo>
                        <a:pt x="496" y="400"/>
                        <a:pt x="497" y="401"/>
                        <a:pt x="498" y="402"/>
                      </a:cubicBezTo>
                      <a:cubicBezTo>
                        <a:pt x="496" y="408"/>
                        <a:pt x="499" y="412"/>
                        <a:pt x="500" y="413"/>
                      </a:cubicBezTo>
                      <a:cubicBezTo>
                        <a:pt x="500" y="416"/>
                        <a:pt x="500" y="416"/>
                        <a:pt x="501" y="417"/>
                      </a:cubicBezTo>
                      <a:cubicBezTo>
                        <a:pt x="502" y="417"/>
                        <a:pt x="503" y="423"/>
                        <a:pt x="503" y="423"/>
                      </a:cubicBezTo>
                      <a:cubicBezTo>
                        <a:pt x="505" y="428"/>
                        <a:pt x="505" y="427"/>
                        <a:pt x="507" y="430"/>
                      </a:cubicBezTo>
                      <a:cubicBezTo>
                        <a:pt x="508" y="432"/>
                        <a:pt x="506" y="434"/>
                        <a:pt x="507" y="436"/>
                      </a:cubicBezTo>
                      <a:cubicBezTo>
                        <a:pt x="508" y="437"/>
                        <a:pt x="512" y="438"/>
                        <a:pt x="511" y="441"/>
                      </a:cubicBezTo>
                      <a:cubicBezTo>
                        <a:pt x="504" y="439"/>
                        <a:pt x="509" y="449"/>
                        <a:pt x="505" y="451"/>
                      </a:cubicBezTo>
                      <a:cubicBezTo>
                        <a:pt x="513" y="452"/>
                        <a:pt x="513" y="463"/>
                        <a:pt x="522" y="458"/>
                      </a:cubicBezTo>
                      <a:cubicBezTo>
                        <a:pt x="515" y="465"/>
                        <a:pt x="531" y="459"/>
                        <a:pt x="531" y="464"/>
                      </a:cubicBezTo>
                      <a:close/>
                      <a:moveTo>
                        <a:pt x="587" y="378"/>
                      </a:moveTo>
                      <a:cubicBezTo>
                        <a:pt x="586" y="379"/>
                        <a:pt x="587" y="382"/>
                        <a:pt x="585" y="383"/>
                      </a:cubicBezTo>
                      <a:cubicBezTo>
                        <a:pt x="584" y="385"/>
                        <a:pt x="580" y="385"/>
                        <a:pt x="580" y="387"/>
                      </a:cubicBezTo>
                      <a:cubicBezTo>
                        <a:pt x="581" y="389"/>
                        <a:pt x="585" y="392"/>
                        <a:pt x="585" y="395"/>
                      </a:cubicBezTo>
                      <a:cubicBezTo>
                        <a:pt x="585" y="395"/>
                        <a:pt x="582" y="395"/>
                        <a:pt x="583" y="396"/>
                      </a:cubicBezTo>
                      <a:cubicBezTo>
                        <a:pt x="585" y="398"/>
                        <a:pt x="589" y="397"/>
                        <a:pt x="591" y="400"/>
                      </a:cubicBezTo>
                      <a:cubicBezTo>
                        <a:pt x="591" y="398"/>
                        <a:pt x="593" y="397"/>
                        <a:pt x="595" y="396"/>
                      </a:cubicBezTo>
                      <a:cubicBezTo>
                        <a:pt x="596" y="391"/>
                        <a:pt x="592" y="391"/>
                        <a:pt x="591" y="387"/>
                      </a:cubicBezTo>
                      <a:cubicBezTo>
                        <a:pt x="594" y="386"/>
                        <a:pt x="597" y="384"/>
                        <a:pt x="596" y="380"/>
                      </a:cubicBezTo>
                      <a:cubicBezTo>
                        <a:pt x="593" y="380"/>
                        <a:pt x="592" y="378"/>
                        <a:pt x="595" y="376"/>
                      </a:cubicBezTo>
                      <a:cubicBezTo>
                        <a:pt x="592" y="377"/>
                        <a:pt x="589" y="376"/>
                        <a:pt x="587" y="378"/>
                      </a:cubicBezTo>
                      <a:close/>
                      <a:moveTo>
                        <a:pt x="343" y="428"/>
                      </a:moveTo>
                      <a:cubicBezTo>
                        <a:pt x="342" y="436"/>
                        <a:pt x="356" y="431"/>
                        <a:pt x="356" y="428"/>
                      </a:cubicBezTo>
                      <a:cubicBezTo>
                        <a:pt x="351" y="426"/>
                        <a:pt x="348" y="426"/>
                        <a:pt x="343" y="428"/>
                      </a:cubicBezTo>
                      <a:close/>
                      <a:moveTo>
                        <a:pt x="386" y="775"/>
                      </a:moveTo>
                      <a:cubicBezTo>
                        <a:pt x="388" y="768"/>
                        <a:pt x="399" y="768"/>
                        <a:pt x="397" y="756"/>
                      </a:cubicBezTo>
                      <a:cubicBezTo>
                        <a:pt x="392" y="761"/>
                        <a:pt x="382" y="752"/>
                        <a:pt x="377" y="758"/>
                      </a:cubicBezTo>
                      <a:cubicBezTo>
                        <a:pt x="385" y="759"/>
                        <a:pt x="375" y="760"/>
                        <a:pt x="375" y="762"/>
                      </a:cubicBezTo>
                      <a:cubicBezTo>
                        <a:pt x="375" y="760"/>
                        <a:pt x="377" y="766"/>
                        <a:pt x="377" y="767"/>
                      </a:cubicBezTo>
                      <a:cubicBezTo>
                        <a:pt x="377" y="770"/>
                        <a:pt x="377" y="773"/>
                        <a:pt x="375" y="773"/>
                      </a:cubicBezTo>
                      <a:cubicBezTo>
                        <a:pt x="375" y="772"/>
                        <a:pt x="373" y="771"/>
                        <a:pt x="373" y="773"/>
                      </a:cubicBezTo>
                      <a:cubicBezTo>
                        <a:pt x="375" y="776"/>
                        <a:pt x="381" y="775"/>
                        <a:pt x="386" y="7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1" name="íş1íďè">
                  <a:extLst>
                    <a:ext uri="{FF2B5EF4-FFF2-40B4-BE49-F238E27FC236}">
                      <a16:creationId xmlns="" xmlns:a16="http://schemas.microsoft.com/office/drawing/2014/main" id="{2C54102A-7373-48D6-93FC-A8B39DD5907C}"/>
                    </a:ext>
                  </a:extLst>
                </p:cNvPr>
                <p:cNvSpPr/>
                <p:nvPr/>
              </p:nvSpPr>
              <p:spPr bwMode="auto">
                <a:xfrm>
                  <a:off x="4137527" y="707649"/>
                  <a:ext cx="47627" cy="25214"/>
                </a:xfrm>
                <a:custGeom>
                  <a:avLst/>
                  <a:gdLst>
                    <a:gd name="T0" fmla="*/ 16 w 23"/>
                    <a:gd name="T1" fmla="*/ 0 h 12"/>
                    <a:gd name="T2" fmla="*/ 20 w 23"/>
                    <a:gd name="T3" fmla="*/ 11 h 12"/>
                    <a:gd name="T4" fmla="*/ 0 w 23"/>
                    <a:gd name="T5" fmla="*/ 6 h 12"/>
                    <a:gd name="T6" fmla="*/ 16 w 23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2">
                      <a:moveTo>
                        <a:pt x="16" y="0"/>
                      </a:moveTo>
                      <a:cubicBezTo>
                        <a:pt x="16" y="5"/>
                        <a:pt x="23" y="4"/>
                        <a:pt x="20" y="11"/>
                      </a:cubicBezTo>
                      <a:cubicBezTo>
                        <a:pt x="10" y="12"/>
                        <a:pt x="4" y="10"/>
                        <a:pt x="0" y="6"/>
                      </a:cubicBezTo>
                      <a:cubicBezTo>
                        <a:pt x="3" y="1"/>
                        <a:pt x="10" y="1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2" name="îşlíḋê">
                  <a:extLst>
                    <a:ext uri="{FF2B5EF4-FFF2-40B4-BE49-F238E27FC236}">
                      <a16:creationId xmlns="" xmlns:a16="http://schemas.microsoft.com/office/drawing/2014/main" id="{73B0AC69-9E95-472B-83CE-5D4AD4E3245B}"/>
                    </a:ext>
                  </a:extLst>
                </p:cNvPr>
                <p:cNvSpPr/>
                <p:nvPr/>
              </p:nvSpPr>
              <p:spPr bwMode="auto">
                <a:xfrm>
                  <a:off x="4234180" y="755276"/>
                  <a:ext cx="466461" cy="326383"/>
                </a:xfrm>
                <a:custGeom>
                  <a:avLst/>
                  <a:gdLst>
                    <a:gd name="T0" fmla="*/ 22 w 224"/>
                    <a:gd name="T1" fmla="*/ 9 h 157"/>
                    <a:gd name="T2" fmla="*/ 29 w 224"/>
                    <a:gd name="T3" fmla="*/ 7 h 157"/>
                    <a:gd name="T4" fmla="*/ 29 w 224"/>
                    <a:gd name="T5" fmla="*/ 11 h 157"/>
                    <a:gd name="T6" fmla="*/ 29 w 224"/>
                    <a:gd name="T7" fmla="*/ 18 h 157"/>
                    <a:gd name="T8" fmla="*/ 35 w 224"/>
                    <a:gd name="T9" fmla="*/ 33 h 157"/>
                    <a:gd name="T10" fmla="*/ 48 w 224"/>
                    <a:gd name="T11" fmla="*/ 9 h 157"/>
                    <a:gd name="T12" fmla="*/ 65 w 224"/>
                    <a:gd name="T13" fmla="*/ 7 h 157"/>
                    <a:gd name="T14" fmla="*/ 76 w 224"/>
                    <a:gd name="T15" fmla="*/ 25 h 157"/>
                    <a:gd name="T16" fmla="*/ 89 w 224"/>
                    <a:gd name="T17" fmla="*/ 22 h 157"/>
                    <a:gd name="T18" fmla="*/ 107 w 224"/>
                    <a:gd name="T19" fmla="*/ 20 h 157"/>
                    <a:gd name="T20" fmla="*/ 115 w 224"/>
                    <a:gd name="T21" fmla="*/ 27 h 157"/>
                    <a:gd name="T22" fmla="*/ 122 w 224"/>
                    <a:gd name="T23" fmla="*/ 31 h 157"/>
                    <a:gd name="T24" fmla="*/ 126 w 224"/>
                    <a:gd name="T25" fmla="*/ 33 h 157"/>
                    <a:gd name="T26" fmla="*/ 143 w 224"/>
                    <a:gd name="T27" fmla="*/ 37 h 157"/>
                    <a:gd name="T28" fmla="*/ 158 w 224"/>
                    <a:gd name="T29" fmla="*/ 44 h 157"/>
                    <a:gd name="T30" fmla="*/ 163 w 224"/>
                    <a:gd name="T31" fmla="*/ 50 h 157"/>
                    <a:gd name="T32" fmla="*/ 174 w 224"/>
                    <a:gd name="T33" fmla="*/ 59 h 157"/>
                    <a:gd name="T34" fmla="*/ 167 w 224"/>
                    <a:gd name="T35" fmla="*/ 74 h 157"/>
                    <a:gd name="T36" fmla="*/ 184 w 224"/>
                    <a:gd name="T37" fmla="*/ 76 h 157"/>
                    <a:gd name="T38" fmla="*/ 188 w 224"/>
                    <a:gd name="T39" fmla="*/ 85 h 157"/>
                    <a:gd name="T40" fmla="*/ 202 w 224"/>
                    <a:gd name="T41" fmla="*/ 87 h 157"/>
                    <a:gd name="T42" fmla="*/ 212 w 224"/>
                    <a:gd name="T43" fmla="*/ 96 h 157"/>
                    <a:gd name="T44" fmla="*/ 216 w 224"/>
                    <a:gd name="T45" fmla="*/ 104 h 157"/>
                    <a:gd name="T46" fmla="*/ 206 w 224"/>
                    <a:gd name="T47" fmla="*/ 117 h 157"/>
                    <a:gd name="T48" fmla="*/ 193 w 224"/>
                    <a:gd name="T49" fmla="*/ 115 h 157"/>
                    <a:gd name="T50" fmla="*/ 182 w 224"/>
                    <a:gd name="T51" fmla="*/ 104 h 157"/>
                    <a:gd name="T52" fmla="*/ 173 w 224"/>
                    <a:gd name="T53" fmla="*/ 113 h 157"/>
                    <a:gd name="T54" fmla="*/ 186 w 224"/>
                    <a:gd name="T55" fmla="*/ 121 h 157"/>
                    <a:gd name="T56" fmla="*/ 193 w 224"/>
                    <a:gd name="T57" fmla="*/ 134 h 157"/>
                    <a:gd name="T58" fmla="*/ 188 w 224"/>
                    <a:gd name="T59" fmla="*/ 147 h 157"/>
                    <a:gd name="T60" fmla="*/ 163 w 224"/>
                    <a:gd name="T61" fmla="*/ 137 h 157"/>
                    <a:gd name="T62" fmla="*/ 171 w 224"/>
                    <a:gd name="T63" fmla="*/ 147 h 157"/>
                    <a:gd name="T64" fmla="*/ 180 w 224"/>
                    <a:gd name="T65" fmla="*/ 152 h 157"/>
                    <a:gd name="T66" fmla="*/ 171 w 224"/>
                    <a:gd name="T67" fmla="*/ 152 h 157"/>
                    <a:gd name="T68" fmla="*/ 150 w 224"/>
                    <a:gd name="T69" fmla="*/ 145 h 157"/>
                    <a:gd name="T70" fmla="*/ 139 w 224"/>
                    <a:gd name="T71" fmla="*/ 139 h 157"/>
                    <a:gd name="T72" fmla="*/ 133 w 224"/>
                    <a:gd name="T73" fmla="*/ 130 h 157"/>
                    <a:gd name="T74" fmla="*/ 122 w 224"/>
                    <a:gd name="T75" fmla="*/ 109 h 157"/>
                    <a:gd name="T76" fmla="*/ 124 w 224"/>
                    <a:gd name="T77" fmla="*/ 104 h 157"/>
                    <a:gd name="T78" fmla="*/ 128 w 224"/>
                    <a:gd name="T79" fmla="*/ 96 h 157"/>
                    <a:gd name="T80" fmla="*/ 133 w 224"/>
                    <a:gd name="T81" fmla="*/ 87 h 157"/>
                    <a:gd name="T82" fmla="*/ 128 w 224"/>
                    <a:gd name="T83" fmla="*/ 76 h 157"/>
                    <a:gd name="T84" fmla="*/ 120 w 224"/>
                    <a:gd name="T85" fmla="*/ 70 h 157"/>
                    <a:gd name="T86" fmla="*/ 115 w 224"/>
                    <a:gd name="T87" fmla="*/ 70 h 157"/>
                    <a:gd name="T88" fmla="*/ 107 w 224"/>
                    <a:gd name="T89" fmla="*/ 68 h 157"/>
                    <a:gd name="T90" fmla="*/ 92 w 224"/>
                    <a:gd name="T91" fmla="*/ 52 h 157"/>
                    <a:gd name="T92" fmla="*/ 78 w 224"/>
                    <a:gd name="T93" fmla="*/ 55 h 157"/>
                    <a:gd name="T94" fmla="*/ 65 w 224"/>
                    <a:gd name="T95" fmla="*/ 55 h 157"/>
                    <a:gd name="T96" fmla="*/ 50 w 224"/>
                    <a:gd name="T97" fmla="*/ 55 h 157"/>
                    <a:gd name="T98" fmla="*/ 22 w 224"/>
                    <a:gd name="T99" fmla="*/ 50 h 157"/>
                    <a:gd name="T100" fmla="*/ 9 w 224"/>
                    <a:gd name="T101" fmla="*/ 42 h 157"/>
                    <a:gd name="T102" fmla="*/ 5 w 224"/>
                    <a:gd name="T103" fmla="*/ 33 h 157"/>
                    <a:gd name="T104" fmla="*/ 7 w 224"/>
                    <a:gd name="T105" fmla="*/ 25 h 157"/>
                    <a:gd name="T106" fmla="*/ 145 w 224"/>
                    <a:gd name="T107" fmla="*/ 107 h 157"/>
                    <a:gd name="T108" fmla="*/ 154 w 224"/>
                    <a:gd name="T109" fmla="*/ 100 h 157"/>
                    <a:gd name="T110" fmla="*/ 145 w 224"/>
                    <a:gd name="T111" fmla="*/ 107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24" h="157">
                      <a:moveTo>
                        <a:pt x="9" y="11"/>
                      </a:moveTo>
                      <a:cubicBezTo>
                        <a:pt x="12" y="16"/>
                        <a:pt x="19" y="4"/>
                        <a:pt x="22" y="9"/>
                      </a:cubicBezTo>
                      <a:cubicBezTo>
                        <a:pt x="24" y="9"/>
                        <a:pt x="23" y="5"/>
                        <a:pt x="24" y="5"/>
                      </a:cubicBezTo>
                      <a:cubicBezTo>
                        <a:pt x="26" y="4"/>
                        <a:pt x="27" y="7"/>
                        <a:pt x="29" y="7"/>
                      </a:cubicBezTo>
                      <a:cubicBezTo>
                        <a:pt x="32" y="7"/>
                        <a:pt x="32" y="0"/>
                        <a:pt x="37" y="5"/>
                      </a:cubicBezTo>
                      <a:cubicBezTo>
                        <a:pt x="36" y="13"/>
                        <a:pt x="32" y="7"/>
                        <a:pt x="29" y="11"/>
                      </a:cubicBezTo>
                      <a:cubicBezTo>
                        <a:pt x="28" y="12"/>
                        <a:pt x="33" y="12"/>
                        <a:pt x="33" y="12"/>
                      </a:cubicBezTo>
                      <a:cubicBezTo>
                        <a:pt x="32" y="15"/>
                        <a:pt x="30" y="15"/>
                        <a:pt x="29" y="18"/>
                      </a:cubicBezTo>
                      <a:cubicBezTo>
                        <a:pt x="29" y="21"/>
                        <a:pt x="31" y="22"/>
                        <a:pt x="31" y="24"/>
                      </a:cubicBezTo>
                      <a:cubicBezTo>
                        <a:pt x="32" y="27"/>
                        <a:pt x="30" y="33"/>
                        <a:pt x="35" y="33"/>
                      </a:cubicBezTo>
                      <a:cubicBezTo>
                        <a:pt x="39" y="32"/>
                        <a:pt x="35" y="22"/>
                        <a:pt x="37" y="18"/>
                      </a:cubicBezTo>
                      <a:cubicBezTo>
                        <a:pt x="46" y="20"/>
                        <a:pt x="45" y="13"/>
                        <a:pt x="48" y="9"/>
                      </a:cubicBezTo>
                      <a:cubicBezTo>
                        <a:pt x="50" y="13"/>
                        <a:pt x="55" y="5"/>
                        <a:pt x="57" y="11"/>
                      </a:cubicBezTo>
                      <a:cubicBezTo>
                        <a:pt x="61" y="11"/>
                        <a:pt x="59" y="5"/>
                        <a:pt x="65" y="7"/>
                      </a:cubicBezTo>
                      <a:cubicBezTo>
                        <a:pt x="64" y="14"/>
                        <a:pt x="69" y="15"/>
                        <a:pt x="74" y="16"/>
                      </a:cubicBezTo>
                      <a:cubicBezTo>
                        <a:pt x="72" y="22"/>
                        <a:pt x="73" y="21"/>
                        <a:pt x="76" y="25"/>
                      </a:cubicBezTo>
                      <a:cubicBezTo>
                        <a:pt x="78" y="23"/>
                        <a:pt x="80" y="23"/>
                        <a:pt x="83" y="25"/>
                      </a:cubicBezTo>
                      <a:cubicBezTo>
                        <a:pt x="87" y="27"/>
                        <a:pt x="87" y="23"/>
                        <a:pt x="89" y="22"/>
                      </a:cubicBezTo>
                      <a:cubicBezTo>
                        <a:pt x="91" y="21"/>
                        <a:pt x="94" y="23"/>
                        <a:pt x="94" y="20"/>
                      </a:cubicBezTo>
                      <a:cubicBezTo>
                        <a:pt x="100" y="22"/>
                        <a:pt x="102" y="22"/>
                        <a:pt x="107" y="20"/>
                      </a:cubicBezTo>
                      <a:cubicBezTo>
                        <a:pt x="107" y="24"/>
                        <a:pt x="112" y="22"/>
                        <a:pt x="111" y="22"/>
                      </a:cubicBezTo>
                      <a:cubicBezTo>
                        <a:pt x="113" y="23"/>
                        <a:pt x="113" y="26"/>
                        <a:pt x="115" y="27"/>
                      </a:cubicBezTo>
                      <a:cubicBezTo>
                        <a:pt x="116" y="28"/>
                        <a:pt x="119" y="29"/>
                        <a:pt x="120" y="29"/>
                      </a:cubicBezTo>
                      <a:cubicBezTo>
                        <a:pt x="121" y="30"/>
                        <a:pt x="120" y="31"/>
                        <a:pt x="122" y="31"/>
                      </a:cubicBezTo>
                      <a:cubicBezTo>
                        <a:pt x="126" y="31"/>
                        <a:pt x="121" y="34"/>
                        <a:pt x="124" y="37"/>
                      </a:cubicBezTo>
                      <a:cubicBezTo>
                        <a:pt x="125" y="38"/>
                        <a:pt x="126" y="34"/>
                        <a:pt x="126" y="33"/>
                      </a:cubicBezTo>
                      <a:cubicBezTo>
                        <a:pt x="129" y="35"/>
                        <a:pt x="129" y="38"/>
                        <a:pt x="133" y="39"/>
                      </a:cubicBezTo>
                      <a:cubicBezTo>
                        <a:pt x="137" y="39"/>
                        <a:pt x="139" y="37"/>
                        <a:pt x="143" y="37"/>
                      </a:cubicBezTo>
                      <a:cubicBezTo>
                        <a:pt x="142" y="44"/>
                        <a:pt x="154" y="40"/>
                        <a:pt x="154" y="46"/>
                      </a:cubicBezTo>
                      <a:cubicBezTo>
                        <a:pt x="156" y="46"/>
                        <a:pt x="157" y="46"/>
                        <a:pt x="158" y="44"/>
                      </a:cubicBezTo>
                      <a:cubicBezTo>
                        <a:pt x="160" y="45"/>
                        <a:pt x="161" y="48"/>
                        <a:pt x="161" y="52"/>
                      </a:cubicBezTo>
                      <a:cubicBezTo>
                        <a:pt x="163" y="52"/>
                        <a:pt x="163" y="51"/>
                        <a:pt x="163" y="50"/>
                      </a:cubicBezTo>
                      <a:cubicBezTo>
                        <a:pt x="166" y="52"/>
                        <a:pt x="168" y="56"/>
                        <a:pt x="174" y="55"/>
                      </a:cubicBezTo>
                      <a:cubicBezTo>
                        <a:pt x="173" y="57"/>
                        <a:pt x="172" y="59"/>
                        <a:pt x="174" y="59"/>
                      </a:cubicBezTo>
                      <a:cubicBezTo>
                        <a:pt x="176" y="62"/>
                        <a:pt x="169" y="65"/>
                        <a:pt x="174" y="66"/>
                      </a:cubicBezTo>
                      <a:cubicBezTo>
                        <a:pt x="172" y="69"/>
                        <a:pt x="167" y="69"/>
                        <a:pt x="167" y="74"/>
                      </a:cubicBezTo>
                      <a:cubicBezTo>
                        <a:pt x="171" y="81"/>
                        <a:pt x="180" y="72"/>
                        <a:pt x="182" y="80"/>
                      </a:cubicBezTo>
                      <a:cubicBezTo>
                        <a:pt x="184" y="79"/>
                        <a:pt x="183" y="77"/>
                        <a:pt x="184" y="76"/>
                      </a:cubicBezTo>
                      <a:cubicBezTo>
                        <a:pt x="186" y="76"/>
                        <a:pt x="185" y="80"/>
                        <a:pt x="186" y="81"/>
                      </a:cubicBezTo>
                      <a:cubicBezTo>
                        <a:pt x="186" y="81"/>
                        <a:pt x="188" y="85"/>
                        <a:pt x="188" y="85"/>
                      </a:cubicBezTo>
                      <a:cubicBezTo>
                        <a:pt x="190" y="85"/>
                        <a:pt x="192" y="81"/>
                        <a:pt x="191" y="89"/>
                      </a:cubicBezTo>
                      <a:cubicBezTo>
                        <a:pt x="196" y="89"/>
                        <a:pt x="197" y="86"/>
                        <a:pt x="202" y="87"/>
                      </a:cubicBezTo>
                      <a:cubicBezTo>
                        <a:pt x="203" y="88"/>
                        <a:pt x="204" y="90"/>
                        <a:pt x="204" y="93"/>
                      </a:cubicBezTo>
                      <a:cubicBezTo>
                        <a:pt x="208" y="93"/>
                        <a:pt x="214" y="91"/>
                        <a:pt x="212" y="96"/>
                      </a:cubicBezTo>
                      <a:cubicBezTo>
                        <a:pt x="219" y="93"/>
                        <a:pt x="215" y="97"/>
                        <a:pt x="221" y="98"/>
                      </a:cubicBezTo>
                      <a:cubicBezTo>
                        <a:pt x="224" y="102"/>
                        <a:pt x="215" y="104"/>
                        <a:pt x="216" y="104"/>
                      </a:cubicBezTo>
                      <a:cubicBezTo>
                        <a:pt x="214" y="105"/>
                        <a:pt x="217" y="106"/>
                        <a:pt x="217" y="106"/>
                      </a:cubicBezTo>
                      <a:cubicBezTo>
                        <a:pt x="213" y="111"/>
                        <a:pt x="209" y="110"/>
                        <a:pt x="206" y="117"/>
                      </a:cubicBezTo>
                      <a:cubicBezTo>
                        <a:pt x="204" y="117"/>
                        <a:pt x="203" y="117"/>
                        <a:pt x="202" y="119"/>
                      </a:cubicBezTo>
                      <a:cubicBezTo>
                        <a:pt x="201" y="118"/>
                        <a:pt x="193" y="118"/>
                        <a:pt x="193" y="115"/>
                      </a:cubicBezTo>
                      <a:cubicBezTo>
                        <a:pt x="193" y="111"/>
                        <a:pt x="184" y="115"/>
                        <a:pt x="186" y="107"/>
                      </a:cubicBezTo>
                      <a:cubicBezTo>
                        <a:pt x="182" y="108"/>
                        <a:pt x="182" y="106"/>
                        <a:pt x="182" y="104"/>
                      </a:cubicBezTo>
                      <a:cubicBezTo>
                        <a:pt x="179" y="104"/>
                        <a:pt x="177" y="104"/>
                        <a:pt x="174" y="104"/>
                      </a:cubicBezTo>
                      <a:cubicBezTo>
                        <a:pt x="170" y="103"/>
                        <a:pt x="174" y="110"/>
                        <a:pt x="173" y="113"/>
                      </a:cubicBezTo>
                      <a:cubicBezTo>
                        <a:pt x="173" y="117"/>
                        <a:pt x="178" y="117"/>
                        <a:pt x="178" y="121"/>
                      </a:cubicBezTo>
                      <a:cubicBezTo>
                        <a:pt x="182" y="118"/>
                        <a:pt x="185" y="125"/>
                        <a:pt x="186" y="121"/>
                      </a:cubicBezTo>
                      <a:cubicBezTo>
                        <a:pt x="188" y="123"/>
                        <a:pt x="189" y="127"/>
                        <a:pt x="189" y="132"/>
                      </a:cubicBezTo>
                      <a:cubicBezTo>
                        <a:pt x="189" y="134"/>
                        <a:pt x="193" y="133"/>
                        <a:pt x="193" y="134"/>
                      </a:cubicBezTo>
                      <a:cubicBezTo>
                        <a:pt x="196" y="138"/>
                        <a:pt x="191" y="147"/>
                        <a:pt x="191" y="150"/>
                      </a:cubicBezTo>
                      <a:cubicBezTo>
                        <a:pt x="187" y="152"/>
                        <a:pt x="189" y="148"/>
                        <a:pt x="188" y="147"/>
                      </a:cubicBezTo>
                      <a:cubicBezTo>
                        <a:pt x="185" y="145"/>
                        <a:pt x="179" y="146"/>
                        <a:pt x="178" y="141"/>
                      </a:cubicBezTo>
                      <a:cubicBezTo>
                        <a:pt x="171" y="142"/>
                        <a:pt x="172" y="135"/>
                        <a:pt x="163" y="137"/>
                      </a:cubicBezTo>
                      <a:cubicBezTo>
                        <a:pt x="164" y="141"/>
                        <a:pt x="170" y="138"/>
                        <a:pt x="171" y="141"/>
                      </a:cubicBezTo>
                      <a:cubicBezTo>
                        <a:pt x="164" y="147"/>
                        <a:pt x="177" y="144"/>
                        <a:pt x="171" y="147"/>
                      </a:cubicBezTo>
                      <a:cubicBezTo>
                        <a:pt x="171" y="149"/>
                        <a:pt x="176" y="149"/>
                        <a:pt x="178" y="150"/>
                      </a:cubicBezTo>
                      <a:cubicBezTo>
                        <a:pt x="179" y="151"/>
                        <a:pt x="178" y="152"/>
                        <a:pt x="180" y="152"/>
                      </a:cubicBezTo>
                      <a:cubicBezTo>
                        <a:pt x="183" y="152"/>
                        <a:pt x="184" y="153"/>
                        <a:pt x="184" y="156"/>
                      </a:cubicBezTo>
                      <a:cubicBezTo>
                        <a:pt x="178" y="157"/>
                        <a:pt x="175" y="155"/>
                        <a:pt x="171" y="152"/>
                      </a:cubicBezTo>
                      <a:cubicBezTo>
                        <a:pt x="168" y="151"/>
                        <a:pt x="163" y="151"/>
                        <a:pt x="160" y="148"/>
                      </a:cubicBezTo>
                      <a:cubicBezTo>
                        <a:pt x="157" y="147"/>
                        <a:pt x="153" y="145"/>
                        <a:pt x="150" y="145"/>
                      </a:cubicBezTo>
                      <a:cubicBezTo>
                        <a:pt x="148" y="145"/>
                        <a:pt x="148" y="142"/>
                        <a:pt x="147" y="141"/>
                      </a:cubicBezTo>
                      <a:cubicBezTo>
                        <a:pt x="144" y="140"/>
                        <a:pt x="141" y="141"/>
                        <a:pt x="139" y="139"/>
                      </a:cubicBezTo>
                      <a:cubicBezTo>
                        <a:pt x="137" y="138"/>
                        <a:pt x="139" y="135"/>
                        <a:pt x="137" y="134"/>
                      </a:cubicBezTo>
                      <a:cubicBezTo>
                        <a:pt x="136" y="132"/>
                        <a:pt x="132" y="134"/>
                        <a:pt x="133" y="130"/>
                      </a:cubicBezTo>
                      <a:cubicBezTo>
                        <a:pt x="125" y="130"/>
                        <a:pt x="125" y="122"/>
                        <a:pt x="120" y="119"/>
                      </a:cubicBezTo>
                      <a:cubicBezTo>
                        <a:pt x="122" y="118"/>
                        <a:pt x="120" y="112"/>
                        <a:pt x="122" y="109"/>
                      </a:cubicBezTo>
                      <a:cubicBezTo>
                        <a:pt x="123" y="109"/>
                        <a:pt x="126" y="110"/>
                        <a:pt x="126" y="109"/>
                      </a:cubicBezTo>
                      <a:cubicBezTo>
                        <a:pt x="126" y="108"/>
                        <a:pt x="123" y="106"/>
                        <a:pt x="124" y="104"/>
                      </a:cubicBezTo>
                      <a:cubicBezTo>
                        <a:pt x="124" y="103"/>
                        <a:pt x="128" y="104"/>
                        <a:pt x="128" y="104"/>
                      </a:cubicBezTo>
                      <a:cubicBezTo>
                        <a:pt x="129" y="103"/>
                        <a:pt x="127" y="98"/>
                        <a:pt x="128" y="96"/>
                      </a:cubicBezTo>
                      <a:cubicBezTo>
                        <a:pt x="128" y="96"/>
                        <a:pt x="131" y="97"/>
                        <a:pt x="132" y="96"/>
                      </a:cubicBezTo>
                      <a:cubicBezTo>
                        <a:pt x="134" y="94"/>
                        <a:pt x="131" y="89"/>
                        <a:pt x="133" y="87"/>
                      </a:cubicBezTo>
                      <a:cubicBezTo>
                        <a:pt x="133" y="85"/>
                        <a:pt x="130" y="85"/>
                        <a:pt x="128" y="85"/>
                      </a:cubicBezTo>
                      <a:cubicBezTo>
                        <a:pt x="128" y="82"/>
                        <a:pt x="128" y="79"/>
                        <a:pt x="128" y="76"/>
                      </a:cubicBezTo>
                      <a:cubicBezTo>
                        <a:pt x="126" y="76"/>
                        <a:pt x="125" y="76"/>
                        <a:pt x="124" y="78"/>
                      </a:cubicBezTo>
                      <a:cubicBezTo>
                        <a:pt x="121" y="76"/>
                        <a:pt x="123" y="72"/>
                        <a:pt x="120" y="70"/>
                      </a:cubicBezTo>
                      <a:cubicBezTo>
                        <a:pt x="120" y="70"/>
                        <a:pt x="118" y="72"/>
                        <a:pt x="117" y="72"/>
                      </a:cubicBezTo>
                      <a:cubicBezTo>
                        <a:pt x="117" y="72"/>
                        <a:pt x="115" y="70"/>
                        <a:pt x="115" y="70"/>
                      </a:cubicBezTo>
                      <a:cubicBezTo>
                        <a:pt x="114" y="70"/>
                        <a:pt x="112" y="67"/>
                        <a:pt x="111" y="66"/>
                      </a:cubicBezTo>
                      <a:cubicBezTo>
                        <a:pt x="110" y="66"/>
                        <a:pt x="109" y="69"/>
                        <a:pt x="107" y="68"/>
                      </a:cubicBezTo>
                      <a:cubicBezTo>
                        <a:pt x="107" y="68"/>
                        <a:pt x="104" y="64"/>
                        <a:pt x="100" y="65"/>
                      </a:cubicBezTo>
                      <a:cubicBezTo>
                        <a:pt x="108" y="56"/>
                        <a:pt x="90" y="61"/>
                        <a:pt x="92" y="52"/>
                      </a:cubicBezTo>
                      <a:cubicBezTo>
                        <a:pt x="88" y="52"/>
                        <a:pt x="83" y="52"/>
                        <a:pt x="83" y="57"/>
                      </a:cubicBezTo>
                      <a:cubicBezTo>
                        <a:pt x="80" y="59"/>
                        <a:pt x="78" y="55"/>
                        <a:pt x="78" y="55"/>
                      </a:cubicBezTo>
                      <a:cubicBezTo>
                        <a:pt x="76" y="55"/>
                        <a:pt x="75" y="57"/>
                        <a:pt x="72" y="57"/>
                      </a:cubicBezTo>
                      <a:cubicBezTo>
                        <a:pt x="69" y="57"/>
                        <a:pt x="68" y="55"/>
                        <a:pt x="65" y="55"/>
                      </a:cubicBezTo>
                      <a:cubicBezTo>
                        <a:pt x="61" y="55"/>
                        <a:pt x="61" y="57"/>
                        <a:pt x="57" y="57"/>
                      </a:cubicBezTo>
                      <a:cubicBezTo>
                        <a:pt x="53" y="57"/>
                        <a:pt x="52" y="56"/>
                        <a:pt x="50" y="55"/>
                      </a:cubicBezTo>
                      <a:cubicBezTo>
                        <a:pt x="41" y="55"/>
                        <a:pt x="34" y="56"/>
                        <a:pt x="25" y="53"/>
                      </a:cubicBezTo>
                      <a:cubicBezTo>
                        <a:pt x="24" y="53"/>
                        <a:pt x="22" y="50"/>
                        <a:pt x="22" y="50"/>
                      </a:cubicBezTo>
                      <a:cubicBezTo>
                        <a:pt x="18" y="49"/>
                        <a:pt x="15" y="51"/>
                        <a:pt x="16" y="46"/>
                      </a:cubicBezTo>
                      <a:cubicBezTo>
                        <a:pt x="13" y="46"/>
                        <a:pt x="7" y="48"/>
                        <a:pt x="9" y="42"/>
                      </a:cubicBezTo>
                      <a:cubicBezTo>
                        <a:pt x="15" y="44"/>
                        <a:pt x="16" y="40"/>
                        <a:pt x="20" y="39"/>
                      </a:cubicBezTo>
                      <a:cubicBezTo>
                        <a:pt x="17" y="35"/>
                        <a:pt x="7" y="38"/>
                        <a:pt x="5" y="33"/>
                      </a:cubicBezTo>
                      <a:cubicBezTo>
                        <a:pt x="3" y="33"/>
                        <a:pt x="3" y="34"/>
                        <a:pt x="3" y="35"/>
                      </a:cubicBezTo>
                      <a:cubicBezTo>
                        <a:pt x="0" y="34"/>
                        <a:pt x="5" y="27"/>
                        <a:pt x="7" y="25"/>
                      </a:cubicBezTo>
                      <a:cubicBezTo>
                        <a:pt x="5" y="19"/>
                        <a:pt x="10" y="17"/>
                        <a:pt x="9" y="11"/>
                      </a:cubicBezTo>
                      <a:close/>
                      <a:moveTo>
                        <a:pt x="145" y="107"/>
                      </a:moveTo>
                      <a:cubicBezTo>
                        <a:pt x="145" y="103"/>
                        <a:pt x="154" y="107"/>
                        <a:pt x="158" y="106"/>
                      </a:cubicBezTo>
                      <a:cubicBezTo>
                        <a:pt x="158" y="102"/>
                        <a:pt x="155" y="102"/>
                        <a:pt x="154" y="100"/>
                      </a:cubicBezTo>
                      <a:cubicBezTo>
                        <a:pt x="152" y="97"/>
                        <a:pt x="147" y="99"/>
                        <a:pt x="143" y="96"/>
                      </a:cubicBezTo>
                      <a:cubicBezTo>
                        <a:pt x="144" y="100"/>
                        <a:pt x="141" y="107"/>
                        <a:pt x="145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3" name="íṩ1iḋê">
                  <a:extLst>
                    <a:ext uri="{FF2B5EF4-FFF2-40B4-BE49-F238E27FC236}">
                      <a16:creationId xmlns="" xmlns:a16="http://schemas.microsoft.com/office/drawing/2014/main" id="{7BB1BD1B-4BC0-48C3-AB31-F25BCF9F0379}"/>
                    </a:ext>
                  </a:extLst>
                </p:cNvPr>
                <p:cNvSpPr/>
                <p:nvPr/>
              </p:nvSpPr>
              <p:spPr bwMode="auto">
                <a:xfrm>
                  <a:off x="3778927" y="772085"/>
                  <a:ext cx="287161" cy="145681"/>
                </a:xfrm>
                <a:custGeom>
                  <a:avLst/>
                  <a:gdLst>
                    <a:gd name="T0" fmla="*/ 15 w 138"/>
                    <a:gd name="T1" fmla="*/ 53 h 70"/>
                    <a:gd name="T2" fmla="*/ 17 w 138"/>
                    <a:gd name="T3" fmla="*/ 47 h 70"/>
                    <a:gd name="T4" fmla="*/ 24 w 138"/>
                    <a:gd name="T5" fmla="*/ 45 h 70"/>
                    <a:gd name="T6" fmla="*/ 28 w 138"/>
                    <a:gd name="T7" fmla="*/ 44 h 70"/>
                    <a:gd name="T8" fmla="*/ 49 w 138"/>
                    <a:gd name="T9" fmla="*/ 42 h 70"/>
                    <a:gd name="T10" fmla="*/ 28 w 138"/>
                    <a:gd name="T11" fmla="*/ 40 h 70"/>
                    <a:gd name="T12" fmla="*/ 26 w 138"/>
                    <a:gd name="T13" fmla="*/ 38 h 70"/>
                    <a:gd name="T14" fmla="*/ 21 w 138"/>
                    <a:gd name="T15" fmla="*/ 40 h 70"/>
                    <a:gd name="T16" fmla="*/ 10 w 138"/>
                    <a:gd name="T17" fmla="*/ 38 h 70"/>
                    <a:gd name="T18" fmla="*/ 19 w 138"/>
                    <a:gd name="T19" fmla="*/ 31 h 70"/>
                    <a:gd name="T20" fmla="*/ 24 w 138"/>
                    <a:gd name="T21" fmla="*/ 31 h 70"/>
                    <a:gd name="T22" fmla="*/ 4 w 138"/>
                    <a:gd name="T23" fmla="*/ 27 h 70"/>
                    <a:gd name="T24" fmla="*/ 0 w 138"/>
                    <a:gd name="T25" fmla="*/ 21 h 70"/>
                    <a:gd name="T26" fmla="*/ 10 w 138"/>
                    <a:gd name="T27" fmla="*/ 14 h 70"/>
                    <a:gd name="T28" fmla="*/ 10 w 138"/>
                    <a:gd name="T29" fmla="*/ 12 h 70"/>
                    <a:gd name="T30" fmla="*/ 28 w 138"/>
                    <a:gd name="T31" fmla="*/ 4 h 70"/>
                    <a:gd name="T32" fmla="*/ 34 w 138"/>
                    <a:gd name="T33" fmla="*/ 1 h 70"/>
                    <a:gd name="T34" fmla="*/ 37 w 138"/>
                    <a:gd name="T35" fmla="*/ 3 h 70"/>
                    <a:gd name="T36" fmla="*/ 41 w 138"/>
                    <a:gd name="T37" fmla="*/ 10 h 70"/>
                    <a:gd name="T38" fmla="*/ 37 w 138"/>
                    <a:gd name="T39" fmla="*/ 12 h 70"/>
                    <a:gd name="T40" fmla="*/ 41 w 138"/>
                    <a:gd name="T41" fmla="*/ 14 h 70"/>
                    <a:gd name="T42" fmla="*/ 43 w 138"/>
                    <a:gd name="T43" fmla="*/ 10 h 70"/>
                    <a:gd name="T44" fmla="*/ 54 w 138"/>
                    <a:gd name="T45" fmla="*/ 8 h 70"/>
                    <a:gd name="T46" fmla="*/ 60 w 138"/>
                    <a:gd name="T47" fmla="*/ 17 h 70"/>
                    <a:gd name="T48" fmla="*/ 67 w 138"/>
                    <a:gd name="T49" fmla="*/ 14 h 70"/>
                    <a:gd name="T50" fmla="*/ 73 w 138"/>
                    <a:gd name="T51" fmla="*/ 8 h 70"/>
                    <a:gd name="T52" fmla="*/ 79 w 138"/>
                    <a:gd name="T53" fmla="*/ 10 h 70"/>
                    <a:gd name="T54" fmla="*/ 80 w 138"/>
                    <a:gd name="T55" fmla="*/ 17 h 70"/>
                    <a:gd name="T56" fmla="*/ 84 w 138"/>
                    <a:gd name="T57" fmla="*/ 25 h 70"/>
                    <a:gd name="T58" fmla="*/ 92 w 138"/>
                    <a:gd name="T59" fmla="*/ 19 h 70"/>
                    <a:gd name="T60" fmla="*/ 86 w 138"/>
                    <a:gd name="T61" fmla="*/ 16 h 70"/>
                    <a:gd name="T62" fmla="*/ 86 w 138"/>
                    <a:gd name="T63" fmla="*/ 4 h 70"/>
                    <a:gd name="T64" fmla="*/ 93 w 138"/>
                    <a:gd name="T65" fmla="*/ 3 h 70"/>
                    <a:gd name="T66" fmla="*/ 101 w 138"/>
                    <a:gd name="T67" fmla="*/ 16 h 70"/>
                    <a:gd name="T68" fmla="*/ 106 w 138"/>
                    <a:gd name="T69" fmla="*/ 19 h 70"/>
                    <a:gd name="T70" fmla="*/ 110 w 138"/>
                    <a:gd name="T71" fmla="*/ 25 h 70"/>
                    <a:gd name="T72" fmla="*/ 108 w 138"/>
                    <a:gd name="T73" fmla="*/ 31 h 70"/>
                    <a:gd name="T74" fmla="*/ 114 w 138"/>
                    <a:gd name="T75" fmla="*/ 38 h 70"/>
                    <a:gd name="T76" fmla="*/ 131 w 138"/>
                    <a:gd name="T77" fmla="*/ 40 h 70"/>
                    <a:gd name="T78" fmla="*/ 136 w 138"/>
                    <a:gd name="T79" fmla="*/ 45 h 70"/>
                    <a:gd name="T80" fmla="*/ 138 w 138"/>
                    <a:gd name="T81" fmla="*/ 49 h 70"/>
                    <a:gd name="T82" fmla="*/ 123 w 138"/>
                    <a:gd name="T83" fmla="*/ 49 h 70"/>
                    <a:gd name="T84" fmla="*/ 127 w 138"/>
                    <a:gd name="T85" fmla="*/ 62 h 70"/>
                    <a:gd name="T86" fmla="*/ 106 w 138"/>
                    <a:gd name="T87" fmla="*/ 62 h 70"/>
                    <a:gd name="T88" fmla="*/ 80 w 138"/>
                    <a:gd name="T89" fmla="*/ 62 h 70"/>
                    <a:gd name="T90" fmla="*/ 71 w 138"/>
                    <a:gd name="T91" fmla="*/ 64 h 70"/>
                    <a:gd name="T92" fmla="*/ 69 w 138"/>
                    <a:gd name="T93" fmla="*/ 68 h 70"/>
                    <a:gd name="T94" fmla="*/ 45 w 138"/>
                    <a:gd name="T95" fmla="*/ 68 h 70"/>
                    <a:gd name="T96" fmla="*/ 37 w 138"/>
                    <a:gd name="T97" fmla="*/ 57 h 70"/>
                    <a:gd name="T98" fmla="*/ 23 w 138"/>
                    <a:gd name="T99" fmla="*/ 53 h 70"/>
                    <a:gd name="T100" fmla="*/ 21 w 138"/>
                    <a:gd name="T101" fmla="*/ 55 h 70"/>
                    <a:gd name="T102" fmla="*/ 21 w 138"/>
                    <a:gd name="T103" fmla="*/ 51 h 70"/>
                    <a:gd name="T104" fmla="*/ 15 w 138"/>
                    <a:gd name="T105" fmla="*/ 53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8" h="70">
                      <a:moveTo>
                        <a:pt x="15" y="53"/>
                      </a:moveTo>
                      <a:cubicBezTo>
                        <a:pt x="11" y="53"/>
                        <a:pt x="16" y="48"/>
                        <a:pt x="17" y="47"/>
                      </a:cubicBezTo>
                      <a:cubicBezTo>
                        <a:pt x="17" y="45"/>
                        <a:pt x="22" y="46"/>
                        <a:pt x="24" y="45"/>
                      </a:cubicBezTo>
                      <a:cubicBezTo>
                        <a:pt x="26" y="45"/>
                        <a:pt x="26" y="44"/>
                        <a:pt x="28" y="44"/>
                      </a:cubicBezTo>
                      <a:cubicBezTo>
                        <a:pt x="35" y="43"/>
                        <a:pt x="44" y="46"/>
                        <a:pt x="49" y="42"/>
                      </a:cubicBezTo>
                      <a:cubicBezTo>
                        <a:pt x="47" y="37"/>
                        <a:pt x="35" y="42"/>
                        <a:pt x="28" y="40"/>
                      </a:cubicBezTo>
                      <a:cubicBezTo>
                        <a:pt x="27" y="40"/>
                        <a:pt x="26" y="38"/>
                        <a:pt x="26" y="38"/>
                      </a:cubicBezTo>
                      <a:cubicBezTo>
                        <a:pt x="25" y="38"/>
                        <a:pt x="23" y="40"/>
                        <a:pt x="21" y="40"/>
                      </a:cubicBezTo>
                      <a:cubicBezTo>
                        <a:pt x="17" y="40"/>
                        <a:pt x="13" y="37"/>
                        <a:pt x="10" y="38"/>
                      </a:cubicBezTo>
                      <a:cubicBezTo>
                        <a:pt x="5" y="32"/>
                        <a:pt x="19" y="34"/>
                        <a:pt x="19" y="31"/>
                      </a:cubicBezTo>
                      <a:cubicBezTo>
                        <a:pt x="19" y="27"/>
                        <a:pt x="23" y="30"/>
                        <a:pt x="24" y="31"/>
                      </a:cubicBezTo>
                      <a:cubicBezTo>
                        <a:pt x="24" y="20"/>
                        <a:pt x="13" y="30"/>
                        <a:pt x="4" y="27"/>
                      </a:cubicBezTo>
                      <a:cubicBezTo>
                        <a:pt x="0" y="24"/>
                        <a:pt x="8" y="21"/>
                        <a:pt x="0" y="21"/>
                      </a:cubicBezTo>
                      <a:cubicBezTo>
                        <a:pt x="2" y="18"/>
                        <a:pt x="2" y="12"/>
                        <a:pt x="10" y="14"/>
                      </a:cubicBezTo>
                      <a:cubicBezTo>
                        <a:pt x="12" y="14"/>
                        <a:pt x="10" y="11"/>
                        <a:pt x="10" y="12"/>
                      </a:cubicBezTo>
                      <a:cubicBezTo>
                        <a:pt x="13" y="7"/>
                        <a:pt x="21" y="6"/>
                        <a:pt x="28" y="4"/>
                      </a:cubicBezTo>
                      <a:cubicBezTo>
                        <a:pt x="30" y="3"/>
                        <a:pt x="30" y="0"/>
                        <a:pt x="34" y="1"/>
                      </a:cubicBezTo>
                      <a:cubicBezTo>
                        <a:pt x="34" y="3"/>
                        <a:pt x="36" y="2"/>
                        <a:pt x="37" y="3"/>
                      </a:cubicBezTo>
                      <a:cubicBezTo>
                        <a:pt x="37" y="7"/>
                        <a:pt x="34" y="10"/>
                        <a:pt x="41" y="10"/>
                      </a:cubicBezTo>
                      <a:cubicBezTo>
                        <a:pt x="41" y="12"/>
                        <a:pt x="39" y="11"/>
                        <a:pt x="37" y="12"/>
                      </a:cubicBezTo>
                      <a:cubicBezTo>
                        <a:pt x="37" y="13"/>
                        <a:pt x="40" y="14"/>
                        <a:pt x="41" y="14"/>
                      </a:cubicBezTo>
                      <a:cubicBezTo>
                        <a:pt x="43" y="13"/>
                        <a:pt x="42" y="10"/>
                        <a:pt x="43" y="10"/>
                      </a:cubicBezTo>
                      <a:cubicBezTo>
                        <a:pt x="47" y="8"/>
                        <a:pt x="50" y="9"/>
                        <a:pt x="54" y="8"/>
                      </a:cubicBezTo>
                      <a:cubicBezTo>
                        <a:pt x="56" y="11"/>
                        <a:pt x="60" y="12"/>
                        <a:pt x="60" y="17"/>
                      </a:cubicBezTo>
                      <a:cubicBezTo>
                        <a:pt x="64" y="17"/>
                        <a:pt x="62" y="12"/>
                        <a:pt x="67" y="14"/>
                      </a:cubicBezTo>
                      <a:cubicBezTo>
                        <a:pt x="69" y="12"/>
                        <a:pt x="71" y="10"/>
                        <a:pt x="73" y="8"/>
                      </a:cubicBezTo>
                      <a:cubicBezTo>
                        <a:pt x="74" y="9"/>
                        <a:pt x="76" y="10"/>
                        <a:pt x="79" y="10"/>
                      </a:cubicBezTo>
                      <a:cubicBezTo>
                        <a:pt x="80" y="13"/>
                        <a:pt x="79" y="15"/>
                        <a:pt x="80" y="17"/>
                      </a:cubicBezTo>
                      <a:cubicBezTo>
                        <a:pt x="81" y="20"/>
                        <a:pt x="86" y="20"/>
                        <a:pt x="84" y="25"/>
                      </a:cubicBezTo>
                      <a:cubicBezTo>
                        <a:pt x="88" y="24"/>
                        <a:pt x="88" y="20"/>
                        <a:pt x="92" y="19"/>
                      </a:cubicBezTo>
                      <a:cubicBezTo>
                        <a:pt x="91" y="17"/>
                        <a:pt x="87" y="17"/>
                        <a:pt x="86" y="16"/>
                      </a:cubicBezTo>
                      <a:cubicBezTo>
                        <a:pt x="84" y="12"/>
                        <a:pt x="87" y="9"/>
                        <a:pt x="86" y="4"/>
                      </a:cubicBezTo>
                      <a:cubicBezTo>
                        <a:pt x="89" y="5"/>
                        <a:pt x="90" y="2"/>
                        <a:pt x="93" y="3"/>
                      </a:cubicBezTo>
                      <a:cubicBezTo>
                        <a:pt x="94" y="6"/>
                        <a:pt x="98" y="11"/>
                        <a:pt x="101" y="16"/>
                      </a:cubicBezTo>
                      <a:cubicBezTo>
                        <a:pt x="101" y="16"/>
                        <a:pt x="105" y="24"/>
                        <a:pt x="106" y="19"/>
                      </a:cubicBezTo>
                      <a:cubicBezTo>
                        <a:pt x="109" y="20"/>
                        <a:pt x="107" y="25"/>
                        <a:pt x="110" y="25"/>
                      </a:cubicBezTo>
                      <a:cubicBezTo>
                        <a:pt x="110" y="28"/>
                        <a:pt x="110" y="30"/>
                        <a:pt x="108" y="31"/>
                      </a:cubicBezTo>
                      <a:cubicBezTo>
                        <a:pt x="109" y="34"/>
                        <a:pt x="116" y="32"/>
                        <a:pt x="114" y="38"/>
                      </a:cubicBezTo>
                      <a:cubicBezTo>
                        <a:pt x="121" y="34"/>
                        <a:pt x="121" y="41"/>
                        <a:pt x="131" y="40"/>
                      </a:cubicBezTo>
                      <a:cubicBezTo>
                        <a:pt x="127" y="47"/>
                        <a:pt x="135" y="44"/>
                        <a:pt x="136" y="45"/>
                      </a:cubicBezTo>
                      <a:cubicBezTo>
                        <a:pt x="137" y="46"/>
                        <a:pt x="133" y="51"/>
                        <a:pt x="138" y="49"/>
                      </a:cubicBezTo>
                      <a:cubicBezTo>
                        <a:pt x="135" y="58"/>
                        <a:pt x="131" y="47"/>
                        <a:pt x="123" y="49"/>
                      </a:cubicBezTo>
                      <a:cubicBezTo>
                        <a:pt x="121" y="56"/>
                        <a:pt x="130" y="54"/>
                        <a:pt x="127" y="62"/>
                      </a:cubicBezTo>
                      <a:cubicBezTo>
                        <a:pt x="120" y="64"/>
                        <a:pt x="112" y="66"/>
                        <a:pt x="106" y="62"/>
                      </a:cubicBezTo>
                      <a:cubicBezTo>
                        <a:pt x="100" y="58"/>
                        <a:pt x="88" y="57"/>
                        <a:pt x="80" y="62"/>
                      </a:cubicBezTo>
                      <a:cubicBezTo>
                        <a:pt x="78" y="63"/>
                        <a:pt x="76" y="62"/>
                        <a:pt x="71" y="64"/>
                      </a:cubicBezTo>
                      <a:cubicBezTo>
                        <a:pt x="69" y="65"/>
                        <a:pt x="69" y="66"/>
                        <a:pt x="69" y="68"/>
                      </a:cubicBezTo>
                      <a:cubicBezTo>
                        <a:pt x="64" y="65"/>
                        <a:pt x="54" y="70"/>
                        <a:pt x="45" y="68"/>
                      </a:cubicBezTo>
                      <a:cubicBezTo>
                        <a:pt x="43" y="64"/>
                        <a:pt x="40" y="61"/>
                        <a:pt x="37" y="57"/>
                      </a:cubicBezTo>
                      <a:cubicBezTo>
                        <a:pt x="32" y="56"/>
                        <a:pt x="23" y="59"/>
                        <a:pt x="23" y="53"/>
                      </a:cubicBezTo>
                      <a:cubicBezTo>
                        <a:pt x="21" y="53"/>
                        <a:pt x="21" y="54"/>
                        <a:pt x="21" y="55"/>
                      </a:cubicBezTo>
                      <a:cubicBezTo>
                        <a:pt x="18" y="54"/>
                        <a:pt x="19" y="51"/>
                        <a:pt x="21" y="51"/>
                      </a:cubicBezTo>
                      <a:cubicBezTo>
                        <a:pt x="21" y="47"/>
                        <a:pt x="15" y="51"/>
                        <a:pt x="15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4" name="îşľîḓê">
                  <a:extLst>
                    <a:ext uri="{FF2B5EF4-FFF2-40B4-BE49-F238E27FC236}">
                      <a16:creationId xmlns="" xmlns:a16="http://schemas.microsoft.com/office/drawing/2014/main" id="{A45A9237-A93E-4367-B5FE-146ACC35751D}"/>
                    </a:ext>
                  </a:extLst>
                </p:cNvPr>
                <p:cNvSpPr/>
                <p:nvPr/>
              </p:nvSpPr>
              <p:spPr bwMode="auto">
                <a:xfrm>
                  <a:off x="3011298" y="807105"/>
                  <a:ext cx="2054948" cy="2382731"/>
                </a:xfrm>
                <a:custGeom>
                  <a:avLst/>
                  <a:gdLst>
                    <a:gd name="T0" fmla="*/ 647 w 988"/>
                    <a:gd name="T1" fmla="*/ 75 h 1146"/>
                    <a:gd name="T2" fmla="*/ 582 w 988"/>
                    <a:gd name="T3" fmla="*/ 120 h 1146"/>
                    <a:gd name="T4" fmla="*/ 574 w 988"/>
                    <a:gd name="T5" fmla="*/ 187 h 1146"/>
                    <a:gd name="T6" fmla="*/ 654 w 988"/>
                    <a:gd name="T7" fmla="*/ 241 h 1146"/>
                    <a:gd name="T8" fmla="*/ 680 w 988"/>
                    <a:gd name="T9" fmla="*/ 168 h 1146"/>
                    <a:gd name="T10" fmla="*/ 748 w 988"/>
                    <a:gd name="T11" fmla="*/ 166 h 1146"/>
                    <a:gd name="T12" fmla="*/ 809 w 988"/>
                    <a:gd name="T13" fmla="*/ 183 h 1146"/>
                    <a:gd name="T14" fmla="*/ 833 w 988"/>
                    <a:gd name="T15" fmla="*/ 247 h 1146"/>
                    <a:gd name="T16" fmla="*/ 757 w 988"/>
                    <a:gd name="T17" fmla="*/ 274 h 1146"/>
                    <a:gd name="T18" fmla="*/ 804 w 988"/>
                    <a:gd name="T19" fmla="*/ 302 h 1146"/>
                    <a:gd name="T20" fmla="*/ 785 w 988"/>
                    <a:gd name="T21" fmla="*/ 312 h 1146"/>
                    <a:gd name="T22" fmla="*/ 701 w 988"/>
                    <a:gd name="T23" fmla="*/ 373 h 1146"/>
                    <a:gd name="T24" fmla="*/ 666 w 988"/>
                    <a:gd name="T25" fmla="*/ 478 h 1146"/>
                    <a:gd name="T26" fmla="*/ 593 w 988"/>
                    <a:gd name="T27" fmla="*/ 437 h 1146"/>
                    <a:gd name="T28" fmla="*/ 535 w 988"/>
                    <a:gd name="T29" fmla="*/ 515 h 1146"/>
                    <a:gd name="T30" fmla="*/ 600 w 988"/>
                    <a:gd name="T31" fmla="*/ 547 h 1146"/>
                    <a:gd name="T32" fmla="*/ 692 w 988"/>
                    <a:gd name="T33" fmla="*/ 608 h 1146"/>
                    <a:gd name="T34" fmla="*/ 766 w 988"/>
                    <a:gd name="T35" fmla="*/ 597 h 1146"/>
                    <a:gd name="T36" fmla="*/ 884 w 988"/>
                    <a:gd name="T37" fmla="*/ 647 h 1146"/>
                    <a:gd name="T38" fmla="*/ 988 w 988"/>
                    <a:gd name="T39" fmla="*/ 711 h 1146"/>
                    <a:gd name="T40" fmla="*/ 943 w 988"/>
                    <a:gd name="T41" fmla="*/ 854 h 1146"/>
                    <a:gd name="T42" fmla="*/ 885 w 988"/>
                    <a:gd name="T43" fmla="*/ 918 h 1146"/>
                    <a:gd name="T44" fmla="*/ 830 w 988"/>
                    <a:gd name="T45" fmla="*/ 979 h 1146"/>
                    <a:gd name="T46" fmla="*/ 779 w 988"/>
                    <a:gd name="T47" fmla="*/ 1037 h 1146"/>
                    <a:gd name="T48" fmla="*/ 757 w 988"/>
                    <a:gd name="T49" fmla="*/ 1082 h 1146"/>
                    <a:gd name="T50" fmla="*/ 716 w 988"/>
                    <a:gd name="T51" fmla="*/ 1126 h 1146"/>
                    <a:gd name="T52" fmla="*/ 703 w 988"/>
                    <a:gd name="T53" fmla="*/ 1065 h 1146"/>
                    <a:gd name="T54" fmla="*/ 735 w 988"/>
                    <a:gd name="T55" fmla="*/ 936 h 1146"/>
                    <a:gd name="T56" fmla="*/ 731 w 988"/>
                    <a:gd name="T57" fmla="*/ 813 h 1146"/>
                    <a:gd name="T58" fmla="*/ 666 w 988"/>
                    <a:gd name="T59" fmla="*/ 729 h 1146"/>
                    <a:gd name="T60" fmla="*/ 679 w 988"/>
                    <a:gd name="T61" fmla="*/ 660 h 1146"/>
                    <a:gd name="T62" fmla="*/ 621 w 988"/>
                    <a:gd name="T63" fmla="*/ 588 h 1146"/>
                    <a:gd name="T64" fmla="*/ 559 w 988"/>
                    <a:gd name="T65" fmla="*/ 550 h 1146"/>
                    <a:gd name="T66" fmla="*/ 464 w 988"/>
                    <a:gd name="T67" fmla="*/ 496 h 1146"/>
                    <a:gd name="T68" fmla="*/ 410 w 988"/>
                    <a:gd name="T69" fmla="*/ 440 h 1146"/>
                    <a:gd name="T70" fmla="*/ 410 w 988"/>
                    <a:gd name="T71" fmla="*/ 463 h 1146"/>
                    <a:gd name="T72" fmla="*/ 354 w 988"/>
                    <a:gd name="T73" fmla="*/ 392 h 1146"/>
                    <a:gd name="T74" fmla="*/ 319 w 988"/>
                    <a:gd name="T75" fmla="*/ 267 h 1146"/>
                    <a:gd name="T76" fmla="*/ 298 w 988"/>
                    <a:gd name="T77" fmla="*/ 233 h 1146"/>
                    <a:gd name="T78" fmla="*/ 244 w 988"/>
                    <a:gd name="T79" fmla="*/ 174 h 1146"/>
                    <a:gd name="T80" fmla="*/ 151 w 988"/>
                    <a:gd name="T81" fmla="*/ 144 h 1146"/>
                    <a:gd name="T82" fmla="*/ 105 w 988"/>
                    <a:gd name="T83" fmla="*/ 168 h 1146"/>
                    <a:gd name="T84" fmla="*/ 58 w 988"/>
                    <a:gd name="T85" fmla="*/ 198 h 1146"/>
                    <a:gd name="T86" fmla="*/ 24 w 988"/>
                    <a:gd name="T87" fmla="*/ 153 h 1146"/>
                    <a:gd name="T88" fmla="*/ 9 w 988"/>
                    <a:gd name="T89" fmla="*/ 97 h 1146"/>
                    <a:gd name="T90" fmla="*/ 28 w 988"/>
                    <a:gd name="T91" fmla="*/ 62 h 1146"/>
                    <a:gd name="T92" fmla="*/ 95 w 988"/>
                    <a:gd name="T93" fmla="*/ 21 h 1146"/>
                    <a:gd name="T94" fmla="*/ 255 w 988"/>
                    <a:gd name="T95" fmla="*/ 38 h 1146"/>
                    <a:gd name="T96" fmla="*/ 332 w 988"/>
                    <a:gd name="T97" fmla="*/ 41 h 1146"/>
                    <a:gd name="T98" fmla="*/ 451 w 988"/>
                    <a:gd name="T99" fmla="*/ 73 h 1146"/>
                    <a:gd name="T100" fmla="*/ 537 w 988"/>
                    <a:gd name="T101" fmla="*/ 53 h 1146"/>
                    <a:gd name="T102" fmla="*/ 561 w 988"/>
                    <a:gd name="T103" fmla="*/ 12 h 1146"/>
                    <a:gd name="T104" fmla="*/ 606 w 988"/>
                    <a:gd name="T105" fmla="*/ 51 h 1146"/>
                    <a:gd name="T106" fmla="*/ 324 w 988"/>
                    <a:gd name="T107" fmla="*/ 86 h 1146"/>
                    <a:gd name="T108" fmla="*/ 418 w 988"/>
                    <a:gd name="T109" fmla="*/ 135 h 1146"/>
                    <a:gd name="T110" fmla="*/ 403 w 988"/>
                    <a:gd name="T111" fmla="*/ 133 h 1146"/>
                    <a:gd name="T112" fmla="*/ 533 w 988"/>
                    <a:gd name="T113" fmla="*/ 250 h 1146"/>
                    <a:gd name="T114" fmla="*/ 576 w 988"/>
                    <a:gd name="T115" fmla="*/ 295 h 1146"/>
                    <a:gd name="T116" fmla="*/ 613 w 988"/>
                    <a:gd name="T117" fmla="*/ 271 h 1146"/>
                    <a:gd name="T118" fmla="*/ 606 w 988"/>
                    <a:gd name="T119" fmla="*/ 340 h 1146"/>
                    <a:gd name="T120" fmla="*/ 671 w 988"/>
                    <a:gd name="T121" fmla="*/ 317 h 1146"/>
                    <a:gd name="T122" fmla="*/ 653 w 988"/>
                    <a:gd name="T123" fmla="*/ 338 h 1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88" h="1146">
                      <a:moveTo>
                        <a:pt x="602" y="62"/>
                      </a:moveTo>
                      <a:cubicBezTo>
                        <a:pt x="603" y="66"/>
                        <a:pt x="608" y="59"/>
                        <a:pt x="606" y="68"/>
                      </a:cubicBezTo>
                      <a:cubicBezTo>
                        <a:pt x="608" y="68"/>
                        <a:pt x="610" y="68"/>
                        <a:pt x="612" y="68"/>
                      </a:cubicBezTo>
                      <a:cubicBezTo>
                        <a:pt x="614" y="66"/>
                        <a:pt x="616" y="63"/>
                        <a:pt x="615" y="58"/>
                      </a:cubicBezTo>
                      <a:cubicBezTo>
                        <a:pt x="618" y="57"/>
                        <a:pt x="619" y="56"/>
                        <a:pt x="619" y="53"/>
                      </a:cubicBezTo>
                      <a:cubicBezTo>
                        <a:pt x="625" y="55"/>
                        <a:pt x="620" y="47"/>
                        <a:pt x="626" y="49"/>
                      </a:cubicBezTo>
                      <a:cubicBezTo>
                        <a:pt x="626" y="45"/>
                        <a:pt x="626" y="40"/>
                        <a:pt x="626" y="36"/>
                      </a:cubicBezTo>
                      <a:cubicBezTo>
                        <a:pt x="633" y="35"/>
                        <a:pt x="636" y="34"/>
                        <a:pt x="641" y="36"/>
                      </a:cubicBezTo>
                      <a:cubicBezTo>
                        <a:pt x="643" y="37"/>
                        <a:pt x="642" y="40"/>
                        <a:pt x="643" y="41"/>
                      </a:cubicBezTo>
                      <a:cubicBezTo>
                        <a:pt x="644" y="42"/>
                        <a:pt x="646" y="41"/>
                        <a:pt x="647" y="41"/>
                      </a:cubicBezTo>
                      <a:cubicBezTo>
                        <a:pt x="649" y="42"/>
                        <a:pt x="650" y="45"/>
                        <a:pt x="653" y="45"/>
                      </a:cubicBezTo>
                      <a:cubicBezTo>
                        <a:pt x="653" y="51"/>
                        <a:pt x="650" y="53"/>
                        <a:pt x="647" y="55"/>
                      </a:cubicBezTo>
                      <a:cubicBezTo>
                        <a:pt x="651" y="57"/>
                        <a:pt x="649" y="64"/>
                        <a:pt x="654" y="66"/>
                      </a:cubicBezTo>
                      <a:cubicBezTo>
                        <a:pt x="653" y="70"/>
                        <a:pt x="648" y="71"/>
                        <a:pt x="647" y="75"/>
                      </a:cubicBezTo>
                      <a:cubicBezTo>
                        <a:pt x="644" y="75"/>
                        <a:pt x="642" y="78"/>
                        <a:pt x="641" y="75"/>
                      </a:cubicBezTo>
                      <a:cubicBezTo>
                        <a:pt x="638" y="77"/>
                        <a:pt x="638" y="82"/>
                        <a:pt x="636" y="84"/>
                      </a:cubicBezTo>
                      <a:cubicBezTo>
                        <a:pt x="634" y="83"/>
                        <a:pt x="637" y="79"/>
                        <a:pt x="628" y="81"/>
                      </a:cubicBezTo>
                      <a:cubicBezTo>
                        <a:pt x="628" y="79"/>
                        <a:pt x="631" y="79"/>
                        <a:pt x="632" y="79"/>
                      </a:cubicBezTo>
                      <a:cubicBezTo>
                        <a:pt x="628" y="73"/>
                        <a:pt x="621" y="81"/>
                        <a:pt x="615" y="79"/>
                      </a:cubicBezTo>
                      <a:cubicBezTo>
                        <a:pt x="617" y="85"/>
                        <a:pt x="615" y="83"/>
                        <a:pt x="615" y="90"/>
                      </a:cubicBezTo>
                      <a:cubicBezTo>
                        <a:pt x="613" y="90"/>
                        <a:pt x="614" y="88"/>
                        <a:pt x="613" y="86"/>
                      </a:cubicBezTo>
                      <a:cubicBezTo>
                        <a:pt x="609" y="87"/>
                        <a:pt x="610" y="93"/>
                        <a:pt x="604" y="92"/>
                      </a:cubicBezTo>
                      <a:cubicBezTo>
                        <a:pt x="605" y="94"/>
                        <a:pt x="608" y="93"/>
                        <a:pt x="608" y="96"/>
                      </a:cubicBezTo>
                      <a:cubicBezTo>
                        <a:pt x="608" y="99"/>
                        <a:pt x="606" y="100"/>
                        <a:pt x="606" y="103"/>
                      </a:cubicBezTo>
                      <a:cubicBezTo>
                        <a:pt x="602" y="99"/>
                        <a:pt x="596" y="110"/>
                        <a:pt x="595" y="109"/>
                      </a:cubicBezTo>
                      <a:cubicBezTo>
                        <a:pt x="594" y="108"/>
                        <a:pt x="591" y="106"/>
                        <a:pt x="591" y="112"/>
                      </a:cubicBezTo>
                      <a:cubicBezTo>
                        <a:pt x="589" y="112"/>
                        <a:pt x="586" y="112"/>
                        <a:pt x="584" y="112"/>
                      </a:cubicBezTo>
                      <a:cubicBezTo>
                        <a:pt x="581" y="113"/>
                        <a:pt x="582" y="117"/>
                        <a:pt x="582" y="120"/>
                      </a:cubicBezTo>
                      <a:cubicBezTo>
                        <a:pt x="579" y="118"/>
                        <a:pt x="578" y="118"/>
                        <a:pt x="578" y="122"/>
                      </a:cubicBezTo>
                      <a:cubicBezTo>
                        <a:pt x="574" y="118"/>
                        <a:pt x="573" y="121"/>
                        <a:pt x="569" y="122"/>
                      </a:cubicBezTo>
                      <a:cubicBezTo>
                        <a:pt x="570" y="123"/>
                        <a:pt x="571" y="126"/>
                        <a:pt x="571" y="129"/>
                      </a:cubicBezTo>
                      <a:cubicBezTo>
                        <a:pt x="566" y="125"/>
                        <a:pt x="568" y="130"/>
                        <a:pt x="565" y="135"/>
                      </a:cubicBezTo>
                      <a:cubicBezTo>
                        <a:pt x="563" y="139"/>
                        <a:pt x="558" y="143"/>
                        <a:pt x="557" y="151"/>
                      </a:cubicBezTo>
                      <a:cubicBezTo>
                        <a:pt x="553" y="154"/>
                        <a:pt x="551" y="159"/>
                        <a:pt x="548" y="163"/>
                      </a:cubicBezTo>
                      <a:cubicBezTo>
                        <a:pt x="548" y="166"/>
                        <a:pt x="550" y="163"/>
                        <a:pt x="550" y="163"/>
                      </a:cubicBezTo>
                      <a:cubicBezTo>
                        <a:pt x="552" y="163"/>
                        <a:pt x="551" y="164"/>
                        <a:pt x="552" y="165"/>
                      </a:cubicBezTo>
                      <a:cubicBezTo>
                        <a:pt x="553" y="165"/>
                        <a:pt x="555" y="168"/>
                        <a:pt x="556" y="168"/>
                      </a:cubicBezTo>
                      <a:cubicBezTo>
                        <a:pt x="557" y="169"/>
                        <a:pt x="559" y="164"/>
                        <a:pt x="563" y="168"/>
                      </a:cubicBezTo>
                      <a:cubicBezTo>
                        <a:pt x="564" y="169"/>
                        <a:pt x="565" y="170"/>
                        <a:pt x="567" y="170"/>
                      </a:cubicBezTo>
                      <a:cubicBezTo>
                        <a:pt x="567" y="173"/>
                        <a:pt x="567" y="175"/>
                        <a:pt x="567" y="178"/>
                      </a:cubicBezTo>
                      <a:cubicBezTo>
                        <a:pt x="567" y="180"/>
                        <a:pt x="570" y="179"/>
                        <a:pt x="571" y="181"/>
                      </a:cubicBezTo>
                      <a:cubicBezTo>
                        <a:pt x="572" y="183"/>
                        <a:pt x="575" y="183"/>
                        <a:pt x="574" y="187"/>
                      </a:cubicBezTo>
                      <a:cubicBezTo>
                        <a:pt x="584" y="186"/>
                        <a:pt x="591" y="189"/>
                        <a:pt x="597" y="187"/>
                      </a:cubicBezTo>
                      <a:cubicBezTo>
                        <a:pt x="598" y="194"/>
                        <a:pt x="606" y="192"/>
                        <a:pt x="610" y="196"/>
                      </a:cubicBezTo>
                      <a:cubicBezTo>
                        <a:pt x="611" y="197"/>
                        <a:pt x="611" y="196"/>
                        <a:pt x="612" y="198"/>
                      </a:cubicBezTo>
                      <a:cubicBezTo>
                        <a:pt x="612" y="201"/>
                        <a:pt x="614" y="198"/>
                        <a:pt x="613" y="198"/>
                      </a:cubicBezTo>
                      <a:cubicBezTo>
                        <a:pt x="616" y="198"/>
                        <a:pt x="616" y="201"/>
                        <a:pt x="617" y="202"/>
                      </a:cubicBezTo>
                      <a:cubicBezTo>
                        <a:pt x="620" y="203"/>
                        <a:pt x="624" y="201"/>
                        <a:pt x="623" y="206"/>
                      </a:cubicBezTo>
                      <a:cubicBezTo>
                        <a:pt x="633" y="205"/>
                        <a:pt x="638" y="209"/>
                        <a:pt x="647" y="209"/>
                      </a:cubicBezTo>
                      <a:cubicBezTo>
                        <a:pt x="647" y="215"/>
                        <a:pt x="646" y="221"/>
                        <a:pt x="649" y="224"/>
                      </a:cubicBezTo>
                      <a:cubicBezTo>
                        <a:pt x="649" y="224"/>
                        <a:pt x="651" y="227"/>
                        <a:pt x="651" y="226"/>
                      </a:cubicBezTo>
                      <a:cubicBezTo>
                        <a:pt x="651" y="228"/>
                        <a:pt x="649" y="230"/>
                        <a:pt x="649" y="230"/>
                      </a:cubicBezTo>
                      <a:cubicBezTo>
                        <a:pt x="650" y="232"/>
                        <a:pt x="651" y="230"/>
                        <a:pt x="653" y="232"/>
                      </a:cubicBezTo>
                      <a:cubicBezTo>
                        <a:pt x="653" y="232"/>
                        <a:pt x="649" y="237"/>
                        <a:pt x="654" y="235"/>
                      </a:cubicBezTo>
                      <a:cubicBezTo>
                        <a:pt x="653" y="237"/>
                        <a:pt x="652" y="238"/>
                        <a:pt x="653" y="241"/>
                      </a:cubicBezTo>
                      <a:cubicBezTo>
                        <a:pt x="653" y="243"/>
                        <a:pt x="654" y="242"/>
                        <a:pt x="654" y="241"/>
                      </a:cubicBezTo>
                      <a:cubicBezTo>
                        <a:pt x="657" y="241"/>
                        <a:pt x="655" y="244"/>
                        <a:pt x="656" y="245"/>
                      </a:cubicBezTo>
                      <a:cubicBezTo>
                        <a:pt x="657" y="245"/>
                        <a:pt x="659" y="244"/>
                        <a:pt x="660" y="245"/>
                      </a:cubicBezTo>
                      <a:cubicBezTo>
                        <a:pt x="662" y="247"/>
                        <a:pt x="669" y="247"/>
                        <a:pt x="675" y="245"/>
                      </a:cubicBezTo>
                      <a:cubicBezTo>
                        <a:pt x="677" y="237"/>
                        <a:pt x="677" y="233"/>
                        <a:pt x="675" y="226"/>
                      </a:cubicBezTo>
                      <a:cubicBezTo>
                        <a:pt x="676" y="224"/>
                        <a:pt x="672" y="225"/>
                        <a:pt x="671" y="224"/>
                      </a:cubicBezTo>
                      <a:cubicBezTo>
                        <a:pt x="669" y="221"/>
                        <a:pt x="674" y="215"/>
                        <a:pt x="667" y="217"/>
                      </a:cubicBezTo>
                      <a:cubicBezTo>
                        <a:pt x="669" y="215"/>
                        <a:pt x="672" y="215"/>
                        <a:pt x="671" y="211"/>
                      </a:cubicBezTo>
                      <a:cubicBezTo>
                        <a:pt x="679" y="213"/>
                        <a:pt x="678" y="207"/>
                        <a:pt x="684" y="207"/>
                      </a:cubicBezTo>
                      <a:cubicBezTo>
                        <a:pt x="687" y="208"/>
                        <a:pt x="685" y="203"/>
                        <a:pt x="686" y="202"/>
                      </a:cubicBezTo>
                      <a:cubicBezTo>
                        <a:pt x="686" y="202"/>
                        <a:pt x="691" y="204"/>
                        <a:pt x="692" y="202"/>
                      </a:cubicBezTo>
                      <a:cubicBezTo>
                        <a:pt x="687" y="194"/>
                        <a:pt x="694" y="186"/>
                        <a:pt x="690" y="181"/>
                      </a:cubicBezTo>
                      <a:cubicBezTo>
                        <a:pt x="690" y="179"/>
                        <a:pt x="687" y="181"/>
                        <a:pt x="688" y="181"/>
                      </a:cubicBezTo>
                      <a:cubicBezTo>
                        <a:pt x="685" y="179"/>
                        <a:pt x="688" y="175"/>
                        <a:pt x="682" y="176"/>
                      </a:cubicBezTo>
                      <a:cubicBezTo>
                        <a:pt x="683" y="172"/>
                        <a:pt x="680" y="172"/>
                        <a:pt x="680" y="168"/>
                      </a:cubicBezTo>
                      <a:cubicBezTo>
                        <a:pt x="680" y="164"/>
                        <a:pt x="682" y="162"/>
                        <a:pt x="686" y="163"/>
                      </a:cubicBezTo>
                      <a:cubicBezTo>
                        <a:pt x="683" y="161"/>
                        <a:pt x="688" y="150"/>
                        <a:pt x="680" y="150"/>
                      </a:cubicBezTo>
                      <a:cubicBezTo>
                        <a:pt x="682" y="148"/>
                        <a:pt x="682" y="147"/>
                        <a:pt x="682" y="144"/>
                      </a:cubicBezTo>
                      <a:cubicBezTo>
                        <a:pt x="682" y="144"/>
                        <a:pt x="680" y="143"/>
                        <a:pt x="680" y="142"/>
                      </a:cubicBezTo>
                      <a:cubicBezTo>
                        <a:pt x="681" y="142"/>
                        <a:pt x="683" y="142"/>
                        <a:pt x="682" y="140"/>
                      </a:cubicBezTo>
                      <a:cubicBezTo>
                        <a:pt x="682" y="139"/>
                        <a:pt x="680" y="138"/>
                        <a:pt x="680" y="137"/>
                      </a:cubicBezTo>
                      <a:cubicBezTo>
                        <a:pt x="680" y="134"/>
                        <a:pt x="684" y="130"/>
                        <a:pt x="680" y="129"/>
                      </a:cubicBezTo>
                      <a:cubicBezTo>
                        <a:pt x="681" y="126"/>
                        <a:pt x="696" y="125"/>
                        <a:pt x="694" y="131"/>
                      </a:cubicBezTo>
                      <a:cubicBezTo>
                        <a:pt x="701" y="131"/>
                        <a:pt x="711" y="133"/>
                        <a:pt x="714" y="127"/>
                      </a:cubicBezTo>
                      <a:cubicBezTo>
                        <a:pt x="718" y="132"/>
                        <a:pt x="728" y="132"/>
                        <a:pt x="727" y="142"/>
                      </a:cubicBezTo>
                      <a:cubicBezTo>
                        <a:pt x="732" y="142"/>
                        <a:pt x="737" y="142"/>
                        <a:pt x="742" y="142"/>
                      </a:cubicBezTo>
                      <a:cubicBezTo>
                        <a:pt x="741" y="145"/>
                        <a:pt x="743" y="146"/>
                        <a:pt x="746" y="146"/>
                      </a:cubicBezTo>
                      <a:cubicBezTo>
                        <a:pt x="746" y="150"/>
                        <a:pt x="745" y="153"/>
                        <a:pt x="746" y="157"/>
                      </a:cubicBezTo>
                      <a:cubicBezTo>
                        <a:pt x="746" y="161"/>
                        <a:pt x="751" y="165"/>
                        <a:pt x="748" y="166"/>
                      </a:cubicBezTo>
                      <a:cubicBezTo>
                        <a:pt x="748" y="169"/>
                        <a:pt x="751" y="168"/>
                        <a:pt x="753" y="168"/>
                      </a:cubicBezTo>
                      <a:cubicBezTo>
                        <a:pt x="752" y="174"/>
                        <a:pt x="760" y="171"/>
                        <a:pt x="755" y="176"/>
                      </a:cubicBezTo>
                      <a:cubicBezTo>
                        <a:pt x="763" y="177"/>
                        <a:pt x="765" y="173"/>
                        <a:pt x="772" y="174"/>
                      </a:cubicBezTo>
                      <a:cubicBezTo>
                        <a:pt x="772" y="172"/>
                        <a:pt x="771" y="171"/>
                        <a:pt x="770" y="170"/>
                      </a:cubicBezTo>
                      <a:cubicBezTo>
                        <a:pt x="771" y="166"/>
                        <a:pt x="773" y="166"/>
                        <a:pt x="776" y="168"/>
                      </a:cubicBezTo>
                      <a:cubicBezTo>
                        <a:pt x="773" y="162"/>
                        <a:pt x="780" y="163"/>
                        <a:pt x="781" y="161"/>
                      </a:cubicBezTo>
                      <a:cubicBezTo>
                        <a:pt x="782" y="159"/>
                        <a:pt x="779" y="159"/>
                        <a:pt x="779" y="159"/>
                      </a:cubicBezTo>
                      <a:cubicBezTo>
                        <a:pt x="779" y="157"/>
                        <a:pt x="783" y="156"/>
                        <a:pt x="787" y="155"/>
                      </a:cubicBezTo>
                      <a:cubicBezTo>
                        <a:pt x="783" y="159"/>
                        <a:pt x="786" y="159"/>
                        <a:pt x="790" y="165"/>
                      </a:cubicBezTo>
                      <a:cubicBezTo>
                        <a:pt x="793" y="167"/>
                        <a:pt x="795" y="172"/>
                        <a:pt x="802" y="172"/>
                      </a:cubicBezTo>
                      <a:cubicBezTo>
                        <a:pt x="801" y="174"/>
                        <a:pt x="798" y="173"/>
                        <a:pt x="798" y="176"/>
                      </a:cubicBezTo>
                      <a:cubicBezTo>
                        <a:pt x="799" y="178"/>
                        <a:pt x="802" y="178"/>
                        <a:pt x="802" y="181"/>
                      </a:cubicBezTo>
                      <a:cubicBezTo>
                        <a:pt x="804" y="182"/>
                        <a:pt x="803" y="178"/>
                        <a:pt x="804" y="178"/>
                      </a:cubicBezTo>
                      <a:cubicBezTo>
                        <a:pt x="808" y="176"/>
                        <a:pt x="802" y="185"/>
                        <a:pt x="809" y="183"/>
                      </a:cubicBezTo>
                      <a:cubicBezTo>
                        <a:pt x="806" y="188"/>
                        <a:pt x="810" y="190"/>
                        <a:pt x="805" y="194"/>
                      </a:cubicBezTo>
                      <a:cubicBezTo>
                        <a:pt x="806" y="198"/>
                        <a:pt x="811" y="196"/>
                        <a:pt x="813" y="198"/>
                      </a:cubicBezTo>
                      <a:cubicBezTo>
                        <a:pt x="813" y="199"/>
                        <a:pt x="810" y="201"/>
                        <a:pt x="811" y="202"/>
                      </a:cubicBezTo>
                      <a:cubicBezTo>
                        <a:pt x="812" y="203"/>
                        <a:pt x="815" y="203"/>
                        <a:pt x="817" y="204"/>
                      </a:cubicBezTo>
                      <a:cubicBezTo>
                        <a:pt x="818" y="204"/>
                        <a:pt x="819" y="207"/>
                        <a:pt x="820" y="207"/>
                      </a:cubicBezTo>
                      <a:cubicBezTo>
                        <a:pt x="823" y="209"/>
                        <a:pt x="827" y="210"/>
                        <a:pt x="830" y="213"/>
                      </a:cubicBezTo>
                      <a:cubicBezTo>
                        <a:pt x="832" y="214"/>
                        <a:pt x="834" y="206"/>
                        <a:pt x="835" y="211"/>
                      </a:cubicBezTo>
                      <a:cubicBezTo>
                        <a:pt x="835" y="216"/>
                        <a:pt x="831" y="216"/>
                        <a:pt x="826" y="217"/>
                      </a:cubicBezTo>
                      <a:cubicBezTo>
                        <a:pt x="829" y="220"/>
                        <a:pt x="835" y="222"/>
                        <a:pt x="841" y="222"/>
                      </a:cubicBezTo>
                      <a:cubicBezTo>
                        <a:pt x="840" y="225"/>
                        <a:pt x="842" y="226"/>
                        <a:pt x="845" y="226"/>
                      </a:cubicBezTo>
                      <a:cubicBezTo>
                        <a:pt x="844" y="230"/>
                        <a:pt x="845" y="232"/>
                        <a:pt x="848" y="232"/>
                      </a:cubicBezTo>
                      <a:cubicBezTo>
                        <a:pt x="847" y="234"/>
                        <a:pt x="846" y="237"/>
                        <a:pt x="846" y="241"/>
                      </a:cubicBezTo>
                      <a:cubicBezTo>
                        <a:pt x="843" y="242"/>
                        <a:pt x="839" y="242"/>
                        <a:pt x="835" y="245"/>
                      </a:cubicBezTo>
                      <a:cubicBezTo>
                        <a:pt x="834" y="245"/>
                        <a:pt x="835" y="246"/>
                        <a:pt x="833" y="247"/>
                      </a:cubicBezTo>
                      <a:cubicBezTo>
                        <a:pt x="831" y="247"/>
                        <a:pt x="830" y="247"/>
                        <a:pt x="830" y="248"/>
                      </a:cubicBezTo>
                      <a:cubicBezTo>
                        <a:pt x="829" y="252"/>
                        <a:pt x="825" y="249"/>
                        <a:pt x="826" y="248"/>
                      </a:cubicBezTo>
                      <a:cubicBezTo>
                        <a:pt x="825" y="249"/>
                        <a:pt x="823" y="251"/>
                        <a:pt x="822" y="252"/>
                      </a:cubicBezTo>
                      <a:cubicBezTo>
                        <a:pt x="822" y="253"/>
                        <a:pt x="821" y="257"/>
                        <a:pt x="820" y="258"/>
                      </a:cubicBezTo>
                      <a:cubicBezTo>
                        <a:pt x="819" y="259"/>
                        <a:pt x="812" y="257"/>
                        <a:pt x="817" y="260"/>
                      </a:cubicBezTo>
                      <a:cubicBezTo>
                        <a:pt x="814" y="263"/>
                        <a:pt x="808" y="261"/>
                        <a:pt x="805" y="261"/>
                      </a:cubicBezTo>
                      <a:cubicBezTo>
                        <a:pt x="801" y="262"/>
                        <a:pt x="798" y="262"/>
                        <a:pt x="794" y="261"/>
                      </a:cubicBezTo>
                      <a:cubicBezTo>
                        <a:pt x="791" y="261"/>
                        <a:pt x="791" y="260"/>
                        <a:pt x="789" y="260"/>
                      </a:cubicBezTo>
                      <a:cubicBezTo>
                        <a:pt x="780" y="258"/>
                        <a:pt x="772" y="260"/>
                        <a:pt x="764" y="261"/>
                      </a:cubicBezTo>
                      <a:cubicBezTo>
                        <a:pt x="758" y="264"/>
                        <a:pt x="756" y="271"/>
                        <a:pt x="748" y="273"/>
                      </a:cubicBezTo>
                      <a:cubicBezTo>
                        <a:pt x="752" y="277"/>
                        <a:pt x="744" y="277"/>
                        <a:pt x="742" y="280"/>
                      </a:cubicBezTo>
                      <a:cubicBezTo>
                        <a:pt x="743" y="282"/>
                        <a:pt x="744" y="283"/>
                        <a:pt x="744" y="286"/>
                      </a:cubicBezTo>
                      <a:cubicBezTo>
                        <a:pt x="747" y="284"/>
                        <a:pt x="747" y="280"/>
                        <a:pt x="749" y="278"/>
                      </a:cubicBezTo>
                      <a:cubicBezTo>
                        <a:pt x="751" y="277"/>
                        <a:pt x="757" y="278"/>
                        <a:pt x="757" y="274"/>
                      </a:cubicBezTo>
                      <a:cubicBezTo>
                        <a:pt x="757" y="268"/>
                        <a:pt x="760" y="279"/>
                        <a:pt x="761" y="271"/>
                      </a:cubicBezTo>
                      <a:cubicBezTo>
                        <a:pt x="763" y="269"/>
                        <a:pt x="764" y="273"/>
                        <a:pt x="764" y="273"/>
                      </a:cubicBezTo>
                      <a:cubicBezTo>
                        <a:pt x="766" y="272"/>
                        <a:pt x="765" y="269"/>
                        <a:pt x="766" y="269"/>
                      </a:cubicBezTo>
                      <a:cubicBezTo>
                        <a:pt x="770" y="268"/>
                        <a:pt x="773" y="269"/>
                        <a:pt x="779" y="269"/>
                      </a:cubicBezTo>
                      <a:cubicBezTo>
                        <a:pt x="780" y="271"/>
                        <a:pt x="781" y="270"/>
                        <a:pt x="781" y="269"/>
                      </a:cubicBezTo>
                      <a:cubicBezTo>
                        <a:pt x="784" y="268"/>
                        <a:pt x="784" y="279"/>
                        <a:pt x="779" y="276"/>
                      </a:cubicBezTo>
                      <a:cubicBezTo>
                        <a:pt x="784" y="281"/>
                        <a:pt x="776" y="282"/>
                        <a:pt x="777" y="289"/>
                      </a:cubicBezTo>
                      <a:cubicBezTo>
                        <a:pt x="778" y="291"/>
                        <a:pt x="779" y="292"/>
                        <a:pt x="779" y="295"/>
                      </a:cubicBezTo>
                      <a:cubicBezTo>
                        <a:pt x="781" y="294"/>
                        <a:pt x="783" y="293"/>
                        <a:pt x="783" y="295"/>
                      </a:cubicBezTo>
                      <a:cubicBezTo>
                        <a:pt x="783" y="297"/>
                        <a:pt x="785" y="296"/>
                        <a:pt x="787" y="297"/>
                      </a:cubicBezTo>
                      <a:cubicBezTo>
                        <a:pt x="788" y="297"/>
                        <a:pt x="790" y="300"/>
                        <a:pt x="790" y="301"/>
                      </a:cubicBezTo>
                      <a:cubicBezTo>
                        <a:pt x="791" y="301"/>
                        <a:pt x="793" y="300"/>
                        <a:pt x="794" y="301"/>
                      </a:cubicBezTo>
                      <a:cubicBezTo>
                        <a:pt x="795" y="301"/>
                        <a:pt x="796" y="302"/>
                        <a:pt x="796" y="302"/>
                      </a:cubicBezTo>
                      <a:cubicBezTo>
                        <a:pt x="799" y="303"/>
                        <a:pt x="801" y="298"/>
                        <a:pt x="804" y="302"/>
                      </a:cubicBezTo>
                      <a:cubicBezTo>
                        <a:pt x="806" y="303"/>
                        <a:pt x="804" y="299"/>
                        <a:pt x="805" y="299"/>
                      </a:cubicBezTo>
                      <a:cubicBezTo>
                        <a:pt x="806" y="298"/>
                        <a:pt x="809" y="299"/>
                        <a:pt x="809" y="299"/>
                      </a:cubicBezTo>
                      <a:cubicBezTo>
                        <a:pt x="810" y="297"/>
                        <a:pt x="808" y="295"/>
                        <a:pt x="809" y="293"/>
                      </a:cubicBezTo>
                      <a:cubicBezTo>
                        <a:pt x="812" y="292"/>
                        <a:pt x="813" y="295"/>
                        <a:pt x="813" y="297"/>
                      </a:cubicBezTo>
                      <a:cubicBezTo>
                        <a:pt x="814" y="300"/>
                        <a:pt x="819" y="298"/>
                        <a:pt x="817" y="304"/>
                      </a:cubicBezTo>
                      <a:cubicBezTo>
                        <a:pt x="814" y="305"/>
                        <a:pt x="813" y="302"/>
                        <a:pt x="811" y="302"/>
                      </a:cubicBezTo>
                      <a:cubicBezTo>
                        <a:pt x="808" y="303"/>
                        <a:pt x="808" y="307"/>
                        <a:pt x="805" y="308"/>
                      </a:cubicBezTo>
                      <a:cubicBezTo>
                        <a:pt x="804" y="309"/>
                        <a:pt x="801" y="308"/>
                        <a:pt x="800" y="308"/>
                      </a:cubicBezTo>
                      <a:cubicBezTo>
                        <a:pt x="796" y="309"/>
                        <a:pt x="797" y="313"/>
                        <a:pt x="790" y="312"/>
                      </a:cubicBezTo>
                      <a:cubicBezTo>
                        <a:pt x="787" y="311"/>
                        <a:pt x="788" y="316"/>
                        <a:pt x="787" y="317"/>
                      </a:cubicBezTo>
                      <a:cubicBezTo>
                        <a:pt x="786" y="318"/>
                        <a:pt x="784" y="316"/>
                        <a:pt x="785" y="315"/>
                      </a:cubicBezTo>
                      <a:cubicBezTo>
                        <a:pt x="781" y="318"/>
                        <a:pt x="782" y="322"/>
                        <a:pt x="776" y="321"/>
                      </a:cubicBezTo>
                      <a:cubicBezTo>
                        <a:pt x="779" y="317"/>
                        <a:pt x="775" y="319"/>
                        <a:pt x="776" y="314"/>
                      </a:cubicBezTo>
                      <a:cubicBezTo>
                        <a:pt x="779" y="312"/>
                        <a:pt x="781" y="308"/>
                        <a:pt x="785" y="312"/>
                      </a:cubicBezTo>
                      <a:cubicBezTo>
                        <a:pt x="786" y="306"/>
                        <a:pt x="782" y="306"/>
                        <a:pt x="779" y="304"/>
                      </a:cubicBezTo>
                      <a:cubicBezTo>
                        <a:pt x="775" y="303"/>
                        <a:pt x="772" y="310"/>
                        <a:pt x="768" y="310"/>
                      </a:cubicBezTo>
                      <a:cubicBezTo>
                        <a:pt x="768" y="310"/>
                        <a:pt x="763" y="311"/>
                        <a:pt x="762" y="312"/>
                      </a:cubicBezTo>
                      <a:cubicBezTo>
                        <a:pt x="761" y="313"/>
                        <a:pt x="761" y="313"/>
                        <a:pt x="761" y="315"/>
                      </a:cubicBezTo>
                      <a:cubicBezTo>
                        <a:pt x="750" y="314"/>
                        <a:pt x="751" y="321"/>
                        <a:pt x="742" y="317"/>
                      </a:cubicBezTo>
                      <a:cubicBezTo>
                        <a:pt x="745" y="320"/>
                        <a:pt x="747" y="321"/>
                        <a:pt x="738" y="321"/>
                      </a:cubicBezTo>
                      <a:cubicBezTo>
                        <a:pt x="734" y="324"/>
                        <a:pt x="733" y="334"/>
                        <a:pt x="738" y="336"/>
                      </a:cubicBezTo>
                      <a:cubicBezTo>
                        <a:pt x="738" y="340"/>
                        <a:pt x="733" y="338"/>
                        <a:pt x="735" y="343"/>
                      </a:cubicBezTo>
                      <a:cubicBezTo>
                        <a:pt x="733" y="344"/>
                        <a:pt x="731" y="343"/>
                        <a:pt x="729" y="343"/>
                      </a:cubicBezTo>
                      <a:cubicBezTo>
                        <a:pt x="727" y="344"/>
                        <a:pt x="727" y="346"/>
                        <a:pt x="725" y="347"/>
                      </a:cubicBezTo>
                      <a:cubicBezTo>
                        <a:pt x="722" y="349"/>
                        <a:pt x="717" y="348"/>
                        <a:pt x="714" y="351"/>
                      </a:cubicBezTo>
                      <a:cubicBezTo>
                        <a:pt x="713" y="352"/>
                        <a:pt x="711" y="353"/>
                        <a:pt x="710" y="355"/>
                      </a:cubicBezTo>
                      <a:cubicBezTo>
                        <a:pt x="708" y="357"/>
                        <a:pt x="708" y="361"/>
                        <a:pt x="705" y="364"/>
                      </a:cubicBezTo>
                      <a:cubicBezTo>
                        <a:pt x="703" y="366"/>
                        <a:pt x="699" y="366"/>
                        <a:pt x="701" y="373"/>
                      </a:cubicBezTo>
                      <a:cubicBezTo>
                        <a:pt x="697" y="373"/>
                        <a:pt x="697" y="368"/>
                        <a:pt x="694" y="368"/>
                      </a:cubicBezTo>
                      <a:cubicBezTo>
                        <a:pt x="692" y="368"/>
                        <a:pt x="692" y="371"/>
                        <a:pt x="690" y="371"/>
                      </a:cubicBezTo>
                      <a:cubicBezTo>
                        <a:pt x="697" y="379"/>
                        <a:pt x="696" y="385"/>
                        <a:pt x="697" y="396"/>
                      </a:cubicBezTo>
                      <a:cubicBezTo>
                        <a:pt x="693" y="394"/>
                        <a:pt x="695" y="398"/>
                        <a:pt x="694" y="399"/>
                      </a:cubicBezTo>
                      <a:cubicBezTo>
                        <a:pt x="693" y="400"/>
                        <a:pt x="690" y="399"/>
                        <a:pt x="690" y="399"/>
                      </a:cubicBezTo>
                      <a:cubicBezTo>
                        <a:pt x="688" y="401"/>
                        <a:pt x="688" y="402"/>
                        <a:pt x="686" y="403"/>
                      </a:cubicBezTo>
                      <a:cubicBezTo>
                        <a:pt x="684" y="405"/>
                        <a:pt x="682" y="408"/>
                        <a:pt x="680" y="409"/>
                      </a:cubicBezTo>
                      <a:cubicBezTo>
                        <a:pt x="678" y="410"/>
                        <a:pt x="675" y="408"/>
                        <a:pt x="673" y="411"/>
                      </a:cubicBezTo>
                      <a:cubicBezTo>
                        <a:pt x="669" y="412"/>
                        <a:pt x="667" y="416"/>
                        <a:pt x="666" y="420"/>
                      </a:cubicBezTo>
                      <a:cubicBezTo>
                        <a:pt x="661" y="420"/>
                        <a:pt x="662" y="426"/>
                        <a:pt x="656" y="425"/>
                      </a:cubicBezTo>
                      <a:cubicBezTo>
                        <a:pt x="658" y="432"/>
                        <a:pt x="652" y="446"/>
                        <a:pt x="660" y="446"/>
                      </a:cubicBezTo>
                      <a:cubicBezTo>
                        <a:pt x="656" y="453"/>
                        <a:pt x="663" y="453"/>
                        <a:pt x="662" y="463"/>
                      </a:cubicBezTo>
                      <a:cubicBezTo>
                        <a:pt x="662" y="465"/>
                        <a:pt x="664" y="464"/>
                        <a:pt x="666" y="465"/>
                      </a:cubicBezTo>
                      <a:cubicBezTo>
                        <a:pt x="663" y="470"/>
                        <a:pt x="666" y="470"/>
                        <a:pt x="666" y="478"/>
                      </a:cubicBezTo>
                      <a:cubicBezTo>
                        <a:pt x="662" y="478"/>
                        <a:pt x="659" y="479"/>
                        <a:pt x="658" y="481"/>
                      </a:cubicBezTo>
                      <a:cubicBezTo>
                        <a:pt x="655" y="481"/>
                        <a:pt x="657" y="478"/>
                        <a:pt x="656" y="476"/>
                      </a:cubicBezTo>
                      <a:cubicBezTo>
                        <a:pt x="655" y="474"/>
                        <a:pt x="652" y="475"/>
                        <a:pt x="651" y="474"/>
                      </a:cubicBezTo>
                      <a:cubicBezTo>
                        <a:pt x="650" y="473"/>
                        <a:pt x="651" y="469"/>
                        <a:pt x="647" y="470"/>
                      </a:cubicBezTo>
                      <a:cubicBezTo>
                        <a:pt x="648" y="466"/>
                        <a:pt x="650" y="462"/>
                        <a:pt x="643" y="461"/>
                      </a:cubicBezTo>
                      <a:cubicBezTo>
                        <a:pt x="646" y="452"/>
                        <a:pt x="642" y="453"/>
                        <a:pt x="641" y="444"/>
                      </a:cubicBezTo>
                      <a:cubicBezTo>
                        <a:pt x="640" y="444"/>
                        <a:pt x="639" y="446"/>
                        <a:pt x="638" y="446"/>
                      </a:cubicBezTo>
                      <a:cubicBezTo>
                        <a:pt x="638" y="445"/>
                        <a:pt x="638" y="443"/>
                        <a:pt x="638" y="442"/>
                      </a:cubicBezTo>
                      <a:cubicBezTo>
                        <a:pt x="635" y="443"/>
                        <a:pt x="625" y="445"/>
                        <a:pt x="623" y="442"/>
                      </a:cubicBezTo>
                      <a:cubicBezTo>
                        <a:pt x="621" y="441"/>
                        <a:pt x="621" y="439"/>
                        <a:pt x="619" y="439"/>
                      </a:cubicBezTo>
                      <a:cubicBezTo>
                        <a:pt x="618" y="438"/>
                        <a:pt x="615" y="441"/>
                        <a:pt x="612" y="440"/>
                      </a:cubicBezTo>
                      <a:cubicBezTo>
                        <a:pt x="612" y="440"/>
                        <a:pt x="619" y="434"/>
                        <a:pt x="612" y="437"/>
                      </a:cubicBezTo>
                      <a:cubicBezTo>
                        <a:pt x="611" y="437"/>
                        <a:pt x="612" y="438"/>
                        <a:pt x="610" y="439"/>
                      </a:cubicBezTo>
                      <a:cubicBezTo>
                        <a:pt x="605" y="439"/>
                        <a:pt x="597" y="439"/>
                        <a:pt x="593" y="437"/>
                      </a:cubicBezTo>
                      <a:cubicBezTo>
                        <a:pt x="589" y="436"/>
                        <a:pt x="592" y="443"/>
                        <a:pt x="591" y="446"/>
                      </a:cubicBezTo>
                      <a:cubicBezTo>
                        <a:pt x="581" y="444"/>
                        <a:pt x="569" y="444"/>
                        <a:pt x="557" y="442"/>
                      </a:cubicBezTo>
                      <a:cubicBezTo>
                        <a:pt x="556" y="443"/>
                        <a:pt x="556" y="444"/>
                        <a:pt x="554" y="444"/>
                      </a:cubicBezTo>
                      <a:cubicBezTo>
                        <a:pt x="552" y="445"/>
                        <a:pt x="552" y="448"/>
                        <a:pt x="550" y="448"/>
                      </a:cubicBezTo>
                      <a:cubicBezTo>
                        <a:pt x="548" y="448"/>
                        <a:pt x="549" y="450"/>
                        <a:pt x="548" y="452"/>
                      </a:cubicBezTo>
                      <a:cubicBezTo>
                        <a:pt x="546" y="452"/>
                        <a:pt x="543" y="451"/>
                        <a:pt x="541" y="452"/>
                      </a:cubicBezTo>
                      <a:cubicBezTo>
                        <a:pt x="539" y="452"/>
                        <a:pt x="539" y="456"/>
                        <a:pt x="535" y="455"/>
                      </a:cubicBezTo>
                      <a:cubicBezTo>
                        <a:pt x="536" y="459"/>
                        <a:pt x="533" y="468"/>
                        <a:pt x="537" y="468"/>
                      </a:cubicBezTo>
                      <a:cubicBezTo>
                        <a:pt x="535" y="471"/>
                        <a:pt x="534" y="474"/>
                        <a:pt x="531" y="476"/>
                      </a:cubicBezTo>
                      <a:cubicBezTo>
                        <a:pt x="532" y="481"/>
                        <a:pt x="531" y="486"/>
                        <a:pt x="531" y="491"/>
                      </a:cubicBezTo>
                      <a:cubicBezTo>
                        <a:pt x="532" y="493"/>
                        <a:pt x="533" y="494"/>
                        <a:pt x="533" y="496"/>
                      </a:cubicBezTo>
                      <a:cubicBezTo>
                        <a:pt x="533" y="501"/>
                        <a:pt x="535" y="506"/>
                        <a:pt x="531" y="509"/>
                      </a:cubicBezTo>
                      <a:cubicBezTo>
                        <a:pt x="531" y="512"/>
                        <a:pt x="536" y="510"/>
                        <a:pt x="537" y="511"/>
                      </a:cubicBezTo>
                      <a:cubicBezTo>
                        <a:pt x="537" y="512"/>
                        <a:pt x="535" y="514"/>
                        <a:pt x="535" y="515"/>
                      </a:cubicBezTo>
                      <a:cubicBezTo>
                        <a:pt x="535" y="514"/>
                        <a:pt x="537" y="517"/>
                        <a:pt x="537" y="517"/>
                      </a:cubicBezTo>
                      <a:cubicBezTo>
                        <a:pt x="538" y="519"/>
                        <a:pt x="540" y="517"/>
                        <a:pt x="541" y="519"/>
                      </a:cubicBezTo>
                      <a:cubicBezTo>
                        <a:pt x="541" y="519"/>
                        <a:pt x="540" y="522"/>
                        <a:pt x="541" y="522"/>
                      </a:cubicBezTo>
                      <a:cubicBezTo>
                        <a:pt x="541" y="523"/>
                        <a:pt x="542" y="522"/>
                        <a:pt x="543" y="522"/>
                      </a:cubicBezTo>
                      <a:cubicBezTo>
                        <a:pt x="543" y="523"/>
                        <a:pt x="542" y="526"/>
                        <a:pt x="543" y="526"/>
                      </a:cubicBezTo>
                      <a:cubicBezTo>
                        <a:pt x="544" y="527"/>
                        <a:pt x="548" y="530"/>
                        <a:pt x="548" y="534"/>
                      </a:cubicBezTo>
                      <a:cubicBezTo>
                        <a:pt x="563" y="535"/>
                        <a:pt x="571" y="531"/>
                        <a:pt x="578" y="534"/>
                      </a:cubicBezTo>
                      <a:cubicBezTo>
                        <a:pt x="580" y="533"/>
                        <a:pt x="580" y="531"/>
                        <a:pt x="582" y="530"/>
                      </a:cubicBezTo>
                      <a:cubicBezTo>
                        <a:pt x="583" y="528"/>
                        <a:pt x="586" y="525"/>
                        <a:pt x="587" y="521"/>
                      </a:cubicBezTo>
                      <a:cubicBezTo>
                        <a:pt x="588" y="519"/>
                        <a:pt x="590" y="517"/>
                        <a:pt x="587" y="517"/>
                      </a:cubicBezTo>
                      <a:cubicBezTo>
                        <a:pt x="592" y="511"/>
                        <a:pt x="605" y="507"/>
                        <a:pt x="615" y="511"/>
                      </a:cubicBezTo>
                      <a:cubicBezTo>
                        <a:pt x="611" y="516"/>
                        <a:pt x="610" y="523"/>
                        <a:pt x="606" y="528"/>
                      </a:cubicBezTo>
                      <a:cubicBezTo>
                        <a:pt x="604" y="533"/>
                        <a:pt x="609" y="533"/>
                        <a:pt x="608" y="537"/>
                      </a:cubicBezTo>
                      <a:cubicBezTo>
                        <a:pt x="604" y="538"/>
                        <a:pt x="602" y="542"/>
                        <a:pt x="600" y="547"/>
                      </a:cubicBezTo>
                      <a:cubicBezTo>
                        <a:pt x="600" y="548"/>
                        <a:pt x="600" y="549"/>
                        <a:pt x="598" y="548"/>
                      </a:cubicBezTo>
                      <a:cubicBezTo>
                        <a:pt x="598" y="553"/>
                        <a:pt x="607" y="547"/>
                        <a:pt x="604" y="554"/>
                      </a:cubicBezTo>
                      <a:cubicBezTo>
                        <a:pt x="608" y="554"/>
                        <a:pt x="610" y="551"/>
                        <a:pt x="615" y="552"/>
                      </a:cubicBezTo>
                      <a:cubicBezTo>
                        <a:pt x="614" y="556"/>
                        <a:pt x="619" y="555"/>
                        <a:pt x="619" y="558"/>
                      </a:cubicBezTo>
                      <a:cubicBezTo>
                        <a:pt x="629" y="554"/>
                        <a:pt x="630" y="561"/>
                        <a:pt x="641" y="560"/>
                      </a:cubicBezTo>
                      <a:cubicBezTo>
                        <a:pt x="637" y="564"/>
                        <a:pt x="644" y="570"/>
                        <a:pt x="638" y="573"/>
                      </a:cubicBezTo>
                      <a:cubicBezTo>
                        <a:pt x="641" y="577"/>
                        <a:pt x="639" y="588"/>
                        <a:pt x="638" y="593"/>
                      </a:cubicBezTo>
                      <a:cubicBezTo>
                        <a:pt x="638" y="596"/>
                        <a:pt x="641" y="597"/>
                        <a:pt x="645" y="597"/>
                      </a:cubicBezTo>
                      <a:cubicBezTo>
                        <a:pt x="644" y="601"/>
                        <a:pt x="649" y="600"/>
                        <a:pt x="649" y="603"/>
                      </a:cubicBezTo>
                      <a:cubicBezTo>
                        <a:pt x="649" y="605"/>
                        <a:pt x="655" y="603"/>
                        <a:pt x="654" y="606"/>
                      </a:cubicBezTo>
                      <a:cubicBezTo>
                        <a:pt x="661" y="601"/>
                        <a:pt x="672" y="607"/>
                        <a:pt x="677" y="604"/>
                      </a:cubicBezTo>
                      <a:cubicBezTo>
                        <a:pt x="677" y="606"/>
                        <a:pt x="677" y="607"/>
                        <a:pt x="677" y="608"/>
                      </a:cubicBezTo>
                      <a:cubicBezTo>
                        <a:pt x="680" y="608"/>
                        <a:pt x="686" y="604"/>
                        <a:pt x="686" y="610"/>
                      </a:cubicBezTo>
                      <a:cubicBezTo>
                        <a:pt x="688" y="609"/>
                        <a:pt x="689" y="608"/>
                        <a:pt x="692" y="608"/>
                      </a:cubicBezTo>
                      <a:cubicBezTo>
                        <a:pt x="693" y="607"/>
                        <a:pt x="694" y="606"/>
                        <a:pt x="695" y="604"/>
                      </a:cubicBezTo>
                      <a:cubicBezTo>
                        <a:pt x="696" y="603"/>
                        <a:pt x="697" y="605"/>
                        <a:pt x="697" y="603"/>
                      </a:cubicBezTo>
                      <a:cubicBezTo>
                        <a:pt x="697" y="600"/>
                        <a:pt x="700" y="604"/>
                        <a:pt x="701" y="601"/>
                      </a:cubicBezTo>
                      <a:cubicBezTo>
                        <a:pt x="701" y="600"/>
                        <a:pt x="701" y="597"/>
                        <a:pt x="701" y="597"/>
                      </a:cubicBezTo>
                      <a:cubicBezTo>
                        <a:pt x="702" y="596"/>
                        <a:pt x="703" y="599"/>
                        <a:pt x="703" y="599"/>
                      </a:cubicBezTo>
                      <a:cubicBezTo>
                        <a:pt x="704" y="598"/>
                        <a:pt x="705" y="596"/>
                        <a:pt x="707" y="595"/>
                      </a:cubicBezTo>
                      <a:cubicBezTo>
                        <a:pt x="708" y="594"/>
                        <a:pt x="711" y="592"/>
                        <a:pt x="714" y="589"/>
                      </a:cubicBezTo>
                      <a:cubicBezTo>
                        <a:pt x="715" y="589"/>
                        <a:pt x="716" y="588"/>
                        <a:pt x="716" y="586"/>
                      </a:cubicBezTo>
                      <a:cubicBezTo>
                        <a:pt x="718" y="588"/>
                        <a:pt x="737" y="589"/>
                        <a:pt x="727" y="591"/>
                      </a:cubicBezTo>
                      <a:cubicBezTo>
                        <a:pt x="728" y="594"/>
                        <a:pt x="732" y="593"/>
                        <a:pt x="735" y="593"/>
                      </a:cubicBezTo>
                      <a:cubicBezTo>
                        <a:pt x="736" y="593"/>
                        <a:pt x="736" y="591"/>
                        <a:pt x="736" y="589"/>
                      </a:cubicBezTo>
                      <a:cubicBezTo>
                        <a:pt x="741" y="589"/>
                        <a:pt x="746" y="589"/>
                        <a:pt x="751" y="589"/>
                      </a:cubicBezTo>
                      <a:cubicBezTo>
                        <a:pt x="749" y="595"/>
                        <a:pt x="759" y="593"/>
                        <a:pt x="764" y="595"/>
                      </a:cubicBezTo>
                      <a:cubicBezTo>
                        <a:pt x="765" y="595"/>
                        <a:pt x="764" y="597"/>
                        <a:pt x="766" y="597"/>
                      </a:cubicBezTo>
                      <a:cubicBezTo>
                        <a:pt x="768" y="597"/>
                        <a:pt x="768" y="599"/>
                        <a:pt x="770" y="599"/>
                      </a:cubicBezTo>
                      <a:cubicBezTo>
                        <a:pt x="774" y="599"/>
                        <a:pt x="775" y="597"/>
                        <a:pt x="777" y="597"/>
                      </a:cubicBezTo>
                      <a:cubicBezTo>
                        <a:pt x="787" y="596"/>
                        <a:pt x="796" y="598"/>
                        <a:pt x="805" y="599"/>
                      </a:cubicBezTo>
                      <a:cubicBezTo>
                        <a:pt x="805" y="602"/>
                        <a:pt x="807" y="606"/>
                        <a:pt x="807" y="603"/>
                      </a:cubicBezTo>
                      <a:cubicBezTo>
                        <a:pt x="809" y="603"/>
                        <a:pt x="808" y="604"/>
                        <a:pt x="807" y="604"/>
                      </a:cubicBezTo>
                      <a:cubicBezTo>
                        <a:pt x="807" y="609"/>
                        <a:pt x="812" y="605"/>
                        <a:pt x="815" y="608"/>
                      </a:cubicBezTo>
                      <a:cubicBezTo>
                        <a:pt x="815" y="609"/>
                        <a:pt x="814" y="612"/>
                        <a:pt x="815" y="612"/>
                      </a:cubicBezTo>
                      <a:cubicBezTo>
                        <a:pt x="817" y="613"/>
                        <a:pt x="820" y="611"/>
                        <a:pt x="822" y="612"/>
                      </a:cubicBezTo>
                      <a:cubicBezTo>
                        <a:pt x="821" y="616"/>
                        <a:pt x="823" y="617"/>
                        <a:pt x="826" y="619"/>
                      </a:cubicBezTo>
                      <a:cubicBezTo>
                        <a:pt x="829" y="622"/>
                        <a:pt x="832" y="624"/>
                        <a:pt x="833" y="629"/>
                      </a:cubicBezTo>
                      <a:cubicBezTo>
                        <a:pt x="845" y="628"/>
                        <a:pt x="850" y="634"/>
                        <a:pt x="859" y="630"/>
                      </a:cubicBezTo>
                      <a:cubicBezTo>
                        <a:pt x="857" y="638"/>
                        <a:pt x="870" y="630"/>
                        <a:pt x="867" y="638"/>
                      </a:cubicBezTo>
                      <a:cubicBezTo>
                        <a:pt x="873" y="635"/>
                        <a:pt x="873" y="643"/>
                        <a:pt x="878" y="644"/>
                      </a:cubicBezTo>
                      <a:cubicBezTo>
                        <a:pt x="880" y="644"/>
                        <a:pt x="880" y="649"/>
                        <a:pt x="884" y="647"/>
                      </a:cubicBezTo>
                      <a:cubicBezTo>
                        <a:pt x="878" y="652"/>
                        <a:pt x="886" y="651"/>
                        <a:pt x="885" y="657"/>
                      </a:cubicBezTo>
                      <a:cubicBezTo>
                        <a:pt x="885" y="660"/>
                        <a:pt x="889" y="659"/>
                        <a:pt x="891" y="660"/>
                      </a:cubicBezTo>
                      <a:cubicBezTo>
                        <a:pt x="892" y="661"/>
                        <a:pt x="891" y="666"/>
                        <a:pt x="895" y="664"/>
                      </a:cubicBezTo>
                      <a:cubicBezTo>
                        <a:pt x="888" y="671"/>
                        <a:pt x="904" y="673"/>
                        <a:pt x="899" y="679"/>
                      </a:cubicBezTo>
                      <a:cubicBezTo>
                        <a:pt x="902" y="678"/>
                        <a:pt x="904" y="679"/>
                        <a:pt x="904" y="683"/>
                      </a:cubicBezTo>
                      <a:cubicBezTo>
                        <a:pt x="914" y="681"/>
                        <a:pt x="926" y="684"/>
                        <a:pt x="930" y="692"/>
                      </a:cubicBezTo>
                      <a:cubicBezTo>
                        <a:pt x="939" y="692"/>
                        <a:pt x="944" y="695"/>
                        <a:pt x="954" y="694"/>
                      </a:cubicBezTo>
                      <a:cubicBezTo>
                        <a:pt x="955" y="695"/>
                        <a:pt x="951" y="696"/>
                        <a:pt x="951" y="696"/>
                      </a:cubicBezTo>
                      <a:cubicBezTo>
                        <a:pt x="953" y="699"/>
                        <a:pt x="965" y="697"/>
                        <a:pt x="971" y="698"/>
                      </a:cubicBezTo>
                      <a:cubicBezTo>
                        <a:pt x="971" y="699"/>
                        <a:pt x="974" y="699"/>
                        <a:pt x="975" y="699"/>
                      </a:cubicBezTo>
                      <a:cubicBezTo>
                        <a:pt x="975" y="703"/>
                        <a:pt x="979" y="702"/>
                        <a:pt x="981" y="703"/>
                      </a:cubicBezTo>
                      <a:cubicBezTo>
                        <a:pt x="981" y="704"/>
                        <a:pt x="980" y="706"/>
                        <a:pt x="981" y="707"/>
                      </a:cubicBezTo>
                      <a:cubicBezTo>
                        <a:pt x="981" y="708"/>
                        <a:pt x="984" y="706"/>
                        <a:pt x="984" y="707"/>
                      </a:cubicBezTo>
                      <a:cubicBezTo>
                        <a:pt x="986" y="708"/>
                        <a:pt x="984" y="712"/>
                        <a:pt x="988" y="711"/>
                      </a:cubicBezTo>
                      <a:cubicBezTo>
                        <a:pt x="988" y="730"/>
                        <a:pt x="988" y="749"/>
                        <a:pt x="988" y="768"/>
                      </a:cubicBezTo>
                      <a:cubicBezTo>
                        <a:pt x="980" y="766"/>
                        <a:pt x="988" y="779"/>
                        <a:pt x="981" y="776"/>
                      </a:cubicBezTo>
                      <a:cubicBezTo>
                        <a:pt x="980" y="782"/>
                        <a:pt x="979" y="788"/>
                        <a:pt x="979" y="795"/>
                      </a:cubicBezTo>
                      <a:cubicBezTo>
                        <a:pt x="979" y="798"/>
                        <a:pt x="982" y="805"/>
                        <a:pt x="981" y="813"/>
                      </a:cubicBezTo>
                      <a:cubicBezTo>
                        <a:pt x="981" y="813"/>
                        <a:pt x="979" y="814"/>
                        <a:pt x="979" y="815"/>
                      </a:cubicBezTo>
                      <a:cubicBezTo>
                        <a:pt x="978" y="816"/>
                        <a:pt x="979" y="818"/>
                        <a:pt x="979" y="819"/>
                      </a:cubicBezTo>
                      <a:cubicBezTo>
                        <a:pt x="978" y="820"/>
                        <a:pt x="973" y="821"/>
                        <a:pt x="975" y="828"/>
                      </a:cubicBezTo>
                      <a:cubicBezTo>
                        <a:pt x="971" y="829"/>
                        <a:pt x="969" y="832"/>
                        <a:pt x="966" y="834"/>
                      </a:cubicBezTo>
                      <a:cubicBezTo>
                        <a:pt x="965" y="835"/>
                        <a:pt x="967" y="838"/>
                        <a:pt x="966" y="839"/>
                      </a:cubicBezTo>
                      <a:cubicBezTo>
                        <a:pt x="965" y="840"/>
                        <a:pt x="962" y="839"/>
                        <a:pt x="962" y="839"/>
                      </a:cubicBezTo>
                      <a:cubicBezTo>
                        <a:pt x="961" y="840"/>
                        <a:pt x="963" y="843"/>
                        <a:pt x="962" y="843"/>
                      </a:cubicBezTo>
                      <a:cubicBezTo>
                        <a:pt x="960" y="844"/>
                        <a:pt x="955" y="843"/>
                        <a:pt x="954" y="847"/>
                      </a:cubicBezTo>
                      <a:cubicBezTo>
                        <a:pt x="954" y="849"/>
                        <a:pt x="951" y="848"/>
                        <a:pt x="947" y="850"/>
                      </a:cubicBezTo>
                      <a:cubicBezTo>
                        <a:pt x="946" y="851"/>
                        <a:pt x="944" y="854"/>
                        <a:pt x="943" y="854"/>
                      </a:cubicBezTo>
                      <a:cubicBezTo>
                        <a:pt x="942" y="854"/>
                        <a:pt x="941" y="852"/>
                        <a:pt x="940" y="852"/>
                      </a:cubicBezTo>
                      <a:cubicBezTo>
                        <a:pt x="940" y="852"/>
                        <a:pt x="939" y="854"/>
                        <a:pt x="938" y="854"/>
                      </a:cubicBezTo>
                      <a:cubicBezTo>
                        <a:pt x="935" y="854"/>
                        <a:pt x="934" y="855"/>
                        <a:pt x="934" y="858"/>
                      </a:cubicBezTo>
                      <a:cubicBezTo>
                        <a:pt x="927" y="855"/>
                        <a:pt x="923" y="863"/>
                        <a:pt x="919" y="865"/>
                      </a:cubicBezTo>
                      <a:cubicBezTo>
                        <a:pt x="918" y="866"/>
                        <a:pt x="916" y="865"/>
                        <a:pt x="915" y="865"/>
                      </a:cubicBezTo>
                      <a:cubicBezTo>
                        <a:pt x="914" y="866"/>
                        <a:pt x="912" y="868"/>
                        <a:pt x="912" y="869"/>
                      </a:cubicBezTo>
                      <a:cubicBezTo>
                        <a:pt x="911" y="870"/>
                        <a:pt x="908" y="872"/>
                        <a:pt x="908" y="873"/>
                      </a:cubicBezTo>
                      <a:cubicBezTo>
                        <a:pt x="907" y="874"/>
                        <a:pt x="911" y="878"/>
                        <a:pt x="906" y="877"/>
                      </a:cubicBezTo>
                      <a:cubicBezTo>
                        <a:pt x="907" y="885"/>
                        <a:pt x="903" y="889"/>
                        <a:pt x="904" y="897"/>
                      </a:cubicBezTo>
                      <a:cubicBezTo>
                        <a:pt x="899" y="895"/>
                        <a:pt x="902" y="901"/>
                        <a:pt x="900" y="903"/>
                      </a:cubicBezTo>
                      <a:cubicBezTo>
                        <a:pt x="900" y="903"/>
                        <a:pt x="897" y="902"/>
                        <a:pt x="897" y="903"/>
                      </a:cubicBezTo>
                      <a:cubicBezTo>
                        <a:pt x="896" y="904"/>
                        <a:pt x="900" y="906"/>
                        <a:pt x="897" y="906"/>
                      </a:cubicBezTo>
                      <a:cubicBezTo>
                        <a:pt x="894" y="906"/>
                        <a:pt x="894" y="914"/>
                        <a:pt x="889" y="914"/>
                      </a:cubicBezTo>
                      <a:cubicBezTo>
                        <a:pt x="889" y="914"/>
                        <a:pt x="886" y="917"/>
                        <a:pt x="885" y="918"/>
                      </a:cubicBezTo>
                      <a:cubicBezTo>
                        <a:pt x="883" y="920"/>
                        <a:pt x="881" y="926"/>
                        <a:pt x="876" y="929"/>
                      </a:cubicBezTo>
                      <a:cubicBezTo>
                        <a:pt x="876" y="931"/>
                        <a:pt x="876" y="934"/>
                        <a:pt x="876" y="936"/>
                      </a:cubicBezTo>
                      <a:cubicBezTo>
                        <a:pt x="873" y="938"/>
                        <a:pt x="870" y="939"/>
                        <a:pt x="871" y="944"/>
                      </a:cubicBezTo>
                      <a:cubicBezTo>
                        <a:pt x="867" y="944"/>
                        <a:pt x="864" y="944"/>
                        <a:pt x="861" y="944"/>
                      </a:cubicBezTo>
                      <a:cubicBezTo>
                        <a:pt x="861" y="945"/>
                        <a:pt x="864" y="945"/>
                        <a:pt x="865" y="946"/>
                      </a:cubicBezTo>
                      <a:cubicBezTo>
                        <a:pt x="865" y="948"/>
                        <a:pt x="862" y="947"/>
                        <a:pt x="859" y="947"/>
                      </a:cubicBezTo>
                      <a:cubicBezTo>
                        <a:pt x="857" y="949"/>
                        <a:pt x="856" y="951"/>
                        <a:pt x="856" y="955"/>
                      </a:cubicBezTo>
                      <a:cubicBezTo>
                        <a:pt x="853" y="953"/>
                        <a:pt x="852" y="953"/>
                        <a:pt x="852" y="957"/>
                      </a:cubicBezTo>
                      <a:cubicBezTo>
                        <a:pt x="850" y="957"/>
                        <a:pt x="851" y="954"/>
                        <a:pt x="850" y="953"/>
                      </a:cubicBezTo>
                      <a:cubicBezTo>
                        <a:pt x="847" y="953"/>
                        <a:pt x="845" y="953"/>
                        <a:pt x="845" y="951"/>
                      </a:cubicBezTo>
                      <a:cubicBezTo>
                        <a:pt x="843" y="952"/>
                        <a:pt x="843" y="955"/>
                        <a:pt x="839" y="955"/>
                      </a:cubicBezTo>
                      <a:cubicBezTo>
                        <a:pt x="838" y="959"/>
                        <a:pt x="842" y="960"/>
                        <a:pt x="843" y="964"/>
                      </a:cubicBezTo>
                      <a:cubicBezTo>
                        <a:pt x="843" y="969"/>
                        <a:pt x="836" y="972"/>
                        <a:pt x="841" y="975"/>
                      </a:cubicBezTo>
                      <a:cubicBezTo>
                        <a:pt x="840" y="980"/>
                        <a:pt x="831" y="975"/>
                        <a:pt x="830" y="979"/>
                      </a:cubicBezTo>
                      <a:cubicBezTo>
                        <a:pt x="827" y="979"/>
                        <a:pt x="829" y="982"/>
                        <a:pt x="828" y="983"/>
                      </a:cubicBezTo>
                      <a:cubicBezTo>
                        <a:pt x="826" y="984"/>
                        <a:pt x="819" y="983"/>
                        <a:pt x="820" y="988"/>
                      </a:cubicBezTo>
                      <a:cubicBezTo>
                        <a:pt x="816" y="985"/>
                        <a:pt x="803" y="985"/>
                        <a:pt x="802" y="990"/>
                      </a:cubicBezTo>
                      <a:cubicBezTo>
                        <a:pt x="802" y="992"/>
                        <a:pt x="804" y="991"/>
                        <a:pt x="804" y="990"/>
                      </a:cubicBezTo>
                      <a:cubicBezTo>
                        <a:pt x="808" y="990"/>
                        <a:pt x="803" y="995"/>
                        <a:pt x="800" y="994"/>
                      </a:cubicBezTo>
                      <a:cubicBezTo>
                        <a:pt x="801" y="998"/>
                        <a:pt x="794" y="1004"/>
                        <a:pt x="798" y="1005"/>
                      </a:cubicBezTo>
                      <a:cubicBezTo>
                        <a:pt x="798" y="1006"/>
                        <a:pt x="795" y="1007"/>
                        <a:pt x="794" y="1007"/>
                      </a:cubicBezTo>
                      <a:cubicBezTo>
                        <a:pt x="794" y="1007"/>
                        <a:pt x="792" y="1005"/>
                        <a:pt x="792" y="1005"/>
                      </a:cubicBezTo>
                      <a:cubicBezTo>
                        <a:pt x="791" y="1005"/>
                        <a:pt x="786" y="1010"/>
                        <a:pt x="787" y="1003"/>
                      </a:cubicBezTo>
                      <a:cubicBezTo>
                        <a:pt x="785" y="1004"/>
                        <a:pt x="784" y="1008"/>
                        <a:pt x="783" y="1005"/>
                      </a:cubicBezTo>
                      <a:cubicBezTo>
                        <a:pt x="780" y="1006"/>
                        <a:pt x="784" y="1016"/>
                        <a:pt x="785" y="1020"/>
                      </a:cubicBezTo>
                      <a:cubicBezTo>
                        <a:pt x="786" y="1025"/>
                        <a:pt x="782" y="1023"/>
                        <a:pt x="781" y="1028"/>
                      </a:cubicBezTo>
                      <a:cubicBezTo>
                        <a:pt x="781" y="1030"/>
                        <a:pt x="781" y="1034"/>
                        <a:pt x="776" y="1033"/>
                      </a:cubicBezTo>
                      <a:cubicBezTo>
                        <a:pt x="775" y="1035"/>
                        <a:pt x="779" y="1036"/>
                        <a:pt x="779" y="1037"/>
                      </a:cubicBezTo>
                      <a:cubicBezTo>
                        <a:pt x="780" y="1040"/>
                        <a:pt x="776" y="1036"/>
                        <a:pt x="776" y="1037"/>
                      </a:cubicBezTo>
                      <a:cubicBezTo>
                        <a:pt x="774" y="1038"/>
                        <a:pt x="774" y="1043"/>
                        <a:pt x="776" y="1042"/>
                      </a:cubicBezTo>
                      <a:cubicBezTo>
                        <a:pt x="775" y="1045"/>
                        <a:pt x="774" y="1043"/>
                        <a:pt x="772" y="1042"/>
                      </a:cubicBezTo>
                      <a:cubicBezTo>
                        <a:pt x="772" y="1042"/>
                        <a:pt x="771" y="1045"/>
                        <a:pt x="770" y="1044"/>
                      </a:cubicBezTo>
                      <a:cubicBezTo>
                        <a:pt x="767" y="1040"/>
                        <a:pt x="771" y="1045"/>
                        <a:pt x="768" y="1048"/>
                      </a:cubicBezTo>
                      <a:cubicBezTo>
                        <a:pt x="765" y="1051"/>
                        <a:pt x="764" y="1047"/>
                        <a:pt x="761" y="1050"/>
                      </a:cubicBezTo>
                      <a:cubicBezTo>
                        <a:pt x="758" y="1055"/>
                        <a:pt x="769" y="1054"/>
                        <a:pt x="762" y="1057"/>
                      </a:cubicBezTo>
                      <a:cubicBezTo>
                        <a:pt x="763" y="1059"/>
                        <a:pt x="766" y="1059"/>
                        <a:pt x="768" y="1059"/>
                      </a:cubicBezTo>
                      <a:cubicBezTo>
                        <a:pt x="767" y="1063"/>
                        <a:pt x="768" y="1065"/>
                        <a:pt x="772" y="1065"/>
                      </a:cubicBezTo>
                      <a:cubicBezTo>
                        <a:pt x="775" y="1069"/>
                        <a:pt x="768" y="1071"/>
                        <a:pt x="768" y="1072"/>
                      </a:cubicBezTo>
                      <a:cubicBezTo>
                        <a:pt x="768" y="1073"/>
                        <a:pt x="769" y="1075"/>
                        <a:pt x="770" y="1074"/>
                      </a:cubicBezTo>
                      <a:cubicBezTo>
                        <a:pt x="768" y="1077"/>
                        <a:pt x="769" y="1074"/>
                        <a:pt x="768" y="1074"/>
                      </a:cubicBezTo>
                      <a:cubicBezTo>
                        <a:pt x="765" y="1074"/>
                        <a:pt x="766" y="1078"/>
                        <a:pt x="761" y="1078"/>
                      </a:cubicBezTo>
                      <a:cubicBezTo>
                        <a:pt x="763" y="1081"/>
                        <a:pt x="762" y="1082"/>
                        <a:pt x="757" y="1082"/>
                      </a:cubicBezTo>
                      <a:cubicBezTo>
                        <a:pt x="758" y="1087"/>
                        <a:pt x="754" y="1086"/>
                        <a:pt x="755" y="1091"/>
                      </a:cubicBezTo>
                      <a:cubicBezTo>
                        <a:pt x="748" y="1092"/>
                        <a:pt x="756" y="1099"/>
                        <a:pt x="749" y="1095"/>
                      </a:cubicBezTo>
                      <a:cubicBezTo>
                        <a:pt x="750" y="1099"/>
                        <a:pt x="748" y="1103"/>
                        <a:pt x="749" y="1108"/>
                      </a:cubicBezTo>
                      <a:cubicBezTo>
                        <a:pt x="750" y="1109"/>
                        <a:pt x="751" y="1110"/>
                        <a:pt x="751" y="1110"/>
                      </a:cubicBezTo>
                      <a:cubicBezTo>
                        <a:pt x="751" y="1112"/>
                        <a:pt x="748" y="1113"/>
                        <a:pt x="751" y="1117"/>
                      </a:cubicBezTo>
                      <a:cubicBezTo>
                        <a:pt x="754" y="1119"/>
                        <a:pt x="751" y="1121"/>
                        <a:pt x="753" y="1126"/>
                      </a:cubicBezTo>
                      <a:cubicBezTo>
                        <a:pt x="755" y="1130"/>
                        <a:pt x="759" y="1132"/>
                        <a:pt x="761" y="1136"/>
                      </a:cubicBezTo>
                      <a:cubicBezTo>
                        <a:pt x="765" y="1139"/>
                        <a:pt x="768" y="1133"/>
                        <a:pt x="772" y="1137"/>
                      </a:cubicBezTo>
                      <a:cubicBezTo>
                        <a:pt x="773" y="1144"/>
                        <a:pt x="766" y="1140"/>
                        <a:pt x="762" y="1141"/>
                      </a:cubicBezTo>
                      <a:cubicBezTo>
                        <a:pt x="755" y="1143"/>
                        <a:pt x="746" y="1146"/>
                        <a:pt x="740" y="1145"/>
                      </a:cubicBezTo>
                      <a:cubicBezTo>
                        <a:pt x="740" y="1145"/>
                        <a:pt x="740" y="1142"/>
                        <a:pt x="740" y="1141"/>
                      </a:cubicBezTo>
                      <a:cubicBezTo>
                        <a:pt x="732" y="1143"/>
                        <a:pt x="730" y="1138"/>
                        <a:pt x="723" y="1137"/>
                      </a:cubicBezTo>
                      <a:cubicBezTo>
                        <a:pt x="723" y="1136"/>
                        <a:pt x="723" y="1134"/>
                        <a:pt x="723" y="1132"/>
                      </a:cubicBezTo>
                      <a:cubicBezTo>
                        <a:pt x="722" y="1127"/>
                        <a:pt x="716" y="1131"/>
                        <a:pt x="716" y="1126"/>
                      </a:cubicBezTo>
                      <a:cubicBezTo>
                        <a:pt x="716" y="1125"/>
                        <a:pt x="714" y="1124"/>
                        <a:pt x="714" y="1123"/>
                      </a:cubicBezTo>
                      <a:cubicBezTo>
                        <a:pt x="714" y="1121"/>
                        <a:pt x="712" y="1121"/>
                        <a:pt x="712" y="1121"/>
                      </a:cubicBezTo>
                      <a:cubicBezTo>
                        <a:pt x="712" y="1119"/>
                        <a:pt x="716" y="1115"/>
                        <a:pt x="712" y="1115"/>
                      </a:cubicBezTo>
                      <a:cubicBezTo>
                        <a:pt x="709" y="1115"/>
                        <a:pt x="712" y="1113"/>
                        <a:pt x="712" y="1111"/>
                      </a:cubicBezTo>
                      <a:cubicBezTo>
                        <a:pt x="712" y="1109"/>
                        <a:pt x="709" y="1109"/>
                        <a:pt x="708" y="1108"/>
                      </a:cubicBezTo>
                      <a:cubicBezTo>
                        <a:pt x="708" y="1106"/>
                        <a:pt x="711" y="1106"/>
                        <a:pt x="710" y="1104"/>
                      </a:cubicBezTo>
                      <a:cubicBezTo>
                        <a:pt x="710" y="1104"/>
                        <a:pt x="709" y="1103"/>
                        <a:pt x="708" y="1102"/>
                      </a:cubicBezTo>
                      <a:cubicBezTo>
                        <a:pt x="708" y="1100"/>
                        <a:pt x="707" y="1097"/>
                        <a:pt x="705" y="1096"/>
                      </a:cubicBezTo>
                      <a:cubicBezTo>
                        <a:pt x="704" y="1094"/>
                        <a:pt x="707" y="1093"/>
                        <a:pt x="707" y="1091"/>
                      </a:cubicBezTo>
                      <a:cubicBezTo>
                        <a:pt x="706" y="1090"/>
                        <a:pt x="703" y="1088"/>
                        <a:pt x="703" y="1089"/>
                      </a:cubicBezTo>
                      <a:cubicBezTo>
                        <a:pt x="703" y="1088"/>
                        <a:pt x="710" y="1085"/>
                        <a:pt x="705" y="1083"/>
                      </a:cubicBezTo>
                      <a:cubicBezTo>
                        <a:pt x="705" y="1082"/>
                        <a:pt x="707" y="1082"/>
                        <a:pt x="708" y="1082"/>
                      </a:cubicBezTo>
                      <a:cubicBezTo>
                        <a:pt x="708" y="1077"/>
                        <a:pt x="708" y="1073"/>
                        <a:pt x="708" y="1068"/>
                      </a:cubicBezTo>
                      <a:cubicBezTo>
                        <a:pt x="707" y="1067"/>
                        <a:pt x="705" y="1066"/>
                        <a:pt x="703" y="1065"/>
                      </a:cubicBezTo>
                      <a:cubicBezTo>
                        <a:pt x="705" y="1059"/>
                        <a:pt x="709" y="1054"/>
                        <a:pt x="707" y="1048"/>
                      </a:cubicBezTo>
                      <a:cubicBezTo>
                        <a:pt x="712" y="1050"/>
                        <a:pt x="711" y="1045"/>
                        <a:pt x="716" y="1046"/>
                      </a:cubicBezTo>
                      <a:cubicBezTo>
                        <a:pt x="716" y="1041"/>
                        <a:pt x="716" y="1035"/>
                        <a:pt x="716" y="1029"/>
                      </a:cubicBezTo>
                      <a:cubicBezTo>
                        <a:pt x="725" y="1030"/>
                        <a:pt x="721" y="1017"/>
                        <a:pt x="725" y="1013"/>
                      </a:cubicBezTo>
                      <a:cubicBezTo>
                        <a:pt x="724" y="1014"/>
                        <a:pt x="722" y="1015"/>
                        <a:pt x="721" y="1013"/>
                      </a:cubicBezTo>
                      <a:cubicBezTo>
                        <a:pt x="718" y="1014"/>
                        <a:pt x="716" y="1018"/>
                        <a:pt x="716" y="1024"/>
                      </a:cubicBezTo>
                      <a:cubicBezTo>
                        <a:pt x="713" y="1022"/>
                        <a:pt x="710" y="1021"/>
                        <a:pt x="710" y="1016"/>
                      </a:cubicBezTo>
                      <a:cubicBezTo>
                        <a:pt x="707" y="1014"/>
                        <a:pt x="716" y="1010"/>
                        <a:pt x="714" y="1009"/>
                      </a:cubicBezTo>
                      <a:cubicBezTo>
                        <a:pt x="710" y="1006"/>
                        <a:pt x="715" y="1010"/>
                        <a:pt x="718" y="1007"/>
                      </a:cubicBezTo>
                      <a:cubicBezTo>
                        <a:pt x="719" y="997"/>
                        <a:pt x="715" y="989"/>
                        <a:pt x="716" y="981"/>
                      </a:cubicBezTo>
                      <a:cubicBezTo>
                        <a:pt x="716" y="981"/>
                        <a:pt x="719" y="981"/>
                        <a:pt x="720" y="981"/>
                      </a:cubicBezTo>
                      <a:cubicBezTo>
                        <a:pt x="718" y="972"/>
                        <a:pt x="720" y="971"/>
                        <a:pt x="720" y="960"/>
                      </a:cubicBezTo>
                      <a:cubicBezTo>
                        <a:pt x="724" y="955"/>
                        <a:pt x="730" y="949"/>
                        <a:pt x="727" y="942"/>
                      </a:cubicBezTo>
                      <a:cubicBezTo>
                        <a:pt x="734" y="950"/>
                        <a:pt x="728" y="928"/>
                        <a:pt x="735" y="936"/>
                      </a:cubicBezTo>
                      <a:cubicBezTo>
                        <a:pt x="734" y="932"/>
                        <a:pt x="734" y="928"/>
                        <a:pt x="733" y="923"/>
                      </a:cubicBezTo>
                      <a:cubicBezTo>
                        <a:pt x="732" y="921"/>
                        <a:pt x="729" y="918"/>
                        <a:pt x="729" y="916"/>
                      </a:cubicBezTo>
                      <a:cubicBezTo>
                        <a:pt x="729" y="913"/>
                        <a:pt x="730" y="912"/>
                        <a:pt x="731" y="910"/>
                      </a:cubicBezTo>
                      <a:cubicBezTo>
                        <a:pt x="731" y="906"/>
                        <a:pt x="729" y="900"/>
                        <a:pt x="735" y="904"/>
                      </a:cubicBezTo>
                      <a:cubicBezTo>
                        <a:pt x="734" y="899"/>
                        <a:pt x="735" y="894"/>
                        <a:pt x="736" y="890"/>
                      </a:cubicBezTo>
                      <a:cubicBezTo>
                        <a:pt x="738" y="886"/>
                        <a:pt x="737" y="888"/>
                        <a:pt x="736" y="884"/>
                      </a:cubicBezTo>
                      <a:cubicBezTo>
                        <a:pt x="736" y="882"/>
                        <a:pt x="741" y="877"/>
                        <a:pt x="738" y="875"/>
                      </a:cubicBezTo>
                      <a:cubicBezTo>
                        <a:pt x="737" y="873"/>
                        <a:pt x="738" y="873"/>
                        <a:pt x="738" y="869"/>
                      </a:cubicBezTo>
                      <a:cubicBezTo>
                        <a:pt x="739" y="867"/>
                        <a:pt x="738" y="864"/>
                        <a:pt x="738" y="862"/>
                      </a:cubicBezTo>
                      <a:cubicBezTo>
                        <a:pt x="739" y="859"/>
                        <a:pt x="740" y="858"/>
                        <a:pt x="740" y="856"/>
                      </a:cubicBezTo>
                      <a:cubicBezTo>
                        <a:pt x="741" y="849"/>
                        <a:pt x="739" y="842"/>
                        <a:pt x="740" y="836"/>
                      </a:cubicBezTo>
                      <a:cubicBezTo>
                        <a:pt x="740" y="833"/>
                        <a:pt x="742" y="832"/>
                        <a:pt x="742" y="830"/>
                      </a:cubicBezTo>
                      <a:cubicBezTo>
                        <a:pt x="741" y="824"/>
                        <a:pt x="736" y="819"/>
                        <a:pt x="736" y="813"/>
                      </a:cubicBezTo>
                      <a:cubicBezTo>
                        <a:pt x="736" y="810"/>
                        <a:pt x="734" y="814"/>
                        <a:pt x="731" y="813"/>
                      </a:cubicBezTo>
                      <a:cubicBezTo>
                        <a:pt x="728" y="809"/>
                        <a:pt x="723" y="804"/>
                        <a:pt x="718" y="804"/>
                      </a:cubicBezTo>
                      <a:cubicBezTo>
                        <a:pt x="717" y="804"/>
                        <a:pt x="715" y="799"/>
                        <a:pt x="714" y="800"/>
                      </a:cubicBezTo>
                      <a:cubicBezTo>
                        <a:pt x="711" y="803"/>
                        <a:pt x="714" y="799"/>
                        <a:pt x="712" y="798"/>
                      </a:cubicBezTo>
                      <a:cubicBezTo>
                        <a:pt x="709" y="796"/>
                        <a:pt x="704" y="800"/>
                        <a:pt x="708" y="795"/>
                      </a:cubicBezTo>
                      <a:cubicBezTo>
                        <a:pt x="708" y="791"/>
                        <a:pt x="703" y="794"/>
                        <a:pt x="701" y="793"/>
                      </a:cubicBezTo>
                      <a:cubicBezTo>
                        <a:pt x="700" y="792"/>
                        <a:pt x="702" y="789"/>
                        <a:pt x="701" y="789"/>
                      </a:cubicBezTo>
                      <a:cubicBezTo>
                        <a:pt x="700" y="788"/>
                        <a:pt x="698" y="788"/>
                        <a:pt x="697" y="787"/>
                      </a:cubicBezTo>
                      <a:cubicBezTo>
                        <a:pt x="695" y="785"/>
                        <a:pt x="692" y="780"/>
                        <a:pt x="692" y="774"/>
                      </a:cubicBezTo>
                      <a:cubicBezTo>
                        <a:pt x="692" y="772"/>
                        <a:pt x="689" y="773"/>
                        <a:pt x="688" y="772"/>
                      </a:cubicBezTo>
                      <a:cubicBezTo>
                        <a:pt x="686" y="771"/>
                        <a:pt x="688" y="763"/>
                        <a:pt x="684" y="763"/>
                      </a:cubicBezTo>
                      <a:cubicBezTo>
                        <a:pt x="681" y="763"/>
                        <a:pt x="679" y="752"/>
                        <a:pt x="677" y="748"/>
                      </a:cubicBezTo>
                      <a:cubicBezTo>
                        <a:pt x="675" y="745"/>
                        <a:pt x="672" y="741"/>
                        <a:pt x="669" y="737"/>
                      </a:cubicBezTo>
                      <a:cubicBezTo>
                        <a:pt x="668" y="735"/>
                        <a:pt x="666" y="734"/>
                        <a:pt x="666" y="733"/>
                      </a:cubicBezTo>
                      <a:cubicBezTo>
                        <a:pt x="665" y="732"/>
                        <a:pt x="666" y="730"/>
                        <a:pt x="666" y="729"/>
                      </a:cubicBezTo>
                      <a:cubicBezTo>
                        <a:pt x="665" y="727"/>
                        <a:pt x="663" y="729"/>
                        <a:pt x="662" y="727"/>
                      </a:cubicBezTo>
                      <a:cubicBezTo>
                        <a:pt x="662" y="727"/>
                        <a:pt x="659" y="713"/>
                        <a:pt x="658" y="724"/>
                      </a:cubicBezTo>
                      <a:cubicBezTo>
                        <a:pt x="654" y="722"/>
                        <a:pt x="657" y="712"/>
                        <a:pt x="656" y="707"/>
                      </a:cubicBezTo>
                      <a:cubicBezTo>
                        <a:pt x="661" y="707"/>
                        <a:pt x="661" y="702"/>
                        <a:pt x="664" y="699"/>
                      </a:cubicBezTo>
                      <a:cubicBezTo>
                        <a:pt x="665" y="694"/>
                        <a:pt x="660" y="696"/>
                        <a:pt x="658" y="694"/>
                      </a:cubicBezTo>
                      <a:cubicBezTo>
                        <a:pt x="658" y="688"/>
                        <a:pt x="661" y="686"/>
                        <a:pt x="660" y="679"/>
                      </a:cubicBezTo>
                      <a:cubicBezTo>
                        <a:pt x="661" y="678"/>
                        <a:pt x="663" y="677"/>
                        <a:pt x="666" y="677"/>
                      </a:cubicBezTo>
                      <a:cubicBezTo>
                        <a:pt x="666" y="676"/>
                        <a:pt x="665" y="673"/>
                        <a:pt x="666" y="672"/>
                      </a:cubicBezTo>
                      <a:cubicBezTo>
                        <a:pt x="666" y="671"/>
                        <a:pt x="669" y="672"/>
                        <a:pt x="669" y="672"/>
                      </a:cubicBezTo>
                      <a:cubicBezTo>
                        <a:pt x="670" y="671"/>
                        <a:pt x="669" y="670"/>
                        <a:pt x="669" y="670"/>
                      </a:cubicBezTo>
                      <a:cubicBezTo>
                        <a:pt x="670" y="669"/>
                        <a:pt x="674" y="666"/>
                        <a:pt x="673" y="666"/>
                      </a:cubicBezTo>
                      <a:cubicBezTo>
                        <a:pt x="673" y="666"/>
                        <a:pt x="671" y="666"/>
                        <a:pt x="671" y="666"/>
                      </a:cubicBezTo>
                      <a:cubicBezTo>
                        <a:pt x="671" y="666"/>
                        <a:pt x="672" y="663"/>
                        <a:pt x="673" y="664"/>
                      </a:cubicBezTo>
                      <a:cubicBezTo>
                        <a:pt x="677" y="669"/>
                        <a:pt x="674" y="661"/>
                        <a:pt x="679" y="660"/>
                      </a:cubicBezTo>
                      <a:cubicBezTo>
                        <a:pt x="682" y="660"/>
                        <a:pt x="680" y="656"/>
                        <a:pt x="682" y="653"/>
                      </a:cubicBezTo>
                      <a:cubicBezTo>
                        <a:pt x="682" y="653"/>
                        <a:pt x="691" y="646"/>
                        <a:pt x="686" y="642"/>
                      </a:cubicBezTo>
                      <a:cubicBezTo>
                        <a:pt x="684" y="639"/>
                        <a:pt x="686" y="641"/>
                        <a:pt x="686" y="638"/>
                      </a:cubicBezTo>
                      <a:cubicBezTo>
                        <a:pt x="686" y="634"/>
                        <a:pt x="682" y="620"/>
                        <a:pt x="684" y="616"/>
                      </a:cubicBezTo>
                      <a:cubicBezTo>
                        <a:pt x="675" y="617"/>
                        <a:pt x="675" y="609"/>
                        <a:pt x="666" y="612"/>
                      </a:cubicBezTo>
                      <a:cubicBezTo>
                        <a:pt x="663" y="613"/>
                        <a:pt x="666" y="615"/>
                        <a:pt x="664" y="619"/>
                      </a:cubicBezTo>
                      <a:cubicBezTo>
                        <a:pt x="654" y="620"/>
                        <a:pt x="650" y="614"/>
                        <a:pt x="641" y="614"/>
                      </a:cubicBezTo>
                      <a:cubicBezTo>
                        <a:pt x="641" y="610"/>
                        <a:pt x="636" y="611"/>
                        <a:pt x="638" y="606"/>
                      </a:cubicBezTo>
                      <a:cubicBezTo>
                        <a:pt x="635" y="605"/>
                        <a:pt x="632" y="606"/>
                        <a:pt x="630" y="604"/>
                      </a:cubicBezTo>
                      <a:cubicBezTo>
                        <a:pt x="630" y="604"/>
                        <a:pt x="631" y="601"/>
                        <a:pt x="630" y="601"/>
                      </a:cubicBezTo>
                      <a:cubicBezTo>
                        <a:pt x="630" y="600"/>
                        <a:pt x="627" y="601"/>
                        <a:pt x="626" y="601"/>
                      </a:cubicBezTo>
                      <a:cubicBezTo>
                        <a:pt x="625" y="599"/>
                        <a:pt x="626" y="595"/>
                        <a:pt x="623" y="595"/>
                      </a:cubicBezTo>
                      <a:cubicBezTo>
                        <a:pt x="623" y="590"/>
                        <a:pt x="626" y="591"/>
                        <a:pt x="623" y="588"/>
                      </a:cubicBezTo>
                      <a:cubicBezTo>
                        <a:pt x="622" y="586"/>
                        <a:pt x="621" y="587"/>
                        <a:pt x="621" y="588"/>
                      </a:cubicBezTo>
                      <a:cubicBezTo>
                        <a:pt x="618" y="586"/>
                        <a:pt x="617" y="582"/>
                        <a:pt x="612" y="582"/>
                      </a:cubicBezTo>
                      <a:cubicBezTo>
                        <a:pt x="614" y="576"/>
                        <a:pt x="605" y="581"/>
                        <a:pt x="608" y="575"/>
                      </a:cubicBezTo>
                      <a:cubicBezTo>
                        <a:pt x="606" y="574"/>
                        <a:pt x="596" y="574"/>
                        <a:pt x="598" y="575"/>
                      </a:cubicBezTo>
                      <a:cubicBezTo>
                        <a:pt x="596" y="574"/>
                        <a:pt x="598" y="572"/>
                        <a:pt x="597" y="571"/>
                      </a:cubicBezTo>
                      <a:cubicBezTo>
                        <a:pt x="596" y="570"/>
                        <a:pt x="594" y="571"/>
                        <a:pt x="593" y="571"/>
                      </a:cubicBezTo>
                      <a:cubicBezTo>
                        <a:pt x="591" y="570"/>
                        <a:pt x="587" y="568"/>
                        <a:pt x="582" y="569"/>
                      </a:cubicBezTo>
                      <a:cubicBezTo>
                        <a:pt x="584" y="562"/>
                        <a:pt x="578" y="566"/>
                        <a:pt x="574" y="563"/>
                      </a:cubicBezTo>
                      <a:cubicBezTo>
                        <a:pt x="574" y="563"/>
                        <a:pt x="575" y="560"/>
                        <a:pt x="574" y="560"/>
                      </a:cubicBezTo>
                      <a:cubicBezTo>
                        <a:pt x="574" y="559"/>
                        <a:pt x="571" y="560"/>
                        <a:pt x="571" y="560"/>
                      </a:cubicBezTo>
                      <a:cubicBezTo>
                        <a:pt x="570" y="559"/>
                        <a:pt x="571" y="557"/>
                        <a:pt x="571" y="556"/>
                      </a:cubicBezTo>
                      <a:cubicBezTo>
                        <a:pt x="570" y="555"/>
                        <a:pt x="567" y="556"/>
                        <a:pt x="567" y="556"/>
                      </a:cubicBezTo>
                      <a:cubicBezTo>
                        <a:pt x="566" y="555"/>
                        <a:pt x="567" y="553"/>
                        <a:pt x="567" y="552"/>
                      </a:cubicBezTo>
                      <a:cubicBezTo>
                        <a:pt x="565" y="551"/>
                        <a:pt x="565" y="554"/>
                        <a:pt x="565" y="554"/>
                      </a:cubicBezTo>
                      <a:cubicBezTo>
                        <a:pt x="564" y="554"/>
                        <a:pt x="560" y="552"/>
                        <a:pt x="559" y="550"/>
                      </a:cubicBezTo>
                      <a:cubicBezTo>
                        <a:pt x="557" y="553"/>
                        <a:pt x="556" y="550"/>
                        <a:pt x="554" y="550"/>
                      </a:cubicBezTo>
                      <a:cubicBezTo>
                        <a:pt x="551" y="551"/>
                        <a:pt x="548" y="554"/>
                        <a:pt x="544" y="554"/>
                      </a:cubicBezTo>
                      <a:cubicBezTo>
                        <a:pt x="540" y="554"/>
                        <a:pt x="540" y="552"/>
                        <a:pt x="537" y="552"/>
                      </a:cubicBezTo>
                      <a:cubicBezTo>
                        <a:pt x="532" y="552"/>
                        <a:pt x="534" y="555"/>
                        <a:pt x="530" y="552"/>
                      </a:cubicBezTo>
                      <a:cubicBezTo>
                        <a:pt x="527" y="551"/>
                        <a:pt x="525" y="552"/>
                        <a:pt x="520" y="550"/>
                      </a:cubicBezTo>
                      <a:cubicBezTo>
                        <a:pt x="519" y="550"/>
                        <a:pt x="519" y="547"/>
                        <a:pt x="518" y="547"/>
                      </a:cubicBezTo>
                      <a:cubicBezTo>
                        <a:pt x="517" y="546"/>
                        <a:pt x="516" y="547"/>
                        <a:pt x="515" y="547"/>
                      </a:cubicBezTo>
                      <a:cubicBezTo>
                        <a:pt x="512" y="546"/>
                        <a:pt x="504" y="545"/>
                        <a:pt x="509" y="541"/>
                      </a:cubicBezTo>
                      <a:cubicBezTo>
                        <a:pt x="504" y="541"/>
                        <a:pt x="503" y="537"/>
                        <a:pt x="498" y="537"/>
                      </a:cubicBezTo>
                      <a:cubicBezTo>
                        <a:pt x="497" y="536"/>
                        <a:pt x="496" y="534"/>
                        <a:pt x="496" y="532"/>
                      </a:cubicBezTo>
                      <a:cubicBezTo>
                        <a:pt x="488" y="531"/>
                        <a:pt x="486" y="525"/>
                        <a:pt x="477" y="524"/>
                      </a:cubicBezTo>
                      <a:cubicBezTo>
                        <a:pt x="476" y="518"/>
                        <a:pt x="472" y="515"/>
                        <a:pt x="474" y="506"/>
                      </a:cubicBezTo>
                      <a:cubicBezTo>
                        <a:pt x="473" y="498"/>
                        <a:pt x="463" y="502"/>
                        <a:pt x="468" y="494"/>
                      </a:cubicBezTo>
                      <a:cubicBezTo>
                        <a:pt x="466" y="494"/>
                        <a:pt x="465" y="495"/>
                        <a:pt x="464" y="496"/>
                      </a:cubicBezTo>
                      <a:cubicBezTo>
                        <a:pt x="462" y="496"/>
                        <a:pt x="463" y="494"/>
                        <a:pt x="462" y="493"/>
                      </a:cubicBezTo>
                      <a:cubicBezTo>
                        <a:pt x="461" y="491"/>
                        <a:pt x="457" y="491"/>
                        <a:pt x="457" y="487"/>
                      </a:cubicBezTo>
                      <a:cubicBezTo>
                        <a:pt x="457" y="485"/>
                        <a:pt x="453" y="485"/>
                        <a:pt x="451" y="485"/>
                      </a:cubicBezTo>
                      <a:cubicBezTo>
                        <a:pt x="451" y="484"/>
                        <a:pt x="454" y="483"/>
                        <a:pt x="453" y="481"/>
                      </a:cubicBezTo>
                      <a:cubicBezTo>
                        <a:pt x="453" y="481"/>
                        <a:pt x="451" y="478"/>
                        <a:pt x="451" y="478"/>
                      </a:cubicBezTo>
                      <a:cubicBezTo>
                        <a:pt x="450" y="477"/>
                        <a:pt x="448" y="478"/>
                        <a:pt x="448" y="478"/>
                      </a:cubicBezTo>
                      <a:cubicBezTo>
                        <a:pt x="446" y="476"/>
                        <a:pt x="447" y="473"/>
                        <a:pt x="446" y="472"/>
                      </a:cubicBezTo>
                      <a:cubicBezTo>
                        <a:pt x="441" y="468"/>
                        <a:pt x="436" y="467"/>
                        <a:pt x="434" y="459"/>
                      </a:cubicBezTo>
                      <a:cubicBezTo>
                        <a:pt x="431" y="456"/>
                        <a:pt x="431" y="460"/>
                        <a:pt x="427" y="457"/>
                      </a:cubicBezTo>
                      <a:cubicBezTo>
                        <a:pt x="428" y="453"/>
                        <a:pt x="424" y="453"/>
                        <a:pt x="423" y="452"/>
                      </a:cubicBezTo>
                      <a:cubicBezTo>
                        <a:pt x="422" y="449"/>
                        <a:pt x="424" y="442"/>
                        <a:pt x="418" y="442"/>
                      </a:cubicBezTo>
                      <a:cubicBezTo>
                        <a:pt x="419" y="433"/>
                        <a:pt x="414" y="429"/>
                        <a:pt x="408" y="427"/>
                      </a:cubicBezTo>
                      <a:cubicBezTo>
                        <a:pt x="407" y="429"/>
                        <a:pt x="406" y="431"/>
                        <a:pt x="405" y="433"/>
                      </a:cubicBezTo>
                      <a:cubicBezTo>
                        <a:pt x="403" y="437"/>
                        <a:pt x="409" y="438"/>
                        <a:pt x="410" y="440"/>
                      </a:cubicBezTo>
                      <a:cubicBezTo>
                        <a:pt x="411" y="441"/>
                        <a:pt x="410" y="444"/>
                        <a:pt x="410" y="444"/>
                      </a:cubicBezTo>
                      <a:cubicBezTo>
                        <a:pt x="410" y="444"/>
                        <a:pt x="412" y="444"/>
                        <a:pt x="412" y="444"/>
                      </a:cubicBezTo>
                      <a:cubicBezTo>
                        <a:pt x="413" y="447"/>
                        <a:pt x="410" y="451"/>
                        <a:pt x="414" y="452"/>
                      </a:cubicBezTo>
                      <a:cubicBezTo>
                        <a:pt x="417" y="452"/>
                        <a:pt x="415" y="457"/>
                        <a:pt x="418" y="461"/>
                      </a:cubicBezTo>
                      <a:cubicBezTo>
                        <a:pt x="418" y="462"/>
                        <a:pt x="419" y="461"/>
                        <a:pt x="420" y="463"/>
                      </a:cubicBezTo>
                      <a:cubicBezTo>
                        <a:pt x="420" y="466"/>
                        <a:pt x="425" y="465"/>
                        <a:pt x="423" y="472"/>
                      </a:cubicBezTo>
                      <a:cubicBezTo>
                        <a:pt x="424" y="474"/>
                        <a:pt x="427" y="474"/>
                        <a:pt x="429" y="474"/>
                      </a:cubicBezTo>
                      <a:cubicBezTo>
                        <a:pt x="427" y="476"/>
                        <a:pt x="431" y="477"/>
                        <a:pt x="431" y="478"/>
                      </a:cubicBezTo>
                      <a:cubicBezTo>
                        <a:pt x="431" y="479"/>
                        <a:pt x="429" y="482"/>
                        <a:pt x="429" y="481"/>
                      </a:cubicBezTo>
                      <a:cubicBezTo>
                        <a:pt x="430" y="484"/>
                        <a:pt x="435" y="483"/>
                        <a:pt x="433" y="489"/>
                      </a:cubicBezTo>
                      <a:cubicBezTo>
                        <a:pt x="430" y="487"/>
                        <a:pt x="429" y="484"/>
                        <a:pt x="423" y="485"/>
                      </a:cubicBezTo>
                      <a:cubicBezTo>
                        <a:pt x="426" y="478"/>
                        <a:pt x="419" y="479"/>
                        <a:pt x="420" y="474"/>
                      </a:cubicBezTo>
                      <a:cubicBezTo>
                        <a:pt x="419" y="471"/>
                        <a:pt x="416" y="470"/>
                        <a:pt x="414" y="468"/>
                      </a:cubicBezTo>
                      <a:cubicBezTo>
                        <a:pt x="412" y="467"/>
                        <a:pt x="411" y="465"/>
                        <a:pt x="410" y="463"/>
                      </a:cubicBezTo>
                      <a:cubicBezTo>
                        <a:pt x="407" y="462"/>
                        <a:pt x="404" y="462"/>
                        <a:pt x="403" y="459"/>
                      </a:cubicBezTo>
                      <a:cubicBezTo>
                        <a:pt x="403" y="454"/>
                        <a:pt x="404" y="457"/>
                        <a:pt x="406" y="457"/>
                      </a:cubicBezTo>
                      <a:cubicBezTo>
                        <a:pt x="408" y="449"/>
                        <a:pt x="400" y="451"/>
                        <a:pt x="401" y="444"/>
                      </a:cubicBezTo>
                      <a:cubicBezTo>
                        <a:pt x="397" y="443"/>
                        <a:pt x="396" y="440"/>
                        <a:pt x="392" y="440"/>
                      </a:cubicBezTo>
                      <a:cubicBezTo>
                        <a:pt x="392" y="436"/>
                        <a:pt x="395" y="436"/>
                        <a:pt x="392" y="431"/>
                      </a:cubicBezTo>
                      <a:cubicBezTo>
                        <a:pt x="391" y="430"/>
                        <a:pt x="390" y="429"/>
                        <a:pt x="390" y="429"/>
                      </a:cubicBezTo>
                      <a:cubicBezTo>
                        <a:pt x="388" y="425"/>
                        <a:pt x="389" y="419"/>
                        <a:pt x="380" y="420"/>
                      </a:cubicBezTo>
                      <a:cubicBezTo>
                        <a:pt x="382" y="418"/>
                        <a:pt x="382" y="417"/>
                        <a:pt x="380" y="414"/>
                      </a:cubicBezTo>
                      <a:cubicBezTo>
                        <a:pt x="380" y="414"/>
                        <a:pt x="379" y="411"/>
                        <a:pt x="379" y="411"/>
                      </a:cubicBezTo>
                      <a:cubicBezTo>
                        <a:pt x="378" y="410"/>
                        <a:pt x="374" y="411"/>
                        <a:pt x="373" y="411"/>
                      </a:cubicBezTo>
                      <a:cubicBezTo>
                        <a:pt x="372" y="409"/>
                        <a:pt x="377" y="409"/>
                        <a:pt x="377" y="409"/>
                      </a:cubicBezTo>
                      <a:cubicBezTo>
                        <a:pt x="376" y="405"/>
                        <a:pt x="365" y="403"/>
                        <a:pt x="360" y="401"/>
                      </a:cubicBezTo>
                      <a:cubicBezTo>
                        <a:pt x="359" y="400"/>
                        <a:pt x="359" y="399"/>
                        <a:pt x="358" y="398"/>
                      </a:cubicBezTo>
                      <a:cubicBezTo>
                        <a:pt x="357" y="395"/>
                        <a:pt x="356" y="394"/>
                        <a:pt x="354" y="392"/>
                      </a:cubicBezTo>
                      <a:cubicBezTo>
                        <a:pt x="353" y="390"/>
                        <a:pt x="353" y="385"/>
                        <a:pt x="351" y="381"/>
                      </a:cubicBezTo>
                      <a:cubicBezTo>
                        <a:pt x="350" y="380"/>
                        <a:pt x="347" y="380"/>
                        <a:pt x="347" y="379"/>
                      </a:cubicBezTo>
                      <a:cubicBezTo>
                        <a:pt x="346" y="376"/>
                        <a:pt x="348" y="372"/>
                        <a:pt x="343" y="373"/>
                      </a:cubicBezTo>
                      <a:cubicBezTo>
                        <a:pt x="344" y="366"/>
                        <a:pt x="340" y="362"/>
                        <a:pt x="336" y="357"/>
                      </a:cubicBezTo>
                      <a:cubicBezTo>
                        <a:pt x="334" y="354"/>
                        <a:pt x="334" y="349"/>
                        <a:pt x="330" y="351"/>
                      </a:cubicBezTo>
                      <a:cubicBezTo>
                        <a:pt x="333" y="329"/>
                        <a:pt x="329" y="316"/>
                        <a:pt x="330" y="289"/>
                      </a:cubicBezTo>
                      <a:cubicBezTo>
                        <a:pt x="330" y="288"/>
                        <a:pt x="328" y="288"/>
                        <a:pt x="328" y="286"/>
                      </a:cubicBezTo>
                      <a:cubicBezTo>
                        <a:pt x="327" y="285"/>
                        <a:pt x="326" y="283"/>
                        <a:pt x="324" y="282"/>
                      </a:cubicBezTo>
                      <a:cubicBezTo>
                        <a:pt x="324" y="281"/>
                        <a:pt x="323" y="280"/>
                        <a:pt x="321" y="280"/>
                      </a:cubicBezTo>
                      <a:cubicBezTo>
                        <a:pt x="320" y="271"/>
                        <a:pt x="312" y="266"/>
                        <a:pt x="306" y="260"/>
                      </a:cubicBezTo>
                      <a:cubicBezTo>
                        <a:pt x="305" y="259"/>
                        <a:pt x="304" y="258"/>
                        <a:pt x="304" y="256"/>
                      </a:cubicBezTo>
                      <a:cubicBezTo>
                        <a:pt x="305" y="257"/>
                        <a:pt x="309" y="259"/>
                        <a:pt x="310" y="256"/>
                      </a:cubicBezTo>
                      <a:cubicBezTo>
                        <a:pt x="313" y="256"/>
                        <a:pt x="312" y="261"/>
                        <a:pt x="317" y="260"/>
                      </a:cubicBezTo>
                      <a:cubicBezTo>
                        <a:pt x="318" y="261"/>
                        <a:pt x="319" y="264"/>
                        <a:pt x="319" y="267"/>
                      </a:cubicBezTo>
                      <a:cubicBezTo>
                        <a:pt x="328" y="266"/>
                        <a:pt x="330" y="272"/>
                        <a:pt x="336" y="274"/>
                      </a:cubicBezTo>
                      <a:cubicBezTo>
                        <a:pt x="335" y="281"/>
                        <a:pt x="339" y="283"/>
                        <a:pt x="341" y="286"/>
                      </a:cubicBezTo>
                      <a:cubicBezTo>
                        <a:pt x="343" y="285"/>
                        <a:pt x="344" y="282"/>
                        <a:pt x="343" y="280"/>
                      </a:cubicBezTo>
                      <a:cubicBezTo>
                        <a:pt x="343" y="278"/>
                        <a:pt x="340" y="278"/>
                        <a:pt x="339" y="276"/>
                      </a:cubicBezTo>
                      <a:cubicBezTo>
                        <a:pt x="338" y="273"/>
                        <a:pt x="338" y="271"/>
                        <a:pt x="338" y="269"/>
                      </a:cubicBezTo>
                      <a:cubicBezTo>
                        <a:pt x="337" y="268"/>
                        <a:pt x="336" y="267"/>
                        <a:pt x="336" y="267"/>
                      </a:cubicBezTo>
                      <a:cubicBezTo>
                        <a:pt x="335" y="266"/>
                        <a:pt x="337" y="264"/>
                        <a:pt x="338" y="265"/>
                      </a:cubicBezTo>
                      <a:cubicBezTo>
                        <a:pt x="335" y="261"/>
                        <a:pt x="331" y="262"/>
                        <a:pt x="332" y="258"/>
                      </a:cubicBezTo>
                      <a:cubicBezTo>
                        <a:pt x="323" y="259"/>
                        <a:pt x="322" y="252"/>
                        <a:pt x="313" y="252"/>
                      </a:cubicBezTo>
                      <a:cubicBezTo>
                        <a:pt x="316" y="246"/>
                        <a:pt x="307" y="251"/>
                        <a:pt x="310" y="245"/>
                      </a:cubicBezTo>
                      <a:cubicBezTo>
                        <a:pt x="308" y="243"/>
                        <a:pt x="305" y="245"/>
                        <a:pt x="302" y="241"/>
                      </a:cubicBezTo>
                      <a:cubicBezTo>
                        <a:pt x="302" y="239"/>
                        <a:pt x="304" y="239"/>
                        <a:pt x="306" y="239"/>
                      </a:cubicBezTo>
                      <a:cubicBezTo>
                        <a:pt x="308" y="234"/>
                        <a:pt x="299" y="237"/>
                        <a:pt x="300" y="237"/>
                      </a:cubicBezTo>
                      <a:cubicBezTo>
                        <a:pt x="298" y="236"/>
                        <a:pt x="300" y="234"/>
                        <a:pt x="298" y="233"/>
                      </a:cubicBezTo>
                      <a:cubicBezTo>
                        <a:pt x="298" y="233"/>
                        <a:pt x="295" y="234"/>
                        <a:pt x="295" y="233"/>
                      </a:cubicBezTo>
                      <a:cubicBezTo>
                        <a:pt x="294" y="232"/>
                        <a:pt x="297" y="231"/>
                        <a:pt x="297" y="230"/>
                      </a:cubicBezTo>
                      <a:cubicBezTo>
                        <a:pt x="296" y="227"/>
                        <a:pt x="294" y="230"/>
                        <a:pt x="291" y="230"/>
                      </a:cubicBezTo>
                      <a:cubicBezTo>
                        <a:pt x="287" y="227"/>
                        <a:pt x="289" y="223"/>
                        <a:pt x="287" y="220"/>
                      </a:cubicBezTo>
                      <a:cubicBezTo>
                        <a:pt x="286" y="219"/>
                        <a:pt x="284" y="218"/>
                        <a:pt x="282" y="219"/>
                      </a:cubicBezTo>
                      <a:cubicBezTo>
                        <a:pt x="288" y="208"/>
                        <a:pt x="267" y="215"/>
                        <a:pt x="269" y="204"/>
                      </a:cubicBezTo>
                      <a:cubicBezTo>
                        <a:pt x="270" y="204"/>
                        <a:pt x="272" y="204"/>
                        <a:pt x="274" y="204"/>
                      </a:cubicBezTo>
                      <a:cubicBezTo>
                        <a:pt x="275" y="199"/>
                        <a:pt x="266" y="205"/>
                        <a:pt x="269" y="198"/>
                      </a:cubicBezTo>
                      <a:cubicBezTo>
                        <a:pt x="265" y="198"/>
                        <a:pt x="261" y="198"/>
                        <a:pt x="257" y="198"/>
                      </a:cubicBezTo>
                      <a:cubicBezTo>
                        <a:pt x="262" y="195"/>
                        <a:pt x="255" y="194"/>
                        <a:pt x="259" y="192"/>
                      </a:cubicBezTo>
                      <a:cubicBezTo>
                        <a:pt x="260" y="189"/>
                        <a:pt x="254" y="189"/>
                        <a:pt x="255" y="191"/>
                      </a:cubicBezTo>
                      <a:cubicBezTo>
                        <a:pt x="252" y="187"/>
                        <a:pt x="255" y="186"/>
                        <a:pt x="252" y="181"/>
                      </a:cubicBezTo>
                      <a:cubicBezTo>
                        <a:pt x="248" y="181"/>
                        <a:pt x="244" y="181"/>
                        <a:pt x="241" y="181"/>
                      </a:cubicBezTo>
                      <a:cubicBezTo>
                        <a:pt x="242" y="179"/>
                        <a:pt x="243" y="177"/>
                        <a:pt x="244" y="174"/>
                      </a:cubicBezTo>
                      <a:cubicBezTo>
                        <a:pt x="243" y="170"/>
                        <a:pt x="239" y="173"/>
                        <a:pt x="242" y="168"/>
                      </a:cubicBezTo>
                      <a:cubicBezTo>
                        <a:pt x="236" y="169"/>
                        <a:pt x="232" y="171"/>
                        <a:pt x="224" y="170"/>
                      </a:cubicBezTo>
                      <a:cubicBezTo>
                        <a:pt x="224" y="165"/>
                        <a:pt x="219" y="163"/>
                        <a:pt x="214" y="161"/>
                      </a:cubicBezTo>
                      <a:cubicBezTo>
                        <a:pt x="213" y="160"/>
                        <a:pt x="210" y="160"/>
                        <a:pt x="209" y="159"/>
                      </a:cubicBezTo>
                      <a:cubicBezTo>
                        <a:pt x="208" y="159"/>
                        <a:pt x="209" y="156"/>
                        <a:pt x="209" y="155"/>
                      </a:cubicBezTo>
                      <a:cubicBezTo>
                        <a:pt x="208" y="154"/>
                        <a:pt x="204" y="156"/>
                        <a:pt x="205" y="153"/>
                      </a:cubicBezTo>
                      <a:cubicBezTo>
                        <a:pt x="199" y="151"/>
                        <a:pt x="186" y="157"/>
                        <a:pt x="183" y="153"/>
                      </a:cubicBezTo>
                      <a:cubicBezTo>
                        <a:pt x="183" y="153"/>
                        <a:pt x="183" y="151"/>
                        <a:pt x="183" y="151"/>
                      </a:cubicBezTo>
                      <a:cubicBezTo>
                        <a:pt x="181" y="151"/>
                        <a:pt x="179" y="153"/>
                        <a:pt x="179" y="153"/>
                      </a:cubicBezTo>
                      <a:cubicBezTo>
                        <a:pt x="177" y="153"/>
                        <a:pt x="177" y="147"/>
                        <a:pt x="170" y="150"/>
                      </a:cubicBezTo>
                      <a:cubicBezTo>
                        <a:pt x="170" y="145"/>
                        <a:pt x="161" y="147"/>
                        <a:pt x="166" y="142"/>
                      </a:cubicBezTo>
                      <a:cubicBezTo>
                        <a:pt x="165" y="142"/>
                        <a:pt x="164" y="144"/>
                        <a:pt x="162" y="144"/>
                      </a:cubicBezTo>
                      <a:cubicBezTo>
                        <a:pt x="161" y="144"/>
                        <a:pt x="160" y="142"/>
                        <a:pt x="160" y="142"/>
                      </a:cubicBezTo>
                      <a:cubicBezTo>
                        <a:pt x="157" y="143"/>
                        <a:pt x="154" y="147"/>
                        <a:pt x="151" y="144"/>
                      </a:cubicBezTo>
                      <a:cubicBezTo>
                        <a:pt x="147" y="144"/>
                        <a:pt x="150" y="151"/>
                        <a:pt x="149" y="153"/>
                      </a:cubicBezTo>
                      <a:cubicBezTo>
                        <a:pt x="148" y="153"/>
                        <a:pt x="146" y="151"/>
                        <a:pt x="144" y="151"/>
                      </a:cubicBezTo>
                      <a:cubicBezTo>
                        <a:pt x="141" y="152"/>
                        <a:pt x="143" y="155"/>
                        <a:pt x="142" y="155"/>
                      </a:cubicBezTo>
                      <a:cubicBezTo>
                        <a:pt x="140" y="156"/>
                        <a:pt x="133" y="155"/>
                        <a:pt x="131" y="157"/>
                      </a:cubicBezTo>
                      <a:cubicBezTo>
                        <a:pt x="129" y="158"/>
                        <a:pt x="129" y="160"/>
                        <a:pt x="127" y="161"/>
                      </a:cubicBezTo>
                      <a:cubicBezTo>
                        <a:pt x="124" y="161"/>
                        <a:pt x="123" y="159"/>
                        <a:pt x="119" y="159"/>
                      </a:cubicBezTo>
                      <a:cubicBezTo>
                        <a:pt x="122" y="156"/>
                        <a:pt x="127" y="155"/>
                        <a:pt x="125" y="148"/>
                      </a:cubicBezTo>
                      <a:cubicBezTo>
                        <a:pt x="128" y="148"/>
                        <a:pt x="129" y="146"/>
                        <a:pt x="129" y="144"/>
                      </a:cubicBezTo>
                      <a:cubicBezTo>
                        <a:pt x="128" y="142"/>
                        <a:pt x="125" y="142"/>
                        <a:pt x="123" y="142"/>
                      </a:cubicBezTo>
                      <a:cubicBezTo>
                        <a:pt x="121" y="144"/>
                        <a:pt x="121" y="147"/>
                        <a:pt x="118" y="150"/>
                      </a:cubicBezTo>
                      <a:cubicBezTo>
                        <a:pt x="116" y="151"/>
                        <a:pt x="116" y="153"/>
                        <a:pt x="114" y="153"/>
                      </a:cubicBezTo>
                      <a:cubicBezTo>
                        <a:pt x="112" y="153"/>
                        <a:pt x="112" y="158"/>
                        <a:pt x="108" y="157"/>
                      </a:cubicBezTo>
                      <a:cubicBezTo>
                        <a:pt x="109" y="160"/>
                        <a:pt x="107" y="161"/>
                        <a:pt x="105" y="161"/>
                      </a:cubicBezTo>
                      <a:cubicBezTo>
                        <a:pt x="105" y="163"/>
                        <a:pt x="105" y="166"/>
                        <a:pt x="105" y="168"/>
                      </a:cubicBezTo>
                      <a:cubicBezTo>
                        <a:pt x="99" y="170"/>
                        <a:pt x="98" y="176"/>
                        <a:pt x="93" y="179"/>
                      </a:cubicBezTo>
                      <a:cubicBezTo>
                        <a:pt x="93" y="180"/>
                        <a:pt x="90" y="179"/>
                        <a:pt x="90" y="179"/>
                      </a:cubicBezTo>
                      <a:cubicBezTo>
                        <a:pt x="89" y="180"/>
                        <a:pt x="90" y="183"/>
                        <a:pt x="90" y="183"/>
                      </a:cubicBezTo>
                      <a:cubicBezTo>
                        <a:pt x="89" y="183"/>
                        <a:pt x="82" y="183"/>
                        <a:pt x="84" y="185"/>
                      </a:cubicBezTo>
                      <a:cubicBezTo>
                        <a:pt x="88" y="188"/>
                        <a:pt x="79" y="187"/>
                        <a:pt x="77" y="191"/>
                      </a:cubicBezTo>
                      <a:cubicBezTo>
                        <a:pt x="76" y="191"/>
                        <a:pt x="74" y="197"/>
                        <a:pt x="73" y="196"/>
                      </a:cubicBezTo>
                      <a:cubicBezTo>
                        <a:pt x="71" y="194"/>
                        <a:pt x="72" y="195"/>
                        <a:pt x="71" y="198"/>
                      </a:cubicBezTo>
                      <a:cubicBezTo>
                        <a:pt x="68" y="198"/>
                        <a:pt x="66" y="198"/>
                        <a:pt x="64" y="198"/>
                      </a:cubicBezTo>
                      <a:cubicBezTo>
                        <a:pt x="60" y="200"/>
                        <a:pt x="67" y="201"/>
                        <a:pt x="58" y="202"/>
                      </a:cubicBezTo>
                      <a:cubicBezTo>
                        <a:pt x="54" y="202"/>
                        <a:pt x="51" y="202"/>
                        <a:pt x="47" y="204"/>
                      </a:cubicBezTo>
                      <a:cubicBezTo>
                        <a:pt x="44" y="205"/>
                        <a:pt x="44" y="210"/>
                        <a:pt x="39" y="207"/>
                      </a:cubicBezTo>
                      <a:cubicBezTo>
                        <a:pt x="39" y="202"/>
                        <a:pt x="45" y="204"/>
                        <a:pt x="49" y="202"/>
                      </a:cubicBezTo>
                      <a:cubicBezTo>
                        <a:pt x="50" y="201"/>
                        <a:pt x="50" y="202"/>
                        <a:pt x="50" y="200"/>
                      </a:cubicBezTo>
                      <a:cubicBezTo>
                        <a:pt x="51" y="197"/>
                        <a:pt x="55" y="198"/>
                        <a:pt x="58" y="198"/>
                      </a:cubicBezTo>
                      <a:cubicBezTo>
                        <a:pt x="61" y="198"/>
                        <a:pt x="59" y="194"/>
                        <a:pt x="60" y="192"/>
                      </a:cubicBezTo>
                      <a:cubicBezTo>
                        <a:pt x="61" y="191"/>
                        <a:pt x="62" y="196"/>
                        <a:pt x="65" y="191"/>
                      </a:cubicBezTo>
                      <a:cubicBezTo>
                        <a:pt x="66" y="190"/>
                        <a:pt x="67" y="191"/>
                        <a:pt x="67" y="189"/>
                      </a:cubicBezTo>
                      <a:cubicBezTo>
                        <a:pt x="67" y="186"/>
                        <a:pt x="72" y="187"/>
                        <a:pt x="75" y="185"/>
                      </a:cubicBezTo>
                      <a:cubicBezTo>
                        <a:pt x="75" y="182"/>
                        <a:pt x="75" y="179"/>
                        <a:pt x="75" y="176"/>
                      </a:cubicBezTo>
                      <a:cubicBezTo>
                        <a:pt x="81" y="182"/>
                        <a:pt x="75" y="170"/>
                        <a:pt x="82" y="172"/>
                      </a:cubicBezTo>
                      <a:cubicBezTo>
                        <a:pt x="83" y="167"/>
                        <a:pt x="74" y="173"/>
                        <a:pt x="77" y="166"/>
                      </a:cubicBezTo>
                      <a:cubicBezTo>
                        <a:pt x="75" y="171"/>
                        <a:pt x="63" y="165"/>
                        <a:pt x="62" y="170"/>
                      </a:cubicBezTo>
                      <a:cubicBezTo>
                        <a:pt x="59" y="171"/>
                        <a:pt x="61" y="167"/>
                        <a:pt x="60" y="166"/>
                      </a:cubicBezTo>
                      <a:cubicBezTo>
                        <a:pt x="57" y="165"/>
                        <a:pt x="52" y="168"/>
                        <a:pt x="49" y="166"/>
                      </a:cubicBezTo>
                      <a:cubicBezTo>
                        <a:pt x="51" y="162"/>
                        <a:pt x="46" y="164"/>
                        <a:pt x="45" y="163"/>
                      </a:cubicBezTo>
                      <a:cubicBezTo>
                        <a:pt x="44" y="161"/>
                        <a:pt x="46" y="160"/>
                        <a:pt x="47" y="161"/>
                      </a:cubicBezTo>
                      <a:cubicBezTo>
                        <a:pt x="43" y="156"/>
                        <a:pt x="40" y="157"/>
                        <a:pt x="37" y="151"/>
                      </a:cubicBezTo>
                      <a:cubicBezTo>
                        <a:pt x="35" y="154"/>
                        <a:pt x="29" y="153"/>
                        <a:pt x="24" y="153"/>
                      </a:cubicBezTo>
                      <a:cubicBezTo>
                        <a:pt x="24" y="151"/>
                        <a:pt x="25" y="150"/>
                        <a:pt x="26" y="150"/>
                      </a:cubicBezTo>
                      <a:cubicBezTo>
                        <a:pt x="25" y="146"/>
                        <a:pt x="19" y="147"/>
                        <a:pt x="21" y="140"/>
                      </a:cubicBezTo>
                      <a:cubicBezTo>
                        <a:pt x="20" y="138"/>
                        <a:pt x="17" y="136"/>
                        <a:pt x="17" y="138"/>
                      </a:cubicBezTo>
                      <a:cubicBezTo>
                        <a:pt x="12" y="138"/>
                        <a:pt x="16" y="133"/>
                        <a:pt x="17" y="131"/>
                      </a:cubicBezTo>
                      <a:cubicBezTo>
                        <a:pt x="17" y="130"/>
                        <a:pt x="16" y="128"/>
                        <a:pt x="17" y="127"/>
                      </a:cubicBezTo>
                      <a:cubicBezTo>
                        <a:pt x="17" y="127"/>
                        <a:pt x="20" y="128"/>
                        <a:pt x="21" y="127"/>
                      </a:cubicBezTo>
                      <a:cubicBezTo>
                        <a:pt x="22" y="126"/>
                        <a:pt x="21" y="123"/>
                        <a:pt x="22" y="122"/>
                      </a:cubicBezTo>
                      <a:cubicBezTo>
                        <a:pt x="27" y="121"/>
                        <a:pt x="34" y="120"/>
                        <a:pt x="37" y="118"/>
                      </a:cubicBezTo>
                      <a:cubicBezTo>
                        <a:pt x="40" y="116"/>
                        <a:pt x="42" y="117"/>
                        <a:pt x="45" y="116"/>
                      </a:cubicBezTo>
                      <a:cubicBezTo>
                        <a:pt x="48" y="115"/>
                        <a:pt x="42" y="111"/>
                        <a:pt x="52" y="112"/>
                      </a:cubicBezTo>
                      <a:cubicBezTo>
                        <a:pt x="51" y="108"/>
                        <a:pt x="51" y="104"/>
                        <a:pt x="49" y="97"/>
                      </a:cubicBezTo>
                      <a:cubicBezTo>
                        <a:pt x="45" y="93"/>
                        <a:pt x="34" y="104"/>
                        <a:pt x="30" y="99"/>
                      </a:cubicBezTo>
                      <a:cubicBezTo>
                        <a:pt x="27" y="96"/>
                        <a:pt x="29" y="101"/>
                        <a:pt x="22" y="101"/>
                      </a:cubicBezTo>
                      <a:cubicBezTo>
                        <a:pt x="21" y="98"/>
                        <a:pt x="14" y="100"/>
                        <a:pt x="9" y="97"/>
                      </a:cubicBezTo>
                      <a:cubicBezTo>
                        <a:pt x="9" y="97"/>
                        <a:pt x="13" y="94"/>
                        <a:pt x="9" y="94"/>
                      </a:cubicBezTo>
                      <a:cubicBezTo>
                        <a:pt x="6" y="93"/>
                        <a:pt x="3" y="92"/>
                        <a:pt x="2" y="86"/>
                      </a:cubicBezTo>
                      <a:cubicBezTo>
                        <a:pt x="13" y="87"/>
                        <a:pt x="0" y="81"/>
                        <a:pt x="13" y="82"/>
                      </a:cubicBezTo>
                      <a:cubicBezTo>
                        <a:pt x="15" y="82"/>
                        <a:pt x="14" y="81"/>
                        <a:pt x="13" y="81"/>
                      </a:cubicBezTo>
                      <a:cubicBezTo>
                        <a:pt x="14" y="77"/>
                        <a:pt x="17" y="81"/>
                        <a:pt x="17" y="81"/>
                      </a:cubicBezTo>
                      <a:cubicBezTo>
                        <a:pt x="20" y="81"/>
                        <a:pt x="21" y="78"/>
                        <a:pt x="24" y="79"/>
                      </a:cubicBezTo>
                      <a:cubicBezTo>
                        <a:pt x="25" y="79"/>
                        <a:pt x="26" y="82"/>
                        <a:pt x="28" y="82"/>
                      </a:cubicBezTo>
                      <a:cubicBezTo>
                        <a:pt x="32" y="83"/>
                        <a:pt x="36" y="81"/>
                        <a:pt x="41" y="82"/>
                      </a:cubicBezTo>
                      <a:cubicBezTo>
                        <a:pt x="44" y="83"/>
                        <a:pt x="44" y="84"/>
                        <a:pt x="47" y="82"/>
                      </a:cubicBezTo>
                      <a:cubicBezTo>
                        <a:pt x="49" y="82"/>
                        <a:pt x="47" y="81"/>
                        <a:pt x="47" y="79"/>
                      </a:cubicBezTo>
                      <a:cubicBezTo>
                        <a:pt x="49" y="79"/>
                        <a:pt x="50" y="78"/>
                        <a:pt x="50" y="77"/>
                      </a:cubicBezTo>
                      <a:cubicBezTo>
                        <a:pt x="51" y="72"/>
                        <a:pt x="42" y="78"/>
                        <a:pt x="45" y="71"/>
                      </a:cubicBezTo>
                      <a:cubicBezTo>
                        <a:pt x="40" y="70"/>
                        <a:pt x="35" y="69"/>
                        <a:pt x="30" y="68"/>
                      </a:cubicBezTo>
                      <a:cubicBezTo>
                        <a:pt x="32" y="64"/>
                        <a:pt x="32" y="65"/>
                        <a:pt x="28" y="62"/>
                      </a:cubicBezTo>
                      <a:cubicBezTo>
                        <a:pt x="27" y="62"/>
                        <a:pt x="27" y="60"/>
                        <a:pt x="26" y="60"/>
                      </a:cubicBezTo>
                      <a:cubicBezTo>
                        <a:pt x="25" y="59"/>
                        <a:pt x="21" y="60"/>
                        <a:pt x="19" y="58"/>
                      </a:cubicBezTo>
                      <a:cubicBezTo>
                        <a:pt x="19" y="58"/>
                        <a:pt x="22" y="52"/>
                        <a:pt x="19" y="53"/>
                      </a:cubicBezTo>
                      <a:cubicBezTo>
                        <a:pt x="18" y="53"/>
                        <a:pt x="19" y="55"/>
                        <a:pt x="17" y="55"/>
                      </a:cubicBezTo>
                      <a:cubicBezTo>
                        <a:pt x="15" y="54"/>
                        <a:pt x="14" y="52"/>
                        <a:pt x="11" y="53"/>
                      </a:cubicBezTo>
                      <a:cubicBezTo>
                        <a:pt x="15" y="47"/>
                        <a:pt x="23" y="46"/>
                        <a:pt x="30" y="43"/>
                      </a:cubicBezTo>
                      <a:cubicBezTo>
                        <a:pt x="28" y="37"/>
                        <a:pt x="35" y="37"/>
                        <a:pt x="37" y="34"/>
                      </a:cubicBezTo>
                      <a:cubicBezTo>
                        <a:pt x="39" y="32"/>
                        <a:pt x="37" y="28"/>
                        <a:pt x="39" y="27"/>
                      </a:cubicBezTo>
                      <a:cubicBezTo>
                        <a:pt x="44" y="31"/>
                        <a:pt x="44" y="28"/>
                        <a:pt x="52" y="28"/>
                      </a:cubicBezTo>
                      <a:cubicBezTo>
                        <a:pt x="56" y="23"/>
                        <a:pt x="62" y="19"/>
                        <a:pt x="73" y="21"/>
                      </a:cubicBezTo>
                      <a:cubicBezTo>
                        <a:pt x="75" y="22"/>
                        <a:pt x="74" y="18"/>
                        <a:pt x="75" y="17"/>
                      </a:cubicBezTo>
                      <a:cubicBezTo>
                        <a:pt x="78" y="15"/>
                        <a:pt x="85" y="19"/>
                        <a:pt x="86" y="14"/>
                      </a:cubicBezTo>
                      <a:cubicBezTo>
                        <a:pt x="88" y="13"/>
                        <a:pt x="89" y="17"/>
                        <a:pt x="90" y="17"/>
                      </a:cubicBezTo>
                      <a:cubicBezTo>
                        <a:pt x="93" y="18"/>
                        <a:pt x="96" y="16"/>
                        <a:pt x="95" y="21"/>
                      </a:cubicBezTo>
                      <a:cubicBezTo>
                        <a:pt x="103" y="21"/>
                        <a:pt x="111" y="21"/>
                        <a:pt x="119" y="21"/>
                      </a:cubicBezTo>
                      <a:cubicBezTo>
                        <a:pt x="111" y="29"/>
                        <a:pt x="132" y="18"/>
                        <a:pt x="125" y="27"/>
                      </a:cubicBezTo>
                      <a:cubicBezTo>
                        <a:pt x="129" y="27"/>
                        <a:pt x="132" y="26"/>
                        <a:pt x="132" y="23"/>
                      </a:cubicBezTo>
                      <a:cubicBezTo>
                        <a:pt x="136" y="27"/>
                        <a:pt x="144" y="25"/>
                        <a:pt x="149" y="27"/>
                      </a:cubicBezTo>
                      <a:cubicBezTo>
                        <a:pt x="150" y="27"/>
                        <a:pt x="149" y="28"/>
                        <a:pt x="151" y="28"/>
                      </a:cubicBezTo>
                      <a:cubicBezTo>
                        <a:pt x="153" y="28"/>
                        <a:pt x="153" y="30"/>
                        <a:pt x="155" y="30"/>
                      </a:cubicBezTo>
                      <a:cubicBezTo>
                        <a:pt x="160" y="31"/>
                        <a:pt x="161" y="27"/>
                        <a:pt x="164" y="30"/>
                      </a:cubicBezTo>
                      <a:cubicBezTo>
                        <a:pt x="165" y="31"/>
                        <a:pt x="186" y="31"/>
                        <a:pt x="188" y="32"/>
                      </a:cubicBezTo>
                      <a:cubicBezTo>
                        <a:pt x="191" y="34"/>
                        <a:pt x="202" y="35"/>
                        <a:pt x="209" y="36"/>
                      </a:cubicBezTo>
                      <a:cubicBezTo>
                        <a:pt x="211" y="38"/>
                        <a:pt x="214" y="40"/>
                        <a:pt x="214" y="43"/>
                      </a:cubicBezTo>
                      <a:cubicBezTo>
                        <a:pt x="221" y="44"/>
                        <a:pt x="224" y="48"/>
                        <a:pt x="229" y="45"/>
                      </a:cubicBezTo>
                      <a:cubicBezTo>
                        <a:pt x="230" y="51"/>
                        <a:pt x="239" y="48"/>
                        <a:pt x="244" y="49"/>
                      </a:cubicBezTo>
                      <a:cubicBezTo>
                        <a:pt x="244" y="47"/>
                        <a:pt x="242" y="47"/>
                        <a:pt x="241" y="47"/>
                      </a:cubicBezTo>
                      <a:cubicBezTo>
                        <a:pt x="244" y="43"/>
                        <a:pt x="249" y="39"/>
                        <a:pt x="255" y="38"/>
                      </a:cubicBezTo>
                      <a:cubicBezTo>
                        <a:pt x="255" y="41"/>
                        <a:pt x="257" y="42"/>
                        <a:pt x="257" y="40"/>
                      </a:cubicBezTo>
                      <a:cubicBezTo>
                        <a:pt x="259" y="40"/>
                        <a:pt x="259" y="43"/>
                        <a:pt x="261" y="43"/>
                      </a:cubicBezTo>
                      <a:cubicBezTo>
                        <a:pt x="265" y="44"/>
                        <a:pt x="265" y="41"/>
                        <a:pt x="265" y="38"/>
                      </a:cubicBezTo>
                      <a:cubicBezTo>
                        <a:pt x="269" y="37"/>
                        <a:pt x="270" y="39"/>
                        <a:pt x="272" y="40"/>
                      </a:cubicBezTo>
                      <a:cubicBezTo>
                        <a:pt x="274" y="38"/>
                        <a:pt x="272" y="35"/>
                        <a:pt x="276" y="32"/>
                      </a:cubicBezTo>
                      <a:cubicBezTo>
                        <a:pt x="279" y="32"/>
                        <a:pt x="281" y="35"/>
                        <a:pt x="282" y="32"/>
                      </a:cubicBezTo>
                      <a:cubicBezTo>
                        <a:pt x="285" y="33"/>
                        <a:pt x="283" y="36"/>
                        <a:pt x="280" y="36"/>
                      </a:cubicBezTo>
                      <a:cubicBezTo>
                        <a:pt x="282" y="41"/>
                        <a:pt x="295" y="31"/>
                        <a:pt x="298" y="38"/>
                      </a:cubicBezTo>
                      <a:cubicBezTo>
                        <a:pt x="304" y="38"/>
                        <a:pt x="294" y="32"/>
                        <a:pt x="300" y="32"/>
                      </a:cubicBezTo>
                      <a:cubicBezTo>
                        <a:pt x="301" y="30"/>
                        <a:pt x="303" y="28"/>
                        <a:pt x="306" y="28"/>
                      </a:cubicBezTo>
                      <a:cubicBezTo>
                        <a:pt x="306" y="30"/>
                        <a:pt x="306" y="32"/>
                        <a:pt x="306" y="34"/>
                      </a:cubicBezTo>
                      <a:cubicBezTo>
                        <a:pt x="310" y="30"/>
                        <a:pt x="311" y="37"/>
                        <a:pt x="315" y="38"/>
                      </a:cubicBezTo>
                      <a:cubicBezTo>
                        <a:pt x="321" y="38"/>
                        <a:pt x="325" y="37"/>
                        <a:pt x="326" y="34"/>
                      </a:cubicBezTo>
                      <a:cubicBezTo>
                        <a:pt x="329" y="36"/>
                        <a:pt x="334" y="36"/>
                        <a:pt x="332" y="41"/>
                      </a:cubicBezTo>
                      <a:cubicBezTo>
                        <a:pt x="336" y="40"/>
                        <a:pt x="341" y="39"/>
                        <a:pt x="341" y="34"/>
                      </a:cubicBezTo>
                      <a:cubicBezTo>
                        <a:pt x="346" y="37"/>
                        <a:pt x="348" y="33"/>
                        <a:pt x="352" y="38"/>
                      </a:cubicBezTo>
                      <a:cubicBezTo>
                        <a:pt x="357" y="38"/>
                        <a:pt x="361" y="38"/>
                        <a:pt x="365" y="38"/>
                      </a:cubicBezTo>
                      <a:cubicBezTo>
                        <a:pt x="366" y="38"/>
                        <a:pt x="363" y="41"/>
                        <a:pt x="364" y="41"/>
                      </a:cubicBezTo>
                      <a:cubicBezTo>
                        <a:pt x="363" y="41"/>
                        <a:pt x="369" y="43"/>
                        <a:pt x="367" y="43"/>
                      </a:cubicBezTo>
                      <a:cubicBezTo>
                        <a:pt x="369" y="44"/>
                        <a:pt x="370" y="41"/>
                        <a:pt x="373" y="41"/>
                      </a:cubicBezTo>
                      <a:cubicBezTo>
                        <a:pt x="373" y="42"/>
                        <a:pt x="373" y="45"/>
                        <a:pt x="373" y="45"/>
                      </a:cubicBezTo>
                      <a:cubicBezTo>
                        <a:pt x="378" y="48"/>
                        <a:pt x="386" y="44"/>
                        <a:pt x="392" y="45"/>
                      </a:cubicBezTo>
                      <a:cubicBezTo>
                        <a:pt x="392" y="47"/>
                        <a:pt x="395" y="47"/>
                        <a:pt x="397" y="47"/>
                      </a:cubicBezTo>
                      <a:cubicBezTo>
                        <a:pt x="394" y="54"/>
                        <a:pt x="404" y="48"/>
                        <a:pt x="403" y="53"/>
                      </a:cubicBezTo>
                      <a:cubicBezTo>
                        <a:pt x="404" y="57"/>
                        <a:pt x="399" y="55"/>
                        <a:pt x="399" y="58"/>
                      </a:cubicBezTo>
                      <a:cubicBezTo>
                        <a:pt x="398" y="61"/>
                        <a:pt x="401" y="62"/>
                        <a:pt x="401" y="64"/>
                      </a:cubicBezTo>
                      <a:cubicBezTo>
                        <a:pt x="421" y="62"/>
                        <a:pt x="438" y="61"/>
                        <a:pt x="453" y="68"/>
                      </a:cubicBezTo>
                      <a:cubicBezTo>
                        <a:pt x="452" y="69"/>
                        <a:pt x="451" y="71"/>
                        <a:pt x="451" y="73"/>
                      </a:cubicBezTo>
                      <a:cubicBezTo>
                        <a:pt x="455" y="73"/>
                        <a:pt x="455" y="71"/>
                        <a:pt x="459" y="71"/>
                      </a:cubicBezTo>
                      <a:cubicBezTo>
                        <a:pt x="457" y="65"/>
                        <a:pt x="458" y="67"/>
                        <a:pt x="457" y="60"/>
                      </a:cubicBezTo>
                      <a:cubicBezTo>
                        <a:pt x="458" y="57"/>
                        <a:pt x="472" y="57"/>
                        <a:pt x="468" y="55"/>
                      </a:cubicBezTo>
                      <a:cubicBezTo>
                        <a:pt x="469" y="51"/>
                        <a:pt x="471" y="54"/>
                        <a:pt x="474" y="55"/>
                      </a:cubicBezTo>
                      <a:cubicBezTo>
                        <a:pt x="474" y="57"/>
                        <a:pt x="477" y="56"/>
                        <a:pt x="477" y="58"/>
                      </a:cubicBezTo>
                      <a:cubicBezTo>
                        <a:pt x="485" y="60"/>
                        <a:pt x="490" y="57"/>
                        <a:pt x="496" y="58"/>
                      </a:cubicBezTo>
                      <a:cubicBezTo>
                        <a:pt x="496" y="58"/>
                        <a:pt x="496" y="60"/>
                        <a:pt x="498" y="60"/>
                      </a:cubicBezTo>
                      <a:cubicBezTo>
                        <a:pt x="499" y="60"/>
                        <a:pt x="500" y="62"/>
                        <a:pt x="502" y="62"/>
                      </a:cubicBezTo>
                      <a:cubicBezTo>
                        <a:pt x="508" y="62"/>
                        <a:pt x="514" y="58"/>
                        <a:pt x="524" y="60"/>
                      </a:cubicBezTo>
                      <a:cubicBezTo>
                        <a:pt x="529" y="56"/>
                        <a:pt x="528" y="53"/>
                        <a:pt x="530" y="49"/>
                      </a:cubicBezTo>
                      <a:cubicBezTo>
                        <a:pt x="528" y="43"/>
                        <a:pt x="523" y="45"/>
                        <a:pt x="522" y="43"/>
                      </a:cubicBezTo>
                      <a:cubicBezTo>
                        <a:pt x="523" y="34"/>
                        <a:pt x="540" y="39"/>
                        <a:pt x="544" y="41"/>
                      </a:cubicBezTo>
                      <a:cubicBezTo>
                        <a:pt x="544" y="44"/>
                        <a:pt x="542" y="45"/>
                        <a:pt x="539" y="45"/>
                      </a:cubicBezTo>
                      <a:cubicBezTo>
                        <a:pt x="543" y="49"/>
                        <a:pt x="539" y="50"/>
                        <a:pt x="537" y="53"/>
                      </a:cubicBezTo>
                      <a:cubicBezTo>
                        <a:pt x="536" y="57"/>
                        <a:pt x="540" y="56"/>
                        <a:pt x="543" y="56"/>
                      </a:cubicBezTo>
                      <a:cubicBezTo>
                        <a:pt x="540" y="62"/>
                        <a:pt x="544" y="63"/>
                        <a:pt x="541" y="68"/>
                      </a:cubicBezTo>
                      <a:cubicBezTo>
                        <a:pt x="546" y="71"/>
                        <a:pt x="550" y="59"/>
                        <a:pt x="548" y="60"/>
                      </a:cubicBezTo>
                      <a:cubicBezTo>
                        <a:pt x="549" y="59"/>
                        <a:pt x="554" y="65"/>
                        <a:pt x="552" y="56"/>
                      </a:cubicBezTo>
                      <a:cubicBezTo>
                        <a:pt x="560" y="58"/>
                        <a:pt x="558" y="49"/>
                        <a:pt x="563" y="47"/>
                      </a:cubicBezTo>
                      <a:cubicBezTo>
                        <a:pt x="561" y="42"/>
                        <a:pt x="558" y="38"/>
                        <a:pt x="550" y="38"/>
                      </a:cubicBezTo>
                      <a:cubicBezTo>
                        <a:pt x="554" y="35"/>
                        <a:pt x="546" y="30"/>
                        <a:pt x="541" y="28"/>
                      </a:cubicBezTo>
                      <a:cubicBezTo>
                        <a:pt x="541" y="26"/>
                        <a:pt x="541" y="23"/>
                        <a:pt x="539" y="23"/>
                      </a:cubicBezTo>
                      <a:cubicBezTo>
                        <a:pt x="539" y="19"/>
                        <a:pt x="544" y="17"/>
                        <a:pt x="544" y="14"/>
                      </a:cubicBezTo>
                      <a:cubicBezTo>
                        <a:pt x="544" y="13"/>
                        <a:pt x="549" y="11"/>
                        <a:pt x="548" y="10"/>
                      </a:cubicBezTo>
                      <a:cubicBezTo>
                        <a:pt x="543" y="5"/>
                        <a:pt x="555" y="11"/>
                        <a:pt x="550" y="6"/>
                      </a:cubicBezTo>
                      <a:cubicBezTo>
                        <a:pt x="550" y="0"/>
                        <a:pt x="555" y="8"/>
                        <a:pt x="556" y="8"/>
                      </a:cubicBezTo>
                      <a:cubicBezTo>
                        <a:pt x="558" y="9"/>
                        <a:pt x="561" y="7"/>
                        <a:pt x="563" y="8"/>
                      </a:cubicBezTo>
                      <a:cubicBezTo>
                        <a:pt x="564" y="8"/>
                        <a:pt x="560" y="11"/>
                        <a:pt x="561" y="12"/>
                      </a:cubicBezTo>
                      <a:cubicBezTo>
                        <a:pt x="562" y="12"/>
                        <a:pt x="566" y="11"/>
                        <a:pt x="567" y="12"/>
                      </a:cubicBezTo>
                      <a:cubicBezTo>
                        <a:pt x="568" y="13"/>
                        <a:pt x="566" y="16"/>
                        <a:pt x="567" y="17"/>
                      </a:cubicBezTo>
                      <a:cubicBezTo>
                        <a:pt x="567" y="18"/>
                        <a:pt x="570" y="17"/>
                        <a:pt x="571" y="17"/>
                      </a:cubicBezTo>
                      <a:cubicBezTo>
                        <a:pt x="572" y="22"/>
                        <a:pt x="567" y="20"/>
                        <a:pt x="571" y="25"/>
                      </a:cubicBezTo>
                      <a:cubicBezTo>
                        <a:pt x="571" y="26"/>
                        <a:pt x="573" y="26"/>
                        <a:pt x="572" y="28"/>
                      </a:cubicBezTo>
                      <a:cubicBezTo>
                        <a:pt x="572" y="28"/>
                        <a:pt x="571" y="29"/>
                        <a:pt x="571" y="30"/>
                      </a:cubicBezTo>
                      <a:cubicBezTo>
                        <a:pt x="570" y="33"/>
                        <a:pt x="569" y="34"/>
                        <a:pt x="569" y="36"/>
                      </a:cubicBezTo>
                      <a:cubicBezTo>
                        <a:pt x="568" y="39"/>
                        <a:pt x="581" y="40"/>
                        <a:pt x="578" y="34"/>
                      </a:cubicBezTo>
                      <a:cubicBezTo>
                        <a:pt x="582" y="34"/>
                        <a:pt x="580" y="39"/>
                        <a:pt x="585" y="38"/>
                      </a:cubicBezTo>
                      <a:cubicBezTo>
                        <a:pt x="582" y="41"/>
                        <a:pt x="587" y="41"/>
                        <a:pt x="585" y="47"/>
                      </a:cubicBezTo>
                      <a:cubicBezTo>
                        <a:pt x="594" y="48"/>
                        <a:pt x="592" y="41"/>
                        <a:pt x="598" y="45"/>
                      </a:cubicBezTo>
                      <a:cubicBezTo>
                        <a:pt x="600" y="46"/>
                        <a:pt x="600" y="44"/>
                        <a:pt x="600" y="43"/>
                      </a:cubicBezTo>
                      <a:cubicBezTo>
                        <a:pt x="605" y="45"/>
                        <a:pt x="598" y="45"/>
                        <a:pt x="602" y="49"/>
                      </a:cubicBezTo>
                      <a:cubicBezTo>
                        <a:pt x="602" y="49"/>
                        <a:pt x="606" y="51"/>
                        <a:pt x="606" y="51"/>
                      </a:cubicBezTo>
                      <a:cubicBezTo>
                        <a:pt x="606" y="54"/>
                        <a:pt x="599" y="56"/>
                        <a:pt x="602" y="62"/>
                      </a:cubicBezTo>
                      <a:close/>
                      <a:moveTo>
                        <a:pt x="380" y="82"/>
                      </a:moveTo>
                      <a:cubicBezTo>
                        <a:pt x="380" y="79"/>
                        <a:pt x="383" y="78"/>
                        <a:pt x="380" y="77"/>
                      </a:cubicBezTo>
                      <a:cubicBezTo>
                        <a:pt x="380" y="78"/>
                        <a:pt x="380" y="79"/>
                        <a:pt x="379" y="79"/>
                      </a:cubicBezTo>
                      <a:cubicBezTo>
                        <a:pt x="378" y="77"/>
                        <a:pt x="379" y="73"/>
                        <a:pt x="377" y="73"/>
                      </a:cubicBezTo>
                      <a:cubicBezTo>
                        <a:pt x="374" y="76"/>
                        <a:pt x="366" y="82"/>
                        <a:pt x="362" y="77"/>
                      </a:cubicBezTo>
                      <a:cubicBezTo>
                        <a:pt x="361" y="72"/>
                        <a:pt x="370" y="78"/>
                        <a:pt x="367" y="71"/>
                      </a:cubicBezTo>
                      <a:cubicBezTo>
                        <a:pt x="366" y="71"/>
                        <a:pt x="364" y="71"/>
                        <a:pt x="364" y="69"/>
                      </a:cubicBezTo>
                      <a:cubicBezTo>
                        <a:pt x="360" y="68"/>
                        <a:pt x="359" y="72"/>
                        <a:pt x="356" y="73"/>
                      </a:cubicBezTo>
                      <a:cubicBezTo>
                        <a:pt x="352" y="74"/>
                        <a:pt x="348" y="74"/>
                        <a:pt x="343" y="75"/>
                      </a:cubicBezTo>
                      <a:cubicBezTo>
                        <a:pt x="343" y="75"/>
                        <a:pt x="343" y="77"/>
                        <a:pt x="341" y="77"/>
                      </a:cubicBezTo>
                      <a:cubicBezTo>
                        <a:pt x="335" y="79"/>
                        <a:pt x="329" y="79"/>
                        <a:pt x="323" y="79"/>
                      </a:cubicBezTo>
                      <a:cubicBezTo>
                        <a:pt x="323" y="82"/>
                        <a:pt x="320" y="84"/>
                        <a:pt x="323" y="84"/>
                      </a:cubicBezTo>
                      <a:cubicBezTo>
                        <a:pt x="323" y="82"/>
                        <a:pt x="325" y="83"/>
                        <a:pt x="324" y="86"/>
                      </a:cubicBezTo>
                      <a:cubicBezTo>
                        <a:pt x="333" y="87"/>
                        <a:pt x="344" y="79"/>
                        <a:pt x="347" y="86"/>
                      </a:cubicBezTo>
                      <a:cubicBezTo>
                        <a:pt x="343" y="82"/>
                        <a:pt x="345" y="87"/>
                        <a:pt x="341" y="88"/>
                      </a:cubicBezTo>
                      <a:cubicBezTo>
                        <a:pt x="338" y="88"/>
                        <a:pt x="335" y="89"/>
                        <a:pt x="334" y="92"/>
                      </a:cubicBezTo>
                      <a:cubicBezTo>
                        <a:pt x="344" y="93"/>
                        <a:pt x="349" y="90"/>
                        <a:pt x="358" y="90"/>
                      </a:cubicBezTo>
                      <a:cubicBezTo>
                        <a:pt x="358" y="92"/>
                        <a:pt x="358" y="95"/>
                        <a:pt x="360" y="96"/>
                      </a:cubicBezTo>
                      <a:cubicBezTo>
                        <a:pt x="360" y="93"/>
                        <a:pt x="363" y="94"/>
                        <a:pt x="365" y="94"/>
                      </a:cubicBezTo>
                      <a:cubicBezTo>
                        <a:pt x="366" y="90"/>
                        <a:pt x="367" y="87"/>
                        <a:pt x="369" y="86"/>
                      </a:cubicBezTo>
                      <a:cubicBezTo>
                        <a:pt x="373" y="83"/>
                        <a:pt x="372" y="86"/>
                        <a:pt x="377" y="86"/>
                      </a:cubicBezTo>
                      <a:cubicBezTo>
                        <a:pt x="377" y="84"/>
                        <a:pt x="377" y="82"/>
                        <a:pt x="380" y="82"/>
                      </a:cubicBezTo>
                      <a:close/>
                      <a:moveTo>
                        <a:pt x="393" y="146"/>
                      </a:moveTo>
                      <a:cubicBezTo>
                        <a:pt x="395" y="141"/>
                        <a:pt x="401" y="143"/>
                        <a:pt x="403" y="140"/>
                      </a:cubicBezTo>
                      <a:cubicBezTo>
                        <a:pt x="403" y="140"/>
                        <a:pt x="406" y="141"/>
                        <a:pt x="406" y="140"/>
                      </a:cubicBezTo>
                      <a:cubicBezTo>
                        <a:pt x="409" y="139"/>
                        <a:pt x="413" y="140"/>
                        <a:pt x="416" y="138"/>
                      </a:cubicBezTo>
                      <a:cubicBezTo>
                        <a:pt x="416" y="138"/>
                        <a:pt x="417" y="135"/>
                        <a:pt x="418" y="135"/>
                      </a:cubicBezTo>
                      <a:cubicBezTo>
                        <a:pt x="422" y="131"/>
                        <a:pt x="426" y="136"/>
                        <a:pt x="427" y="133"/>
                      </a:cubicBezTo>
                      <a:cubicBezTo>
                        <a:pt x="426" y="133"/>
                        <a:pt x="425" y="131"/>
                        <a:pt x="427" y="131"/>
                      </a:cubicBezTo>
                      <a:cubicBezTo>
                        <a:pt x="431" y="131"/>
                        <a:pt x="431" y="129"/>
                        <a:pt x="433" y="131"/>
                      </a:cubicBezTo>
                      <a:cubicBezTo>
                        <a:pt x="434" y="132"/>
                        <a:pt x="435" y="129"/>
                        <a:pt x="434" y="129"/>
                      </a:cubicBezTo>
                      <a:cubicBezTo>
                        <a:pt x="431" y="130"/>
                        <a:pt x="435" y="125"/>
                        <a:pt x="438" y="129"/>
                      </a:cubicBezTo>
                      <a:cubicBezTo>
                        <a:pt x="439" y="126"/>
                        <a:pt x="442" y="124"/>
                        <a:pt x="442" y="120"/>
                      </a:cubicBezTo>
                      <a:cubicBezTo>
                        <a:pt x="435" y="118"/>
                        <a:pt x="434" y="123"/>
                        <a:pt x="427" y="122"/>
                      </a:cubicBezTo>
                      <a:cubicBezTo>
                        <a:pt x="427" y="125"/>
                        <a:pt x="425" y="126"/>
                        <a:pt x="423" y="127"/>
                      </a:cubicBezTo>
                      <a:cubicBezTo>
                        <a:pt x="417" y="130"/>
                        <a:pt x="419" y="126"/>
                        <a:pt x="414" y="127"/>
                      </a:cubicBezTo>
                      <a:cubicBezTo>
                        <a:pt x="413" y="127"/>
                        <a:pt x="413" y="129"/>
                        <a:pt x="410" y="129"/>
                      </a:cubicBezTo>
                      <a:cubicBezTo>
                        <a:pt x="408" y="129"/>
                        <a:pt x="407" y="126"/>
                        <a:pt x="403" y="127"/>
                      </a:cubicBezTo>
                      <a:cubicBezTo>
                        <a:pt x="402" y="126"/>
                        <a:pt x="403" y="124"/>
                        <a:pt x="401" y="123"/>
                      </a:cubicBezTo>
                      <a:cubicBezTo>
                        <a:pt x="401" y="126"/>
                        <a:pt x="400" y="128"/>
                        <a:pt x="399" y="129"/>
                      </a:cubicBezTo>
                      <a:cubicBezTo>
                        <a:pt x="399" y="132"/>
                        <a:pt x="402" y="131"/>
                        <a:pt x="403" y="133"/>
                      </a:cubicBezTo>
                      <a:cubicBezTo>
                        <a:pt x="397" y="131"/>
                        <a:pt x="397" y="135"/>
                        <a:pt x="395" y="137"/>
                      </a:cubicBezTo>
                      <a:cubicBezTo>
                        <a:pt x="393" y="139"/>
                        <a:pt x="388" y="137"/>
                        <a:pt x="388" y="140"/>
                      </a:cubicBezTo>
                      <a:cubicBezTo>
                        <a:pt x="388" y="145"/>
                        <a:pt x="379" y="139"/>
                        <a:pt x="382" y="146"/>
                      </a:cubicBezTo>
                      <a:cubicBezTo>
                        <a:pt x="386" y="146"/>
                        <a:pt x="390" y="146"/>
                        <a:pt x="393" y="146"/>
                      </a:cubicBezTo>
                      <a:close/>
                      <a:moveTo>
                        <a:pt x="530" y="219"/>
                      </a:moveTo>
                      <a:cubicBezTo>
                        <a:pt x="528" y="219"/>
                        <a:pt x="528" y="220"/>
                        <a:pt x="528" y="220"/>
                      </a:cubicBezTo>
                      <a:cubicBezTo>
                        <a:pt x="527" y="221"/>
                        <a:pt x="522" y="222"/>
                        <a:pt x="522" y="222"/>
                      </a:cubicBezTo>
                      <a:cubicBezTo>
                        <a:pt x="521" y="224"/>
                        <a:pt x="524" y="230"/>
                        <a:pt x="520" y="230"/>
                      </a:cubicBezTo>
                      <a:cubicBezTo>
                        <a:pt x="520" y="228"/>
                        <a:pt x="521" y="224"/>
                        <a:pt x="518" y="224"/>
                      </a:cubicBezTo>
                      <a:cubicBezTo>
                        <a:pt x="518" y="227"/>
                        <a:pt x="518" y="229"/>
                        <a:pt x="518" y="232"/>
                      </a:cubicBezTo>
                      <a:cubicBezTo>
                        <a:pt x="521" y="232"/>
                        <a:pt x="525" y="232"/>
                        <a:pt x="528" y="232"/>
                      </a:cubicBezTo>
                      <a:cubicBezTo>
                        <a:pt x="526" y="234"/>
                        <a:pt x="531" y="237"/>
                        <a:pt x="531" y="239"/>
                      </a:cubicBezTo>
                      <a:cubicBezTo>
                        <a:pt x="533" y="245"/>
                        <a:pt x="534" y="243"/>
                        <a:pt x="537" y="247"/>
                      </a:cubicBezTo>
                      <a:cubicBezTo>
                        <a:pt x="535" y="247"/>
                        <a:pt x="533" y="247"/>
                        <a:pt x="533" y="250"/>
                      </a:cubicBezTo>
                      <a:cubicBezTo>
                        <a:pt x="533" y="253"/>
                        <a:pt x="536" y="253"/>
                        <a:pt x="535" y="256"/>
                      </a:cubicBezTo>
                      <a:cubicBezTo>
                        <a:pt x="538" y="256"/>
                        <a:pt x="540" y="256"/>
                        <a:pt x="543" y="256"/>
                      </a:cubicBezTo>
                      <a:cubicBezTo>
                        <a:pt x="545" y="254"/>
                        <a:pt x="545" y="249"/>
                        <a:pt x="544" y="245"/>
                      </a:cubicBezTo>
                      <a:cubicBezTo>
                        <a:pt x="542" y="244"/>
                        <a:pt x="540" y="243"/>
                        <a:pt x="539" y="241"/>
                      </a:cubicBezTo>
                      <a:cubicBezTo>
                        <a:pt x="542" y="231"/>
                        <a:pt x="539" y="236"/>
                        <a:pt x="537" y="233"/>
                      </a:cubicBezTo>
                      <a:cubicBezTo>
                        <a:pt x="534" y="230"/>
                        <a:pt x="535" y="223"/>
                        <a:pt x="533" y="219"/>
                      </a:cubicBezTo>
                      <a:cubicBezTo>
                        <a:pt x="532" y="219"/>
                        <a:pt x="531" y="218"/>
                        <a:pt x="530" y="219"/>
                      </a:cubicBezTo>
                      <a:close/>
                      <a:moveTo>
                        <a:pt x="602" y="276"/>
                      </a:moveTo>
                      <a:cubicBezTo>
                        <a:pt x="596" y="274"/>
                        <a:pt x="598" y="279"/>
                        <a:pt x="595" y="280"/>
                      </a:cubicBezTo>
                      <a:cubicBezTo>
                        <a:pt x="594" y="279"/>
                        <a:pt x="593" y="278"/>
                        <a:pt x="591" y="278"/>
                      </a:cubicBezTo>
                      <a:cubicBezTo>
                        <a:pt x="591" y="285"/>
                        <a:pt x="584" y="281"/>
                        <a:pt x="582" y="284"/>
                      </a:cubicBezTo>
                      <a:cubicBezTo>
                        <a:pt x="580" y="285"/>
                        <a:pt x="582" y="286"/>
                        <a:pt x="580" y="288"/>
                      </a:cubicBezTo>
                      <a:cubicBezTo>
                        <a:pt x="579" y="288"/>
                        <a:pt x="576" y="287"/>
                        <a:pt x="576" y="289"/>
                      </a:cubicBezTo>
                      <a:cubicBezTo>
                        <a:pt x="579" y="290"/>
                        <a:pt x="576" y="292"/>
                        <a:pt x="576" y="295"/>
                      </a:cubicBezTo>
                      <a:cubicBezTo>
                        <a:pt x="580" y="298"/>
                        <a:pt x="581" y="292"/>
                        <a:pt x="584" y="291"/>
                      </a:cubicBezTo>
                      <a:cubicBezTo>
                        <a:pt x="587" y="290"/>
                        <a:pt x="591" y="292"/>
                        <a:pt x="595" y="291"/>
                      </a:cubicBezTo>
                      <a:cubicBezTo>
                        <a:pt x="597" y="291"/>
                        <a:pt x="597" y="290"/>
                        <a:pt x="600" y="289"/>
                      </a:cubicBezTo>
                      <a:cubicBezTo>
                        <a:pt x="605" y="289"/>
                        <a:pt x="610" y="291"/>
                        <a:pt x="612" y="293"/>
                      </a:cubicBezTo>
                      <a:cubicBezTo>
                        <a:pt x="610" y="294"/>
                        <a:pt x="608" y="293"/>
                        <a:pt x="608" y="295"/>
                      </a:cubicBezTo>
                      <a:cubicBezTo>
                        <a:pt x="609" y="294"/>
                        <a:pt x="610" y="297"/>
                        <a:pt x="610" y="297"/>
                      </a:cubicBezTo>
                      <a:cubicBezTo>
                        <a:pt x="611" y="297"/>
                        <a:pt x="612" y="295"/>
                        <a:pt x="612" y="295"/>
                      </a:cubicBezTo>
                      <a:cubicBezTo>
                        <a:pt x="619" y="296"/>
                        <a:pt x="616" y="296"/>
                        <a:pt x="621" y="293"/>
                      </a:cubicBezTo>
                      <a:cubicBezTo>
                        <a:pt x="627" y="290"/>
                        <a:pt x="630" y="295"/>
                        <a:pt x="634" y="291"/>
                      </a:cubicBezTo>
                      <a:cubicBezTo>
                        <a:pt x="629" y="290"/>
                        <a:pt x="635" y="283"/>
                        <a:pt x="630" y="288"/>
                      </a:cubicBezTo>
                      <a:cubicBezTo>
                        <a:pt x="627" y="291"/>
                        <a:pt x="626" y="280"/>
                        <a:pt x="626" y="280"/>
                      </a:cubicBezTo>
                      <a:cubicBezTo>
                        <a:pt x="626" y="279"/>
                        <a:pt x="621" y="280"/>
                        <a:pt x="623" y="276"/>
                      </a:cubicBezTo>
                      <a:cubicBezTo>
                        <a:pt x="620" y="276"/>
                        <a:pt x="616" y="276"/>
                        <a:pt x="613" y="276"/>
                      </a:cubicBezTo>
                      <a:cubicBezTo>
                        <a:pt x="614" y="274"/>
                        <a:pt x="616" y="273"/>
                        <a:pt x="613" y="271"/>
                      </a:cubicBezTo>
                      <a:cubicBezTo>
                        <a:pt x="607" y="273"/>
                        <a:pt x="609" y="271"/>
                        <a:pt x="602" y="271"/>
                      </a:cubicBezTo>
                      <a:cubicBezTo>
                        <a:pt x="601" y="273"/>
                        <a:pt x="600" y="274"/>
                        <a:pt x="602" y="276"/>
                      </a:cubicBezTo>
                      <a:close/>
                      <a:moveTo>
                        <a:pt x="653" y="323"/>
                      </a:moveTo>
                      <a:cubicBezTo>
                        <a:pt x="651" y="323"/>
                        <a:pt x="650" y="323"/>
                        <a:pt x="651" y="321"/>
                      </a:cubicBezTo>
                      <a:cubicBezTo>
                        <a:pt x="659" y="323"/>
                        <a:pt x="651" y="309"/>
                        <a:pt x="658" y="310"/>
                      </a:cubicBezTo>
                      <a:cubicBezTo>
                        <a:pt x="662" y="314"/>
                        <a:pt x="663" y="309"/>
                        <a:pt x="669" y="310"/>
                      </a:cubicBezTo>
                      <a:cubicBezTo>
                        <a:pt x="666" y="299"/>
                        <a:pt x="653" y="297"/>
                        <a:pt x="641" y="299"/>
                      </a:cubicBezTo>
                      <a:cubicBezTo>
                        <a:pt x="640" y="298"/>
                        <a:pt x="639" y="297"/>
                        <a:pt x="639" y="295"/>
                      </a:cubicBezTo>
                      <a:cubicBezTo>
                        <a:pt x="635" y="294"/>
                        <a:pt x="634" y="299"/>
                        <a:pt x="630" y="299"/>
                      </a:cubicBezTo>
                      <a:cubicBezTo>
                        <a:pt x="628" y="299"/>
                        <a:pt x="627" y="296"/>
                        <a:pt x="625" y="297"/>
                      </a:cubicBezTo>
                      <a:cubicBezTo>
                        <a:pt x="622" y="298"/>
                        <a:pt x="621" y="300"/>
                        <a:pt x="619" y="301"/>
                      </a:cubicBezTo>
                      <a:cubicBezTo>
                        <a:pt x="616" y="302"/>
                        <a:pt x="614" y="301"/>
                        <a:pt x="612" y="302"/>
                      </a:cubicBezTo>
                      <a:cubicBezTo>
                        <a:pt x="612" y="306"/>
                        <a:pt x="610" y="307"/>
                        <a:pt x="608" y="308"/>
                      </a:cubicBezTo>
                      <a:cubicBezTo>
                        <a:pt x="608" y="323"/>
                        <a:pt x="605" y="324"/>
                        <a:pt x="606" y="340"/>
                      </a:cubicBezTo>
                      <a:cubicBezTo>
                        <a:pt x="613" y="342"/>
                        <a:pt x="609" y="335"/>
                        <a:pt x="615" y="336"/>
                      </a:cubicBezTo>
                      <a:cubicBezTo>
                        <a:pt x="615" y="333"/>
                        <a:pt x="616" y="330"/>
                        <a:pt x="617" y="329"/>
                      </a:cubicBezTo>
                      <a:cubicBezTo>
                        <a:pt x="620" y="324"/>
                        <a:pt x="618" y="319"/>
                        <a:pt x="619" y="314"/>
                      </a:cubicBezTo>
                      <a:cubicBezTo>
                        <a:pt x="619" y="313"/>
                        <a:pt x="622" y="311"/>
                        <a:pt x="623" y="310"/>
                      </a:cubicBezTo>
                      <a:cubicBezTo>
                        <a:pt x="624" y="308"/>
                        <a:pt x="622" y="304"/>
                        <a:pt x="625" y="304"/>
                      </a:cubicBezTo>
                      <a:cubicBezTo>
                        <a:pt x="628" y="304"/>
                        <a:pt x="630" y="304"/>
                        <a:pt x="632" y="302"/>
                      </a:cubicBezTo>
                      <a:cubicBezTo>
                        <a:pt x="629" y="309"/>
                        <a:pt x="638" y="304"/>
                        <a:pt x="638" y="308"/>
                      </a:cubicBezTo>
                      <a:cubicBezTo>
                        <a:pt x="639" y="314"/>
                        <a:pt x="639" y="312"/>
                        <a:pt x="638" y="317"/>
                      </a:cubicBezTo>
                      <a:cubicBezTo>
                        <a:pt x="639" y="318"/>
                        <a:pt x="641" y="317"/>
                        <a:pt x="641" y="319"/>
                      </a:cubicBezTo>
                      <a:cubicBezTo>
                        <a:pt x="640" y="320"/>
                        <a:pt x="638" y="319"/>
                        <a:pt x="638" y="321"/>
                      </a:cubicBezTo>
                      <a:cubicBezTo>
                        <a:pt x="644" y="319"/>
                        <a:pt x="650" y="327"/>
                        <a:pt x="653" y="323"/>
                      </a:cubicBezTo>
                      <a:close/>
                      <a:moveTo>
                        <a:pt x="686" y="315"/>
                      </a:moveTo>
                      <a:cubicBezTo>
                        <a:pt x="686" y="315"/>
                        <a:pt x="686" y="319"/>
                        <a:pt x="686" y="319"/>
                      </a:cubicBezTo>
                      <a:cubicBezTo>
                        <a:pt x="683" y="322"/>
                        <a:pt x="675" y="314"/>
                        <a:pt x="671" y="317"/>
                      </a:cubicBezTo>
                      <a:cubicBezTo>
                        <a:pt x="672" y="321"/>
                        <a:pt x="669" y="321"/>
                        <a:pt x="667" y="323"/>
                      </a:cubicBezTo>
                      <a:cubicBezTo>
                        <a:pt x="672" y="328"/>
                        <a:pt x="673" y="325"/>
                        <a:pt x="679" y="325"/>
                      </a:cubicBezTo>
                      <a:cubicBezTo>
                        <a:pt x="683" y="325"/>
                        <a:pt x="689" y="326"/>
                        <a:pt x="692" y="323"/>
                      </a:cubicBezTo>
                      <a:cubicBezTo>
                        <a:pt x="691" y="323"/>
                        <a:pt x="690" y="321"/>
                        <a:pt x="692" y="321"/>
                      </a:cubicBezTo>
                      <a:cubicBezTo>
                        <a:pt x="693" y="321"/>
                        <a:pt x="695" y="321"/>
                        <a:pt x="695" y="319"/>
                      </a:cubicBezTo>
                      <a:cubicBezTo>
                        <a:pt x="691" y="319"/>
                        <a:pt x="689" y="316"/>
                        <a:pt x="686" y="315"/>
                      </a:cubicBezTo>
                      <a:close/>
                      <a:moveTo>
                        <a:pt x="660" y="330"/>
                      </a:moveTo>
                      <a:cubicBezTo>
                        <a:pt x="659" y="330"/>
                        <a:pt x="659" y="327"/>
                        <a:pt x="656" y="329"/>
                      </a:cubicBezTo>
                      <a:cubicBezTo>
                        <a:pt x="656" y="329"/>
                        <a:pt x="657" y="332"/>
                        <a:pt x="656" y="332"/>
                      </a:cubicBezTo>
                      <a:cubicBezTo>
                        <a:pt x="653" y="332"/>
                        <a:pt x="650" y="332"/>
                        <a:pt x="647" y="332"/>
                      </a:cubicBezTo>
                      <a:cubicBezTo>
                        <a:pt x="650" y="339"/>
                        <a:pt x="641" y="333"/>
                        <a:pt x="641" y="338"/>
                      </a:cubicBezTo>
                      <a:cubicBezTo>
                        <a:pt x="643" y="338"/>
                        <a:pt x="645" y="338"/>
                        <a:pt x="647" y="338"/>
                      </a:cubicBezTo>
                      <a:cubicBezTo>
                        <a:pt x="647" y="340"/>
                        <a:pt x="645" y="340"/>
                        <a:pt x="645" y="342"/>
                      </a:cubicBezTo>
                      <a:cubicBezTo>
                        <a:pt x="650" y="343"/>
                        <a:pt x="649" y="338"/>
                        <a:pt x="653" y="338"/>
                      </a:cubicBezTo>
                      <a:cubicBezTo>
                        <a:pt x="655" y="339"/>
                        <a:pt x="658" y="340"/>
                        <a:pt x="662" y="340"/>
                      </a:cubicBezTo>
                      <a:cubicBezTo>
                        <a:pt x="661" y="332"/>
                        <a:pt x="674" y="338"/>
                        <a:pt x="671" y="329"/>
                      </a:cubicBezTo>
                      <a:cubicBezTo>
                        <a:pt x="665" y="327"/>
                        <a:pt x="662" y="331"/>
                        <a:pt x="660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5" name="î$ḻîḑe">
                  <a:extLst>
                    <a:ext uri="{FF2B5EF4-FFF2-40B4-BE49-F238E27FC236}">
                      <a16:creationId xmlns="" xmlns:a16="http://schemas.microsoft.com/office/drawing/2014/main" id="{25D73EEB-0BDD-4214-B756-8FCEBFCC947F}"/>
                    </a:ext>
                  </a:extLst>
                </p:cNvPr>
                <p:cNvSpPr/>
                <p:nvPr/>
              </p:nvSpPr>
              <p:spPr bwMode="auto">
                <a:xfrm>
                  <a:off x="5559320" y="1164304"/>
                  <a:ext cx="126070" cy="191908"/>
                </a:xfrm>
                <a:custGeom>
                  <a:avLst/>
                  <a:gdLst>
                    <a:gd name="T0" fmla="*/ 16 w 60"/>
                    <a:gd name="T1" fmla="*/ 9 h 92"/>
                    <a:gd name="T2" fmla="*/ 30 w 60"/>
                    <a:gd name="T3" fmla="*/ 7 h 92"/>
                    <a:gd name="T4" fmla="*/ 31 w 60"/>
                    <a:gd name="T5" fmla="*/ 19 h 92"/>
                    <a:gd name="T6" fmla="*/ 22 w 60"/>
                    <a:gd name="T7" fmla="*/ 24 h 92"/>
                    <a:gd name="T8" fmla="*/ 33 w 60"/>
                    <a:gd name="T9" fmla="*/ 30 h 92"/>
                    <a:gd name="T10" fmla="*/ 39 w 60"/>
                    <a:gd name="T11" fmla="*/ 43 h 92"/>
                    <a:gd name="T12" fmla="*/ 43 w 60"/>
                    <a:gd name="T13" fmla="*/ 47 h 92"/>
                    <a:gd name="T14" fmla="*/ 50 w 60"/>
                    <a:gd name="T15" fmla="*/ 50 h 92"/>
                    <a:gd name="T16" fmla="*/ 46 w 60"/>
                    <a:gd name="T17" fmla="*/ 58 h 92"/>
                    <a:gd name="T18" fmla="*/ 58 w 60"/>
                    <a:gd name="T19" fmla="*/ 60 h 92"/>
                    <a:gd name="T20" fmla="*/ 58 w 60"/>
                    <a:gd name="T21" fmla="*/ 71 h 92"/>
                    <a:gd name="T22" fmla="*/ 54 w 60"/>
                    <a:gd name="T23" fmla="*/ 71 h 92"/>
                    <a:gd name="T24" fmla="*/ 58 w 60"/>
                    <a:gd name="T25" fmla="*/ 73 h 92"/>
                    <a:gd name="T26" fmla="*/ 54 w 60"/>
                    <a:gd name="T27" fmla="*/ 78 h 92"/>
                    <a:gd name="T28" fmla="*/ 48 w 60"/>
                    <a:gd name="T29" fmla="*/ 82 h 92"/>
                    <a:gd name="T30" fmla="*/ 30 w 60"/>
                    <a:gd name="T31" fmla="*/ 80 h 92"/>
                    <a:gd name="T32" fmla="*/ 22 w 60"/>
                    <a:gd name="T33" fmla="*/ 82 h 92"/>
                    <a:gd name="T34" fmla="*/ 9 w 60"/>
                    <a:gd name="T35" fmla="*/ 82 h 92"/>
                    <a:gd name="T36" fmla="*/ 13 w 60"/>
                    <a:gd name="T37" fmla="*/ 80 h 92"/>
                    <a:gd name="T38" fmla="*/ 15 w 60"/>
                    <a:gd name="T39" fmla="*/ 82 h 92"/>
                    <a:gd name="T40" fmla="*/ 16 w 60"/>
                    <a:gd name="T41" fmla="*/ 78 h 92"/>
                    <a:gd name="T42" fmla="*/ 28 w 60"/>
                    <a:gd name="T43" fmla="*/ 76 h 92"/>
                    <a:gd name="T44" fmla="*/ 13 w 60"/>
                    <a:gd name="T45" fmla="*/ 71 h 92"/>
                    <a:gd name="T46" fmla="*/ 13 w 60"/>
                    <a:gd name="T47" fmla="*/ 60 h 92"/>
                    <a:gd name="T48" fmla="*/ 16 w 60"/>
                    <a:gd name="T49" fmla="*/ 58 h 92"/>
                    <a:gd name="T50" fmla="*/ 24 w 60"/>
                    <a:gd name="T51" fmla="*/ 58 h 92"/>
                    <a:gd name="T52" fmla="*/ 26 w 60"/>
                    <a:gd name="T53" fmla="*/ 47 h 92"/>
                    <a:gd name="T54" fmla="*/ 20 w 60"/>
                    <a:gd name="T55" fmla="*/ 39 h 92"/>
                    <a:gd name="T56" fmla="*/ 13 w 60"/>
                    <a:gd name="T57" fmla="*/ 41 h 92"/>
                    <a:gd name="T58" fmla="*/ 13 w 60"/>
                    <a:gd name="T59" fmla="*/ 32 h 92"/>
                    <a:gd name="T60" fmla="*/ 5 w 60"/>
                    <a:gd name="T61" fmla="*/ 28 h 92"/>
                    <a:gd name="T62" fmla="*/ 0 w 60"/>
                    <a:gd name="T63" fmla="*/ 9 h 92"/>
                    <a:gd name="T64" fmla="*/ 9 w 60"/>
                    <a:gd name="T65" fmla="*/ 0 h 92"/>
                    <a:gd name="T66" fmla="*/ 26 w 60"/>
                    <a:gd name="T67" fmla="*/ 0 h 92"/>
                    <a:gd name="T68" fmla="*/ 16 w 60"/>
                    <a:gd name="T69" fmla="*/ 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0" h="92">
                      <a:moveTo>
                        <a:pt x="16" y="9"/>
                      </a:moveTo>
                      <a:cubicBezTo>
                        <a:pt x="18" y="13"/>
                        <a:pt x="26" y="7"/>
                        <a:pt x="30" y="7"/>
                      </a:cubicBezTo>
                      <a:cubicBezTo>
                        <a:pt x="32" y="10"/>
                        <a:pt x="32" y="14"/>
                        <a:pt x="31" y="19"/>
                      </a:cubicBezTo>
                      <a:cubicBezTo>
                        <a:pt x="27" y="19"/>
                        <a:pt x="23" y="21"/>
                        <a:pt x="22" y="24"/>
                      </a:cubicBezTo>
                      <a:cubicBezTo>
                        <a:pt x="24" y="28"/>
                        <a:pt x="28" y="30"/>
                        <a:pt x="33" y="30"/>
                      </a:cubicBezTo>
                      <a:cubicBezTo>
                        <a:pt x="33" y="37"/>
                        <a:pt x="41" y="35"/>
                        <a:pt x="39" y="43"/>
                      </a:cubicBezTo>
                      <a:cubicBezTo>
                        <a:pt x="39" y="45"/>
                        <a:pt x="43" y="44"/>
                        <a:pt x="43" y="47"/>
                      </a:cubicBezTo>
                      <a:cubicBezTo>
                        <a:pt x="43" y="50"/>
                        <a:pt x="49" y="48"/>
                        <a:pt x="50" y="50"/>
                      </a:cubicBezTo>
                      <a:cubicBezTo>
                        <a:pt x="49" y="53"/>
                        <a:pt x="47" y="55"/>
                        <a:pt x="46" y="58"/>
                      </a:cubicBezTo>
                      <a:cubicBezTo>
                        <a:pt x="51" y="57"/>
                        <a:pt x="55" y="57"/>
                        <a:pt x="58" y="60"/>
                      </a:cubicBezTo>
                      <a:cubicBezTo>
                        <a:pt x="55" y="62"/>
                        <a:pt x="60" y="68"/>
                        <a:pt x="58" y="71"/>
                      </a:cubicBezTo>
                      <a:cubicBezTo>
                        <a:pt x="57" y="71"/>
                        <a:pt x="54" y="70"/>
                        <a:pt x="54" y="71"/>
                      </a:cubicBezTo>
                      <a:cubicBezTo>
                        <a:pt x="53" y="73"/>
                        <a:pt x="56" y="72"/>
                        <a:pt x="58" y="73"/>
                      </a:cubicBezTo>
                      <a:cubicBezTo>
                        <a:pt x="56" y="75"/>
                        <a:pt x="53" y="75"/>
                        <a:pt x="54" y="78"/>
                      </a:cubicBezTo>
                      <a:cubicBezTo>
                        <a:pt x="51" y="79"/>
                        <a:pt x="51" y="82"/>
                        <a:pt x="48" y="82"/>
                      </a:cubicBezTo>
                      <a:cubicBezTo>
                        <a:pt x="42" y="81"/>
                        <a:pt x="38" y="79"/>
                        <a:pt x="30" y="80"/>
                      </a:cubicBezTo>
                      <a:cubicBezTo>
                        <a:pt x="26" y="84"/>
                        <a:pt x="28" y="84"/>
                        <a:pt x="22" y="82"/>
                      </a:cubicBezTo>
                      <a:cubicBezTo>
                        <a:pt x="20" y="86"/>
                        <a:pt x="9" y="92"/>
                        <a:pt x="9" y="82"/>
                      </a:cubicBezTo>
                      <a:cubicBezTo>
                        <a:pt x="11" y="83"/>
                        <a:pt x="12" y="80"/>
                        <a:pt x="13" y="80"/>
                      </a:cubicBezTo>
                      <a:cubicBezTo>
                        <a:pt x="14" y="80"/>
                        <a:pt x="15" y="82"/>
                        <a:pt x="15" y="82"/>
                      </a:cubicBezTo>
                      <a:cubicBezTo>
                        <a:pt x="17" y="81"/>
                        <a:pt x="15" y="79"/>
                        <a:pt x="16" y="78"/>
                      </a:cubicBezTo>
                      <a:cubicBezTo>
                        <a:pt x="19" y="76"/>
                        <a:pt x="23" y="78"/>
                        <a:pt x="28" y="76"/>
                      </a:cubicBezTo>
                      <a:cubicBezTo>
                        <a:pt x="26" y="67"/>
                        <a:pt x="18" y="74"/>
                        <a:pt x="13" y="71"/>
                      </a:cubicBezTo>
                      <a:cubicBezTo>
                        <a:pt x="13" y="67"/>
                        <a:pt x="13" y="63"/>
                        <a:pt x="13" y="60"/>
                      </a:cubicBezTo>
                      <a:cubicBezTo>
                        <a:pt x="16" y="60"/>
                        <a:pt x="20" y="58"/>
                        <a:pt x="16" y="58"/>
                      </a:cubicBezTo>
                      <a:cubicBezTo>
                        <a:pt x="18" y="52"/>
                        <a:pt x="21" y="60"/>
                        <a:pt x="24" y="58"/>
                      </a:cubicBezTo>
                      <a:cubicBezTo>
                        <a:pt x="28" y="58"/>
                        <a:pt x="21" y="50"/>
                        <a:pt x="26" y="47"/>
                      </a:cubicBezTo>
                      <a:cubicBezTo>
                        <a:pt x="25" y="43"/>
                        <a:pt x="19" y="45"/>
                        <a:pt x="20" y="39"/>
                      </a:cubicBezTo>
                      <a:cubicBezTo>
                        <a:pt x="19" y="41"/>
                        <a:pt x="16" y="41"/>
                        <a:pt x="13" y="41"/>
                      </a:cubicBezTo>
                      <a:cubicBezTo>
                        <a:pt x="13" y="38"/>
                        <a:pt x="13" y="35"/>
                        <a:pt x="13" y="32"/>
                      </a:cubicBezTo>
                      <a:cubicBezTo>
                        <a:pt x="13" y="28"/>
                        <a:pt x="6" y="31"/>
                        <a:pt x="5" y="28"/>
                      </a:cubicBezTo>
                      <a:cubicBezTo>
                        <a:pt x="9" y="21"/>
                        <a:pt x="8" y="10"/>
                        <a:pt x="0" y="9"/>
                      </a:cubicBezTo>
                      <a:cubicBezTo>
                        <a:pt x="3" y="6"/>
                        <a:pt x="8" y="5"/>
                        <a:pt x="9" y="0"/>
                      </a:cubicBezTo>
                      <a:cubicBezTo>
                        <a:pt x="15" y="0"/>
                        <a:pt x="20" y="0"/>
                        <a:pt x="26" y="0"/>
                      </a:cubicBezTo>
                      <a:cubicBezTo>
                        <a:pt x="22" y="3"/>
                        <a:pt x="19" y="6"/>
                        <a:pt x="1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6" name="ïṥḷîḑê">
                  <a:extLst>
                    <a:ext uri="{FF2B5EF4-FFF2-40B4-BE49-F238E27FC236}">
                      <a16:creationId xmlns="" xmlns:a16="http://schemas.microsoft.com/office/drawing/2014/main" id="{F6B471CA-1412-4D3F-99B2-B6974E498832}"/>
                    </a:ext>
                  </a:extLst>
                </p:cNvPr>
                <p:cNvSpPr/>
                <p:nvPr/>
              </p:nvSpPr>
              <p:spPr bwMode="auto">
                <a:xfrm>
                  <a:off x="3213011" y="1172709"/>
                  <a:ext cx="35020" cy="28016"/>
                </a:xfrm>
                <a:custGeom>
                  <a:avLst/>
                  <a:gdLst>
                    <a:gd name="T0" fmla="*/ 15 w 17"/>
                    <a:gd name="T1" fmla="*/ 2 h 13"/>
                    <a:gd name="T2" fmla="*/ 17 w 17"/>
                    <a:gd name="T3" fmla="*/ 9 h 13"/>
                    <a:gd name="T4" fmla="*/ 8 w 17"/>
                    <a:gd name="T5" fmla="*/ 13 h 13"/>
                    <a:gd name="T6" fmla="*/ 8 w 17"/>
                    <a:gd name="T7" fmla="*/ 9 h 13"/>
                    <a:gd name="T8" fmla="*/ 4 w 17"/>
                    <a:gd name="T9" fmla="*/ 11 h 13"/>
                    <a:gd name="T10" fmla="*/ 6 w 17"/>
                    <a:gd name="T11" fmla="*/ 9 h 13"/>
                    <a:gd name="T12" fmla="*/ 15 w 17"/>
                    <a:gd name="T13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13">
                      <a:moveTo>
                        <a:pt x="15" y="2"/>
                      </a:moveTo>
                      <a:cubicBezTo>
                        <a:pt x="13" y="4"/>
                        <a:pt x="14" y="7"/>
                        <a:pt x="17" y="9"/>
                      </a:cubicBezTo>
                      <a:cubicBezTo>
                        <a:pt x="15" y="12"/>
                        <a:pt x="11" y="12"/>
                        <a:pt x="8" y="13"/>
                      </a:cubicBezTo>
                      <a:cubicBezTo>
                        <a:pt x="8" y="12"/>
                        <a:pt x="8" y="10"/>
                        <a:pt x="8" y="9"/>
                      </a:cubicBezTo>
                      <a:cubicBezTo>
                        <a:pt x="6" y="9"/>
                        <a:pt x="6" y="11"/>
                        <a:pt x="4" y="11"/>
                      </a:cubicBezTo>
                      <a:cubicBezTo>
                        <a:pt x="0" y="9"/>
                        <a:pt x="5" y="10"/>
                        <a:pt x="6" y="9"/>
                      </a:cubicBezTo>
                      <a:cubicBezTo>
                        <a:pt x="7" y="8"/>
                        <a:pt x="11" y="0"/>
                        <a:pt x="1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7" name="is1iḓè">
                  <a:extLst>
                    <a:ext uri="{FF2B5EF4-FFF2-40B4-BE49-F238E27FC236}">
                      <a16:creationId xmlns="" xmlns:a16="http://schemas.microsoft.com/office/drawing/2014/main" id="{B7494585-9E9B-4C6C-B280-12892FB858E4}"/>
                    </a:ext>
                  </a:extLst>
                </p:cNvPr>
                <p:cNvSpPr/>
                <p:nvPr/>
              </p:nvSpPr>
              <p:spPr bwMode="auto">
                <a:xfrm>
                  <a:off x="7869210" y="1485084"/>
                  <a:ext cx="21012" cy="22413"/>
                </a:xfrm>
                <a:custGeom>
                  <a:avLst/>
                  <a:gdLst>
                    <a:gd name="T0" fmla="*/ 3 w 10"/>
                    <a:gd name="T1" fmla="*/ 3 h 11"/>
                    <a:gd name="T2" fmla="*/ 10 w 10"/>
                    <a:gd name="T3" fmla="*/ 1 h 11"/>
                    <a:gd name="T4" fmla="*/ 1 w 10"/>
                    <a:gd name="T5" fmla="*/ 10 h 11"/>
                    <a:gd name="T6" fmla="*/ 3 w 10"/>
                    <a:gd name="T7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11">
                      <a:moveTo>
                        <a:pt x="3" y="3"/>
                      </a:moveTo>
                      <a:cubicBezTo>
                        <a:pt x="4" y="0"/>
                        <a:pt x="5" y="3"/>
                        <a:pt x="10" y="1"/>
                      </a:cubicBezTo>
                      <a:cubicBezTo>
                        <a:pt x="8" y="5"/>
                        <a:pt x="8" y="11"/>
                        <a:pt x="1" y="10"/>
                      </a:cubicBezTo>
                      <a:cubicBezTo>
                        <a:pt x="0" y="8"/>
                        <a:pt x="8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8" name="iSľidé">
                  <a:extLst>
                    <a:ext uri="{FF2B5EF4-FFF2-40B4-BE49-F238E27FC236}">
                      <a16:creationId xmlns="" xmlns:a16="http://schemas.microsoft.com/office/drawing/2014/main" id="{49738188-B8B5-47DC-951C-91F143C06F0F}"/>
                    </a:ext>
                  </a:extLst>
                </p:cNvPr>
                <p:cNvSpPr/>
                <p:nvPr/>
              </p:nvSpPr>
              <p:spPr bwMode="auto">
                <a:xfrm>
                  <a:off x="7380337" y="2095825"/>
                  <a:ext cx="155487" cy="180701"/>
                </a:xfrm>
                <a:custGeom>
                  <a:avLst/>
                  <a:gdLst>
                    <a:gd name="T0" fmla="*/ 60 w 75"/>
                    <a:gd name="T1" fmla="*/ 5 h 87"/>
                    <a:gd name="T2" fmla="*/ 68 w 75"/>
                    <a:gd name="T3" fmla="*/ 9 h 87"/>
                    <a:gd name="T4" fmla="*/ 75 w 75"/>
                    <a:gd name="T5" fmla="*/ 14 h 87"/>
                    <a:gd name="T6" fmla="*/ 68 w 75"/>
                    <a:gd name="T7" fmla="*/ 24 h 87"/>
                    <a:gd name="T8" fmla="*/ 66 w 75"/>
                    <a:gd name="T9" fmla="*/ 35 h 87"/>
                    <a:gd name="T10" fmla="*/ 70 w 75"/>
                    <a:gd name="T11" fmla="*/ 38 h 87"/>
                    <a:gd name="T12" fmla="*/ 70 w 75"/>
                    <a:gd name="T13" fmla="*/ 44 h 87"/>
                    <a:gd name="T14" fmla="*/ 73 w 75"/>
                    <a:gd name="T15" fmla="*/ 48 h 87"/>
                    <a:gd name="T16" fmla="*/ 64 w 75"/>
                    <a:gd name="T17" fmla="*/ 53 h 87"/>
                    <a:gd name="T18" fmla="*/ 62 w 75"/>
                    <a:gd name="T19" fmla="*/ 63 h 87"/>
                    <a:gd name="T20" fmla="*/ 62 w 75"/>
                    <a:gd name="T21" fmla="*/ 66 h 87"/>
                    <a:gd name="T22" fmla="*/ 59 w 75"/>
                    <a:gd name="T23" fmla="*/ 66 h 87"/>
                    <a:gd name="T24" fmla="*/ 53 w 75"/>
                    <a:gd name="T25" fmla="*/ 74 h 87"/>
                    <a:gd name="T26" fmla="*/ 53 w 75"/>
                    <a:gd name="T27" fmla="*/ 85 h 87"/>
                    <a:gd name="T28" fmla="*/ 34 w 75"/>
                    <a:gd name="T29" fmla="*/ 79 h 87"/>
                    <a:gd name="T30" fmla="*/ 32 w 75"/>
                    <a:gd name="T31" fmla="*/ 83 h 87"/>
                    <a:gd name="T32" fmla="*/ 27 w 75"/>
                    <a:gd name="T33" fmla="*/ 79 h 87"/>
                    <a:gd name="T34" fmla="*/ 18 w 75"/>
                    <a:gd name="T35" fmla="*/ 79 h 87"/>
                    <a:gd name="T36" fmla="*/ 12 w 75"/>
                    <a:gd name="T37" fmla="*/ 78 h 87"/>
                    <a:gd name="T38" fmla="*/ 4 w 75"/>
                    <a:gd name="T39" fmla="*/ 66 h 87"/>
                    <a:gd name="T40" fmla="*/ 6 w 75"/>
                    <a:gd name="T41" fmla="*/ 59 h 87"/>
                    <a:gd name="T42" fmla="*/ 4 w 75"/>
                    <a:gd name="T43" fmla="*/ 59 h 87"/>
                    <a:gd name="T44" fmla="*/ 3 w 75"/>
                    <a:gd name="T45" fmla="*/ 44 h 87"/>
                    <a:gd name="T46" fmla="*/ 21 w 75"/>
                    <a:gd name="T47" fmla="*/ 42 h 87"/>
                    <a:gd name="T48" fmla="*/ 21 w 75"/>
                    <a:gd name="T49" fmla="*/ 37 h 87"/>
                    <a:gd name="T50" fmla="*/ 34 w 75"/>
                    <a:gd name="T51" fmla="*/ 27 h 87"/>
                    <a:gd name="T52" fmla="*/ 46 w 75"/>
                    <a:gd name="T53" fmla="*/ 24 h 87"/>
                    <a:gd name="T54" fmla="*/ 47 w 75"/>
                    <a:gd name="T55" fmla="*/ 18 h 87"/>
                    <a:gd name="T56" fmla="*/ 51 w 75"/>
                    <a:gd name="T57" fmla="*/ 18 h 87"/>
                    <a:gd name="T58" fmla="*/ 55 w 75"/>
                    <a:gd name="T59" fmla="*/ 14 h 87"/>
                    <a:gd name="T60" fmla="*/ 62 w 75"/>
                    <a:gd name="T61" fmla="*/ 5 h 87"/>
                    <a:gd name="T62" fmla="*/ 60 w 75"/>
                    <a:gd name="T63" fmla="*/ 5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5" h="87">
                      <a:moveTo>
                        <a:pt x="60" y="5"/>
                      </a:moveTo>
                      <a:cubicBezTo>
                        <a:pt x="62" y="0"/>
                        <a:pt x="65" y="9"/>
                        <a:pt x="68" y="9"/>
                      </a:cubicBezTo>
                      <a:cubicBezTo>
                        <a:pt x="70" y="10"/>
                        <a:pt x="72" y="14"/>
                        <a:pt x="75" y="14"/>
                      </a:cubicBezTo>
                      <a:cubicBezTo>
                        <a:pt x="74" y="19"/>
                        <a:pt x="74" y="24"/>
                        <a:pt x="68" y="24"/>
                      </a:cubicBezTo>
                      <a:cubicBezTo>
                        <a:pt x="67" y="27"/>
                        <a:pt x="70" y="35"/>
                        <a:pt x="66" y="35"/>
                      </a:cubicBezTo>
                      <a:cubicBezTo>
                        <a:pt x="66" y="37"/>
                        <a:pt x="69" y="37"/>
                        <a:pt x="70" y="38"/>
                      </a:cubicBezTo>
                      <a:cubicBezTo>
                        <a:pt x="70" y="40"/>
                        <a:pt x="69" y="43"/>
                        <a:pt x="70" y="44"/>
                      </a:cubicBezTo>
                      <a:cubicBezTo>
                        <a:pt x="71" y="46"/>
                        <a:pt x="73" y="46"/>
                        <a:pt x="73" y="48"/>
                      </a:cubicBezTo>
                      <a:cubicBezTo>
                        <a:pt x="73" y="52"/>
                        <a:pt x="67" y="56"/>
                        <a:pt x="64" y="53"/>
                      </a:cubicBezTo>
                      <a:cubicBezTo>
                        <a:pt x="65" y="58"/>
                        <a:pt x="67" y="59"/>
                        <a:pt x="62" y="63"/>
                      </a:cubicBezTo>
                      <a:cubicBezTo>
                        <a:pt x="62" y="63"/>
                        <a:pt x="63" y="66"/>
                        <a:pt x="62" y="66"/>
                      </a:cubicBezTo>
                      <a:cubicBezTo>
                        <a:pt x="62" y="67"/>
                        <a:pt x="59" y="66"/>
                        <a:pt x="59" y="66"/>
                      </a:cubicBezTo>
                      <a:cubicBezTo>
                        <a:pt x="57" y="69"/>
                        <a:pt x="58" y="76"/>
                        <a:pt x="53" y="74"/>
                      </a:cubicBezTo>
                      <a:cubicBezTo>
                        <a:pt x="56" y="77"/>
                        <a:pt x="51" y="79"/>
                        <a:pt x="53" y="85"/>
                      </a:cubicBezTo>
                      <a:cubicBezTo>
                        <a:pt x="43" y="87"/>
                        <a:pt x="41" y="81"/>
                        <a:pt x="34" y="79"/>
                      </a:cubicBezTo>
                      <a:cubicBezTo>
                        <a:pt x="33" y="79"/>
                        <a:pt x="33" y="82"/>
                        <a:pt x="32" y="83"/>
                      </a:cubicBezTo>
                      <a:cubicBezTo>
                        <a:pt x="29" y="85"/>
                        <a:pt x="28" y="80"/>
                        <a:pt x="27" y="79"/>
                      </a:cubicBezTo>
                      <a:cubicBezTo>
                        <a:pt x="24" y="79"/>
                        <a:pt x="20" y="81"/>
                        <a:pt x="18" y="79"/>
                      </a:cubicBezTo>
                      <a:cubicBezTo>
                        <a:pt x="16" y="79"/>
                        <a:pt x="18" y="74"/>
                        <a:pt x="12" y="78"/>
                      </a:cubicBezTo>
                      <a:cubicBezTo>
                        <a:pt x="10" y="73"/>
                        <a:pt x="10" y="67"/>
                        <a:pt x="4" y="66"/>
                      </a:cubicBezTo>
                      <a:cubicBezTo>
                        <a:pt x="4" y="63"/>
                        <a:pt x="7" y="62"/>
                        <a:pt x="6" y="59"/>
                      </a:cubicBezTo>
                      <a:cubicBezTo>
                        <a:pt x="6" y="56"/>
                        <a:pt x="4" y="59"/>
                        <a:pt x="4" y="59"/>
                      </a:cubicBezTo>
                      <a:cubicBezTo>
                        <a:pt x="0" y="56"/>
                        <a:pt x="4" y="51"/>
                        <a:pt x="3" y="44"/>
                      </a:cubicBezTo>
                      <a:cubicBezTo>
                        <a:pt x="10" y="44"/>
                        <a:pt x="16" y="44"/>
                        <a:pt x="21" y="42"/>
                      </a:cubicBezTo>
                      <a:cubicBezTo>
                        <a:pt x="21" y="39"/>
                        <a:pt x="24" y="37"/>
                        <a:pt x="21" y="37"/>
                      </a:cubicBezTo>
                      <a:cubicBezTo>
                        <a:pt x="23" y="34"/>
                        <a:pt x="38" y="30"/>
                        <a:pt x="34" y="27"/>
                      </a:cubicBezTo>
                      <a:cubicBezTo>
                        <a:pt x="37" y="25"/>
                        <a:pt x="41" y="24"/>
                        <a:pt x="46" y="24"/>
                      </a:cubicBezTo>
                      <a:cubicBezTo>
                        <a:pt x="48" y="24"/>
                        <a:pt x="46" y="20"/>
                        <a:pt x="47" y="18"/>
                      </a:cubicBezTo>
                      <a:cubicBezTo>
                        <a:pt x="48" y="17"/>
                        <a:pt x="51" y="18"/>
                        <a:pt x="51" y="18"/>
                      </a:cubicBezTo>
                      <a:cubicBezTo>
                        <a:pt x="52" y="16"/>
                        <a:pt x="51" y="13"/>
                        <a:pt x="55" y="14"/>
                      </a:cubicBezTo>
                      <a:cubicBezTo>
                        <a:pt x="52" y="6"/>
                        <a:pt x="60" y="8"/>
                        <a:pt x="62" y="5"/>
                      </a:cubicBezTo>
                      <a:cubicBezTo>
                        <a:pt x="62" y="5"/>
                        <a:pt x="61" y="5"/>
                        <a:pt x="6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9" name="ïšliḑè">
                  <a:extLst>
                    <a:ext uri="{FF2B5EF4-FFF2-40B4-BE49-F238E27FC236}">
                      <a16:creationId xmlns="" xmlns:a16="http://schemas.microsoft.com/office/drawing/2014/main" id="{B359B873-A043-455B-AF3F-7763BC9F6293}"/>
                    </a:ext>
                  </a:extLst>
                </p:cNvPr>
                <p:cNvSpPr/>
                <p:nvPr/>
              </p:nvSpPr>
              <p:spPr bwMode="auto">
                <a:xfrm>
                  <a:off x="7540026" y="2224697"/>
                  <a:ext cx="71440" cy="81245"/>
                </a:xfrm>
                <a:custGeom>
                  <a:avLst/>
                  <a:gdLst>
                    <a:gd name="T0" fmla="*/ 30 w 34"/>
                    <a:gd name="T1" fmla="*/ 1 h 39"/>
                    <a:gd name="T2" fmla="*/ 24 w 34"/>
                    <a:gd name="T3" fmla="*/ 8 h 39"/>
                    <a:gd name="T4" fmla="*/ 23 w 34"/>
                    <a:gd name="T5" fmla="*/ 8 h 39"/>
                    <a:gd name="T6" fmla="*/ 24 w 34"/>
                    <a:gd name="T7" fmla="*/ 14 h 39"/>
                    <a:gd name="T8" fmla="*/ 28 w 34"/>
                    <a:gd name="T9" fmla="*/ 17 h 39"/>
                    <a:gd name="T10" fmla="*/ 30 w 34"/>
                    <a:gd name="T11" fmla="*/ 34 h 39"/>
                    <a:gd name="T12" fmla="*/ 23 w 34"/>
                    <a:gd name="T13" fmla="*/ 34 h 39"/>
                    <a:gd name="T14" fmla="*/ 17 w 34"/>
                    <a:gd name="T15" fmla="*/ 16 h 39"/>
                    <a:gd name="T16" fmla="*/ 10 w 34"/>
                    <a:gd name="T17" fmla="*/ 21 h 39"/>
                    <a:gd name="T18" fmla="*/ 10 w 34"/>
                    <a:gd name="T19" fmla="*/ 32 h 39"/>
                    <a:gd name="T20" fmla="*/ 4 w 34"/>
                    <a:gd name="T21" fmla="*/ 38 h 39"/>
                    <a:gd name="T22" fmla="*/ 2 w 34"/>
                    <a:gd name="T23" fmla="*/ 29 h 39"/>
                    <a:gd name="T24" fmla="*/ 4 w 34"/>
                    <a:gd name="T25" fmla="*/ 27 h 39"/>
                    <a:gd name="T26" fmla="*/ 2 w 34"/>
                    <a:gd name="T27" fmla="*/ 25 h 39"/>
                    <a:gd name="T28" fmla="*/ 4 w 34"/>
                    <a:gd name="T29" fmla="*/ 17 h 39"/>
                    <a:gd name="T30" fmla="*/ 0 w 34"/>
                    <a:gd name="T31" fmla="*/ 14 h 39"/>
                    <a:gd name="T32" fmla="*/ 15 w 34"/>
                    <a:gd name="T33" fmla="*/ 1 h 39"/>
                    <a:gd name="T34" fmla="*/ 30 w 34"/>
                    <a:gd name="T35" fmla="*/ 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4" h="39">
                      <a:moveTo>
                        <a:pt x="30" y="1"/>
                      </a:moveTo>
                      <a:cubicBezTo>
                        <a:pt x="34" y="9"/>
                        <a:pt x="21" y="5"/>
                        <a:pt x="24" y="8"/>
                      </a:cubicBezTo>
                      <a:cubicBezTo>
                        <a:pt x="27" y="11"/>
                        <a:pt x="25" y="9"/>
                        <a:pt x="23" y="8"/>
                      </a:cubicBezTo>
                      <a:cubicBezTo>
                        <a:pt x="23" y="11"/>
                        <a:pt x="23" y="12"/>
                        <a:pt x="24" y="14"/>
                      </a:cubicBezTo>
                      <a:cubicBezTo>
                        <a:pt x="25" y="15"/>
                        <a:pt x="28" y="17"/>
                        <a:pt x="28" y="17"/>
                      </a:cubicBezTo>
                      <a:cubicBezTo>
                        <a:pt x="30" y="22"/>
                        <a:pt x="28" y="28"/>
                        <a:pt x="30" y="34"/>
                      </a:cubicBezTo>
                      <a:cubicBezTo>
                        <a:pt x="28" y="34"/>
                        <a:pt x="25" y="34"/>
                        <a:pt x="23" y="34"/>
                      </a:cubicBezTo>
                      <a:cubicBezTo>
                        <a:pt x="20" y="28"/>
                        <a:pt x="17" y="23"/>
                        <a:pt x="17" y="16"/>
                      </a:cubicBezTo>
                      <a:cubicBezTo>
                        <a:pt x="13" y="16"/>
                        <a:pt x="16" y="23"/>
                        <a:pt x="10" y="21"/>
                      </a:cubicBezTo>
                      <a:cubicBezTo>
                        <a:pt x="10" y="25"/>
                        <a:pt x="10" y="29"/>
                        <a:pt x="10" y="32"/>
                      </a:cubicBezTo>
                      <a:cubicBezTo>
                        <a:pt x="10" y="37"/>
                        <a:pt x="4" y="34"/>
                        <a:pt x="4" y="38"/>
                      </a:cubicBezTo>
                      <a:cubicBezTo>
                        <a:pt x="1" y="39"/>
                        <a:pt x="1" y="32"/>
                        <a:pt x="2" y="29"/>
                      </a:cubicBezTo>
                      <a:cubicBezTo>
                        <a:pt x="2" y="28"/>
                        <a:pt x="4" y="27"/>
                        <a:pt x="4" y="27"/>
                      </a:cubicBezTo>
                      <a:cubicBezTo>
                        <a:pt x="4" y="25"/>
                        <a:pt x="2" y="26"/>
                        <a:pt x="2" y="25"/>
                      </a:cubicBezTo>
                      <a:cubicBezTo>
                        <a:pt x="2" y="24"/>
                        <a:pt x="5" y="20"/>
                        <a:pt x="4" y="17"/>
                      </a:cubicBezTo>
                      <a:cubicBezTo>
                        <a:pt x="5" y="14"/>
                        <a:pt x="2" y="14"/>
                        <a:pt x="0" y="14"/>
                      </a:cubicBezTo>
                      <a:cubicBezTo>
                        <a:pt x="2" y="7"/>
                        <a:pt x="5" y="0"/>
                        <a:pt x="15" y="1"/>
                      </a:cubicBezTo>
                      <a:cubicBezTo>
                        <a:pt x="9" y="7"/>
                        <a:pt x="26" y="1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40" name="îŝliḓé">
                  <a:extLst>
                    <a:ext uri="{FF2B5EF4-FFF2-40B4-BE49-F238E27FC236}">
                      <a16:creationId xmlns="" xmlns:a16="http://schemas.microsoft.com/office/drawing/2014/main" id="{A6FCB804-C62F-4BBB-8B23-14728FA4DC58}"/>
                    </a:ext>
                  </a:extLst>
                </p:cNvPr>
                <p:cNvSpPr/>
                <p:nvPr/>
              </p:nvSpPr>
              <p:spPr bwMode="auto">
                <a:xfrm>
                  <a:off x="7328508" y="2304541"/>
                  <a:ext cx="163892" cy="47627"/>
                </a:xfrm>
                <a:custGeom>
                  <a:avLst/>
                  <a:gdLst>
                    <a:gd name="T0" fmla="*/ 2 w 79"/>
                    <a:gd name="T1" fmla="*/ 7 h 23"/>
                    <a:gd name="T2" fmla="*/ 9 w 79"/>
                    <a:gd name="T3" fmla="*/ 2 h 23"/>
                    <a:gd name="T4" fmla="*/ 13 w 79"/>
                    <a:gd name="T5" fmla="*/ 6 h 23"/>
                    <a:gd name="T6" fmla="*/ 16 w 79"/>
                    <a:gd name="T7" fmla="*/ 7 h 23"/>
                    <a:gd name="T8" fmla="*/ 35 w 79"/>
                    <a:gd name="T9" fmla="*/ 11 h 23"/>
                    <a:gd name="T10" fmla="*/ 54 w 79"/>
                    <a:gd name="T11" fmla="*/ 9 h 23"/>
                    <a:gd name="T12" fmla="*/ 57 w 79"/>
                    <a:gd name="T13" fmla="*/ 13 h 23"/>
                    <a:gd name="T14" fmla="*/ 63 w 79"/>
                    <a:gd name="T15" fmla="*/ 15 h 23"/>
                    <a:gd name="T16" fmla="*/ 72 w 79"/>
                    <a:gd name="T17" fmla="*/ 15 h 23"/>
                    <a:gd name="T18" fmla="*/ 74 w 79"/>
                    <a:gd name="T19" fmla="*/ 20 h 23"/>
                    <a:gd name="T20" fmla="*/ 71 w 79"/>
                    <a:gd name="T21" fmla="*/ 20 h 23"/>
                    <a:gd name="T22" fmla="*/ 33 w 79"/>
                    <a:gd name="T23" fmla="*/ 15 h 23"/>
                    <a:gd name="T24" fmla="*/ 24 w 79"/>
                    <a:gd name="T25" fmla="*/ 15 h 23"/>
                    <a:gd name="T26" fmla="*/ 11 w 79"/>
                    <a:gd name="T27" fmla="*/ 11 h 23"/>
                    <a:gd name="T28" fmla="*/ 2 w 79"/>
                    <a:gd name="T29" fmla="*/ 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" h="23">
                      <a:moveTo>
                        <a:pt x="2" y="7"/>
                      </a:moveTo>
                      <a:cubicBezTo>
                        <a:pt x="0" y="1"/>
                        <a:pt x="8" y="5"/>
                        <a:pt x="9" y="2"/>
                      </a:cubicBezTo>
                      <a:cubicBezTo>
                        <a:pt x="13" y="0"/>
                        <a:pt x="11" y="4"/>
                        <a:pt x="13" y="6"/>
                      </a:cubicBezTo>
                      <a:cubicBezTo>
                        <a:pt x="14" y="6"/>
                        <a:pt x="17" y="5"/>
                        <a:pt x="16" y="7"/>
                      </a:cubicBezTo>
                      <a:cubicBezTo>
                        <a:pt x="25" y="5"/>
                        <a:pt x="28" y="6"/>
                        <a:pt x="35" y="11"/>
                      </a:cubicBezTo>
                      <a:cubicBezTo>
                        <a:pt x="42" y="7"/>
                        <a:pt x="44" y="9"/>
                        <a:pt x="54" y="9"/>
                      </a:cubicBezTo>
                      <a:cubicBezTo>
                        <a:pt x="57" y="9"/>
                        <a:pt x="57" y="11"/>
                        <a:pt x="57" y="13"/>
                      </a:cubicBezTo>
                      <a:cubicBezTo>
                        <a:pt x="60" y="13"/>
                        <a:pt x="63" y="13"/>
                        <a:pt x="63" y="15"/>
                      </a:cubicBezTo>
                      <a:cubicBezTo>
                        <a:pt x="68" y="12"/>
                        <a:pt x="72" y="19"/>
                        <a:pt x="72" y="15"/>
                      </a:cubicBezTo>
                      <a:cubicBezTo>
                        <a:pt x="79" y="15"/>
                        <a:pt x="68" y="21"/>
                        <a:pt x="74" y="20"/>
                      </a:cubicBezTo>
                      <a:cubicBezTo>
                        <a:pt x="73" y="23"/>
                        <a:pt x="73" y="20"/>
                        <a:pt x="71" y="20"/>
                      </a:cubicBezTo>
                      <a:cubicBezTo>
                        <a:pt x="56" y="23"/>
                        <a:pt x="45" y="17"/>
                        <a:pt x="33" y="15"/>
                      </a:cubicBezTo>
                      <a:cubicBezTo>
                        <a:pt x="30" y="14"/>
                        <a:pt x="27" y="15"/>
                        <a:pt x="24" y="15"/>
                      </a:cubicBezTo>
                      <a:cubicBezTo>
                        <a:pt x="19" y="14"/>
                        <a:pt x="15" y="12"/>
                        <a:pt x="11" y="11"/>
                      </a:cubicBezTo>
                      <a:cubicBezTo>
                        <a:pt x="7" y="10"/>
                        <a:pt x="2" y="12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41" name="ísľiḑé">
                  <a:extLst>
                    <a:ext uri="{FF2B5EF4-FFF2-40B4-BE49-F238E27FC236}">
                      <a16:creationId xmlns="" xmlns:a16="http://schemas.microsoft.com/office/drawing/2014/main" id="{87D75B0A-DC23-4F2C-B23A-703FA1D052A0}"/>
                    </a:ext>
                  </a:extLst>
                </p:cNvPr>
                <p:cNvSpPr/>
                <p:nvPr/>
              </p:nvSpPr>
              <p:spPr bwMode="auto">
                <a:xfrm>
                  <a:off x="7547030" y="2360572"/>
                  <a:ext cx="25214" cy="9806"/>
                </a:xfrm>
                <a:custGeom>
                  <a:avLst/>
                  <a:gdLst>
                    <a:gd name="T0" fmla="*/ 5 w 12"/>
                    <a:gd name="T1" fmla="*/ 3 h 5"/>
                    <a:gd name="T2" fmla="*/ 12 w 12"/>
                    <a:gd name="T3" fmla="*/ 5 h 5"/>
                    <a:gd name="T4" fmla="*/ 5 w 12"/>
                    <a:gd name="T5" fmla="*/ 5 h 5"/>
                    <a:gd name="T6" fmla="*/ 3 w 12"/>
                    <a:gd name="T7" fmla="*/ 3 h 5"/>
                    <a:gd name="T8" fmla="*/ 5 w 12"/>
                    <a:gd name="T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5">
                      <a:moveTo>
                        <a:pt x="5" y="3"/>
                      </a:moveTo>
                      <a:cubicBezTo>
                        <a:pt x="8" y="3"/>
                        <a:pt x="12" y="2"/>
                        <a:pt x="12" y="5"/>
                      </a:cubicBezTo>
                      <a:cubicBezTo>
                        <a:pt x="10" y="5"/>
                        <a:pt x="7" y="5"/>
                        <a:pt x="5" y="5"/>
                      </a:cubicBezTo>
                      <a:cubicBezTo>
                        <a:pt x="5" y="3"/>
                        <a:pt x="3" y="3"/>
                        <a:pt x="3" y="3"/>
                      </a:cubicBezTo>
                      <a:cubicBezTo>
                        <a:pt x="0" y="0"/>
                        <a:pt x="4" y="1"/>
                        <a:pt x="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42" name="iṧḻíďe">
                  <a:extLst>
                    <a:ext uri="{FF2B5EF4-FFF2-40B4-BE49-F238E27FC236}">
                      <a16:creationId xmlns="" xmlns:a16="http://schemas.microsoft.com/office/drawing/2014/main" id="{913B615E-FD57-4148-A300-AFA715314CB6}"/>
                    </a:ext>
                  </a:extLst>
                </p:cNvPr>
                <p:cNvSpPr/>
                <p:nvPr/>
              </p:nvSpPr>
              <p:spPr bwMode="auto">
                <a:xfrm>
                  <a:off x="8288044" y="2892869"/>
                  <a:ext cx="120467" cy="121868"/>
                </a:xfrm>
                <a:custGeom>
                  <a:avLst/>
                  <a:gdLst>
                    <a:gd name="T0" fmla="*/ 1 w 58"/>
                    <a:gd name="T1" fmla="*/ 51 h 59"/>
                    <a:gd name="T2" fmla="*/ 5 w 58"/>
                    <a:gd name="T3" fmla="*/ 43 h 59"/>
                    <a:gd name="T4" fmla="*/ 8 w 58"/>
                    <a:gd name="T5" fmla="*/ 41 h 59"/>
                    <a:gd name="T6" fmla="*/ 8 w 58"/>
                    <a:gd name="T7" fmla="*/ 38 h 59"/>
                    <a:gd name="T8" fmla="*/ 12 w 58"/>
                    <a:gd name="T9" fmla="*/ 38 h 59"/>
                    <a:gd name="T10" fmla="*/ 14 w 58"/>
                    <a:gd name="T11" fmla="*/ 34 h 59"/>
                    <a:gd name="T12" fmla="*/ 21 w 58"/>
                    <a:gd name="T13" fmla="*/ 32 h 59"/>
                    <a:gd name="T14" fmla="*/ 25 w 58"/>
                    <a:gd name="T15" fmla="*/ 28 h 59"/>
                    <a:gd name="T16" fmla="*/ 29 w 58"/>
                    <a:gd name="T17" fmla="*/ 23 h 59"/>
                    <a:gd name="T18" fmla="*/ 33 w 58"/>
                    <a:gd name="T19" fmla="*/ 19 h 59"/>
                    <a:gd name="T20" fmla="*/ 38 w 58"/>
                    <a:gd name="T21" fmla="*/ 21 h 59"/>
                    <a:gd name="T22" fmla="*/ 36 w 58"/>
                    <a:gd name="T23" fmla="*/ 13 h 59"/>
                    <a:gd name="T24" fmla="*/ 44 w 58"/>
                    <a:gd name="T25" fmla="*/ 4 h 59"/>
                    <a:gd name="T26" fmla="*/ 49 w 58"/>
                    <a:gd name="T27" fmla="*/ 0 h 59"/>
                    <a:gd name="T28" fmla="*/ 55 w 58"/>
                    <a:gd name="T29" fmla="*/ 4 h 59"/>
                    <a:gd name="T30" fmla="*/ 57 w 58"/>
                    <a:gd name="T31" fmla="*/ 13 h 59"/>
                    <a:gd name="T32" fmla="*/ 55 w 58"/>
                    <a:gd name="T33" fmla="*/ 19 h 59"/>
                    <a:gd name="T34" fmla="*/ 51 w 58"/>
                    <a:gd name="T35" fmla="*/ 19 h 59"/>
                    <a:gd name="T36" fmla="*/ 49 w 58"/>
                    <a:gd name="T37" fmla="*/ 28 h 59"/>
                    <a:gd name="T38" fmla="*/ 42 w 58"/>
                    <a:gd name="T39" fmla="*/ 30 h 59"/>
                    <a:gd name="T40" fmla="*/ 36 w 58"/>
                    <a:gd name="T41" fmla="*/ 43 h 59"/>
                    <a:gd name="T42" fmla="*/ 33 w 58"/>
                    <a:gd name="T43" fmla="*/ 51 h 59"/>
                    <a:gd name="T44" fmla="*/ 29 w 58"/>
                    <a:gd name="T45" fmla="*/ 54 h 59"/>
                    <a:gd name="T46" fmla="*/ 14 w 58"/>
                    <a:gd name="T47" fmla="*/ 49 h 59"/>
                    <a:gd name="T48" fmla="*/ 7 w 58"/>
                    <a:gd name="T49" fmla="*/ 51 h 59"/>
                    <a:gd name="T50" fmla="*/ 5 w 58"/>
                    <a:gd name="T51" fmla="*/ 47 h 59"/>
                    <a:gd name="T52" fmla="*/ 1 w 58"/>
                    <a:gd name="T53" fmla="*/ 51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8" h="59">
                      <a:moveTo>
                        <a:pt x="1" y="51"/>
                      </a:moveTo>
                      <a:cubicBezTo>
                        <a:pt x="0" y="48"/>
                        <a:pt x="3" y="45"/>
                        <a:pt x="5" y="43"/>
                      </a:cubicBezTo>
                      <a:cubicBezTo>
                        <a:pt x="5" y="43"/>
                        <a:pt x="8" y="42"/>
                        <a:pt x="8" y="41"/>
                      </a:cubicBezTo>
                      <a:cubicBezTo>
                        <a:pt x="9" y="41"/>
                        <a:pt x="8" y="38"/>
                        <a:pt x="8" y="38"/>
                      </a:cubicBezTo>
                      <a:cubicBezTo>
                        <a:pt x="9" y="37"/>
                        <a:pt x="12" y="38"/>
                        <a:pt x="12" y="38"/>
                      </a:cubicBezTo>
                      <a:cubicBezTo>
                        <a:pt x="13" y="37"/>
                        <a:pt x="13" y="34"/>
                        <a:pt x="14" y="34"/>
                      </a:cubicBezTo>
                      <a:cubicBezTo>
                        <a:pt x="16" y="33"/>
                        <a:pt x="20" y="34"/>
                        <a:pt x="21" y="32"/>
                      </a:cubicBezTo>
                      <a:cubicBezTo>
                        <a:pt x="23" y="29"/>
                        <a:pt x="21" y="29"/>
                        <a:pt x="25" y="28"/>
                      </a:cubicBezTo>
                      <a:cubicBezTo>
                        <a:pt x="29" y="28"/>
                        <a:pt x="27" y="25"/>
                        <a:pt x="29" y="23"/>
                      </a:cubicBezTo>
                      <a:cubicBezTo>
                        <a:pt x="29" y="22"/>
                        <a:pt x="35" y="27"/>
                        <a:pt x="33" y="19"/>
                      </a:cubicBezTo>
                      <a:cubicBezTo>
                        <a:pt x="36" y="18"/>
                        <a:pt x="36" y="21"/>
                        <a:pt x="38" y="21"/>
                      </a:cubicBezTo>
                      <a:cubicBezTo>
                        <a:pt x="38" y="17"/>
                        <a:pt x="36" y="17"/>
                        <a:pt x="36" y="13"/>
                      </a:cubicBezTo>
                      <a:cubicBezTo>
                        <a:pt x="43" y="15"/>
                        <a:pt x="42" y="7"/>
                        <a:pt x="44" y="4"/>
                      </a:cubicBezTo>
                      <a:cubicBezTo>
                        <a:pt x="45" y="2"/>
                        <a:pt x="50" y="4"/>
                        <a:pt x="49" y="0"/>
                      </a:cubicBezTo>
                      <a:cubicBezTo>
                        <a:pt x="51" y="1"/>
                        <a:pt x="51" y="5"/>
                        <a:pt x="55" y="4"/>
                      </a:cubicBezTo>
                      <a:cubicBezTo>
                        <a:pt x="53" y="9"/>
                        <a:pt x="58" y="9"/>
                        <a:pt x="57" y="13"/>
                      </a:cubicBezTo>
                      <a:cubicBezTo>
                        <a:pt x="54" y="13"/>
                        <a:pt x="56" y="17"/>
                        <a:pt x="55" y="19"/>
                      </a:cubicBezTo>
                      <a:cubicBezTo>
                        <a:pt x="55" y="19"/>
                        <a:pt x="52" y="18"/>
                        <a:pt x="51" y="19"/>
                      </a:cubicBezTo>
                      <a:cubicBezTo>
                        <a:pt x="50" y="20"/>
                        <a:pt x="50" y="24"/>
                        <a:pt x="49" y="28"/>
                      </a:cubicBezTo>
                      <a:cubicBezTo>
                        <a:pt x="46" y="31"/>
                        <a:pt x="46" y="27"/>
                        <a:pt x="42" y="30"/>
                      </a:cubicBezTo>
                      <a:cubicBezTo>
                        <a:pt x="37" y="33"/>
                        <a:pt x="38" y="39"/>
                        <a:pt x="36" y="43"/>
                      </a:cubicBezTo>
                      <a:cubicBezTo>
                        <a:pt x="36" y="44"/>
                        <a:pt x="31" y="45"/>
                        <a:pt x="33" y="51"/>
                      </a:cubicBezTo>
                      <a:cubicBezTo>
                        <a:pt x="29" y="50"/>
                        <a:pt x="29" y="52"/>
                        <a:pt x="29" y="54"/>
                      </a:cubicBezTo>
                      <a:cubicBezTo>
                        <a:pt x="24" y="49"/>
                        <a:pt x="15" y="59"/>
                        <a:pt x="14" y="49"/>
                      </a:cubicBezTo>
                      <a:cubicBezTo>
                        <a:pt x="13" y="49"/>
                        <a:pt x="9" y="52"/>
                        <a:pt x="7" y="51"/>
                      </a:cubicBezTo>
                      <a:cubicBezTo>
                        <a:pt x="6" y="51"/>
                        <a:pt x="4" y="47"/>
                        <a:pt x="5" y="47"/>
                      </a:cubicBezTo>
                      <a:cubicBezTo>
                        <a:pt x="1" y="47"/>
                        <a:pt x="9" y="54"/>
                        <a:pt x="1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43" name="îṩliḑé">
                  <a:extLst>
                    <a:ext uri="{FF2B5EF4-FFF2-40B4-BE49-F238E27FC236}">
                      <a16:creationId xmlns="" xmlns:a16="http://schemas.microsoft.com/office/drawing/2014/main" id="{C767ACC0-F652-4CD6-A949-6932B7CB4C08}"/>
                    </a:ext>
                  </a:extLst>
                </p:cNvPr>
                <p:cNvSpPr/>
                <p:nvPr/>
              </p:nvSpPr>
              <p:spPr bwMode="auto">
                <a:xfrm>
                  <a:off x="4137527" y="505936"/>
                  <a:ext cx="169495" cy="126070"/>
                </a:xfrm>
                <a:custGeom>
                  <a:avLst/>
                  <a:gdLst>
                    <a:gd name="T0" fmla="*/ 22 w 82"/>
                    <a:gd name="T1" fmla="*/ 0 h 61"/>
                    <a:gd name="T2" fmla="*/ 31 w 82"/>
                    <a:gd name="T3" fmla="*/ 8 h 61"/>
                    <a:gd name="T4" fmla="*/ 37 w 82"/>
                    <a:gd name="T5" fmla="*/ 9 h 61"/>
                    <a:gd name="T6" fmla="*/ 41 w 82"/>
                    <a:gd name="T7" fmla="*/ 9 h 61"/>
                    <a:gd name="T8" fmla="*/ 43 w 82"/>
                    <a:gd name="T9" fmla="*/ 11 h 61"/>
                    <a:gd name="T10" fmla="*/ 48 w 82"/>
                    <a:gd name="T11" fmla="*/ 15 h 61"/>
                    <a:gd name="T12" fmla="*/ 54 w 82"/>
                    <a:gd name="T13" fmla="*/ 15 h 61"/>
                    <a:gd name="T14" fmla="*/ 65 w 82"/>
                    <a:gd name="T15" fmla="*/ 19 h 61"/>
                    <a:gd name="T16" fmla="*/ 65 w 82"/>
                    <a:gd name="T17" fmla="*/ 24 h 61"/>
                    <a:gd name="T18" fmla="*/ 71 w 82"/>
                    <a:gd name="T19" fmla="*/ 24 h 61"/>
                    <a:gd name="T20" fmla="*/ 71 w 82"/>
                    <a:gd name="T21" fmla="*/ 28 h 61"/>
                    <a:gd name="T22" fmla="*/ 82 w 82"/>
                    <a:gd name="T23" fmla="*/ 36 h 61"/>
                    <a:gd name="T24" fmla="*/ 80 w 82"/>
                    <a:gd name="T25" fmla="*/ 41 h 61"/>
                    <a:gd name="T26" fmla="*/ 76 w 82"/>
                    <a:gd name="T27" fmla="*/ 39 h 61"/>
                    <a:gd name="T28" fmla="*/ 67 w 82"/>
                    <a:gd name="T29" fmla="*/ 45 h 61"/>
                    <a:gd name="T30" fmla="*/ 65 w 82"/>
                    <a:gd name="T31" fmla="*/ 49 h 61"/>
                    <a:gd name="T32" fmla="*/ 61 w 82"/>
                    <a:gd name="T33" fmla="*/ 52 h 61"/>
                    <a:gd name="T34" fmla="*/ 50 w 82"/>
                    <a:gd name="T35" fmla="*/ 52 h 61"/>
                    <a:gd name="T36" fmla="*/ 50 w 82"/>
                    <a:gd name="T37" fmla="*/ 54 h 61"/>
                    <a:gd name="T38" fmla="*/ 43 w 82"/>
                    <a:gd name="T39" fmla="*/ 56 h 61"/>
                    <a:gd name="T40" fmla="*/ 41 w 82"/>
                    <a:gd name="T41" fmla="*/ 52 h 61"/>
                    <a:gd name="T42" fmla="*/ 30 w 82"/>
                    <a:gd name="T43" fmla="*/ 52 h 61"/>
                    <a:gd name="T44" fmla="*/ 26 w 82"/>
                    <a:gd name="T45" fmla="*/ 49 h 61"/>
                    <a:gd name="T46" fmla="*/ 31 w 82"/>
                    <a:gd name="T47" fmla="*/ 45 h 61"/>
                    <a:gd name="T48" fmla="*/ 22 w 82"/>
                    <a:gd name="T49" fmla="*/ 43 h 61"/>
                    <a:gd name="T50" fmla="*/ 28 w 82"/>
                    <a:gd name="T51" fmla="*/ 39 h 61"/>
                    <a:gd name="T52" fmla="*/ 31 w 82"/>
                    <a:gd name="T53" fmla="*/ 36 h 61"/>
                    <a:gd name="T54" fmla="*/ 37 w 82"/>
                    <a:gd name="T55" fmla="*/ 37 h 61"/>
                    <a:gd name="T56" fmla="*/ 35 w 82"/>
                    <a:gd name="T57" fmla="*/ 32 h 61"/>
                    <a:gd name="T58" fmla="*/ 18 w 82"/>
                    <a:gd name="T59" fmla="*/ 36 h 61"/>
                    <a:gd name="T60" fmla="*/ 13 w 82"/>
                    <a:gd name="T61" fmla="*/ 34 h 61"/>
                    <a:gd name="T62" fmla="*/ 9 w 82"/>
                    <a:gd name="T63" fmla="*/ 30 h 61"/>
                    <a:gd name="T64" fmla="*/ 2 w 82"/>
                    <a:gd name="T65" fmla="*/ 26 h 61"/>
                    <a:gd name="T66" fmla="*/ 0 w 82"/>
                    <a:gd name="T67" fmla="*/ 21 h 61"/>
                    <a:gd name="T68" fmla="*/ 5 w 82"/>
                    <a:gd name="T69" fmla="*/ 17 h 61"/>
                    <a:gd name="T70" fmla="*/ 9 w 82"/>
                    <a:gd name="T71" fmla="*/ 13 h 61"/>
                    <a:gd name="T72" fmla="*/ 11 w 82"/>
                    <a:gd name="T73" fmla="*/ 8 h 61"/>
                    <a:gd name="T74" fmla="*/ 15 w 82"/>
                    <a:gd name="T75" fmla="*/ 8 h 61"/>
                    <a:gd name="T76" fmla="*/ 18 w 82"/>
                    <a:gd name="T77" fmla="*/ 4 h 61"/>
                    <a:gd name="T78" fmla="*/ 22 w 82"/>
                    <a:gd name="T79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82" h="61">
                      <a:moveTo>
                        <a:pt x="22" y="0"/>
                      </a:moveTo>
                      <a:cubicBezTo>
                        <a:pt x="25" y="3"/>
                        <a:pt x="30" y="3"/>
                        <a:pt x="31" y="8"/>
                      </a:cubicBezTo>
                      <a:cubicBezTo>
                        <a:pt x="35" y="6"/>
                        <a:pt x="36" y="9"/>
                        <a:pt x="37" y="9"/>
                      </a:cubicBezTo>
                      <a:cubicBezTo>
                        <a:pt x="38" y="10"/>
                        <a:pt x="40" y="9"/>
                        <a:pt x="41" y="9"/>
                      </a:cubicBezTo>
                      <a:cubicBezTo>
                        <a:pt x="41" y="10"/>
                        <a:pt x="41" y="13"/>
                        <a:pt x="43" y="11"/>
                      </a:cubicBezTo>
                      <a:cubicBezTo>
                        <a:pt x="46" y="8"/>
                        <a:pt x="45" y="13"/>
                        <a:pt x="48" y="15"/>
                      </a:cubicBezTo>
                      <a:cubicBezTo>
                        <a:pt x="49" y="16"/>
                        <a:pt x="52" y="14"/>
                        <a:pt x="54" y="15"/>
                      </a:cubicBezTo>
                      <a:cubicBezTo>
                        <a:pt x="55" y="16"/>
                        <a:pt x="58" y="21"/>
                        <a:pt x="65" y="19"/>
                      </a:cubicBezTo>
                      <a:cubicBezTo>
                        <a:pt x="65" y="21"/>
                        <a:pt x="65" y="22"/>
                        <a:pt x="65" y="24"/>
                      </a:cubicBezTo>
                      <a:cubicBezTo>
                        <a:pt x="66" y="25"/>
                        <a:pt x="69" y="23"/>
                        <a:pt x="71" y="24"/>
                      </a:cubicBezTo>
                      <a:cubicBezTo>
                        <a:pt x="71" y="25"/>
                        <a:pt x="70" y="28"/>
                        <a:pt x="71" y="28"/>
                      </a:cubicBezTo>
                      <a:cubicBezTo>
                        <a:pt x="73" y="30"/>
                        <a:pt x="78" y="32"/>
                        <a:pt x="82" y="36"/>
                      </a:cubicBezTo>
                      <a:cubicBezTo>
                        <a:pt x="82" y="37"/>
                        <a:pt x="81" y="41"/>
                        <a:pt x="80" y="41"/>
                      </a:cubicBezTo>
                      <a:cubicBezTo>
                        <a:pt x="78" y="42"/>
                        <a:pt x="76" y="39"/>
                        <a:pt x="76" y="39"/>
                      </a:cubicBezTo>
                      <a:cubicBezTo>
                        <a:pt x="73" y="41"/>
                        <a:pt x="71" y="44"/>
                        <a:pt x="67" y="45"/>
                      </a:cubicBezTo>
                      <a:cubicBezTo>
                        <a:pt x="65" y="45"/>
                        <a:pt x="65" y="47"/>
                        <a:pt x="65" y="49"/>
                      </a:cubicBezTo>
                      <a:cubicBezTo>
                        <a:pt x="62" y="48"/>
                        <a:pt x="61" y="50"/>
                        <a:pt x="61" y="52"/>
                      </a:cubicBezTo>
                      <a:cubicBezTo>
                        <a:pt x="55" y="53"/>
                        <a:pt x="54" y="48"/>
                        <a:pt x="50" y="52"/>
                      </a:cubicBezTo>
                      <a:cubicBezTo>
                        <a:pt x="48" y="53"/>
                        <a:pt x="49" y="54"/>
                        <a:pt x="50" y="54"/>
                      </a:cubicBezTo>
                      <a:cubicBezTo>
                        <a:pt x="49" y="61"/>
                        <a:pt x="43" y="49"/>
                        <a:pt x="43" y="56"/>
                      </a:cubicBezTo>
                      <a:cubicBezTo>
                        <a:pt x="41" y="56"/>
                        <a:pt x="41" y="54"/>
                        <a:pt x="41" y="52"/>
                      </a:cubicBezTo>
                      <a:cubicBezTo>
                        <a:pt x="37" y="56"/>
                        <a:pt x="35" y="51"/>
                        <a:pt x="30" y="52"/>
                      </a:cubicBezTo>
                      <a:cubicBezTo>
                        <a:pt x="30" y="49"/>
                        <a:pt x="28" y="49"/>
                        <a:pt x="26" y="49"/>
                      </a:cubicBezTo>
                      <a:cubicBezTo>
                        <a:pt x="26" y="46"/>
                        <a:pt x="31" y="48"/>
                        <a:pt x="31" y="45"/>
                      </a:cubicBezTo>
                      <a:cubicBezTo>
                        <a:pt x="32" y="41"/>
                        <a:pt x="25" y="44"/>
                        <a:pt x="22" y="43"/>
                      </a:cubicBezTo>
                      <a:cubicBezTo>
                        <a:pt x="21" y="38"/>
                        <a:pt x="25" y="40"/>
                        <a:pt x="28" y="39"/>
                      </a:cubicBezTo>
                      <a:cubicBezTo>
                        <a:pt x="28" y="39"/>
                        <a:pt x="31" y="36"/>
                        <a:pt x="31" y="36"/>
                      </a:cubicBezTo>
                      <a:cubicBezTo>
                        <a:pt x="33" y="35"/>
                        <a:pt x="34" y="38"/>
                        <a:pt x="37" y="37"/>
                      </a:cubicBezTo>
                      <a:cubicBezTo>
                        <a:pt x="37" y="34"/>
                        <a:pt x="35" y="34"/>
                        <a:pt x="35" y="32"/>
                      </a:cubicBezTo>
                      <a:cubicBezTo>
                        <a:pt x="33" y="33"/>
                        <a:pt x="22" y="32"/>
                        <a:pt x="18" y="36"/>
                      </a:cubicBezTo>
                      <a:cubicBezTo>
                        <a:pt x="15" y="39"/>
                        <a:pt x="18" y="35"/>
                        <a:pt x="13" y="34"/>
                      </a:cubicBezTo>
                      <a:cubicBezTo>
                        <a:pt x="7" y="32"/>
                        <a:pt x="3" y="35"/>
                        <a:pt x="9" y="30"/>
                      </a:cubicBezTo>
                      <a:cubicBezTo>
                        <a:pt x="9" y="26"/>
                        <a:pt x="3" y="29"/>
                        <a:pt x="2" y="26"/>
                      </a:cubicBezTo>
                      <a:cubicBezTo>
                        <a:pt x="4" y="22"/>
                        <a:pt x="8" y="17"/>
                        <a:pt x="0" y="21"/>
                      </a:cubicBezTo>
                      <a:cubicBezTo>
                        <a:pt x="0" y="18"/>
                        <a:pt x="2" y="17"/>
                        <a:pt x="5" y="17"/>
                      </a:cubicBezTo>
                      <a:cubicBezTo>
                        <a:pt x="7" y="16"/>
                        <a:pt x="7" y="13"/>
                        <a:pt x="9" y="13"/>
                      </a:cubicBezTo>
                      <a:cubicBezTo>
                        <a:pt x="12" y="13"/>
                        <a:pt x="9" y="9"/>
                        <a:pt x="11" y="8"/>
                      </a:cubicBezTo>
                      <a:cubicBezTo>
                        <a:pt x="11" y="7"/>
                        <a:pt x="14" y="8"/>
                        <a:pt x="15" y="8"/>
                      </a:cubicBezTo>
                      <a:cubicBezTo>
                        <a:pt x="17" y="7"/>
                        <a:pt x="16" y="4"/>
                        <a:pt x="18" y="4"/>
                      </a:cubicBezTo>
                      <a:cubicBezTo>
                        <a:pt x="19" y="2"/>
                        <a:pt x="22" y="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44" name="íśliḑé">
                  <a:extLst>
                    <a:ext uri="{FF2B5EF4-FFF2-40B4-BE49-F238E27FC236}">
                      <a16:creationId xmlns="" xmlns:a16="http://schemas.microsoft.com/office/drawing/2014/main" id="{71F6E0F8-3961-408C-B61E-6947DFFD982B}"/>
                    </a:ext>
                  </a:extLst>
                </p:cNvPr>
                <p:cNvSpPr/>
                <p:nvPr/>
              </p:nvSpPr>
              <p:spPr bwMode="auto">
                <a:xfrm>
                  <a:off x="5831072" y="552163"/>
                  <a:ext cx="225526" cy="113464"/>
                </a:xfrm>
                <a:custGeom>
                  <a:avLst/>
                  <a:gdLst>
                    <a:gd name="T0" fmla="*/ 37 w 109"/>
                    <a:gd name="T1" fmla="*/ 38 h 55"/>
                    <a:gd name="T2" fmla="*/ 34 w 109"/>
                    <a:gd name="T3" fmla="*/ 40 h 55"/>
                    <a:gd name="T4" fmla="*/ 24 w 109"/>
                    <a:gd name="T5" fmla="*/ 38 h 55"/>
                    <a:gd name="T6" fmla="*/ 30 w 109"/>
                    <a:gd name="T7" fmla="*/ 34 h 55"/>
                    <a:gd name="T8" fmla="*/ 41 w 109"/>
                    <a:gd name="T9" fmla="*/ 27 h 55"/>
                    <a:gd name="T10" fmla="*/ 37 w 109"/>
                    <a:gd name="T11" fmla="*/ 21 h 55"/>
                    <a:gd name="T12" fmla="*/ 28 w 109"/>
                    <a:gd name="T13" fmla="*/ 21 h 55"/>
                    <a:gd name="T14" fmla="*/ 19 w 109"/>
                    <a:gd name="T15" fmla="*/ 28 h 55"/>
                    <a:gd name="T16" fmla="*/ 6 w 109"/>
                    <a:gd name="T17" fmla="*/ 27 h 55"/>
                    <a:gd name="T18" fmla="*/ 8 w 109"/>
                    <a:gd name="T19" fmla="*/ 14 h 55"/>
                    <a:gd name="T20" fmla="*/ 4 w 109"/>
                    <a:gd name="T21" fmla="*/ 15 h 55"/>
                    <a:gd name="T22" fmla="*/ 2 w 109"/>
                    <a:gd name="T23" fmla="*/ 6 h 55"/>
                    <a:gd name="T24" fmla="*/ 6 w 109"/>
                    <a:gd name="T25" fmla="*/ 8 h 55"/>
                    <a:gd name="T26" fmla="*/ 17 w 109"/>
                    <a:gd name="T27" fmla="*/ 4 h 55"/>
                    <a:gd name="T28" fmla="*/ 19 w 109"/>
                    <a:gd name="T29" fmla="*/ 10 h 55"/>
                    <a:gd name="T30" fmla="*/ 34 w 109"/>
                    <a:gd name="T31" fmla="*/ 12 h 55"/>
                    <a:gd name="T32" fmla="*/ 39 w 109"/>
                    <a:gd name="T33" fmla="*/ 4 h 55"/>
                    <a:gd name="T34" fmla="*/ 58 w 109"/>
                    <a:gd name="T35" fmla="*/ 6 h 55"/>
                    <a:gd name="T36" fmla="*/ 60 w 109"/>
                    <a:gd name="T37" fmla="*/ 6 h 55"/>
                    <a:gd name="T38" fmla="*/ 67 w 109"/>
                    <a:gd name="T39" fmla="*/ 12 h 55"/>
                    <a:gd name="T40" fmla="*/ 65 w 109"/>
                    <a:gd name="T41" fmla="*/ 15 h 55"/>
                    <a:gd name="T42" fmla="*/ 75 w 109"/>
                    <a:gd name="T43" fmla="*/ 14 h 55"/>
                    <a:gd name="T44" fmla="*/ 86 w 109"/>
                    <a:gd name="T45" fmla="*/ 17 h 55"/>
                    <a:gd name="T46" fmla="*/ 88 w 109"/>
                    <a:gd name="T47" fmla="*/ 21 h 55"/>
                    <a:gd name="T48" fmla="*/ 90 w 109"/>
                    <a:gd name="T49" fmla="*/ 23 h 55"/>
                    <a:gd name="T50" fmla="*/ 92 w 109"/>
                    <a:gd name="T51" fmla="*/ 27 h 55"/>
                    <a:gd name="T52" fmla="*/ 95 w 109"/>
                    <a:gd name="T53" fmla="*/ 27 h 55"/>
                    <a:gd name="T54" fmla="*/ 95 w 109"/>
                    <a:gd name="T55" fmla="*/ 30 h 55"/>
                    <a:gd name="T56" fmla="*/ 99 w 109"/>
                    <a:gd name="T57" fmla="*/ 30 h 55"/>
                    <a:gd name="T58" fmla="*/ 101 w 109"/>
                    <a:gd name="T59" fmla="*/ 36 h 55"/>
                    <a:gd name="T60" fmla="*/ 106 w 109"/>
                    <a:gd name="T61" fmla="*/ 36 h 55"/>
                    <a:gd name="T62" fmla="*/ 101 w 109"/>
                    <a:gd name="T63" fmla="*/ 40 h 55"/>
                    <a:gd name="T64" fmla="*/ 101 w 109"/>
                    <a:gd name="T65" fmla="*/ 41 h 55"/>
                    <a:gd name="T66" fmla="*/ 82 w 109"/>
                    <a:gd name="T67" fmla="*/ 41 h 55"/>
                    <a:gd name="T68" fmla="*/ 82 w 109"/>
                    <a:gd name="T69" fmla="*/ 30 h 55"/>
                    <a:gd name="T70" fmla="*/ 64 w 109"/>
                    <a:gd name="T71" fmla="*/ 28 h 55"/>
                    <a:gd name="T72" fmla="*/ 62 w 109"/>
                    <a:gd name="T73" fmla="*/ 34 h 55"/>
                    <a:gd name="T74" fmla="*/ 58 w 109"/>
                    <a:gd name="T75" fmla="*/ 34 h 55"/>
                    <a:gd name="T76" fmla="*/ 54 w 109"/>
                    <a:gd name="T77" fmla="*/ 38 h 55"/>
                    <a:gd name="T78" fmla="*/ 56 w 109"/>
                    <a:gd name="T79" fmla="*/ 40 h 55"/>
                    <a:gd name="T80" fmla="*/ 51 w 109"/>
                    <a:gd name="T81" fmla="*/ 41 h 55"/>
                    <a:gd name="T82" fmla="*/ 51 w 109"/>
                    <a:gd name="T83" fmla="*/ 53 h 55"/>
                    <a:gd name="T84" fmla="*/ 26 w 109"/>
                    <a:gd name="T85" fmla="*/ 45 h 55"/>
                    <a:gd name="T86" fmla="*/ 32 w 109"/>
                    <a:gd name="T87" fmla="*/ 41 h 55"/>
                    <a:gd name="T88" fmla="*/ 39 w 109"/>
                    <a:gd name="T89" fmla="*/ 41 h 55"/>
                    <a:gd name="T90" fmla="*/ 37 w 109"/>
                    <a:gd name="T91" fmla="*/ 38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9" h="55">
                      <a:moveTo>
                        <a:pt x="37" y="38"/>
                      </a:moveTo>
                      <a:cubicBezTo>
                        <a:pt x="37" y="34"/>
                        <a:pt x="34" y="40"/>
                        <a:pt x="34" y="40"/>
                      </a:cubicBezTo>
                      <a:cubicBezTo>
                        <a:pt x="31" y="40"/>
                        <a:pt x="29" y="36"/>
                        <a:pt x="24" y="38"/>
                      </a:cubicBezTo>
                      <a:cubicBezTo>
                        <a:pt x="25" y="34"/>
                        <a:pt x="28" y="35"/>
                        <a:pt x="30" y="34"/>
                      </a:cubicBezTo>
                      <a:cubicBezTo>
                        <a:pt x="34" y="32"/>
                        <a:pt x="36" y="27"/>
                        <a:pt x="41" y="27"/>
                      </a:cubicBezTo>
                      <a:cubicBezTo>
                        <a:pt x="40" y="25"/>
                        <a:pt x="37" y="25"/>
                        <a:pt x="37" y="21"/>
                      </a:cubicBezTo>
                      <a:cubicBezTo>
                        <a:pt x="34" y="20"/>
                        <a:pt x="30" y="26"/>
                        <a:pt x="28" y="21"/>
                      </a:cubicBezTo>
                      <a:cubicBezTo>
                        <a:pt x="25" y="24"/>
                        <a:pt x="23" y="27"/>
                        <a:pt x="19" y="28"/>
                      </a:cubicBezTo>
                      <a:cubicBezTo>
                        <a:pt x="13" y="29"/>
                        <a:pt x="12" y="25"/>
                        <a:pt x="6" y="27"/>
                      </a:cubicBezTo>
                      <a:cubicBezTo>
                        <a:pt x="10" y="23"/>
                        <a:pt x="10" y="19"/>
                        <a:pt x="8" y="14"/>
                      </a:cubicBezTo>
                      <a:cubicBezTo>
                        <a:pt x="5" y="13"/>
                        <a:pt x="4" y="14"/>
                        <a:pt x="4" y="15"/>
                      </a:cubicBezTo>
                      <a:cubicBezTo>
                        <a:pt x="0" y="16"/>
                        <a:pt x="3" y="9"/>
                        <a:pt x="2" y="6"/>
                      </a:cubicBezTo>
                      <a:cubicBezTo>
                        <a:pt x="4" y="6"/>
                        <a:pt x="5" y="6"/>
                        <a:pt x="6" y="8"/>
                      </a:cubicBezTo>
                      <a:cubicBezTo>
                        <a:pt x="7" y="4"/>
                        <a:pt x="16" y="8"/>
                        <a:pt x="17" y="4"/>
                      </a:cubicBezTo>
                      <a:cubicBezTo>
                        <a:pt x="19" y="4"/>
                        <a:pt x="19" y="8"/>
                        <a:pt x="19" y="10"/>
                      </a:cubicBezTo>
                      <a:cubicBezTo>
                        <a:pt x="26" y="11"/>
                        <a:pt x="33" y="0"/>
                        <a:pt x="34" y="12"/>
                      </a:cubicBezTo>
                      <a:cubicBezTo>
                        <a:pt x="39" y="12"/>
                        <a:pt x="40" y="9"/>
                        <a:pt x="39" y="4"/>
                      </a:cubicBezTo>
                      <a:cubicBezTo>
                        <a:pt x="44" y="6"/>
                        <a:pt x="51" y="5"/>
                        <a:pt x="58" y="6"/>
                      </a:cubicBezTo>
                      <a:cubicBezTo>
                        <a:pt x="59" y="6"/>
                        <a:pt x="60" y="9"/>
                        <a:pt x="60" y="6"/>
                      </a:cubicBezTo>
                      <a:cubicBezTo>
                        <a:pt x="63" y="7"/>
                        <a:pt x="60" y="15"/>
                        <a:pt x="67" y="12"/>
                      </a:cubicBezTo>
                      <a:cubicBezTo>
                        <a:pt x="67" y="13"/>
                        <a:pt x="65" y="13"/>
                        <a:pt x="65" y="15"/>
                      </a:cubicBezTo>
                      <a:cubicBezTo>
                        <a:pt x="68" y="14"/>
                        <a:pt x="75" y="18"/>
                        <a:pt x="75" y="14"/>
                      </a:cubicBezTo>
                      <a:cubicBezTo>
                        <a:pt x="76" y="15"/>
                        <a:pt x="78" y="19"/>
                        <a:pt x="86" y="17"/>
                      </a:cubicBezTo>
                      <a:cubicBezTo>
                        <a:pt x="83" y="21"/>
                        <a:pt x="85" y="20"/>
                        <a:pt x="88" y="21"/>
                      </a:cubicBezTo>
                      <a:cubicBezTo>
                        <a:pt x="89" y="21"/>
                        <a:pt x="88" y="23"/>
                        <a:pt x="90" y="23"/>
                      </a:cubicBezTo>
                      <a:cubicBezTo>
                        <a:pt x="92" y="23"/>
                        <a:pt x="90" y="25"/>
                        <a:pt x="92" y="27"/>
                      </a:cubicBezTo>
                      <a:cubicBezTo>
                        <a:pt x="92" y="27"/>
                        <a:pt x="95" y="26"/>
                        <a:pt x="95" y="27"/>
                      </a:cubicBezTo>
                      <a:cubicBezTo>
                        <a:pt x="96" y="27"/>
                        <a:pt x="95" y="30"/>
                        <a:pt x="95" y="30"/>
                      </a:cubicBezTo>
                      <a:cubicBezTo>
                        <a:pt x="96" y="31"/>
                        <a:pt x="99" y="30"/>
                        <a:pt x="99" y="30"/>
                      </a:cubicBezTo>
                      <a:cubicBezTo>
                        <a:pt x="100" y="32"/>
                        <a:pt x="99" y="35"/>
                        <a:pt x="101" y="36"/>
                      </a:cubicBezTo>
                      <a:cubicBezTo>
                        <a:pt x="104" y="36"/>
                        <a:pt x="106" y="33"/>
                        <a:pt x="106" y="36"/>
                      </a:cubicBezTo>
                      <a:cubicBezTo>
                        <a:pt x="109" y="41"/>
                        <a:pt x="102" y="38"/>
                        <a:pt x="101" y="40"/>
                      </a:cubicBezTo>
                      <a:cubicBezTo>
                        <a:pt x="101" y="40"/>
                        <a:pt x="101" y="41"/>
                        <a:pt x="101" y="41"/>
                      </a:cubicBezTo>
                      <a:cubicBezTo>
                        <a:pt x="96" y="43"/>
                        <a:pt x="88" y="40"/>
                        <a:pt x="82" y="41"/>
                      </a:cubicBezTo>
                      <a:cubicBezTo>
                        <a:pt x="80" y="36"/>
                        <a:pt x="82" y="37"/>
                        <a:pt x="82" y="30"/>
                      </a:cubicBezTo>
                      <a:cubicBezTo>
                        <a:pt x="80" y="25"/>
                        <a:pt x="68" y="25"/>
                        <a:pt x="64" y="28"/>
                      </a:cubicBezTo>
                      <a:cubicBezTo>
                        <a:pt x="61" y="28"/>
                        <a:pt x="63" y="32"/>
                        <a:pt x="62" y="34"/>
                      </a:cubicBezTo>
                      <a:cubicBezTo>
                        <a:pt x="61" y="35"/>
                        <a:pt x="58" y="33"/>
                        <a:pt x="58" y="34"/>
                      </a:cubicBezTo>
                      <a:cubicBezTo>
                        <a:pt x="57" y="36"/>
                        <a:pt x="58" y="39"/>
                        <a:pt x="54" y="38"/>
                      </a:cubicBezTo>
                      <a:cubicBezTo>
                        <a:pt x="54" y="39"/>
                        <a:pt x="55" y="40"/>
                        <a:pt x="56" y="40"/>
                      </a:cubicBezTo>
                      <a:cubicBezTo>
                        <a:pt x="56" y="42"/>
                        <a:pt x="53" y="41"/>
                        <a:pt x="51" y="41"/>
                      </a:cubicBezTo>
                      <a:cubicBezTo>
                        <a:pt x="48" y="47"/>
                        <a:pt x="50" y="46"/>
                        <a:pt x="51" y="53"/>
                      </a:cubicBezTo>
                      <a:cubicBezTo>
                        <a:pt x="44" y="54"/>
                        <a:pt x="27" y="55"/>
                        <a:pt x="26" y="45"/>
                      </a:cubicBezTo>
                      <a:cubicBezTo>
                        <a:pt x="30" y="45"/>
                        <a:pt x="31" y="44"/>
                        <a:pt x="32" y="41"/>
                      </a:cubicBezTo>
                      <a:cubicBezTo>
                        <a:pt x="37" y="41"/>
                        <a:pt x="36" y="45"/>
                        <a:pt x="39" y="41"/>
                      </a:cubicBezTo>
                      <a:cubicBezTo>
                        <a:pt x="38" y="40"/>
                        <a:pt x="34" y="39"/>
                        <a:pt x="37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45" name="ïṧḻíďê">
                  <a:extLst>
                    <a:ext uri="{FF2B5EF4-FFF2-40B4-BE49-F238E27FC236}">
                      <a16:creationId xmlns="" xmlns:a16="http://schemas.microsoft.com/office/drawing/2014/main" id="{9D6F9499-E2AC-4B7A-A118-F87F7DB384EB}"/>
                    </a:ext>
                  </a:extLst>
                </p:cNvPr>
                <p:cNvSpPr/>
                <p:nvPr/>
              </p:nvSpPr>
              <p:spPr bwMode="auto">
                <a:xfrm>
                  <a:off x="3721494" y="640411"/>
                  <a:ext cx="105059" cy="56031"/>
                </a:xfrm>
                <a:custGeom>
                  <a:avLst/>
                  <a:gdLst>
                    <a:gd name="T0" fmla="*/ 51 w 51"/>
                    <a:gd name="T1" fmla="*/ 4 h 27"/>
                    <a:gd name="T2" fmla="*/ 51 w 51"/>
                    <a:gd name="T3" fmla="*/ 10 h 27"/>
                    <a:gd name="T4" fmla="*/ 47 w 51"/>
                    <a:gd name="T5" fmla="*/ 10 h 27"/>
                    <a:gd name="T6" fmla="*/ 47 w 51"/>
                    <a:gd name="T7" fmla="*/ 15 h 27"/>
                    <a:gd name="T8" fmla="*/ 41 w 51"/>
                    <a:gd name="T9" fmla="*/ 19 h 27"/>
                    <a:gd name="T10" fmla="*/ 36 w 51"/>
                    <a:gd name="T11" fmla="*/ 13 h 27"/>
                    <a:gd name="T12" fmla="*/ 30 w 51"/>
                    <a:gd name="T13" fmla="*/ 17 h 27"/>
                    <a:gd name="T14" fmla="*/ 23 w 51"/>
                    <a:gd name="T15" fmla="*/ 25 h 27"/>
                    <a:gd name="T16" fmla="*/ 2 w 51"/>
                    <a:gd name="T17" fmla="*/ 25 h 27"/>
                    <a:gd name="T18" fmla="*/ 0 w 51"/>
                    <a:gd name="T19" fmla="*/ 17 h 27"/>
                    <a:gd name="T20" fmla="*/ 8 w 51"/>
                    <a:gd name="T21" fmla="*/ 19 h 27"/>
                    <a:gd name="T22" fmla="*/ 15 w 51"/>
                    <a:gd name="T23" fmla="*/ 13 h 27"/>
                    <a:gd name="T24" fmla="*/ 19 w 51"/>
                    <a:gd name="T25" fmla="*/ 10 h 27"/>
                    <a:gd name="T26" fmla="*/ 24 w 51"/>
                    <a:gd name="T27" fmla="*/ 8 h 27"/>
                    <a:gd name="T28" fmla="*/ 26 w 51"/>
                    <a:gd name="T29" fmla="*/ 8 h 27"/>
                    <a:gd name="T30" fmla="*/ 30 w 51"/>
                    <a:gd name="T31" fmla="*/ 4 h 27"/>
                    <a:gd name="T32" fmla="*/ 38 w 51"/>
                    <a:gd name="T33" fmla="*/ 4 h 27"/>
                    <a:gd name="T34" fmla="*/ 51 w 51"/>
                    <a:gd name="T35" fmla="*/ 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1" h="27">
                      <a:moveTo>
                        <a:pt x="51" y="4"/>
                      </a:moveTo>
                      <a:cubicBezTo>
                        <a:pt x="50" y="5"/>
                        <a:pt x="51" y="9"/>
                        <a:pt x="51" y="10"/>
                      </a:cubicBezTo>
                      <a:cubicBezTo>
                        <a:pt x="50" y="10"/>
                        <a:pt x="47" y="9"/>
                        <a:pt x="47" y="10"/>
                      </a:cubicBezTo>
                      <a:cubicBezTo>
                        <a:pt x="47" y="10"/>
                        <a:pt x="49" y="15"/>
                        <a:pt x="47" y="15"/>
                      </a:cubicBezTo>
                      <a:cubicBezTo>
                        <a:pt x="45" y="16"/>
                        <a:pt x="42" y="12"/>
                        <a:pt x="41" y="19"/>
                      </a:cubicBezTo>
                      <a:cubicBezTo>
                        <a:pt x="38" y="19"/>
                        <a:pt x="40" y="13"/>
                        <a:pt x="36" y="13"/>
                      </a:cubicBezTo>
                      <a:cubicBezTo>
                        <a:pt x="32" y="12"/>
                        <a:pt x="33" y="17"/>
                        <a:pt x="30" y="17"/>
                      </a:cubicBezTo>
                      <a:cubicBezTo>
                        <a:pt x="28" y="20"/>
                        <a:pt x="22" y="19"/>
                        <a:pt x="23" y="25"/>
                      </a:cubicBezTo>
                      <a:cubicBezTo>
                        <a:pt x="15" y="27"/>
                        <a:pt x="11" y="25"/>
                        <a:pt x="2" y="25"/>
                      </a:cubicBezTo>
                      <a:cubicBezTo>
                        <a:pt x="2" y="21"/>
                        <a:pt x="0" y="21"/>
                        <a:pt x="0" y="17"/>
                      </a:cubicBezTo>
                      <a:cubicBezTo>
                        <a:pt x="2" y="19"/>
                        <a:pt x="4" y="19"/>
                        <a:pt x="8" y="19"/>
                      </a:cubicBezTo>
                      <a:cubicBezTo>
                        <a:pt x="11" y="19"/>
                        <a:pt x="11" y="14"/>
                        <a:pt x="15" y="13"/>
                      </a:cubicBezTo>
                      <a:cubicBezTo>
                        <a:pt x="16" y="13"/>
                        <a:pt x="18" y="9"/>
                        <a:pt x="19" y="10"/>
                      </a:cubicBezTo>
                      <a:cubicBezTo>
                        <a:pt x="23" y="13"/>
                        <a:pt x="19" y="8"/>
                        <a:pt x="24" y="8"/>
                      </a:cubicBezTo>
                      <a:cubicBezTo>
                        <a:pt x="25" y="8"/>
                        <a:pt x="26" y="8"/>
                        <a:pt x="26" y="8"/>
                      </a:cubicBezTo>
                      <a:cubicBezTo>
                        <a:pt x="27" y="7"/>
                        <a:pt x="30" y="4"/>
                        <a:pt x="30" y="4"/>
                      </a:cubicBezTo>
                      <a:cubicBezTo>
                        <a:pt x="32" y="3"/>
                        <a:pt x="35" y="5"/>
                        <a:pt x="38" y="4"/>
                      </a:cubicBezTo>
                      <a:cubicBezTo>
                        <a:pt x="39" y="4"/>
                        <a:pt x="4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46" name="îşľíḓé">
                  <a:extLst>
                    <a:ext uri="{FF2B5EF4-FFF2-40B4-BE49-F238E27FC236}">
                      <a16:creationId xmlns="" xmlns:a16="http://schemas.microsoft.com/office/drawing/2014/main" id="{D1DA70BF-A82E-46AD-AFCC-D0A4EC68A848}"/>
                    </a:ext>
                  </a:extLst>
                </p:cNvPr>
                <p:cNvSpPr/>
                <p:nvPr/>
              </p:nvSpPr>
              <p:spPr bwMode="auto">
                <a:xfrm>
                  <a:off x="4011456" y="664225"/>
                  <a:ext cx="109261" cy="56031"/>
                </a:xfrm>
                <a:custGeom>
                  <a:avLst/>
                  <a:gdLst>
                    <a:gd name="T0" fmla="*/ 47 w 52"/>
                    <a:gd name="T1" fmla="*/ 2 h 27"/>
                    <a:gd name="T2" fmla="*/ 52 w 52"/>
                    <a:gd name="T3" fmla="*/ 19 h 27"/>
                    <a:gd name="T4" fmla="*/ 49 w 52"/>
                    <a:gd name="T5" fmla="*/ 17 h 27"/>
                    <a:gd name="T6" fmla="*/ 49 w 52"/>
                    <a:gd name="T7" fmla="*/ 23 h 27"/>
                    <a:gd name="T8" fmla="*/ 41 w 52"/>
                    <a:gd name="T9" fmla="*/ 25 h 27"/>
                    <a:gd name="T10" fmla="*/ 39 w 52"/>
                    <a:gd name="T11" fmla="*/ 27 h 27"/>
                    <a:gd name="T12" fmla="*/ 34 w 52"/>
                    <a:gd name="T13" fmla="*/ 27 h 27"/>
                    <a:gd name="T14" fmla="*/ 34 w 52"/>
                    <a:gd name="T15" fmla="*/ 19 h 27"/>
                    <a:gd name="T16" fmla="*/ 15 w 52"/>
                    <a:gd name="T17" fmla="*/ 17 h 27"/>
                    <a:gd name="T18" fmla="*/ 0 w 52"/>
                    <a:gd name="T19" fmla="*/ 8 h 27"/>
                    <a:gd name="T20" fmla="*/ 2 w 52"/>
                    <a:gd name="T21" fmla="*/ 4 h 27"/>
                    <a:gd name="T22" fmla="*/ 6 w 52"/>
                    <a:gd name="T23" fmla="*/ 6 h 27"/>
                    <a:gd name="T24" fmla="*/ 15 w 52"/>
                    <a:gd name="T25" fmla="*/ 10 h 27"/>
                    <a:gd name="T26" fmla="*/ 19 w 52"/>
                    <a:gd name="T27" fmla="*/ 10 h 27"/>
                    <a:gd name="T28" fmla="*/ 21 w 52"/>
                    <a:gd name="T29" fmla="*/ 14 h 27"/>
                    <a:gd name="T30" fmla="*/ 22 w 52"/>
                    <a:gd name="T31" fmla="*/ 6 h 27"/>
                    <a:gd name="T32" fmla="*/ 26 w 52"/>
                    <a:gd name="T33" fmla="*/ 10 h 27"/>
                    <a:gd name="T34" fmla="*/ 47 w 52"/>
                    <a:gd name="T35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2" h="27">
                      <a:moveTo>
                        <a:pt x="47" y="2"/>
                      </a:moveTo>
                      <a:cubicBezTo>
                        <a:pt x="44" y="12"/>
                        <a:pt x="52" y="12"/>
                        <a:pt x="52" y="19"/>
                      </a:cubicBezTo>
                      <a:cubicBezTo>
                        <a:pt x="51" y="20"/>
                        <a:pt x="49" y="16"/>
                        <a:pt x="49" y="17"/>
                      </a:cubicBezTo>
                      <a:cubicBezTo>
                        <a:pt x="48" y="18"/>
                        <a:pt x="49" y="22"/>
                        <a:pt x="49" y="23"/>
                      </a:cubicBezTo>
                      <a:cubicBezTo>
                        <a:pt x="47" y="24"/>
                        <a:pt x="44" y="24"/>
                        <a:pt x="41" y="25"/>
                      </a:cubicBezTo>
                      <a:cubicBezTo>
                        <a:pt x="40" y="25"/>
                        <a:pt x="41" y="27"/>
                        <a:pt x="39" y="27"/>
                      </a:cubicBezTo>
                      <a:cubicBezTo>
                        <a:pt x="37" y="27"/>
                        <a:pt x="35" y="27"/>
                        <a:pt x="34" y="27"/>
                      </a:cubicBezTo>
                      <a:cubicBezTo>
                        <a:pt x="31" y="24"/>
                        <a:pt x="31" y="22"/>
                        <a:pt x="34" y="19"/>
                      </a:cubicBezTo>
                      <a:cubicBezTo>
                        <a:pt x="27" y="22"/>
                        <a:pt x="23" y="17"/>
                        <a:pt x="15" y="17"/>
                      </a:cubicBezTo>
                      <a:cubicBezTo>
                        <a:pt x="13" y="11"/>
                        <a:pt x="4" y="12"/>
                        <a:pt x="0" y="8"/>
                      </a:cubicBezTo>
                      <a:cubicBezTo>
                        <a:pt x="1" y="8"/>
                        <a:pt x="1" y="4"/>
                        <a:pt x="2" y="4"/>
                      </a:cubicBezTo>
                      <a:cubicBezTo>
                        <a:pt x="5" y="3"/>
                        <a:pt x="5" y="6"/>
                        <a:pt x="6" y="6"/>
                      </a:cubicBezTo>
                      <a:cubicBezTo>
                        <a:pt x="8" y="6"/>
                        <a:pt x="13" y="8"/>
                        <a:pt x="15" y="10"/>
                      </a:cubicBezTo>
                      <a:cubicBezTo>
                        <a:pt x="15" y="10"/>
                        <a:pt x="18" y="9"/>
                        <a:pt x="19" y="10"/>
                      </a:cubicBezTo>
                      <a:cubicBezTo>
                        <a:pt x="20" y="11"/>
                        <a:pt x="18" y="14"/>
                        <a:pt x="21" y="14"/>
                      </a:cubicBezTo>
                      <a:cubicBezTo>
                        <a:pt x="26" y="12"/>
                        <a:pt x="18" y="9"/>
                        <a:pt x="22" y="6"/>
                      </a:cubicBezTo>
                      <a:cubicBezTo>
                        <a:pt x="26" y="4"/>
                        <a:pt x="26" y="10"/>
                        <a:pt x="26" y="10"/>
                      </a:cubicBezTo>
                      <a:cubicBezTo>
                        <a:pt x="33" y="10"/>
                        <a:pt x="36" y="0"/>
                        <a:pt x="4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47" name="işľïde">
                  <a:extLst>
                    <a:ext uri="{FF2B5EF4-FFF2-40B4-BE49-F238E27FC236}">
                      <a16:creationId xmlns="" xmlns:a16="http://schemas.microsoft.com/office/drawing/2014/main" id="{48590C01-CB16-4151-923F-AB6D9E8DA3B2}"/>
                    </a:ext>
                  </a:extLst>
                </p:cNvPr>
                <p:cNvSpPr/>
                <p:nvPr/>
              </p:nvSpPr>
              <p:spPr bwMode="auto">
                <a:xfrm>
                  <a:off x="3805541" y="665625"/>
                  <a:ext cx="191908" cy="72841"/>
                </a:xfrm>
                <a:custGeom>
                  <a:avLst/>
                  <a:gdLst>
                    <a:gd name="T0" fmla="*/ 41 w 92"/>
                    <a:gd name="T1" fmla="*/ 13 h 35"/>
                    <a:gd name="T2" fmla="*/ 60 w 92"/>
                    <a:gd name="T3" fmla="*/ 20 h 35"/>
                    <a:gd name="T4" fmla="*/ 60 w 92"/>
                    <a:gd name="T5" fmla="*/ 11 h 35"/>
                    <a:gd name="T6" fmla="*/ 54 w 92"/>
                    <a:gd name="T7" fmla="*/ 3 h 35"/>
                    <a:gd name="T8" fmla="*/ 67 w 92"/>
                    <a:gd name="T9" fmla="*/ 1 h 35"/>
                    <a:gd name="T10" fmla="*/ 71 w 92"/>
                    <a:gd name="T11" fmla="*/ 5 h 35"/>
                    <a:gd name="T12" fmla="*/ 71 w 92"/>
                    <a:gd name="T13" fmla="*/ 9 h 35"/>
                    <a:gd name="T14" fmla="*/ 79 w 92"/>
                    <a:gd name="T15" fmla="*/ 14 h 35"/>
                    <a:gd name="T16" fmla="*/ 84 w 92"/>
                    <a:gd name="T17" fmla="*/ 11 h 35"/>
                    <a:gd name="T18" fmla="*/ 90 w 92"/>
                    <a:gd name="T19" fmla="*/ 14 h 35"/>
                    <a:gd name="T20" fmla="*/ 92 w 92"/>
                    <a:gd name="T21" fmla="*/ 18 h 35"/>
                    <a:gd name="T22" fmla="*/ 90 w 92"/>
                    <a:gd name="T23" fmla="*/ 26 h 35"/>
                    <a:gd name="T24" fmla="*/ 79 w 92"/>
                    <a:gd name="T25" fmla="*/ 27 h 35"/>
                    <a:gd name="T26" fmla="*/ 71 w 92"/>
                    <a:gd name="T27" fmla="*/ 26 h 35"/>
                    <a:gd name="T28" fmla="*/ 54 w 92"/>
                    <a:gd name="T29" fmla="*/ 29 h 35"/>
                    <a:gd name="T30" fmla="*/ 51 w 92"/>
                    <a:gd name="T31" fmla="*/ 29 h 35"/>
                    <a:gd name="T32" fmla="*/ 45 w 92"/>
                    <a:gd name="T33" fmla="*/ 31 h 35"/>
                    <a:gd name="T34" fmla="*/ 26 w 92"/>
                    <a:gd name="T35" fmla="*/ 35 h 35"/>
                    <a:gd name="T36" fmla="*/ 43 w 92"/>
                    <a:gd name="T37" fmla="*/ 29 h 35"/>
                    <a:gd name="T38" fmla="*/ 34 w 92"/>
                    <a:gd name="T39" fmla="*/ 26 h 35"/>
                    <a:gd name="T40" fmla="*/ 26 w 92"/>
                    <a:gd name="T41" fmla="*/ 22 h 35"/>
                    <a:gd name="T42" fmla="*/ 19 w 92"/>
                    <a:gd name="T43" fmla="*/ 26 h 35"/>
                    <a:gd name="T44" fmla="*/ 13 w 92"/>
                    <a:gd name="T45" fmla="*/ 24 h 35"/>
                    <a:gd name="T46" fmla="*/ 0 w 92"/>
                    <a:gd name="T47" fmla="*/ 22 h 35"/>
                    <a:gd name="T48" fmla="*/ 4 w 92"/>
                    <a:gd name="T49" fmla="*/ 18 h 35"/>
                    <a:gd name="T50" fmla="*/ 6 w 92"/>
                    <a:gd name="T51" fmla="*/ 13 h 35"/>
                    <a:gd name="T52" fmla="*/ 13 w 92"/>
                    <a:gd name="T53" fmla="*/ 11 h 35"/>
                    <a:gd name="T54" fmla="*/ 11 w 92"/>
                    <a:gd name="T55" fmla="*/ 7 h 35"/>
                    <a:gd name="T56" fmla="*/ 15 w 92"/>
                    <a:gd name="T57" fmla="*/ 7 h 35"/>
                    <a:gd name="T58" fmla="*/ 21 w 92"/>
                    <a:gd name="T59" fmla="*/ 5 h 35"/>
                    <a:gd name="T60" fmla="*/ 30 w 92"/>
                    <a:gd name="T61" fmla="*/ 7 h 35"/>
                    <a:gd name="T62" fmla="*/ 32 w 92"/>
                    <a:gd name="T63" fmla="*/ 11 h 35"/>
                    <a:gd name="T64" fmla="*/ 36 w 92"/>
                    <a:gd name="T65" fmla="*/ 11 h 35"/>
                    <a:gd name="T66" fmla="*/ 36 w 92"/>
                    <a:gd name="T67" fmla="*/ 16 h 35"/>
                    <a:gd name="T68" fmla="*/ 41 w 92"/>
                    <a:gd name="T69" fmla="*/ 1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2" h="35">
                      <a:moveTo>
                        <a:pt x="41" y="13"/>
                      </a:moveTo>
                      <a:cubicBezTo>
                        <a:pt x="39" y="19"/>
                        <a:pt x="56" y="16"/>
                        <a:pt x="60" y="20"/>
                      </a:cubicBezTo>
                      <a:cubicBezTo>
                        <a:pt x="63" y="12"/>
                        <a:pt x="47" y="11"/>
                        <a:pt x="60" y="11"/>
                      </a:cubicBezTo>
                      <a:cubicBezTo>
                        <a:pt x="63" y="4"/>
                        <a:pt x="52" y="10"/>
                        <a:pt x="54" y="3"/>
                      </a:cubicBezTo>
                      <a:cubicBezTo>
                        <a:pt x="60" y="4"/>
                        <a:pt x="61" y="0"/>
                        <a:pt x="67" y="1"/>
                      </a:cubicBezTo>
                      <a:cubicBezTo>
                        <a:pt x="66" y="5"/>
                        <a:pt x="70" y="4"/>
                        <a:pt x="71" y="5"/>
                      </a:cubicBezTo>
                      <a:cubicBezTo>
                        <a:pt x="72" y="6"/>
                        <a:pt x="70" y="8"/>
                        <a:pt x="71" y="9"/>
                      </a:cubicBezTo>
                      <a:cubicBezTo>
                        <a:pt x="73" y="10"/>
                        <a:pt x="76" y="11"/>
                        <a:pt x="79" y="14"/>
                      </a:cubicBezTo>
                      <a:cubicBezTo>
                        <a:pt x="80" y="13"/>
                        <a:pt x="80" y="10"/>
                        <a:pt x="84" y="11"/>
                      </a:cubicBezTo>
                      <a:cubicBezTo>
                        <a:pt x="87" y="11"/>
                        <a:pt x="89" y="13"/>
                        <a:pt x="90" y="14"/>
                      </a:cubicBezTo>
                      <a:cubicBezTo>
                        <a:pt x="90" y="15"/>
                        <a:pt x="92" y="18"/>
                        <a:pt x="92" y="18"/>
                      </a:cubicBezTo>
                      <a:cubicBezTo>
                        <a:pt x="89" y="21"/>
                        <a:pt x="92" y="20"/>
                        <a:pt x="90" y="26"/>
                      </a:cubicBezTo>
                      <a:cubicBezTo>
                        <a:pt x="86" y="21"/>
                        <a:pt x="82" y="27"/>
                        <a:pt x="79" y="27"/>
                      </a:cubicBezTo>
                      <a:cubicBezTo>
                        <a:pt x="75" y="28"/>
                        <a:pt x="75" y="26"/>
                        <a:pt x="71" y="26"/>
                      </a:cubicBezTo>
                      <a:cubicBezTo>
                        <a:pt x="66" y="26"/>
                        <a:pt x="58" y="28"/>
                        <a:pt x="54" y="29"/>
                      </a:cubicBezTo>
                      <a:cubicBezTo>
                        <a:pt x="54" y="30"/>
                        <a:pt x="51" y="29"/>
                        <a:pt x="51" y="29"/>
                      </a:cubicBezTo>
                      <a:cubicBezTo>
                        <a:pt x="49" y="31"/>
                        <a:pt x="48" y="30"/>
                        <a:pt x="45" y="31"/>
                      </a:cubicBezTo>
                      <a:cubicBezTo>
                        <a:pt x="43" y="32"/>
                        <a:pt x="33" y="34"/>
                        <a:pt x="26" y="35"/>
                      </a:cubicBezTo>
                      <a:cubicBezTo>
                        <a:pt x="27" y="28"/>
                        <a:pt x="36" y="30"/>
                        <a:pt x="43" y="29"/>
                      </a:cubicBezTo>
                      <a:cubicBezTo>
                        <a:pt x="44" y="21"/>
                        <a:pt x="37" y="26"/>
                        <a:pt x="34" y="26"/>
                      </a:cubicBezTo>
                      <a:cubicBezTo>
                        <a:pt x="30" y="25"/>
                        <a:pt x="30" y="24"/>
                        <a:pt x="26" y="22"/>
                      </a:cubicBezTo>
                      <a:cubicBezTo>
                        <a:pt x="23" y="21"/>
                        <a:pt x="22" y="25"/>
                        <a:pt x="19" y="26"/>
                      </a:cubicBezTo>
                      <a:cubicBezTo>
                        <a:pt x="16" y="26"/>
                        <a:pt x="16" y="24"/>
                        <a:pt x="13" y="24"/>
                      </a:cubicBezTo>
                      <a:cubicBezTo>
                        <a:pt x="9" y="23"/>
                        <a:pt x="3" y="25"/>
                        <a:pt x="0" y="22"/>
                      </a:cubicBezTo>
                      <a:cubicBezTo>
                        <a:pt x="0" y="20"/>
                        <a:pt x="3" y="19"/>
                        <a:pt x="4" y="18"/>
                      </a:cubicBezTo>
                      <a:cubicBezTo>
                        <a:pt x="4" y="17"/>
                        <a:pt x="5" y="13"/>
                        <a:pt x="6" y="13"/>
                      </a:cubicBezTo>
                      <a:cubicBezTo>
                        <a:pt x="8" y="11"/>
                        <a:pt x="11" y="13"/>
                        <a:pt x="13" y="11"/>
                      </a:cubicBezTo>
                      <a:cubicBezTo>
                        <a:pt x="14" y="10"/>
                        <a:pt x="7" y="8"/>
                        <a:pt x="11" y="7"/>
                      </a:cubicBezTo>
                      <a:cubicBezTo>
                        <a:pt x="13" y="7"/>
                        <a:pt x="14" y="7"/>
                        <a:pt x="15" y="7"/>
                      </a:cubicBezTo>
                      <a:cubicBezTo>
                        <a:pt x="17" y="6"/>
                        <a:pt x="19" y="5"/>
                        <a:pt x="21" y="5"/>
                      </a:cubicBezTo>
                      <a:cubicBezTo>
                        <a:pt x="22" y="5"/>
                        <a:pt x="29" y="6"/>
                        <a:pt x="30" y="7"/>
                      </a:cubicBezTo>
                      <a:cubicBezTo>
                        <a:pt x="31" y="8"/>
                        <a:pt x="30" y="10"/>
                        <a:pt x="32" y="11"/>
                      </a:cubicBezTo>
                      <a:cubicBezTo>
                        <a:pt x="33" y="11"/>
                        <a:pt x="35" y="10"/>
                        <a:pt x="36" y="11"/>
                      </a:cubicBezTo>
                      <a:cubicBezTo>
                        <a:pt x="37" y="12"/>
                        <a:pt x="32" y="17"/>
                        <a:pt x="36" y="16"/>
                      </a:cubicBezTo>
                      <a:cubicBezTo>
                        <a:pt x="37" y="16"/>
                        <a:pt x="38" y="11"/>
                        <a:pt x="4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48" name="îṣḻiḍe">
                  <a:extLst>
                    <a:ext uri="{FF2B5EF4-FFF2-40B4-BE49-F238E27FC236}">
                      <a16:creationId xmlns="" xmlns:a16="http://schemas.microsoft.com/office/drawing/2014/main" id="{4E492722-B6A9-4D4B-AD62-6792A4C3C09A}"/>
                    </a:ext>
                  </a:extLst>
                </p:cNvPr>
                <p:cNvSpPr/>
                <p:nvPr/>
              </p:nvSpPr>
              <p:spPr bwMode="auto">
                <a:xfrm>
                  <a:off x="3675269" y="741268"/>
                  <a:ext cx="151284" cy="100856"/>
                </a:xfrm>
                <a:custGeom>
                  <a:avLst/>
                  <a:gdLst>
                    <a:gd name="T0" fmla="*/ 9 w 73"/>
                    <a:gd name="T1" fmla="*/ 1 h 49"/>
                    <a:gd name="T2" fmla="*/ 41 w 73"/>
                    <a:gd name="T3" fmla="*/ 3 h 49"/>
                    <a:gd name="T4" fmla="*/ 45 w 73"/>
                    <a:gd name="T5" fmla="*/ 3 h 49"/>
                    <a:gd name="T6" fmla="*/ 52 w 73"/>
                    <a:gd name="T7" fmla="*/ 5 h 49"/>
                    <a:gd name="T8" fmla="*/ 60 w 73"/>
                    <a:gd name="T9" fmla="*/ 5 h 49"/>
                    <a:gd name="T10" fmla="*/ 61 w 73"/>
                    <a:gd name="T11" fmla="*/ 6 h 49"/>
                    <a:gd name="T12" fmla="*/ 73 w 73"/>
                    <a:gd name="T13" fmla="*/ 14 h 49"/>
                    <a:gd name="T14" fmla="*/ 56 w 73"/>
                    <a:gd name="T15" fmla="*/ 18 h 49"/>
                    <a:gd name="T16" fmla="*/ 54 w 73"/>
                    <a:gd name="T17" fmla="*/ 21 h 49"/>
                    <a:gd name="T18" fmla="*/ 50 w 73"/>
                    <a:gd name="T19" fmla="*/ 19 h 49"/>
                    <a:gd name="T20" fmla="*/ 48 w 73"/>
                    <a:gd name="T21" fmla="*/ 21 h 49"/>
                    <a:gd name="T22" fmla="*/ 50 w 73"/>
                    <a:gd name="T23" fmla="*/ 23 h 49"/>
                    <a:gd name="T24" fmla="*/ 46 w 73"/>
                    <a:gd name="T25" fmla="*/ 25 h 49"/>
                    <a:gd name="T26" fmla="*/ 46 w 73"/>
                    <a:gd name="T27" fmla="*/ 29 h 49"/>
                    <a:gd name="T28" fmla="*/ 43 w 73"/>
                    <a:gd name="T29" fmla="*/ 29 h 49"/>
                    <a:gd name="T30" fmla="*/ 39 w 73"/>
                    <a:gd name="T31" fmla="*/ 32 h 49"/>
                    <a:gd name="T32" fmla="*/ 39 w 73"/>
                    <a:gd name="T33" fmla="*/ 40 h 49"/>
                    <a:gd name="T34" fmla="*/ 17 w 73"/>
                    <a:gd name="T35" fmla="*/ 46 h 49"/>
                    <a:gd name="T36" fmla="*/ 0 w 73"/>
                    <a:gd name="T37" fmla="*/ 34 h 49"/>
                    <a:gd name="T38" fmla="*/ 5 w 73"/>
                    <a:gd name="T39" fmla="*/ 31 h 49"/>
                    <a:gd name="T40" fmla="*/ 7 w 73"/>
                    <a:gd name="T41" fmla="*/ 27 h 49"/>
                    <a:gd name="T42" fmla="*/ 5 w 73"/>
                    <a:gd name="T43" fmla="*/ 19 h 49"/>
                    <a:gd name="T44" fmla="*/ 9 w 73"/>
                    <a:gd name="T45" fmla="*/ 18 h 49"/>
                    <a:gd name="T46" fmla="*/ 13 w 73"/>
                    <a:gd name="T47" fmla="*/ 10 h 49"/>
                    <a:gd name="T48" fmla="*/ 9 w 73"/>
                    <a:gd name="T49" fmla="*/ 1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3" h="49">
                      <a:moveTo>
                        <a:pt x="9" y="1"/>
                      </a:moveTo>
                      <a:cubicBezTo>
                        <a:pt x="21" y="1"/>
                        <a:pt x="33" y="0"/>
                        <a:pt x="41" y="3"/>
                      </a:cubicBezTo>
                      <a:cubicBezTo>
                        <a:pt x="42" y="3"/>
                        <a:pt x="44" y="2"/>
                        <a:pt x="45" y="3"/>
                      </a:cubicBezTo>
                      <a:cubicBezTo>
                        <a:pt x="46" y="5"/>
                        <a:pt x="50" y="3"/>
                        <a:pt x="52" y="5"/>
                      </a:cubicBezTo>
                      <a:cubicBezTo>
                        <a:pt x="55" y="8"/>
                        <a:pt x="52" y="2"/>
                        <a:pt x="60" y="5"/>
                      </a:cubicBezTo>
                      <a:cubicBezTo>
                        <a:pt x="60" y="5"/>
                        <a:pt x="60" y="6"/>
                        <a:pt x="61" y="6"/>
                      </a:cubicBezTo>
                      <a:cubicBezTo>
                        <a:pt x="63" y="6"/>
                        <a:pt x="73" y="9"/>
                        <a:pt x="73" y="14"/>
                      </a:cubicBezTo>
                      <a:cubicBezTo>
                        <a:pt x="66" y="15"/>
                        <a:pt x="60" y="16"/>
                        <a:pt x="56" y="18"/>
                      </a:cubicBezTo>
                      <a:cubicBezTo>
                        <a:pt x="54" y="18"/>
                        <a:pt x="55" y="21"/>
                        <a:pt x="54" y="21"/>
                      </a:cubicBezTo>
                      <a:cubicBezTo>
                        <a:pt x="53" y="22"/>
                        <a:pt x="51" y="19"/>
                        <a:pt x="50" y="19"/>
                      </a:cubicBezTo>
                      <a:cubicBezTo>
                        <a:pt x="51" y="19"/>
                        <a:pt x="48" y="23"/>
                        <a:pt x="48" y="21"/>
                      </a:cubicBezTo>
                      <a:cubicBezTo>
                        <a:pt x="48" y="22"/>
                        <a:pt x="50" y="24"/>
                        <a:pt x="50" y="23"/>
                      </a:cubicBezTo>
                      <a:cubicBezTo>
                        <a:pt x="49" y="25"/>
                        <a:pt x="47" y="24"/>
                        <a:pt x="46" y="25"/>
                      </a:cubicBezTo>
                      <a:cubicBezTo>
                        <a:pt x="46" y="26"/>
                        <a:pt x="47" y="28"/>
                        <a:pt x="46" y="29"/>
                      </a:cubicBezTo>
                      <a:cubicBezTo>
                        <a:pt x="46" y="29"/>
                        <a:pt x="43" y="28"/>
                        <a:pt x="43" y="29"/>
                      </a:cubicBezTo>
                      <a:cubicBezTo>
                        <a:pt x="42" y="30"/>
                        <a:pt x="41" y="32"/>
                        <a:pt x="39" y="32"/>
                      </a:cubicBezTo>
                      <a:cubicBezTo>
                        <a:pt x="39" y="35"/>
                        <a:pt x="39" y="37"/>
                        <a:pt x="39" y="40"/>
                      </a:cubicBezTo>
                      <a:cubicBezTo>
                        <a:pt x="30" y="40"/>
                        <a:pt x="31" y="49"/>
                        <a:pt x="17" y="46"/>
                      </a:cubicBezTo>
                      <a:cubicBezTo>
                        <a:pt x="18" y="34"/>
                        <a:pt x="7" y="37"/>
                        <a:pt x="0" y="34"/>
                      </a:cubicBezTo>
                      <a:cubicBezTo>
                        <a:pt x="1" y="32"/>
                        <a:pt x="4" y="32"/>
                        <a:pt x="5" y="31"/>
                      </a:cubicBezTo>
                      <a:cubicBezTo>
                        <a:pt x="6" y="30"/>
                        <a:pt x="2" y="25"/>
                        <a:pt x="7" y="27"/>
                      </a:cubicBezTo>
                      <a:cubicBezTo>
                        <a:pt x="8" y="24"/>
                        <a:pt x="5" y="23"/>
                        <a:pt x="5" y="19"/>
                      </a:cubicBezTo>
                      <a:cubicBezTo>
                        <a:pt x="8" y="22"/>
                        <a:pt x="8" y="21"/>
                        <a:pt x="9" y="18"/>
                      </a:cubicBezTo>
                      <a:cubicBezTo>
                        <a:pt x="10" y="15"/>
                        <a:pt x="13" y="16"/>
                        <a:pt x="13" y="10"/>
                      </a:cubicBezTo>
                      <a:cubicBezTo>
                        <a:pt x="14" y="4"/>
                        <a:pt x="7" y="8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49" name="iṥ1îḓè">
                  <a:extLst>
                    <a:ext uri="{FF2B5EF4-FFF2-40B4-BE49-F238E27FC236}">
                      <a16:creationId xmlns="" xmlns:a16="http://schemas.microsoft.com/office/drawing/2014/main" id="{3797D147-1CF3-4634-BCD2-94744AFDC60A}"/>
                    </a:ext>
                  </a:extLst>
                </p:cNvPr>
                <p:cNvSpPr/>
                <p:nvPr/>
              </p:nvSpPr>
              <p:spPr bwMode="auto">
                <a:xfrm>
                  <a:off x="3980639" y="760879"/>
                  <a:ext cx="30817" cy="23814"/>
                </a:xfrm>
                <a:custGeom>
                  <a:avLst/>
                  <a:gdLst>
                    <a:gd name="T0" fmla="*/ 2 w 15"/>
                    <a:gd name="T1" fmla="*/ 0 h 11"/>
                    <a:gd name="T2" fmla="*/ 13 w 15"/>
                    <a:gd name="T3" fmla="*/ 0 h 11"/>
                    <a:gd name="T4" fmla="*/ 15 w 15"/>
                    <a:gd name="T5" fmla="*/ 8 h 11"/>
                    <a:gd name="T6" fmla="*/ 11 w 15"/>
                    <a:gd name="T7" fmla="*/ 11 h 11"/>
                    <a:gd name="T8" fmla="*/ 0 w 15"/>
                    <a:gd name="T9" fmla="*/ 6 h 11"/>
                    <a:gd name="T10" fmla="*/ 2 w 15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1">
                      <a:moveTo>
                        <a:pt x="2" y="0"/>
                      </a:moveTo>
                      <a:cubicBezTo>
                        <a:pt x="6" y="0"/>
                        <a:pt x="9" y="0"/>
                        <a:pt x="13" y="0"/>
                      </a:cubicBezTo>
                      <a:cubicBezTo>
                        <a:pt x="13" y="3"/>
                        <a:pt x="15" y="4"/>
                        <a:pt x="15" y="8"/>
                      </a:cubicBezTo>
                      <a:cubicBezTo>
                        <a:pt x="12" y="7"/>
                        <a:pt x="11" y="9"/>
                        <a:pt x="11" y="11"/>
                      </a:cubicBezTo>
                      <a:cubicBezTo>
                        <a:pt x="8" y="9"/>
                        <a:pt x="7" y="5"/>
                        <a:pt x="0" y="6"/>
                      </a:cubicBezTo>
                      <a:cubicBezTo>
                        <a:pt x="1" y="4"/>
                        <a:pt x="2" y="3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50" name="í$ļîdê">
                  <a:extLst>
                    <a:ext uri="{FF2B5EF4-FFF2-40B4-BE49-F238E27FC236}">
                      <a16:creationId xmlns="" xmlns:a16="http://schemas.microsoft.com/office/drawing/2014/main" id="{738AB040-F5E3-4CFE-9BD7-132B4404A357}"/>
                    </a:ext>
                  </a:extLst>
                </p:cNvPr>
                <p:cNvSpPr/>
                <p:nvPr/>
              </p:nvSpPr>
              <p:spPr bwMode="auto">
                <a:xfrm>
                  <a:off x="4148733" y="751074"/>
                  <a:ext cx="77043" cy="54631"/>
                </a:xfrm>
                <a:custGeom>
                  <a:avLst/>
                  <a:gdLst>
                    <a:gd name="T0" fmla="*/ 33 w 37"/>
                    <a:gd name="T1" fmla="*/ 1 h 26"/>
                    <a:gd name="T2" fmla="*/ 35 w 37"/>
                    <a:gd name="T3" fmla="*/ 11 h 26"/>
                    <a:gd name="T4" fmla="*/ 31 w 37"/>
                    <a:gd name="T5" fmla="*/ 14 h 26"/>
                    <a:gd name="T6" fmla="*/ 22 w 37"/>
                    <a:gd name="T7" fmla="*/ 16 h 26"/>
                    <a:gd name="T8" fmla="*/ 7 w 37"/>
                    <a:gd name="T9" fmla="*/ 26 h 26"/>
                    <a:gd name="T10" fmla="*/ 5 w 37"/>
                    <a:gd name="T11" fmla="*/ 18 h 26"/>
                    <a:gd name="T12" fmla="*/ 1 w 37"/>
                    <a:gd name="T13" fmla="*/ 14 h 26"/>
                    <a:gd name="T14" fmla="*/ 1 w 37"/>
                    <a:gd name="T15" fmla="*/ 5 h 26"/>
                    <a:gd name="T16" fmla="*/ 5 w 37"/>
                    <a:gd name="T17" fmla="*/ 1 h 26"/>
                    <a:gd name="T18" fmla="*/ 10 w 37"/>
                    <a:gd name="T19" fmla="*/ 0 h 26"/>
                    <a:gd name="T20" fmla="*/ 25 w 37"/>
                    <a:gd name="T21" fmla="*/ 3 h 26"/>
                    <a:gd name="T22" fmla="*/ 33 w 37"/>
                    <a:gd name="T23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" h="26">
                      <a:moveTo>
                        <a:pt x="33" y="1"/>
                      </a:moveTo>
                      <a:cubicBezTo>
                        <a:pt x="37" y="1"/>
                        <a:pt x="34" y="8"/>
                        <a:pt x="35" y="11"/>
                      </a:cubicBezTo>
                      <a:cubicBezTo>
                        <a:pt x="32" y="10"/>
                        <a:pt x="31" y="12"/>
                        <a:pt x="31" y="14"/>
                      </a:cubicBezTo>
                      <a:cubicBezTo>
                        <a:pt x="25" y="11"/>
                        <a:pt x="23" y="21"/>
                        <a:pt x="22" y="16"/>
                      </a:cubicBezTo>
                      <a:cubicBezTo>
                        <a:pt x="17" y="20"/>
                        <a:pt x="14" y="25"/>
                        <a:pt x="7" y="26"/>
                      </a:cubicBezTo>
                      <a:cubicBezTo>
                        <a:pt x="5" y="24"/>
                        <a:pt x="5" y="21"/>
                        <a:pt x="5" y="18"/>
                      </a:cubicBezTo>
                      <a:cubicBezTo>
                        <a:pt x="4" y="16"/>
                        <a:pt x="2" y="17"/>
                        <a:pt x="1" y="14"/>
                      </a:cubicBezTo>
                      <a:cubicBezTo>
                        <a:pt x="0" y="12"/>
                        <a:pt x="2" y="8"/>
                        <a:pt x="1" y="5"/>
                      </a:cubicBezTo>
                      <a:cubicBezTo>
                        <a:pt x="4" y="6"/>
                        <a:pt x="5" y="4"/>
                        <a:pt x="5" y="1"/>
                      </a:cubicBezTo>
                      <a:cubicBezTo>
                        <a:pt x="7" y="2"/>
                        <a:pt x="10" y="2"/>
                        <a:pt x="10" y="0"/>
                      </a:cubicBezTo>
                      <a:cubicBezTo>
                        <a:pt x="13" y="3"/>
                        <a:pt x="23" y="0"/>
                        <a:pt x="25" y="3"/>
                      </a:cubicBezTo>
                      <a:cubicBezTo>
                        <a:pt x="28" y="3"/>
                        <a:pt x="32" y="4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51" name="îŝḷiḓê">
                  <a:extLst>
                    <a:ext uri="{FF2B5EF4-FFF2-40B4-BE49-F238E27FC236}">
                      <a16:creationId xmlns="" xmlns:a16="http://schemas.microsoft.com/office/drawing/2014/main" id="{F551AE6D-028F-4E4C-86AA-252339F7E58E}"/>
                    </a:ext>
                  </a:extLst>
                </p:cNvPr>
                <p:cNvSpPr/>
                <p:nvPr/>
              </p:nvSpPr>
              <p:spPr bwMode="auto">
                <a:xfrm>
                  <a:off x="5279164" y="962591"/>
                  <a:ext cx="166694" cy="81245"/>
                </a:xfrm>
                <a:custGeom>
                  <a:avLst/>
                  <a:gdLst>
                    <a:gd name="T0" fmla="*/ 58 w 80"/>
                    <a:gd name="T1" fmla="*/ 0 h 39"/>
                    <a:gd name="T2" fmla="*/ 66 w 80"/>
                    <a:gd name="T3" fmla="*/ 4 h 39"/>
                    <a:gd name="T4" fmla="*/ 71 w 80"/>
                    <a:gd name="T5" fmla="*/ 6 h 39"/>
                    <a:gd name="T6" fmla="*/ 69 w 80"/>
                    <a:gd name="T7" fmla="*/ 9 h 39"/>
                    <a:gd name="T8" fmla="*/ 79 w 80"/>
                    <a:gd name="T9" fmla="*/ 15 h 39"/>
                    <a:gd name="T10" fmla="*/ 73 w 80"/>
                    <a:gd name="T11" fmla="*/ 26 h 39"/>
                    <a:gd name="T12" fmla="*/ 68 w 80"/>
                    <a:gd name="T13" fmla="*/ 28 h 39"/>
                    <a:gd name="T14" fmla="*/ 60 w 80"/>
                    <a:gd name="T15" fmla="*/ 32 h 39"/>
                    <a:gd name="T16" fmla="*/ 55 w 80"/>
                    <a:gd name="T17" fmla="*/ 34 h 39"/>
                    <a:gd name="T18" fmla="*/ 51 w 80"/>
                    <a:gd name="T19" fmla="*/ 35 h 39"/>
                    <a:gd name="T20" fmla="*/ 28 w 80"/>
                    <a:gd name="T21" fmla="*/ 37 h 39"/>
                    <a:gd name="T22" fmla="*/ 27 w 80"/>
                    <a:gd name="T23" fmla="*/ 35 h 39"/>
                    <a:gd name="T24" fmla="*/ 19 w 80"/>
                    <a:gd name="T25" fmla="*/ 32 h 39"/>
                    <a:gd name="T26" fmla="*/ 15 w 80"/>
                    <a:gd name="T27" fmla="*/ 30 h 39"/>
                    <a:gd name="T28" fmla="*/ 19 w 80"/>
                    <a:gd name="T29" fmla="*/ 28 h 39"/>
                    <a:gd name="T30" fmla="*/ 14 w 80"/>
                    <a:gd name="T31" fmla="*/ 24 h 39"/>
                    <a:gd name="T32" fmla="*/ 14 w 80"/>
                    <a:gd name="T33" fmla="*/ 13 h 39"/>
                    <a:gd name="T34" fmla="*/ 2 w 80"/>
                    <a:gd name="T35" fmla="*/ 15 h 39"/>
                    <a:gd name="T36" fmla="*/ 6 w 80"/>
                    <a:gd name="T37" fmla="*/ 7 h 39"/>
                    <a:gd name="T38" fmla="*/ 21 w 80"/>
                    <a:gd name="T39" fmla="*/ 7 h 39"/>
                    <a:gd name="T40" fmla="*/ 23 w 80"/>
                    <a:gd name="T41" fmla="*/ 15 h 39"/>
                    <a:gd name="T42" fmla="*/ 28 w 80"/>
                    <a:gd name="T43" fmla="*/ 7 h 39"/>
                    <a:gd name="T44" fmla="*/ 40 w 80"/>
                    <a:gd name="T45" fmla="*/ 11 h 39"/>
                    <a:gd name="T46" fmla="*/ 43 w 80"/>
                    <a:gd name="T47" fmla="*/ 7 h 39"/>
                    <a:gd name="T48" fmla="*/ 55 w 80"/>
                    <a:gd name="T49" fmla="*/ 6 h 39"/>
                    <a:gd name="T50" fmla="*/ 58 w 80"/>
                    <a:gd name="T5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0" h="39">
                      <a:moveTo>
                        <a:pt x="58" y="0"/>
                      </a:moveTo>
                      <a:cubicBezTo>
                        <a:pt x="60" y="1"/>
                        <a:pt x="63" y="2"/>
                        <a:pt x="66" y="4"/>
                      </a:cubicBezTo>
                      <a:cubicBezTo>
                        <a:pt x="66" y="4"/>
                        <a:pt x="71" y="5"/>
                        <a:pt x="71" y="6"/>
                      </a:cubicBezTo>
                      <a:cubicBezTo>
                        <a:pt x="72" y="6"/>
                        <a:pt x="69" y="9"/>
                        <a:pt x="69" y="9"/>
                      </a:cubicBezTo>
                      <a:cubicBezTo>
                        <a:pt x="70" y="13"/>
                        <a:pt x="74" y="16"/>
                        <a:pt x="79" y="15"/>
                      </a:cubicBezTo>
                      <a:cubicBezTo>
                        <a:pt x="80" y="20"/>
                        <a:pt x="78" y="22"/>
                        <a:pt x="73" y="26"/>
                      </a:cubicBezTo>
                      <a:cubicBezTo>
                        <a:pt x="72" y="27"/>
                        <a:pt x="69" y="27"/>
                        <a:pt x="68" y="28"/>
                      </a:cubicBezTo>
                      <a:cubicBezTo>
                        <a:pt x="64" y="30"/>
                        <a:pt x="65" y="30"/>
                        <a:pt x="60" y="32"/>
                      </a:cubicBezTo>
                      <a:cubicBezTo>
                        <a:pt x="60" y="32"/>
                        <a:pt x="55" y="33"/>
                        <a:pt x="55" y="34"/>
                      </a:cubicBezTo>
                      <a:cubicBezTo>
                        <a:pt x="53" y="35"/>
                        <a:pt x="53" y="35"/>
                        <a:pt x="51" y="35"/>
                      </a:cubicBezTo>
                      <a:cubicBezTo>
                        <a:pt x="49" y="36"/>
                        <a:pt x="35" y="39"/>
                        <a:pt x="28" y="37"/>
                      </a:cubicBezTo>
                      <a:cubicBezTo>
                        <a:pt x="28" y="37"/>
                        <a:pt x="28" y="36"/>
                        <a:pt x="27" y="35"/>
                      </a:cubicBezTo>
                      <a:cubicBezTo>
                        <a:pt x="24" y="35"/>
                        <a:pt x="23" y="32"/>
                        <a:pt x="19" y="32"/>
                      </a:cubicBezTo>
                      <a:cubicBezTo>
                        <a:pt x="18" y="32"/>
                        <a:pt x="17" y="30"/>
                        <a:pt x="15" y="30"/>
                      </a:cubicBezTo>
                      <a:cubicBezTo>
                        <a:pt x="15" y="28"/>
                        <a:pt x="18" y="28"/>
                        <a:pt x="19" y="28"/>
                      </a:cubicBezTo>
                      <a:cubicBezTo>
                        <a:pt x="19" y="26"/>
                        <a:pt x="14" y="26"/>
                        <a:pt x="14" y="24"/>
                      </a:cubicBezTo>
                      <a:cubicBezTo>
                        <a:pt x="12" y="21"/>
                        <a:pt x="15" y="18"/>
                        <a:pt x="14" y="13"/>
                      </a:cubicBezTo>
                      <a:cubicBezTo>
                        <a:pt x="6" y="11"/>
                        <a:pt x="7" y="20"/>
                        <a:pt x="2" y="15"/>
                      </a:cubicBezTo>
                      <a:cubicBezTo>
                        <a:pt x="0" y="9"/>
                        <a:pt x="8" y="14"/>
                        <a:pt x="6" y="7"/>
                      </a:cubicBezTo>
                      <a:cubicBezTo>
                        <a:pt x="14" y="9"/>
                        <a:pt x="13" y="8"/>
                        <a:pt x="21" y="7"/>
                      </a:cubicBezTo>
                      <a:cubicBezTo>
                        <a:pt x="22" y="11"/>
                        <a:pt x="27" y="11"/>
                        <a:pt x="23" y="15"/>
                      </a:cubicBezTo>
                      <a:cubicBezTo>
                        <a:pt x="28" y="15"/>
                        <a:pt x="29" y="12"/>
                        <a:pt x="28" y="7"/>
                      </a:cubicBezTo>
                      <a:cubicBezTo>
                        <a:pt x="29" y="11"/>
                        <a:pt x="45" y="3"/>
                        <a:pt x="40" y="11"/>
                      </a:cubicBezTo>
                      <a:cubicBezTo>
                        <a:pt x="44" y="13"/>
                        <a:pt x="42" y="8"/>
                        <a:pt x="43" y="7"/>
                      </a:cubicBezTo>
                      <a:cubicBezTo>
                        <a:pt x="46" y="6"/>
                        <a:pt x="51" y="7"/>
                        <a:pt x="55" y="6"/>
                      </a:cubicBezTo>
                      <a:cubicBezTo>
                        <a:pt x="57" y="5"/>
                        <a:pt x="58" y="3"/>
                        <a:pt x="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52" name="îśḷïdé">
                  <a:extLst>
                    <a:ext uri="{FF2B5EF4-FFF2-40B4-BE49-F238E27FC236}">
                      <a16:creationId xmlns="" xmlns:a16="http://schemas.microsoft.com/office/drawing/2014/main" id="{17ECF252-1A25-4FD2-83E7-100CEC616941}"/>
                    </a:ext>
                  </a:extLst>
                </p:cNvPr>
                <p:cNvSpPr/>
                <p:nvPr/>
              </p:nvSpPr>
              <p:spPr bwMode="auto">
                <a:xfrm>
                  <a:off x="4284608" y="982202"/>
                  <a:ext cx="99456" cy="70039"/>
                </a:xfrm>
                <a:custGeom>
                  <a:avLst/>
                  <a:gdLst>
                    <a:gd name="T0" fmla="*/ 13 w 48"/>
                    <a:gd name="T1" fmla="*/ 0 h 34"/>
                    <a:gd name="T2" fmla="*/ 24 w 48"/>
                    <a:gd name="T3" fmla="*/ 12 h 34"/>
                    <a:gd name="T4" fmla="*/ 27 w 48"/>
                    <a:gd name="T5" fmla="*/ 10 h 34"/>
                    <a:gd name="T6" fmla="*/ 33 w 48"/>
                    <a:gd name="T7" fmla="*/ 15 h 34"/>
                    <a:gd name="T8" fmla="*/ 41 w 48"/>
                    <a:gd name="T9" fmla="*/ 25 h 34"/>
                    <a:gd name="T10" fmla="*/ 48 w 48"/>
                    <a:gd name="T11" fmla="*/ 26 h 34"/>
                    <a:gd name="T12" fmla="*/ 24 w 48"/>
                    <a:gd name="T13" fmla="*/ 28 h 34"/>
                    <a:gd name="T14" fmla="*/ 14 w 48"/>
                    <a:gd name="T15" fmla="*/ 34 h 34"/>
                    <a:gd name="T16" fmla="*/ 0 w 48"/>
                    <a:gd name="T17" fmla="*/ 28 h 34"/>
                    <a:gd name="T18" fmla="*/ 3 w 48"/>
                    <a:gd name="T19" fmla="*/ 26 h 34"/>
                    <a:gd name="T20" fmla="*/ 5 w 48"/>
                    <a:gd name="T21" fmla="*/ 23 h 34"/>
                    <a:gd name="T22" fmla="*/ 5 w 48"/>
                    <a:gd name="T23" fmla="*/ 6 h 34"/>
                    <a:gd name="T24" fmla="*/ 13 w 48"/>
                    <a:gd name="T25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8" h="34">
                      <a:moveTo>
                        <a:pt x="13" y="0"/>
                      </a:moveTo>
                      <a:cubicBezTo>
                        <a:pt x="15" y="5"/>
                        <a:pt x="25" y="3"/>
                        <a:pt x="24" y="12"/>
                      </a:cubicBezTo>
                      <a:cubicBezTo>
                        <a:pt x="25" y="13"/>
                        <a:pt x="28" y="10"/>
                        <a:pt x="27" y="10"/>
                      </a:cubicBezTo>
                      <a:cubicBezTo>
                        <a:pt x="30" y="11"/>
                        <a:pt x="29" y="15"/>
                        <a:pt x="33" y="15"/>
                      </a:cubicBezTo>
                      <a:cubicBezTo>
                        <a:pt x="36" y="15"/>
                        <a:pt x="38" y="22"/>
                        <a:pt x="41" y="25"/>
                      </a:cubicBezTo>
                      <a:cubicBezTo>
                        <a:pt x="46" y="23"/>
                        <a:pt x="44" y="23"/>
                        <a:pt x="48" y="26"/>
                      </a:cubicBezTo>
                      <a:cubicBezTo>
                        <a:pt x="44" y="31"/>
                        <a:pt x="31" y="27"/>
                        <a:pt x="24" y="28"/>
                      </a:cubicBezTo>
                      <a:cubicBezTo>
                        <a:pt x="21" y="30"/>
                        <a:pt x="16" y="31"/>
                        <a:pt x="14" y="34"/>
                      </a:cubicBezTo>
                      <a:cubicBezTo>
                        <a:pt x="10" y="31"/>
                        <a:pt x="8" y="26"/>
                        <a:pt x="0" y="28"/>
                      </a:cubicBezTo>
                      <a:cubicBezTo>
                        <a:pt x="0" y="27"/>
                        <a:pt x="2" y="27"/>
                        <a:pt x="3" y="26"/>
                      </a:cubicBezTo>
                      <a:cubicBezTo>
                        <a:pt x="1" y="24"/>
                        <a:pt x="2" y="23"/>
                        <a:pt x="5" y="23"/>
                      </a:cubicBezTo>
                      <a:cubicBezTo>
                        <a:pt x="2" y="16"/>
                        <a:pt x="5" y="14"/>
                        <a:pt x="5" y="6"/>
                      </a:cubicBezTo>
                      <a:cubicBezTo>
                        <a:pt x="9" y="5"/>
                        <a:pt x="13" y="5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53" name="iŝliḑe">
                  <a:extLst>
                    <a:ext uri="{FF2B5EF4-FFF2-40B4-BE49-F238E27FC236}">
                      <a16:creationId xmlns="" xmlns:a16="http://schemas.microsoft.com/office/drawing/2014/main" id="{D52DAD41-2811-45BC-A4D3-F43C0D789AF5}"/>
                    </a:ext>
                  </a:extLst>
                </p:cNvPr>
                <p:cNvSpPr/>
                <p:nvPr/>
              </p:nvSpPr>
              <p:spPr bwMode="auto">
                <a:xfrm>
                  <a:off x="7168819" y="2123840"/>
                  <a:ext cx="165292" cy="177900"/>
                </a:xfrm>
                <a:custGeom>
                  <a:avLst/>
                  <a:gdLst>
                    <a:gd name="T0" fmla="*/ 8 w 80"/>
                    <a:gd name="T1" fmla="*/ 12 h 86"/>
                    <a:gd name="T2" fmla="*/ 4 w 80"/>
                    <a:gd name="T3" fmla="*/ 11 h 86"/>
                    <a:gd name="T4" fmla="*/ 0 w 80"/>
                    <a:gd name="T5" fmla="*/ 5 h 86"/>
                    <a:gd name="T6" fmla="*/ 15 w 80"/>
                    <a:gd name="T7" fmla="*/ 3 h 86"/>
                    <a:gd name="T8" fmla="*/ 23 w 80"/>
                    <a:gd name="T9" fmla="*/ 7 h 86"/>
                    <a:gd name="T10" fmla="*/ 23 w 80"/>
                    <a:gd name="T11" fmla="*/ 11 h 86"/>
                    <a:gd name="T12" fmla="*/ 26 w 80"/>
                    <a:gd name="T13" fmla="*/ 14 h 86"/>
                    <a:gd name="T14" fmla="*/ 34 w 80"/>
                    <a:gd name="T15" fmla="*/ 18 h 86"/>
                    <a:gd name="T16" fmla="*/ 47 w 80"/>
                    <a:gd name="T17" fmla="*/ 29 h 86"/>
                    <a:gd name="T18" fmla="*/ 51 w 80"/>
                    <a:gd name="T19" fmla="*/ 35 h 86"/>
                    <a:gd name="T20" fmla="*/ 56 w 80"/>
                    <a:gd name="T21" fmla="*/ 37 h 86"/>
                    <a:gd name="T22" fmla="*/ 60 w 80"/>
                    <a:gd name="T23" fmla="*/ 40 h 86"/>
                    <a:gd name="T24" fmla="*/ 60 w 80"/>
                    <a:gd name="T25" fmla="*/ 44 h 86"/>
                    <a:gd name="T26" fmla="*/ 64 w 80"/>
                    <a:gd name="T27" fmla="*/ 48 h 86"/>
                    <a:gd name="T28" fmla="*/ 69 w 80"/>
                    <a:gd name="T29" fmla="*/ 53 h 86"/>
                    <a:gd name="T30" fmla="*/ 73 w 80"/>
                    <a:gd name="T31" fmla="*/ 57 h 86"/>
                    <a:gd name="T32" fmla="*/ 77 w 80"/>
                    <a:gd name="T33" fmla="*/ 66 h 86"/>
                    <a:gd name="T34" fmla="*/ 79 w 80"/>
                    <a:gd name="T35" fmla="*/ 74 h 86"/>
                    <a:gd name="T36" fmla="*/ 80 w 80"/>
                    <a:gd name="T37" fmla="*/ 80 h 86"/>
                    <a:gd name="T38" fmla="*/ 71 w 80"/>
                    <a:gd name="T39" fmla="*/ 81 h 86"/>
                    <a:gd name="T40" fmla="*/ 64 w 80"/>
                    <a:gd name="T41" fmla="*/ 81 h 86"/>
                    <a:gd name="T42" fmla="*/ 64 w 80"/>
                    <a:gd name="T43" fmla="*/ 78 h 86"/>
                    <a:gd name="T44" fmla="*/ 60 w 80"/>
                    <a:gd name="T45" fmla="*/ 78 h 86"/>
                    <a:gd name="T46" fmla="*/ 51 w 80"/>
                    <a:gd name="T47" fmla="*/ 70 h 86"/>
                    <a:gd name="T48" fmla="*/ 52 w 80"/>
                    <a:gd name="T49" fmla="*/ 66 h 86"/>
                    <a:gd name="T50" fmla="*/ 51 w 80"/>
                    <a:gd name="T51" fmla="*/ 66 h 86"/>
                    <a:gd name="T52" fmla="*/ 49 w 80"/>
                    <a:gd name="T53" fmla="*/ 63 h 86"/>
                    <a:gd name="T54" fmla="*/ 45 w 80"/>
                    <a:gd name="T55" fmla="*/ 63 h 86"/>
                    <a:gd name="T56" fmla="*/ 38 w 80"/>
                    <a:gd name="T57" fmla="*/ 55 h 86"/>
                    <a:gd name="T58" fmla="*/ 34 w 80"/>
                    <a:gd name="T59" fmla="*/ 42 h 86"/>
                    <a:gd name="T60" fmla="*/ 32 w 80"/>
                    <a:gd name="T61" fmla="*/ 46 h 86"/>
                    <a:gd name="T62" fmla="*/ 28 w 80"/>
                    <a:gd name="T63" fmla="*/ 37 h 86"/>
                    <a:gd name="T64" fmla="*/ 24 w 80"/>
                    <a:gd name="T65" fmla="*/ 33 h 86"/>
                    <a:gd name="T66" fmla="*/ 21 w 80"/>
                    <a:gd name="T67" fmla="*/ 31 h 86"/>
                    <a:gd name="T68" fmla="*/ 19 w 80"/>
                    <a:gd name="T69" fmla="*/ 24 h 86"/>
                    <a:gd name="T70" fmla="*/ 13 w 80"/>
                    <a:gd name="T71" fmla="*/ 20 h 86"/>
                    <a:gd name="T72" fmla="*/ 10 w 80"/>
                    <a:gd name="T73" fmla="*/ 16 h 86"/>
                    <a:gd name="T74" fmla="*/ 8 w 80"/>
                    <a:gd name="T75" fmla="*/ 12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86">
                      <a:moveTo>
                        <a:pt x="8" y="12"/>
                      </a:moveTo>
                      <a:cubicBezTo>
                        <a:pt x="8" y="10"/>
                        <a:pt x="5" y="11"/>
                        <a:pt x="4" y="11"/>
                      </a:cubicBezTo>
                      <a:cubicBezTo>
                        <a:pt x="2" y="9"/>
                        <a:pt x="4" y="4"/>
                        <a:pt x="0" y="5"/>
                      </a:cubicBezTo>
                      <a:cubicBezTo>
                        <a:pt x="5" y="0"/>
                        <a:pt x="9" y="6"/>
                        <a:pt x="15" y="3"/>
                      </a:cubicBezTo>
                      <a:cubicBezTo>
                        <a:pt x="15" y="8"/>
                        <a:pt x="20" y="5"/>
                        <a:pt x="23" y="7"/>
                      </a:cubicBezTo>
                      <a:cubicBezTo>
                        <a:pt x="23" y="7"/>
                        <a:pt x="22" y="10"/>
                        <a:pt x="23" y="11"/>
                      </a:cubicBezTo>
                      <a:cubicBezTo>
                        <a:pt x="24" y="12"/>
                        <a:pt x="27" y="10"/>
                        <a:pt x="26" y="14"/>
                      </a:cubicBezTo>
                      <a:cubicBezTo>
                        <a:pt x="31" y="13"/>
                        <a:pt x="30" y="18"/>
                        <a:pt x="34" y="18"/>
                      </a:cubicBezTo>
                      <a:cubicBezTo>
                        <a:pt x="37" y="18"/>
                        <a:pt x="42" y="29"/>
                        <a:pt x="47" y="29"/>
                      </a:cubicBezTo>
                      <a:cubicBezTo>
                        <a:pt x="51" y="29"/>
                        <a:pt x="49" y="33"/>
                        <a:pt x="51" y="35"/>
                      </a:cubicBezTo>
                      <a:cubicBezTo>
                        <a:pt x="52" y="36"/>
                        <a:pt x="55" y="36"/>
                        <a:pt x="56" y="37"/>
                      </a:cubicBezTo>
                      <a:cubicBezTo>
                        <a:pt x="57" y="37"/>
                        <a:pt x="59" y="40"/>
                        <a:pt x="60" y="40"/>
                      </a:cubicBezTo>
                      <a:cubicBezTo>
                        <a:pt x="61" y="41"/>
                        <a:pt x="59" y="43"/>
                        <a:pt x="60" y="44"/>
                      </a:cubicBezTo>
                      <a:cubicBezTo>
                        <a:pt x="61" y="45"/>
                        <a:pt x="63" y="47"/>
                        <a:pt x="64" y="48"/>
                      </a:cubicBezTo>
                      <a:cubicBezTo>
                        <a:pt x="65" y="49"/>
                        <a:pt x="66" y="53"/>
                        <a:pt x="69" y="53"/>
                      </a:cubicBezTo>
                      <a:cubicBezTo>
                        <a:pt x="70" y="53"/>
                        <a:pt x="72" y="57"/>
                        <a:pt x="73" y="57"/>
                      </a:cubicBezTo>
                      <a:cubicBezTo>
                        <a:pt x="75" y="59"/>
                        <a:pt x="74" y="66"/>
                        <a:pt x="77" y="66"/>
                      </a:cubicBezTo>
                      <a:cubicBezTo>
                        <a:pt x="79" y="67"/>
                        <a:pt x="79" y="72"/>
                        <a:pt x="79" y="74"/>
                      </a:cubicBezTo>
                      <a:cubicBezTo>
                        <a:pt x="78" y="77"/>
                        <a:pt x="74" y="80"/>
                        <a:pt x="80" y="80"/>
                      </a:cubicBezTo>
                      <a:cubicBezTo>
                        <a:pt x="80" y="86"/>
                        <a:pt x="74" y="82"/>
                        <a:pt x="71" y="81"/>
                      </a:cubicBezTo>
                      <a:cubicBezTo>
                        <a:pt x="69" y="81"/>
                        <a:pt x="66" y="82"/>
                        <a:pt x="64" y="81"/>
                      </a:cubicBezTo>
                      <a:cubicBezTo>
                        <a:pt x="63" y="81"/>
                        <a:pt x="64" y="78"/>
                        <a:pt x="64" y="78"/>
                      </a:cubicBezTo>
                      <a:cubicBezTo>
                        <a:pt x="63" y="77"/>
                        <a:pt x="61" y="78"/>
                        <a:pt x="60" y="78"/>
                      </a:cubicBezTo>
                      <a:cubicBezTo>
                        <a:pt x="58" y="76"/>
                        <a:pt x="55" y="70"/>
                        <a:pt x="51" y="70"/>
                      </a:cubicBezTo>
                      <a:cubicBezTo>
                        <a:pt x="51" y="69"/>
                        <a:pt x="52" y="68"/>
                        <a:pt x="52" y="66"/>
                      </a:cubicBezTo>
                      <a:cubicBezTo>
                        <a:pt x="52" y="64"/>
                        <a:pt x="51" y="65"/>
                        <a:pt x="51" y="66"/>
                      </a:cubicBezTo>
                      <a:cubicBezTo>
                        <a:pt x="48" y="67"/>
                        <a:pt x="50" y="63"/>
                        <a:pt x="49" y="63"/>
                      </a:cubicBezTo>
                      <a:cubicBezTo>
                        <a:pt x="48" y="62"/>
                        <a:pt x="46" y="63"/>
                        <a:pt x="45" y="63"/>
                      </a:cubicBezTo>
                      <a:cubicBezTo>
                        <a:pt x="43" y="60"/>
                        <a:pt x="43" y="55"/>
                        <a:pt x="38" y="55"/>
                      </a:cubicBezTo>
                      <a:cubicBezTo>
                        <a:pt x="40" y="48"/>
                        <a:pt x="34" y="48"/>
                        <a:pt x="34" y="42"/>
                      </a:cubicBezTo>
                      <a:cubicBezTo>
                        <a:pt x="32" y="42"/>
                        <a:pt x="32" y="44"/>
                        <a:pt x="32" y="46"/>
                      </a:cubicBezTo>
                      <a:cubicBezTo>
                        <a:pt x="29" y="44"/>
                        <a:pt x="30" y="40"/>
                        <a:pt x="28" y="37"/>
                      </a:cubicBezTo>
                      <a:cubicBezTo>
                        <a:pt x="28" y="36"/>
                        <a:pt x="25" y="34"/>
                        <a:pt x="24" y="33"/>
                      </a:cubicBezTo>
                      <a:cubicBezTo>
                        <a:pt x="24" y="32"/>
                        <a:pt x="23" y="31"/>
                        <a:pt x="21" y="31"/>
                      </a:cubicBezTo>
                      <a:cubicBezTo>
                        <a:pt x="22" y="27"/>
                        <a:pt x="20" y="26"/>
                        <a:pt x="19" y="24"/>
                      </a:cubicBezTo>
                      <a:cubicBezTo>
                        <a:pt x="18" y="21"/>
                        <a:pt x="15" y="21"/>
                        <a:pt x="13" y="20"/>
                      </a:cubicBezTo>
                      <a:cubicBezTo>
                        <a:pt x="13" y="20"/>
                        <a:pt x="9" y="16"/>
                        <a:pt x="10" y="16"/>
                      </a:cubicBezTo>
                      <a:cubicBezTo>
                        <a:pt x="8" y="12"/>
                        <a:pt x="14" y="9"/>
                        <a:pt x="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54" name="îṧľïḍè">
                  <a:extLst>
                    <a:ext uri="{FF2B5EF4-FFF2-40B4-BE49-F238E27FC236}">
                      <a16:creationId xmlns="" xmlns:a16="http://schemas.microsoft.com/office/drawing/2014/main" id="{1AEAD9F6-A256-4AC7-818A-BD425DF1A0C6}"/>
                    </a:ext>
                  </a:extLst>
                </p:cNvPr>
                <p:cNvSpPr/>
                <p:nvPr/>
              </p:nvSpPr>
              <p:spPr bwMode="auto">
                <a:xfrm>
                  <a:off x="6346560" y="2401195"/>
                  <a:ext cx="119067" cy="217122"/>
                </a:xfrm>
                <a:custGeom>
                  <a:avLst/>
                  <a:gdLst>
                    <a:gd name="T0" fmla="*/ 43 w 57"/>
                    <a:gd name="T1" fmla="*/ 0 h 104"/>
                    <a:gd name="T2" fmla="*/ 50 w 57"/>
                    <a:gd name="T3" fmla="*/ 1 h 104"/>
                    <a:gd name="T4" fmla="*/ 47 w 57"/>
                    <a:gd name="T5" fmla="*/ 35 h 104"/>
                    <a:gd name="T6" fmla="*/ 43 w 57"/>
                    <a:gd name="T7" fmla="*/ 57 h 104"/>
                    <a:gd name="T8" fmla="*/ 37 w 57"/>
                    <a:gd name="T9" fmla="*/ 67 h 104"/>
                    <a:gd name="T10" fmla="*/ 36 w 57"/>
                    <a:gd name="T11" fmla="*/ 78 h 104"/>
                    <a:gd name="T12" fmla="*/ 36 w 57"/>
                    <a:gd name="T13" fmla="*/ 82 h 104"/>
                    <a:gd name="T14" fmla="*/ 32 w 57"/>
                    <a:gd name="T15" fmla="*/ 83 h 104"/>
                    <a:gd name="T16" fmla="*/ 30 w 57"/>
                    <a:gd name="T17" fmla="*/ 95 h 104"/>
                    <a:gd name="T18" fmla="*/ 28 w 57"/>
                    <a:gd name="T19" fmla="*/ 96 h 104"/>
                    <a:gd name="T20" fmla="*/ 26 w 57"/>
                    <a:gd name="T21" fmla="*/ 102 h 104"/>
                    <a:gd name="T22" fmla="*/ 8 w 57"/>
                    <a:gd name="T23" fmla="*/ 104 h 104"/>
                    <a:gd name="T24" fmla="*/ 6 w 57"/>
                    <a:gd name="T25" fmla="*/ 95 h 104"/>
                    <a:gd name="T26" fmla="*/ 4 w 57"/>
                    <a:gd name="T27" fmla="*/ 91 h 104"/>
                    <a:gd name="T28" fmla="*/ 0 w 57"/>
                    <a:gd name="T29" fmla="*/ 89 h 104"/>
                    <a:gd name="T30" fmla="*/ 0 w 57"/>
                    <a:gd name="T31" fmla="*/ 82 h 104"/>
                    <a:gd name="T32" fmla="*/ 2 w 57"/>
                    <a:gd name="T33" fmla="*/ 80 h 104"/>
                    <a:gd name="T34" fmla="*/ 0 w 57"/>
                    <a:gd name="T35" fmla="*/ 78 h 104"/>
                    <a:gd name="T36" fmla="*/ 4 w 57"/>
                    <a:gd name="T37" fmla="*/ 70 h 104"/>
                    <a:gd name="T38" fmla="*/ 4 w 57"/>
                    <a:gd name="T39" fmla="*/ 67 h 104"/>
                    <a:gd name="T40" fmla="*/ 8 w 57"/>
                    <a:gd name="T41" fmla="*/ 65 h 104"/>
                    <a:gd name="T42" fmla="*/ 11 w 57"/>
                    <a:gd name="T43" fmla="*/ 55 h 104"/>
                    <a:gd name="T44" fmla="*/ 8 w 57"/>
                    <a:gd name="T45" fmla="*/ 50 h 104"/>
                    <a:gd name="T46" fmla="*/ 8 w 57"/>
                    <a:gd name="T47" fmla="*/ 39 h 104"/>
                    <a:gd name="T48" fmla="*/ 11 w 57"/>
                    <a:gd name="T49" fmla="*/ 35 h 104"/>
                    <a:gd name="T50" fmla="*/ 17 w 57"/>
                    <a:gd name="T51" fmla="*/ 31 h 104"/>
                    <a:gd name="T52" fmla="*/ 26 w 57"/>
                    <a:gd name="T53" fmla="*/ 24 h 104"/>
                    <a:gd name="T54" fmla="*/ 32 w 57"/>
                    <a:gd name="T55" fmla="*/ 26 h 104"/>
                    <a:gd name="T56" fmla="*/ 34 w 57"/>
                    <a:gd name="T57" fmla="*/ 14 h 104"/>
                    <a:gd name="T58" fmla="*/ 39 w 57"/>
                    <a:gd name="T59" fmla="*/ 13 h 104"/>
                    <a:gd name="T60" fmla="*/ 43 w 57"/>
                    <a:gd name="T61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7" h="104">
                      <a:moveTo>
                        <a:pt x="43" y="0"/>
                      </a:moveTo>
                      <a:cubicBezTo>
                        <a:pt x="45" y="1"/>
                        <a:pt x="47" y="2"/>
                        <a:pt x="50" y="1"/>
                      </a:cubicBezTo>
                      <a:cubicBezTo>
                        <a:pt x="47" y="11"/>
                        <a:pt x="57" y="28"/>
                        <a:pt x="47" y="35"/>
                      </a:cubicBezTo>
                      <a:cubicBezTo>
                        <a:pt x="47" y="43"/>
                        <a:pt x="46" y="50"/>
                        <a:pt x="43" y="57"/>
                      </a:cubicBezTo>
                      <a:cubicBezTo>
                        <a:pt x="42" y="61"/>
                        <a:pt x="41" y="66"/>
                        <a:pt x="37" y="67"/>
                      </a:cubicBezTo>
                      <a:cubicBezTo>
                        <a:pt x="39" y="71"/>
                        <a:pt x="36" y="75"/>
                        <a:pt x="36" y="78"/>
                      </a:cubicBezTo>
                      <a:cubicBezTo>
                        <a:pt x="35" y="79"/>
                        <a:pt x="36" y="81"/>
                        <a:pt x="36" y="82"/>
                      </a:cubicBezTo>
                      <a:cubicBezTo>
                        <a:pt x="35" y="82"/>
                        <a:pt x="32" y="83"/>
                        <a:pt x="32" y="83"/>
                      </a:cubicBezTo>
                      <a:cubicBezTo>
                        <a:pt x="31" y="87"/>
                        <a:pt x="32" y="91"/>
                        <a:pt x="30" y="95"/>
                      </a:cubicBezTo>
                      <a:cubicBezTo>
                        <a:pt x="30" y="95"/>
                        <a:pt x="28" y="95"/>
                        <a:pt x="28" y="96"/>
                      </a:cubicBezTo>
                      <a:cubicBezTo>
                        <a:pt x="28" y="98"/>
                        <a:pt x="25" y="99"/>
                        <a:pt x="26" y="102"/>
                      </a:cubicBezTo>
                      <a:cubicBezTo>
                        <a:pt x="21" y="104"/>
                        <a:pt x="15" y="104"/>
                        <a:pt x="8" y="104"/>
                      </a:cubicBezTo>
                      <a:cubicBezTo>
                        <a:pt x="8" y="99"/>
                        <a:pt x="4" y="100"/>
                        <a:pt x="6" y="95"/>
                      </a:cubicBezTo>
                      <a:cubicBezTo>
                        <a:pt x="4" y="95"/>
                        <a:pt x="4" y="92"/>
                        <a:pt x="4" y="91"/>
                      </a:cubicBezTo>
                      <a:cubicBezTo>
                        <a:pt x="2" y="91"/>
                        <a:pt x="1" y="90"/>
                        <a:pt x="0" y="89"/>
                      </a:cubicBezTo>
                      <a:cubicBezTo>
                        <a:pt x="0" y="87"/>
                        <a:pt x="0" y="84"/>
                        <a:pt x="0" y="82"/>
                      </a:cubicBezTo>
                      <a:cubicBezTo>
                        <a:pt x="0" y="80"/>
                        <a:pt x="2" y="80"/>
                        <a:pt x="2" y="80"/>
                      </a:cubicBezTo>
                      <a:cubicBezTo>
                        <a:pt x="2" y="78"/>
                        <a:pt x="0" y="78"/>
                        <a:pt x="0" y="78"/>
                      </a:cubicBezTo>
                      <a:cubicBezTo>
                        <a:pt x="1" y="75"/>
                        <a:pt x="3" y="72"/>
                        <a:pt x="4" y="70"/>
                      </a:cubicBezTo>
                      <a:cubicBezTo>
                        <a:pt x="4" y="70"/>
                        <a:pt x="3" y="67"/>
                        <a:pt x="4" y="67"/>
                      </a:cubicBezTo>
                      <a:cubicBezTo>
                        <a:pt x="4" y="66"/>
                        <a:pt x="8" y="65"/>
                        <a:pt x="8" y="65"/>
                      </a:cubicBezTo>
                      <a:cubicBezTo>
                        <a:pt x="9" y="62"/>
                        <a:pt x="5" y="49"/>
                        <a:pt x="11" y="55"/>
                      </a:cubicBezTo>
                      <a:cubicBezTo>
                        <a:pt x="12" y="51"/>
                        <a:pt x="8" y="53"/>
                        <a:pt x="8" y="50"/>
                      </a:cubicBezTo>
                      <a:cubicBezTo>
                        <a:pt x="8" y="46"/>
                        <a:pt x="8" y="42"/>
                        <a:pt x="8" y="39"/>
                      </a:cubicBezTo>
                      <a:cubicBezTo>
                        <a:pt x="11" y="39"/>
                        <a:pt x="11" y="37"/>
                        <a:pt x="11" y="35"/>
                      </a:cubicBezTo>
                      <a:cubicBezTo>
                        <a:pt x="15" y="36"/>
                        <a:pt x="15" y="32"/>
                        <a:pt x="17" y="31"/>
                      </a:cubicBezTo>
                      <a:cubicBezTo>
                        <a:pt x="19" y="30"/>
                        <a:pt x="27" y="31"/>
                        <a:pt x="26" y="24"/>
                      </a:cubicBezTo>
                      <a:cubicBezTo>
                        <a:pt x="29" y="23"/>
                        <a:pt x="29" y="26"/>
                        <a:pt x="32" y="26"/>
                      </a:cubicBezTo>
                      <a:cubicBezTo>
                        <a:pt x="30" y="20"/>
                        <a:pt x="34" y="19"/>
                        <a:pt x="34" y="14"/>
                      </a:cubicBezTo>
                      <a:cubicBezTo>
                        <a:pt x="39" y="17"/>
                        <a:pt x="38" y="2"/>
                        <a:pt x="39" y="13"/>
                      </a:cubicBezTo>
                      <a:cubicBezTo>
                        <a:pt x="46" y="10"/>
                        <a:pt x="40" y="2"/>
                        <a:pt x="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55" name="ïšlïdè">
                  <a:extLst>
                    <a:ext uri="{FF2B5EF4-FFF2-40B4-BE49-F238E27FC236}">
                      <a16:creationId xmlns="" xmlns:a16="http://schemas.microsoft.com/office/drawing/2014/main" id="{B8C330C8-AC7F-47AC-BE4E-4886D63B1510}"/>
                    </a:ext>
                  </a:extLst>
                </p:cNvPr>
                <p:cNvSpPr/>
                <p:nvPr/>
              </p:nvSpPr>
              <p:spPr bwMode="auto">
                <a:xfrm>
                  <a:off x="7448976" y="2389989"/>
                  <a:ext cx="638757" cy="469263"/>
                </a:xfrm>
                <a:custGeom>
                  <a:avLst/>
                  <a:gdLst>
                    <a:gd name="T0" fmla="*/ 178 w 307"/>
                    <a:gd name="T1" fmla="*/ 19 h 226"/>
                    <a:gd name="T2" fmla="*/ 171 w 307"/>
                    <a:gd name="T3" fmla="*/ 22 h 226"/>
                    <a:gd name="T4" fmla="*/ 180 w 307"/>
                    <a:gd name="T5" fmla="*/ 34 h 226"/>
                    <a:gd name="T6" fmla="*/ 206 w 307"/>
                    <a:gd name="T7" fmla="*/ 48 h 226"/>
                    <a:gd name="T8" fmla="*/ 214 w 307"/>
                    <a:gd name="T9" fmla="*/ 37 h 226"/>
                    <a:gd name="T10" fmla="*/ 216 w 307"/>
                    <a:gd name="T11" fmla="*/ 30 h 226"/>
                    <a:gd name="T12" fmla="*/ 218 w 307"/>
                    <a:gd name="T13" fmla="*/ 13 h 226"/>
                    <a:gd name="T14" fmla="*/ 223 w 307"/>
                    <a:gd name="T15" fmla="*/ 4 h 226"/>
                    <a:gd name="T16" fmla="*/ 229 w 307"/>
                    <a:gd name="T17" fmla="*/ 11 h 226"/>
                    <a:gd name="T18" fmla="*/ 238 w 307"/>
                    <a:gd name="T19" fmla="*/ 30 h 226"/>
                    <a:gd name="T20" fmla="*/ 247 w 307"/>
                    <a:gd name="T21" fmla="*/ 43 h 226"/>
                    <a:gd name="T22" fmla="*/ 257 w 307"/>
                    <a:gd name="T23" fmla="*/ 56 h 226"/>
                    <a:gd name="T24" fmla="*/ 262 w 307"/>
                    <a:gd name="T25" fmla="*/ 71 h 226"/>
                    <a:gd name="T26" fmla="*/ 268 w 307"/>
                    <a:gd name="T27" fmla="*/ 75 h 226"/>
                    <a:gd name="T28" fmla="*/ 279 w 307"/>
                    <a:gd name="T29" fmla="*/ 82 h 226"/>
                    <a:gd name="T30" fmla="*/ 288 w 307"/>
                    <a:gd name="T31" fmla="*/ 101 h 226"/>
                    <a:gd name="T32" fmla="*/ 292 w 307"/>
                    <a:gd name="T33" fmla="*/ 104 h 226"/>
                    <a:gd name="T34" fmla="*/ 303 w 307"/>
                    <a:gd name="T35" fmla="*/ 112 h 226"/>
                    <a:gd name="T36" fmla="*/ 307 w 307"/>
                    <a:gd name="T37" fmla="*/ 143 h 226"/>
                    <a:gd name="T38" fmla="*/ 301 w 307"/>
                    <a:gd name="T39" fmla="*/ 158 h 226"/>
                    <a:gd name="T40" fmla="*/ 301 w 307"/>
                    <a:gd name="T41" fmla="*/ 164 h 226"/>
                    <a:gd name="T42" fmla="*/ 298 w 307"/>
                    <a:gd name="T43" fmla="*/ 175 h 226"/>
                    <a:gd name="T44" fmla="*/ 287 w 307"/>
                    <a:gd name="T45" fmla="*/ 185 h 226"/>
                    <a:gd name="T46" fmla="*/ 277 w 307"/>
                    <a:gd name="T47" fmla="*/ 212 h 226"/>
                    <a:gd name="T48" fmla="*/ 260 w 307"/>
                    <a:gd name="T49" fmla="*/ 220 h 226"/>
                    <a:gd name="T50" fmla="*/ 253 w 307"/>
                    <a:gd name="T51" fmla="*/ 226 h 226"/>
                    <a:gd name="T52" fmla="*/ 238 w 307"/>
                    <a:gd name="T53" fmla="*/ 222 h 226"/>
                    <a:gd name="T54" fmla="*/ 205 w 307"/>
                    <a:gd name="T55" fmla="*/ 216 h 226"/>
                    <a:gd name="T56" fmla="*/ 203 w 307"/>
                    <a:gd name="T57" fmla="*/ 205 h 226"/>
                    <a:gd name="T58" fmla="*/ 201 w 307"/>
                    <a:gd name="T59" fmla="*/ 199 h 226"/>
                    <a:gd name="T60" fmla="*/ 186 w 307"/>
                    <a:gd name="T61" fmla="*/ 188 h 226"/>
                    <a:gd name="T62" fmla="*/ 178 w 307"/>
                    <a:gd name="T63" fmla="*/ 179 h 226"/>
                    <a:gd name="T64" fmla="*/ 164 w 307"/>
                    <a:gd name="T65" fmla="*/ 173 h 226"/>
                    <a:gd name="T66" fmla="*/ 156 w 307"/>
                    <a:gd name="T67" fmla="*/ 170 h 226"/>
                    <a:gd name="T68" fmla="*/ 121 w 307"/>
                    <a:gd name="T69" fmla="*/ 162 h 226"/>
                    <a:gd name="T70" fmla="*/ 102 w 307"/>
                    <a:gd name="T71" fmla="*/ 168 h 226"/>
                    <a:gd name="T72" fmla="*/ 95 w 307"/>
                    <a:gd name="T73" fmla="*/ 171 h 226"/>
                    <a:gd name="T74" fmla="*/ 89 w 307"/>
                    <a:gd name="T75" fmla="*/ 177 h 226"/>
                    <a:gd name="T76" fmla="*/ 85 w 307"/>
                    <a:gd name="T77" fmla="*/ 177 h 226"/>
                    <a:gd name="T78" fmla="*/ 52 w 307"/>
                    <a:gd name="T79" fmla="*/ 183 h 226"/>
                    <a:gd name="T80" fmla="*/ 46 w 307"/>
                    <a:gd name="T81" fmla="*/ 186 h 226"/>
                    <a:gd name="T82" fmla="*/ 14 w 307"/>
                    <a:gd name="T83" fmla="*/ 192 h 226"/>
                    <a:gd name="T84" fmla="*/ 18 w 307"/>
                    <a:gd name="T85" fmla="*/ 171 h 226"/>
                    <a:gd name="T86" fmla="*/ 14 w 307"/>
                    <a:gd name="T87" fmla="*/ 160 h 226"/>
                    <a:gd name="T88" fmla="*/ 14 w 307"/>
                    <a:gd name="T89" fmla="*/ 153 h 226"/>
                    <a:gd name="T90" fmla="*/ 9 w 307"/>
                    <a:gd name="T91" fmla="*/ 142 h 226"/>
                    <a:gd name="T92" fmla="*/ 7 w 307"/>
                    <a:gd name="T93" fmla="*/ 132 h 226"/>
                    <a:gd name="T94" fmla="*/ 3 w 307"/>
                    <a:gd name="T95" fmla="*/ 121 h 226"/>
                    <a:gd name="T96" fmla="*/ 5 w 307"/>
                    <a:gd name="T97" fmla="*/ 112 h 226"/>
                    <a:gd name="T98" fmla="*/ 5 w 307"/>
                    <a:gd name="T99" fmla="*/ 88 h 226"/>
                    <a:gd name="T100" fmla="*/ 26 w 307"/>
                    <a:gd name="T101" fmla="*/ 75 h 226"/>
                    <a:gd name="T102" fmla="*/ 50 w 307"/>
                    <a:gd name="T103" fmla="*/ 69 h 226"/>
                    <a:gd name="T104" fmla="*/ 63 w 307"/>
                    <a:gd name="T105" fmla="*/ 63 h 226"/>
                    <a:gd name="T106" fmla="*/ 68 w 307"/>
                    <a:gd name="T107" fmla="*/ 43 h 226"/>
                    <a:gd name="T108" fmla="*/ 85 w 307"/>
                    <a:gd name="T109" fmla="*/ 43 h 226"/>
                    <a:gd name="T110" fmla="*/ 89 w 307"/>
                    <a:gd name="T111" fmla="*/ 30 h 226"/>
                    <a:gd name="T112" fmla="*/ 104 w 307"/>
                    <a:gd name="T113" fmla="*/ 20 h 226"/>
                    <a:gd name="T114" fmla="*/ 115 w 307"/>
                    <a:gd name="T115" fmla="*/ 26 h 226"/>
                    <a:gd name="T116" fmla="*/ 119 w 307"/>
                    <a:gd name="T117" fmla="*/ 28 h 226"/>
                    <a:gd name="T118" fmla="*/ 123 w 307"/>
                    <a:gd name="T119" fmla="*/ 24 h 226"/>
                    <a:gd name="T120" fmla="*/ 136 w 307"/>
                    <a:gd name="T121" fmla="*/ 13 h 226"/>
                    <a:gd name="T122" fmla="*/ 145 w 307"/>
                    <a:gd name="T123" fmla="*/ 9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07" h="226">
                      <a:moveTo>
                        <a:pt x="178" y="9"/>
                      </a:moveTo>
                      <a:cubicBezTo>
                        <a:pt x="178" y="12"/>
                        <a:pt x="178" y="16"/>
                        <a:pt x="178" y="19"/>
                      </a:cubicBezTo>
                      <a:cubicBezTo>
                        <a:pt x="177" y="19"/>
                        <a:pt x="175" y="19"/>
                        <a:pt x="173" y="19"/>
                      </a:cubicBezTo>
                      <a:cubicBezTo>
                        <a:pt x="175" y="21"/>
                        <a:pt x="174" y="22"/>
                        <a:pt x="171" y="22"/>
                      </a:cubicBezTo>
                      <a:cubicBezTo>
                        <a:pt x="174" y="26"/>
                        <a:pt x="171" y="25"/>
                        <a:pt x="171" y="30"/>
                      </a:cubicBezTo>
                      <a:cubicBezTo>
                        <a:pt x="173" y="33"/>
                        <a:pt x="176" y="34"/>
                        <a:pt x="180" y="34"/>
                      </a:cubicBezTo>
                      <a:cubicBezTo>
                        <a:pt x="181" y="42"/>
                        <a:pt x="193" y="38"/>
                        <a:pt x="193" y="47"/>
                      </a:cubicBezTo>
                      <a:cubicBezTo>
                        <a:pt x="198" y="47"/>
                        <a:pt x="204" y="46"/>
                        <a:pt x="206" y="48"/>
                      </a:cubicBezTo>
                      <a:cubicBezTo>
                        <a:pt x="210" y="48"/>
                        <a:pt x="207" y="40"/>
                        <a:pt x="214" y="43"/>
                      </a:cubicBezTo>
                      <a:cubicBezTo>
                        <a:pt x="213" y="42"/>
                        <a:pt x="211" y="37"/>
                        <a:pt x="214" y="37"/>
                      </a:cubicBezTo>
                      <a:cubicBezTo>
                        <a:pt x="216" y="37"/>
                        <a:pt x="213" y="34"/>
                        <a:pt x="214" y="32"/>
                      </a:cubicBezTo>
                      <a:cubicBezTo>
                        <a:pt x="214" y="32"/>
                        <a:pt x="216" y="31"/>
                        <a:pt x="216" y="30"/>
                      </a:cubicBezTo>
                      <a:cubicBezTo>
                        <a:pt x="216" y="28"/>
                        <a:pt x="218" y="26"/>
                        <a:pt x="218" y="22"/>
                      </a:cubicBezTo>
                      <a:cubicBezTo>
                        <a:pt x="217" y="21"/>
                        <a:pt x="215" y="19"/>
                        <a:pt x="218" y="13"/>
                      </a:cubicBezTo>
                      <a:cubicBezTo>
                        <a:pt x="218" y="13"/>
                        <a:pt x="221" y="13"/>
                        <a:pt x="221" y="13"/>
                      </a:cubicBezTo>
                      <a:cubicBezTo>
                        <a:pt x="223" y="11"/>
                        <a:pt x="221" y="5"/>
                        <a:pt x="223" y="4"/>
                      </a:cubicBezTo>
                      <a:cubicBezTo>
                        <a:pt x="227" y="3"/>
                        <a:pt x="224" y="9"/>
                        <a:pt x="227" y="11"/>
                      </a:cubicBezTo>
                      <a:cubicBezTo>
                        <a:pt x="227" y="11"/>
                        <a:pt x="229" y="11"/>
                        <a:pt x="229" y="11"/>
                      </a:cubicBezTo>
                      <a:cubicBezTo>
                        <a:pt x="230" y="14"/>
                        <a:pt x="231" y="18"/>
                        <a:pt x="232" y="20"/>
                      </a:cubicBezTo>
                      <a:cubicBezTo>
                        <a:pt x="234" y="24"/>
                        <a:pt x="238" y="26"/>
                        <a:pt x="238" y="30"/>
                      </a:cubicBezTo>
                      <a:cubicBezTo>
                        <a:pt x="243" y="25"/>
                        <a:pt x="240" y="33"/>
                        <a:pt x="246" y="32"/>
                      </a:cubicBezTo>
                      <a:cubicBezTo>
                        <a:pt x="245" y="36"/>
                        <a:pt x="245" y="40"/>
                        <a:pt x="247" y="43"/>
                      </a:cubicBezTo>
                      <a:cubicBezTo>
                        <a:pt x="250" y="46"/>
                        <a:pt x="247" y="50"/>
                        <a:pt x="249" y="56"/>
                      </a:cubicBezTo>
                      <a:cubicBezTo>
                        <a:pt x="254" y="50"/>
                        <a:pt x="250" y="55"/>
                        <a:pt x="257" y="56"/>
                      </a:cubicBezTo>
                      <a:cubicBezTo>
                        <a:pt x="257" y="59"/>
                        <a:pt x="255" y="59"/>
                        <a:pt x="255" y="61"/>
                      </a:cubicBezTo>
                      <a:cubicBezTo>
                        <a:pt x="258" y="64"/>
                        <a:pt x="263" y="64"/>
                        <a:pt x="262" y="71"/>
                      </a:cubicBezTo>
                      <a:cubicBezTo>
                        <a:pt x="264" y="71"/>
                        <a:pt x="267" y="70"/>
                        <a:pt x="268" y="71"/>
                      </a:cubicBezTo>
                      <a:cubicBezTo>
                        <a:pt x="268" y="71"/>
                        <a:pt x="267" y="74"/>
                        <a:pt x="268" y="75"/>
                      </a:cubicBezTo>
                      <a:cubicBezTo>
                        <a:pt x="268" y="75"/>
                        <a:pt x="271" y="74"/>
                        <a:pt x="272" y="75"/>
                      </a:cubicBezTo>
                      <a:cubicBezTo>
                        <a:pt x="274" y="77"/>
                        <a:pt x="273" y="83"/>
                        <a:pt x="279" y="82"/>
                      </a:cubicBezTo>
                      <a:cubicBezTo>
                        <a:pt x="279" y="87"/>
                        <a:pt x="282" y="92"/>
                        <a:pt x="285" y="95"/>
                      </a:cubicBezTo>
                      <a:cubicBezTo>
                        <a:pt x="286" y="97"/>
                        <a:pt x="287" y="99"/>
                        <a:pt x="288" y="101"/>
                      </a:cubicBezTo>
                      <a:cubicBezTo>
                        <a:pt x="289" y="101"/>
                        <a:pt x="291" y="100"/>
                        <a:pt x="292" y="101"/>
                      </a:cubicBezTo>
                      <a:cubicBezTo>
                        <a:pt x="293" y="101"/>
                        <a:pt x="291" y="104"/>
                        <a:pt x="292" y="104"/>
                      </a:cubicBezTo>
                      <a:cubicBezTo>
                        <a:pt x="294" y="106"/>
                        <a:pt x="297" y="105"/>
                        <a:pt x="296" y="104"/>
                      </a:cubicBezTo>
                      <a:cubicBezTo>
                        <a:pt x="300" y="108"/>
                        <a:pt x="297" y="113"/>
                        <a:pt x="303" y="112"/>
                      </a:cubicBezTo>
                      <a:cubicBezTo>
                        <a:pt x="299" y="117"/>
                        <a:pt x="304" y="124"/>
                        <a:pt x="305" y="132"/>
                      </a:cubicBezTo>
                      <a:cubicBezTo>
                        <a:pt x="306" y="137"/>
                        <a:pt x="303" y="141"/>
                        <a:pt x="307" y="143"/>
                      </a:cubicBezTo>
                      <a:cubicBezTo>
                        <a:pt x="303" y="146"/>
                        <a:pt x="304" y="149"/>
                        <a:pt x="303" y="157"/>
                      </a:cubicBezTo>
                      <a:cubicBezTo>
                        <a:pt x="303" y="156"/>
                        <a:pt x="300" y="157"/>
                        <a:pt x="301" y="158"/>
                      </a:cubicBezTo>
                      <a:cubicBezTo>
                        <a:pt x="302" y="158"/>
                        <a:pt x="303" y="158"/>
                        <a:pt x="303" y="158"/>
                      </a:cubicBezTo>
                      <a:cubicBezTo>
                        <a:pt x="303" y="159"/>
                        <a:pt x="302" y="163"/>
                        <a:pt x="301" y="164"/>
                      </a:cubicBezTo>
                      <a:cubicBezTo>
                        <a:pt x="301" y="164"/>
                        <a:pt x="298" y="166"/>
                        <a:pt x="298" y="166"/>
                      </a:cubicBezTo>
                      <a:cubicBezTo>
                        <a:pt x="297" y="168"/>
                        <a:pt x="301" y="171"/>
                        <a:pt x="298" y="175"/>
                      </a:cubicBezTo>
                      <a:cubicBezTo>
                        <a:pt x="294" y="175"/>
                        <a:pt x="295" y="180"/>
                        <a:pt x="290" y="179"/>
                      </a:cubicBezTo>
                      <a:cubicBezTo>
                        <a:pt x="291" y="183"/>
                        <a:pt x="290" y="185"/>
                        <a:pt x="287" y="185"/>
                      </a:cubicBezTo>
                      <a:cubicBezTo>
                        <a:pt x="288" y="192"/>
                        <a:pt x="284" y="194"/>
                        <a:pt x="285" y="201"/>
                      </a:cubicBezTo>
                      <a:cubicBezTo>
                        <a:pt x="277" y="200"/>
                        <a:pt x="278" y="207"/>
                        <a:pt x="277" y="212"/>
                      </a:cubicBezTo>
                      <a:cubicBezTo>
                        <a:pt x="275" y="212"/>
                        <a:pt x="272" y="212"/>
                        <a:pt x="272" y="214"/>
                      </a:cubicBezTo>
                      <a:cubicBezTo>
                        <a:pt x="271" y="218"/>
                        <a:pt x="264" y="218"/>
                        <a:pt x="260" y="220"/>
                      </a:cubicBezTo>
                      <a:cubicBezTo>
                        <a:pt x="259" y="221"/>
                        <a:pt x="258" y="223"/>
                        <a:pt x="257" y="224"/>
                      </a:cubicBezTo>
                      <a:cubicBezTo>
                        <a:pt x="255" y="224"/>
                        <a:pt x="253" y="223"/>
                        <a:pt x="253" y="226"/>
                      </a:cubicBezTo>
                      <a:cubicBezTo>
                        <a:pt x="249" y="223"/>
                        <a:pt x="247" y="219"/>
                        <a:pt x="242" y="218"/>
                      </a:cubicBezTo>
                      <a:cubicBezTo>
                        <a:pt x="238" y="216"/>
                        <a:pt x="239" y="221"/>
                        <a:pt x="238" y="222"/>
                      </a:cubicBezTo>
                      <a:cubicBezTo>
                        <a:pt x="234" y="224"/>
                        <a:pt x="228" y="221"/>
                        <a:pt x="225" y="226"/>
                      </a:cubicBezTo>
                      <a:cubicBezTo>
                        <a:pt x="218" y="222"/>
                        <a:pt x="213" y="217"/>
                        <a:pt x="205" y="216"/>
                      </a:cubicBezTo>
                      <a:cubicBezTo>
                        <a:pt x="207" y="214"/>
                        <a:pt x="207" y="212"/>
                        <a:pt x="205" y="207"/>
                      </a:cubicBezTo>
                      <a:cubicBezTo>
                        <a:pt x="204" y="206"/>
                        <a:pt x="203" y="207"/>
                        <a:pt x="203" y="205"/>
                      </a:cubicBezTo>
                      <a:cubicBezTo>
                        <a:pt x="203" y="205"/>
                        <a:pt x="203" y="203"/>
                        <a:pt x="203" y="203"/>
                      </a:cubicBezTo>
                      <a:cubicBezTo>
                        <a:pt x="202" y="201"/>
                        <a:pt x="197" y="200"/>
                        <a:pt x="201" y="199"/>
                      </a:cubicBezTo>
                      <a:cubicBezTo>
                        <a:pt x="200" y="198"/>
                        <a:pt x="192" y="194"/>
                        <a:pt x="191" y="198"/>
                      </a:cubicBezTo>
                      <a:cubicBezTo>
                        <a:pt x="189" y="195"/>
                        <a:pt x="189" y="190"/>
                        <a:pt x="186" y="188"/>
                      </a:cubicBezTo>
                      <a:cubicBezTo>
                        <a:pt x="185" y="184"/>
                        <a:pt x="187" y="183"/>
                        <a:pt x="188" y="181"/>
                      </a:cubicBezTo>
                      <a:cubicBezTo>
                        <a:pt x="186" y="179"/>
                        <a:pt x="184" y="180"/>
                        <a:pt x="178" y="179"/>
                      </a:cubicBezTo>
                      <a:cubicBezTo>
                        <a:pt x="175" y="181"/>
                        <a:pt x="175" y="188"/>
                        <a:pt x="167" y="186"/>
                      </a:cubicBezTo>
                      <a:cubicBezTo>
                        <a:pt x="169" y="179"/>
                        <a:pt x="162" y="181"/>
                        <a:pt x="164" y="173"/>
                      </a:cubicBezTo>
                      <a:cubicBezTo>
                        <a:pt x="159" y="173"/>
                        <a:pt x="158" y="170"/>
                        <a:pt x="152" y="171"/>
                      </a:cubicBezTo>
                      <a:cubicBezTo>
                        <a:pt x="152" y="170"/>
                        <a:pt x="155" y="170"/>
                        <a:pt x="156" y="170"/>
                      </a:cubicBezTo>
                      <a:cubicBezTo>
                        <a:pt x="151" y="164"/>
                        <a:pt x="147" y="169"/>
                        <a:pt x="137" y="168"/>
                      </a:cubicBezTo>
                      <a:cubicBezTo>
                        <a:pt x="131" y="166"/>
                        <a:pt x="126" y="164"/>
                        <a:pt x="121" y="162"/>
                      </a:cubicBezTo>
                      <a:cubicBezTo>
                        <a:pt x="116" y="164"/>
                        <a:pt x="111" y="163"/>
                        <a:pt x="109" y="168"/>
                      </a:cubicBezTo>
                      <a:cubicBezTo>
                        <a:pt x="107" y="168"/>
                        <a:pt x="104" y="167"/>
                        <a:pt x="102" y="168"/>
                      </a:cubicBezTo>
                      <a:cubicBezTo>
                        <a:pt x="100" y="168"/>
                        <a:pt x="101" y="169"/>
                        <a:pt x="100" y="170"/>
                      </a:cubicBezTo>
                      <a:cubicBezTo>
                        <a:pt x="97" y="170"/>
                        <a:pt x="98" y="166"/>
                        <a:pt x="95" y="171"/>
                      </a:cubicBezTo>
                      <a:cubicBezTo>
                        <a:pt x="94" y="172"/>
                        <a:pt x="92" y="173"/>
                        <a:pt x="93" y="175"/>
                      </a:cubicBezTo>
                      <a:cubicBezTo>
                        <a:pt x="90" y="173"/>
                        <a:pt x="89" y="169"/>
                        <a:pt x="89" y="177"/>
                      </a:cubicBezTo>
                      <a:cubicBezTo>
                        <a:pt x="87" y="177"/>
                        <a:pt x="87" y="175"/>
                        <a:pt x="85" y="175"/>
                      </a:cubicBezTo>
                      <a:cubicBezTo>
                        <a:pt x="83" y="175"/>
                        <a:pt x="85" y="177"/>
                        <a:pt x="85" y="177"/>
                      </a:cubicBezTo>
                      <a:cubicBezTo>
                        <a:pt x="83" y="181"/>
                        <a:pt x="77" y="179"/>
                        <a:pt x="76" y="185"/>
                      </a:cubicBezTo>
                      <a:cubicBezTo>
                        <a:pt x="71" y="181"/>
                        <a:pt x="60" y="183"/>
                        <a:pt x="52" y="183"/>
                      </a:cubicBezTo>
                      <a:cubicBezTo>
                        <a:pt x="49" y="182"/>
                        <a:pt x="51" y="186"/>
                        <a:pt x="50" y="186"/>
                      </a:cubicBezTo>
                      <a:cubicBezTo>
                        <a:pt x="49" y="187"/>
                        <a:pt x="47" y="186"/>
                        <a:pt x="46" y="186"/>
                      </a:cubicBezTo>
                      <a:cubicBezTo>
                        <a:pt x="44" y="187"/>
                        <a:pt x="43" y="188"/>
                        <a:pt x="40" y="188"/>
                      </a:cubicBezTo>
                      <a:cubicBezTo>
                        <a:pt x="35" y="190"/>
                        <a:pt x="26" y="194"/>
                        <a:pt x="14" y="192"/>
                      </a:cubicBezTo>
                      <a:cubicBezTo>
                        <a:pt x="15" y="187"/>
                        <a:pt x="14" y="181"/>
                        <a:pt x="20" y="181"/>
                      </a:cubicBezTo>
                      <a:cubicBezTo>
                        <a:pt x="19" y="178"/>
                        <a:pt x="22" y="172"/>
                        <a:pt x="18" y="171"/>
                      </a:cubicBezTo>
                      <a:cubicBezTo>
                        <a:pt x="13" y="171"/>
                        <a:pt x="20" y="170"/>
                        <a:pt x="18" y="164"/>
                      </a:cubicBezTo>
                      <a:cubicBezTo>
                        <a:pt x="16" y="159"/>
                        <a:pt x="16" y="168"/>
                        <a:pt x="14" y="160"/>
                      </a:cubicBezTo>
                      <a:cubicBezTo>
                        <a:pt x="14" y="160"/>
                        <a:pt x="15" y="157"/>
                        <a:pt x="14" y="157"/>
                      </a:cubicBezTo>
                      <a:cubicBezTo>
                        <a:pt x="12" y="154"/>
                        <a:pt x="15" y="156"/>
                        <a:pt x="14" y="153"/>
                      </a:cubicBezTo>
                      <a:cubicBezTo>
                        <a:pt x="14" y="149"/>
                        <a:pt x="10" y="146"/>
                        <a:pt x="13" y="143"/>
                      </a:cubicBezTo>
                      <a:cubicBezTo>
                        <a:pt x="13" y="141"/>
                        <a:pt x="10" y="143"/>
                        <a:pt x="9" y="142"/>
                      </a:cubicBezTo>
                      <a:cubicBezTo>
                        <a:pt x="8" y="141"/>
                        <a:pt x="9" y="139"/>
                        <a:pt x="9" y="138"/>
                      </a:cubicBezTo>
                      <a:cubicBezTo>
                        <a:pt x="9" y="138"/>
                        <a:pt x="7" y="132"/>
                        <a:pt x="7" y="132"/>
                      </a:cubicBezTo>
                      <a:cubicBezTo>
                        <a:pt x="4" y="130"/>
                        <a:pt x="8" y="131"/>
                        <a:pt x="7" y="129"/>
                      </a:cubicBezTo>
                      <a:cubicBezTo>
                        <a:pt x="6" y="126"/>
                        <a:pt x="2" y="125"/>
                        <a:pt x="3" y="121"/>
                      </a:cubicBezTo>
                      <a:cubicBezTo>
                        <a:pt x="8" y="122"/>
                        <a:pt x="5" y="114"/>
                        <a:pt x="9" y="114"/>
                      </a:cubicBezTo>
                      <a:cubicBezTo>
                        <a:pt x="9" y="111"/>
                        <a:pt x="6" y="113"/>
                        <a:pt x="5" y="112"/>
                      </a:cubicBezTo>
                      <a:cubicBezTo>
                        <a:pt x="4" y="110"/>
                        <a:pt x="6" y="105"/>
                        <a:pt x="1" y="106"/>
                      </a:cubicBezTo>
                      <a:cubicBezTo>
                        <a:pt x="0" y="98"/>
                        <a:pt x="4" y="94"/>
                        <a:pt x="5" y="88"/>
                      </a:cubicBezTo>
                      <a:cubicBezTo>
                        <a:pt x="7" y="91"/>
                        <a:pt x="14" y="89"/>
                        <a:pt x="14" y="84"/>
                      </a:cubicBezTo>
                      <a:cubicBezTo>
                        <a:pt x="15" y="80"/>
                        <a:pt x="26" y="83"/>
                        <a:pt x="26" y="75"/>
                      </a:cubicBezTo>
                      <a:cubicBezTo>
                        <a:pt x="36" y="76"/>
                        <a:pt x="41" y="71"/>
                        <a:pt x="50" y="71"/>
                      </a:cubicBezTo>
                      <a:cubicBezTo>
                        <a:pt x="52" y="71"/>
                        <a:pt x="50" y="68"/>
                        <a:pt x="50" y="69"/>
                      </a:cubicBezTo>
                      <a:cubicBezTo>
                        <a:pt x="53" y="65"/>
                        <a:pt x="59" y="68"/>
                        <a:pt x="59" y="61"/>
                      </a:cubicBezTo>
                      <a:cubicBezTo>
                        <a:pt x="61" y="62"/>
                        <a:pt x="61" y="63"/>
                        <a:pt x="63" y="63"/>
                      </a:cubicBezTo>
                      <a:cubicBezTo>
                        <a:pt x="67" y="64"/>
                        <a:pt x="62" y="55"/>
                        <a:pt x="68" y="58"/>
                      </a:cubicBezTo>
                      <a:cubicBezTo>
                        <a:pt x="67" y="50"/>
                        <a:pt x="68" y="51"/>
                        <a:pt x="68" y="43"/>
                      </a:cubicBezTo>
                      <a:cubicBezTo>
                        <a:pt x="73" y="43"/>
                        <a:pt x="76" y="45"/>
                        <a:pt x="80" y="47"/>
                      </a:cubicBezTo>
                      <a:cubicBezTo>
                        <a:pt x="82" y="45"/>
                        <a:pt x="82" y="42"/>
                        <a:pt x="85" y="43"/>
                      </a:cubicBezTo>
                      <a:cubicBezTo>
                        <a:pt x="83" y="39"/>
                        <a:pt x="90" y="36"/>
                        <a:pt x="85" y="35"/>
                      </a:cubicBezTo>
                      <a:cubicBezTo>
                        <a:pt x="86" y="33"/>
                        <a:pt x="89" y="33"/>
                        <a:pt x="89" y="30"/>
                      </a:cubicBezTo>
                      <a:cubicBezTo>
                        <a:pt x="95" y="31"/>
                        <a:pt x="91" y="23"/>
                        <a:pt x="98" y="26"/>
                      </a:cubicBezTo>
                      <a:cubicBezTo>
                        <a:pt x="100" y="24"/>
                        <a:pt x="102" y="22"/>
                        <a:pt x="104" y="20"/>
                      </a:cubicBezTo>
                      <a:cubicBezTo>
                        <a:pt x="106" y="22"/>
                        <a:pt x="109" y="23"/>
                        <a:pt x="113" y="22"/>
                      </a:cubicBezTo>
                      <a:cubicBezTo>
                        <a:pt x="109" y="26"/>
                        <a:pt x="114" y="24"/>
                        <a:pt x="115" y="26"/>
                      </a:cubicBezTo>
                      <a:cubicBezTo>
                        <a:pt x="115" y="26"/>
                        <a:pt x="115" y="28"/>
                        <a:pt x="115" y="28"/>
                      </a:cubicBezTo>
                      <a:cubicBezTo>
                        <a:pt x="116" y="28"/>
                        <a:pt x="118" y="27"/>
                        <a:pt x="119" y="28"/>
                      </a:cubicBezTo>
                      <a:cubicBezTo>
                        <a:pt x="119" y="28"/>
                        <a:pt x="121" y="33"/>
                        <a:pt x="126" y="32"/>
                      </a:cubicBezTo>
                      <a:cubicBezTo>
                        <a:pt x="129" y="33"/>
                        <a:pt x="127" y="22"/>
                        <a:pt x="123" y="24"/>
                      </a:cubicBezTo>
                      <a:cubicBezTo>
                        <a:pt x="124" y="22"/>
                        <a:pt x="126" y="21"/>
                        <a:pt x="128" y="20"/>
                      </a:cubicBezTo>
                      <a:cubicBezTo>
                        <a:pt x="128" y="16"/>
                        <a:pt x="131" y="13"/>
                        <a:pt x="136" y="13"/>
                      </a:cubicBezTo>
                      <a:cubicBezTo>
                        <a:pt x="135" y="9"/>
                        <a:pt x="137" y="7"/>
                        <a:pt x="141" y="7"/>
                      </a:cubicBezTo>
                      <a:cubicBezTo>
                        <a:pt x="138" y="13"/>
                        <a:pt x="140" y="10"/>
                        <a:pt x="145" y="9"/>
                      </a:cubicBezTo>
                      <a:cubicBezTo>
                        <a:pt x="153" y="0"/>
                        <a:pt x="168" y="9"/>
                        <a:pt x="178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</p:grpSp>
          <p:grpSp>
            <p:nvGrpSpPr>
              <p:cNvPr id="72" name="ïṡľïďe">
                <a:extLst>
                  <a:ext uri="{FF2B5EF4-FFF2-40B4-BE49-F238E27FC236}">
                    <a16:creationId xmlns="" xmlns:a16="http://schemas.microsoft.com/office/drawing/2014/main" id="{1DCF5227-EBE5-4AB9-A69C-2AD465D89543}"/>
                  </a:ext>
                </a:extLst>
              </p:cNvPr>
              <p:cNvGrpSpPr/>
              <p:nvPr/>
            </p:nvGrpSpPr>
            <p:grpSpPr>
              <a:xfrm>
                <a:off x="5001661" y="2913512"/>
                <a:ext cx="718166" cy="540452"/>
                <a:chOff x="971550" y="1765300"/>
                <a:chExt cx="1090613" cy="820738"/>
              </a:xfrm>
            </p:grpSpPr>
            <p:sp>
              <p:nvSpPr>
                <p:cNvPr id="145" name="ïśḷîdè">
                  <a:extLst>
                    <a:ext uri="{FF2B5EF4-FFF2-40B4-BE49-F238E27FC236}">
                      <a16:creationId xmlns="" xmlns:a16="http://schemas.microsoft.com/office/drawing/2014/main" id="{9E5ED69D-2BAA-4865-BEEF-9767200A55E0}"/>
                    </a:ext>
                  </a:extLst>
                </p:cNvPr>
                <p:cNvSpPr/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46" name="íṥḻiḑe">
                  <a:extLst>
                    <a:ext uri="{FF2B5EF4-FFF2-40B4-BE49-F238E27FC236}">
                      <a16:creationId xmlns="" xmlns:a16="http://schemas.microsoft.com/office/drawing/2014/main" id="{0873C50A-B7BF-4AD7-8200-A8C073F46076}"/>
                    </a:ext>
                  </a:extLst>
                </p:cNvPr>
                <p:cNvSpPr/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47" name="iśľíḑe">
                  <a:extLst>
                    <a:ext uri="{FF2B5EF4-FFF2-40B4-BE49-F238E27FC236}">
                      <a16:creationId xmlns="" xmlns:a16="http://schemas.microsoft.com/office/drawing/2014/main" id="{36F2497C-5212-438D-8039-44090F1C132E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48" name="iṡḷídè">
                  <a:extLst>
                    <a:ext uri="{FF2B5EF4-FFF2-40B4-BE49-F238E27FC236}">
                      <a16:creationId xmlns="" xmlns:a16="http://schemas.microsoft.com/office/drawing/2014/main" id="{23E4B10C-DA15-4AF9-9B95-C7CE26EBA27E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</p:grpSp>
          <p:grpSp>
            <p:nvGrpSpPr>
              <p:cNvPr id="73" name="îṩ1îḑè">
                <a:extLst>
                  <a:ext uri="{FF2B5EF4-FFF2-40B4-BE49-F238E27FC236}">
                    <a16:creationId xmlns="" xmlns:a16="http://schemas.microsoft.com/office/drawing/2014/main" id="{368E8C3D-7457-4C95-A5A5-1F5F52CA34B4}"/>
                  </a:ext>
                </a:extLst>
              </p:cNvPr>
              <p:cNvGrpSpPr/>
              <p:nvPr/>
            </p:nvGrpSpPr>
            <p:grpSpPr>
              <a:xfrm>
                <a:off x="5570455" y="2586944"/>
                <a:ext cx="1339879" cy="1008321"/>
                <a:chOff x="971550" y="1765300"/>
                <a:chExt cx="1090613" cy="820738"/>
              </a:xfrm>
            </p:grpSpPr>
            <p:sp>
              <p:nvSpPr>
                <p:cNvPr id="141" name="íṧľíḍê">
                  <a:extLst>
                    <a:ext uri="{FF2B5EF4-FFF2-40B4-BE49-F238E27FC236}">
                      <a16:creationId xmlns="" xmlns:a16="http://schemas.microsoft.com/office/drawing/2014/main" id="{C0F678D7-438C-4835-8065-099BC7A9526E}"/>
                    </a:ext>
                  </a:extLst>
                </p:cNvPr>
                <p:cNvSpPr/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42" name="îṣ1íḓé">
                  <a:extLst>
                    <a:ext uri="{FF2B5EF4-FFF2-40B4-BE49-F238E27FC236}">
                      <a16:creationId xmlns="" xmlns:a16="http://schemas.microsoft.com/office/drawing/2014/main" id="{307A89A0-29E3-43C6-81F4-D05AD19D6076}"/>
                    </a:ext>
                  </a:extLst>
                </p:cNvPr>
                <p:cNvSpPr/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43" name="ïṡļïḑê">
                  <a:extLst>
                    <a:ext uri="{FF2B5EF4-FFF2-40B4-BE49-F238E27FC236}">
                      <a16:creationId xmlns="" xmlns:a16="http://schemas.microsoft.com/office/drawing/2014/main" id="{0BDCC179-DE44-470C-B985-74E47F6909DE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44" name="iṣlíḓe">
                  <a:extLst>
                    <a:ext uri="{FF2B5EF4-FFF2-40B4-BE49-F238E27FC236}">
                      <a16:creationId xmlns="" xmlns:a16="http://schemas.microsoft.com/office/drawing/2014/main" id="{3DDBDA67-B497-48C0-9D1E-0DCB07819523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</p:grpSp>
          <p:grpSp>
            <p:nvGrpSpPr>
              <p:cNvPr id="74" name="i$ḷíḍé">
                <a:extLst>
                  <a:ext uri="{FF2B5EF4-FFF2-40B4-BE49-F238E27FC236}">
                    <a16:creationId xmlns="" xmlns:a16="http://schemas.microsoft.com/office/drawing/2014/main" id="{5B99D5FD-920E-4EF9-9BCA-3FDCD2C68B3C}"/>
                  </a:ext>
                </a:extLst>
              </p:cNvPr>
              <p:cNvGrpSpPr/>
              <p:nvPr/>
            </p:nvGrpSpPr>
            <p:grpSpPr>
              <a:xfrm>
                <a:off x="9644609" y="2175414"/>
                <a:ext cx="1339879" cy="1008321"/>
                <a:chOff x="971550" y="1765300"/>
                <a:chExt cx="1090613" cy="820738"/>
              </a:xfrm>
            </p:grpSpPr>
            <p:sp>
              <p:nvSpPr>
                <p:cNvPr id="137" name="ïṡľiḓé">
                  <a:extLst>
                    <a:ext uri="{FF2B5EF4-FFF2-40B4-BE49-F238E27FC236}">
                      <a16:creationId xmlns="" xmlns:a16="http://schemas.microsoft.com/office/drawing/2014/main" id="{346D94A6-4A11-4476-BBCC-9216D90A4959}"/>
                    </a:ext>
                  </a:extLst>
                </p:cNvPr>
                <p:cNvSpPr/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38" name="ïṥlíḍè">
                  <a:extLst>
                    <a:ext uri="{FF2B5EF4-FFF2-40B4-BE49-F238E27FC236}">
                      <a16:creationId xmlns="" xmlns:a16="http://schemas.microsoft.com/office/drawing/2014/main" id="{20291CB2-117E-47A9-BA0E-DC2B7E50AF96}"/>
                    </a:ext>
                  </a:extLst>
                </p:cNvPr>
                <p:cNvSpPr/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39" name="iSliḍê">
                  <a:extLst>
                    <a:ext uri="{FF2B5EF4-FFF2-40B4-BE49-F238E27FC236}">
                      <a16:creationId xmlns="" xmlns:a16="http://schemas.microsoft.com/office/drawing/2014/main" id="{557BE5C9-3AA1-4ED4-A2E1-924842A3185F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40" name="ïšļïḍe">
                  <a:extLst>
                    <a:ext uri="{FF2B5EF4-FFF2-40B4-BE49-F238E27FC236}">
                      <a16:creationId xmlns="" xmlns:a16="http://schemas.microsoft.com/office/drawing/2014/main" id="{22301E8E-670F-4F97-9CA8-E8FFD4A58506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</p:grpSp>
          <p:grpSp>
            <p:nvGrpSpPr>
              <p:cNvPr id="75" name="iS1îdê">
                <a:extLst>
                  <a:ext uri="{FF2B5EF4-FFF2-40B4-BE49-F238E27FC236}">
                    <a16:creationId xmlns="" xmlns:a16="http://schemas.microsoft.com/office/drawing/2014/main" id="{B96971F8-26C5-49AB-8819-BFBCA372F220}"/>
                  </a:ext>
                </a:extLst>
              </p:cNvPr>
              <p:cNvGrpSpPr/>
              <p:nvPr/>
            </p:nvGrpSpPr>
            <p:grpSpPr>
              <a:xfrm>
                <a:off x="10299124" y="4370346"/>
                <a:ext cx="605229" cy="455463"/>
                <a:chOff x="971550" y="1765300"/>
                <a:chExt cx="1090613" cy="820738"/>
              </a:xfrm>
            </p:grpSpPr>
            <p:sp>
              <p:nvSpPr>
                <p:cNvPr id="133" name="íśḷîḋè">
                  <a:extLst>
                    <a:ext uri="{FF2B5EF4-FFF2-40B4-BE49-F238E27FC236}">
                      <a16:creationId xmlns="" xmlns:a16="http://schemas.microsoft.com/office/drawing/2014/main" id="{BF33B668-7F45-4C1F-87B9-2847A2BA3903}"/>
                    </a:ext>
                  </a:extLst>
                </p:cNvPr>
                <p:cNvSpPr/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34" name="iš1íḍe">
                  <a:extLst>
                    <a:ext uri="{FF2B5EF4-FFF2-40B4-BE49-F238E27FC236}">
                      <a16:creationId xmlns="" xmlns:a16="http://schemas.microsoft.com/office/drawing/2014/main" id="{97798B22-D9AF-48A6-B029-6A2AE849AA7B}"/>
                    </a:ext>
                  </a:extLst>
                </p:cNvPr>
                <p:cNvSpPr/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35" name="íṡḻíḑè">
                  <a:extLst>
                    <a:ext uri="{FF2B5EF4-FFF2-40B4-BE49-F238E27FC236}">
                      <a16:creationId xmlns="" xmlns:a16="http://schemas.microsoft.com/office/drawing/2014/main" id="{62F3816F-016D-42EA-BA8C-613211C273D3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36" name="íṥḻíďé">
                  <a:extLst>
                    <a:ext uri="{FF2B5EF4-FFF2-40B4-BE49-F238E27FC236}">
                      <a16:creationId xmlns="" xmlns:a16="http://schemas.microsoft.com/office/drawing/2014/main" id="{305C150D-1BE6-46B7-BFC5-D61EDAA6BA13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</p:grpSp>
          <p:grpSp>
            <p:nvGrpSpPr>
              <p:cNvPr id="76" name="îšlïḋe">
                <a:extLst>
                  <a:ext uri="{FF2B5EF4-FFF2-40B4-BE49-F238E27FC236}">
                    <a16:creationId xmlns="" xmlns:a16="http://schemas.microsoft.com/office/drawing/2014/main" id="{FAC9BFC9-BB48-494C-9261-0257550DE8A7}"/>
                  </a:ext>
                </a:extLst>
              </p:cNvPr>
              <p:cNvGrpSpPr/>
              <p:nvPr/>
            </p:nvGrpSpPr>
            <p:grpSpPr>
              <a:xfrm>
                <a:off x="7311131" y="3075979"/>
                <a:ext cx="1330521" cy="1001277"/>
                <a:chOff x="971550" y="1765300"/>
                <a:chExt cx="1090613" cy="820738"/>
              </a:xfrm>
            </p:grpSpPr>
            <p:sp>
              <p:nvSpPr>
                <p:cNvPr id="97" name="ïslíḍê">
                  <a:extLst>
                    <a:ext uri="{FF2B5EF4-FFF2-40B4-BE49-F238E27FC236}">
                      <a16:creationId xmlns="" xmlns:a16="http://schemas.microsoft.com/office/drawing/2014/main" id="{F5E0E95E-A242-42F5-A379-D8DBC17B832B}"/>
                    </a:ext>
                  </a:extLst>
                </p:cNvPr>
                <p:cNvSpPr/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30" name="î$ḻiḓè">
                  <a:extLst>
                    <a:ext uri="{FF2B5EF4-FFF2-40B4-BE49-F238E27FC236}">
                      <a16:creationId xmlns="" xmlns:a16="http://schemas.microsoft.com/office/drawing/2014/main" id="{2C9933E4-2905-4FC0-B12D-1A06BF6DE877}"/>
                    </a:ext>
                  </a:extLst>
                </p:cNvPr>
                <p:cNvSpPr/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31" name="ïSlïḋé">
                  <a:extLst>
                    <a:ext uri="{FF2B5EF4-FFF2-40B4-BE49-F238E27FC236}">
                      <a16:creationId xmlns="" xmlns:a16="http://schemas.microsoft.com/office/drawing/2014/main" id="{E5CB406B-DEA8-4869-9511-94B165AA6220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32" name="íṧļiḑe">
                  <a:extLst>
                    <a:ext uri="{FF2B5EF4-FFF2-40B4-BE49-F238E27FC236}">
                      <a16:creationId xmlns="" xmlns:a16="http://schemas.microsoft.com/office/drawing/2014/main" id="{BB9937AF-BA07-4F72-AF7C-F6C7B31DA5B6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</p:grpSp>
          <p:grpSp>
            <p:nvGrpSpPr>
              <p:cNvPr id="77" name="îsḻíḓè">
                <a:extLst>
                  <a:ext uri="{FF2B5EF4-FFF2-40B4-BE49-F238E27FC236}">
                    <a16:creationId xmlns="" xmlns:a16="http://schemas.microsoft.com/office/drawing/2014/main" id="{F24525E4-EB59-4B9F-8C8C-2673640A0DD0}"/>
                  </a:ext>
                </a:extLst>
              </p:cNvPr>
              <p:cNvGrpSpPr/>
              <p:nvPr/>
            </p:nvGrpSpPr>
            <p:grpSpPr>
              <a:xfrm>
                <a:off x="6200157" y="3844198"/>
                <a:ext cx="1513194" cy="1138753"/>
                <a:chOff x="971550" y="1765300"/>
                <a:chExt cx="1090613" cy="820738"/>
              </a:xfrm>
            </p:grpSpPr>
            <p:sp>
              <p:nvSpPr>
                <p:cNvPr id="93" name="iṩlíḋê">
                  <a:extLst>
                    <a:ext uri="{FF2B5EF4-FFF2-40B4-BE49-F238E27FC236}">
                      <a16:creationId xmlns="" xmlns:a16="http://schemas.microsoft.com/office/drawing/2014/main" id="{061E725D-A068-4307-BFEA-E69E990141D4}"/>
                    </a:ext>
                  </a:extLst>
                </p:cNvPr>
                <p:cNvSpPr/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94" name="isľiďe">
                  <a:extLst>
                    <a:ext uri="{FF2B5EF4-FFF2-40B4-BE49-F238E27FC236}">
                      <a16:creationId xmlns="" xmlns:a16="http://schemas.microsoft.com/office/drawing/2014/main" id="{AE4BAC3B-A62A-42A1-AD4F-A0576A78CEAB}"/>
                    </a:ext>
                  </a:extLst>
                </p:cNvPr>
                <p:cNvSpPr/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95" name="išľiḓe">
                  <a:extLst>
                    <a:ext uri="{FF2B5EF4-FFF2-40B4-BE49-F238E27FC236}">
                      <a16:creationId xmlns="" xmlns:a16="http://schemas.microsoft.com/office/drawing/2014/main" id="{4B69B8A2-FDB4-4CFE-A321-E9687F2A84C1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96" name="i$ļíḍé">
                  <a:extLst>
                    <a:ext uri="{FF2B5EF4-FFF2-40B4-BE49-F238E27FC236}">
                      <a16:creationId xmlns="" xmlns:a16="http://schemas.microsoft.com/office/drawing/2014/main" id="{02AE9566-B275-46F2-A5A9-02E6EEAD9570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</p:grpSp>
          <p:grpSp>
            <p:nvGrpSpPr>
              <p:cNvPr id="78" name="îṩlidé">
                <a:extLst>
                  <a:ext uri="{FF2B5EF4-FFF2-40B4-BE49-F238E27FC236}">
                    <a16:creationId xmlns="" xmlns:a16="http://schemas.microsoft.com/office/drawing/2014/main" id="{FD588DEC-8862-4F6E-81F7-4F71C28D074A}"/>
                  </a:ext>
                </a:extLst>
              </p:cNvPr>
              <p:cNvGrpSpPr/>
              <p:nvPr/>
            </p:nvGrpSpPr>
            <p:grpSpPr>
              <a:xfrm>
                <a:off x="9782035" y="3298908"/>
                <a:ext cx="605229" cy="455463"/>
                <a:chOff x="971550" y="1765300"/>
                <a:chExt cx="1090613" cy="820738"/>
              </a:xfrm>
            </p:grpSpPr>
            <p:sp>
              <p:nvSpPr>
                <p:cNvPr id="89" name="iṥľíde">
                  <a:extLst>
                    <a:ext uri="{FF2B5EF4-FFF2-40B4-BE49-F238E27FC236}">
                      <a16:creationId xmlns="" xmlns:a16="http://schemas.microsoft.com/office/drawing/2014/main" id="{9B9FE96A-D87F-4F5A-870C-5945B0925254}"/>
                    </a:ext>
                  </a:extLst>
                </p:cNvPr>
                <p:cNvSpPr/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90" name="ïṣļiḋe">
                  <a:extLst>
                    <a:ext uri="{FF2B5EF4-FFF2-40B4-BE49-F238E27FC236}">
                      <a16:creationId xmlns="" xmlns:a16="http://schemas.microsoft.com/office/drawing/2014/main" id="{CFB49EE7-3C1C-470C-B0BE-F3CD33C8C0E0}"/>
                    </a:ext>
                  </a:extLst>
                </p:cNvPr>
                <p:cNvSpPr/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91" name="îśḻiďé">
                  <a:extLst>
                    <a:ext uri="{FF2B5EF4-FFF2-40B4-BE49-F238E27FC236}">
                      <a16:creationId xmlns="" xmlns:a16="http://schemas.microsoft.com/office/drawing/2014/main" id="{40948C76-DC2B-4AFF-B35C-1581BD771DF4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92" name="ïṧ1ïḓè">
                  <a:extLst>
                    <a:ext uri="{FF2B5EF4-FFF2-40B4-BE49-F238E27FC236}">
                      <a16:creationId xmlns="" xmlns:a16="http://schemas.microsoft.com/office/drawing/2014/main" id="{2CEF3B0F-3869-4A82-8997-9C6E7B830CD6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</p:grpSp>
          <p:grpSp>
            <p:nvGrpSpPr>
              <p:cNvPr id="79" name="iṥlîḋê">
                <a:extLst>
                  <a:ext uri="{FF2B5EF4-FFF2-40B4-BE49-F238E27FC236}">
                    <a16:creationId xmlns="" xmlns:a16="http://schemas.microsoft.com/office/drawing/2014/main" id="{CB41EE54-B830-4F29-B758-B8EDF3532DC3}"/>
                  </a:ext>
                </a:extLst>
              </p:cNvPr>
              <p:cNvGrpSpPr/>
              <p:nvPr/>
            </p:nvGrpSpPr>
            <p:grpSpPr>
              <a:xfrm>
                <a:off x="8337507" y="3329979"/>
                <a:ext cx="774938" cy="583179"/>
                <a:chOff x="971550" y="1765300"/>
                <a:chExt cx="1090613" cy="820738"/>
              </a:xfrm>
            </p:grpSpPr>
            <p:sp>
              <p:nvSpPr>
                <p:cNvPr id="85" name="is1ídè">
                  <a:extLst>
                    <a:ext uri="{FF2B5EF4-FFF2-40B4-BE49-F238E27FC236}">
                      <a16:creationId xmlns="" xmlns:a16="http://schemas.microsoft.com/office/drawing/2014/main" id="{2BA2E6EC-6D46-46D3-8A08-A613BFB984FC}"/>
                    </a:ext>
                  </a:extLst>
                </p:cNvPr>
                <p:cNvSpPr/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86" name="íṥḻîḋê">
                  <a:extLst>
                    <a:ext uri="{FF2B5EF4-FFF2-40B4-BE49-F238E27FC236}">
                      <a16:creationId xmlns="" xmlns:a16="http://schemas.microsoft.com/office/drawing/2014/main" id="{2F82DE97-98F7-4C48-B2D2-749136E551C1}"/>
                    </a:ext>
                  </a:extLst>
                </p:cNvPr>
                <p:cNvSpPr/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87" name="îš1íḋè">
                  <a:extLst>
                    <a:ext uri="{FF2B5EF4-FFF2-40B4-BE49-F238E27FC236}">
                      <a16:creationId xmlns="" xmlns:a16="http://schemas.microsoft.com/office/drawing/2014/main" id="{72157E4C-6DBC-4B98-B194-20A90FD11D58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88" name="îşļíḑè">
                  <a:extLst>
                    <a:ext uri="{FF2B5EF4-FFF2-40B4-BE49-F238E27FC236}">
                      <a16:creationId xmlns="" xmlns:a16="http://schemas.microsoft.com/office/drawing/2014/main" id="{49BEFB4A-8C31-4DA8-B00C-7B3512EC8834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</p:grpSp>
          <p:grpSp>
            <p:nvGrpSpPr>
              <p:cNvPr id="80" name="iS1ïḑê">
                <a:extLst>
                  <a:ext uri="{FF2B5EF4-FFF2-40B4-BE49-F238E27FC236}">
                    <a16:creationId xmlns="" xmlns:a16="http://schemas.microsoft.com/office/drawing/2014/main" id="{5F96A09A-D016-474C-A9D6-8D7252DB551A}"/>
                  </a:ext>
                </a:extLst>
              </p:cNvPr>
              <p:cNvGrpSpPr/>
              <p:nvPr/>
            </p:nvGrpSpPr>
            <p:grpSpPr>
              <a:xfrm>
                <a:off x="7896103" y="4580309"/>
                <a:ext cx="492418" cy="370567"/>
                <a:chOff x="971550" y="1765300"/>
                <a:chExt cx="1090613" cy="820738"/>
              </a:xfrm>
            </p:grpSpPr>
            <p:sp>
              <p:nvSpPr>
                <p:cNvPr id="81" name="íslïḍé">
                  <a:extLst>
                    <a:ext uri="{FF2B5EF4-FFF2-40B4-BE49-F238E27FC236}">
                      <a16:creationId xmlns="" xmlns:a16="http://schemas.microsoft.com/office/drawing/2014/main" id="{B098A93A-DF90-48A9-95FD-D35CF2C5B1C1}"/>
                    </a:ext>
                  </a:extLst>
                </p:cNvPr>
                <p:cNvSpPr/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82" name="ísḷiḋê">
                  <a:extLst>
                    <a:ext uri="{FF2B5EF4-FFF2-40B4-BE49-F238E27FC236}">
                      <a16:creationId xmlns="" xmlns:a16="http://schemas.microsoft.com/office/drawing/2014/main" id="{DFC36FC6-2146-4809-943C-C652C305A4E3}"/>
                    </a:ext>
                  </a:extLst>
                </p:cNvPr>
                <p:cNvSpPr/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83" name="iṥļiḓé">
                  <a:extLst>
                    <a:ext uri="{FF2B5EF4-FFF2-40B4-BE49-F238E27FC236}">
                      <a16:creationId xmlns="" xmlns:a16="http://schemas.microsoft.com/office/drawing/2014/main" id="{A25AD783-BAE5-4A80-87AD-4BF27DDA1CB4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84" name="iš1iḍe">
                  <a:extLst>
                    <a:ext uri="{FF2B5EF4-FFF2-40B4-BE49-F238E27FC236}">
                      <a16:creationId xmlns="" xmlns:a16="http://schemas.microsoft.com/office/drawing/2014/main" id="{0FE20289-237C-4698-A86B-1A4B35687037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 dirty="0"/>
                </a:p>
              </p:txBody>
            </p:sp>
          </p:grpSp>
        </p:grpSp>
        <p:sp>
          <p:nvSpPr>
            <p:cNvPr id="39" name="îṣļïḋé">
              <a:extLst>
                <a:ext uri="{FF2B5EF4-FFF2-40B4-BE49-F238E27FC236}">
                  <a16:creationId xmlns="" xmlns:a16="http://schemas.microsoft.com/office/drawing/2014/main" id="{B109CB6B-052B-4FF9-864F-9D1E8C2C69CB}"/>
                </a:ext>
              </a:extLst>
            </p:cNvPr>
            <p:cNvSpPr txBox="1"/>
            <p:nvPr/>
          </p:nvSpPr>
          <p:spPr>
            <a:xfrm>
              <a:off x="683368" y="1166719"/>
              <a:ext cx="5249053" cy="122413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0FC132FE-375F-4549-B538-9C01F279BAA4}"/>
                </a:ext>
              </a:extLst>
            </p:cNvPr>
            <p:cNvCxnSpPr>
              <a:cxnSpLocks/>
            </p:cNvCxnSpPr>
            <p:nvPr/>
          </p:nvCxnSpPr>
          <p:spPr>
            <a:xfrm>
              <a:off x="788591" y="2528998"/>
              <a:ext cx="5428864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îśľîḋe">
              <a:extLst>
                <a:ext uri="{FF2B5EF4-FFF2-40B4-BE49-F238E27FC236}">
                  <a16:creationId xmlns="" xmlns:a16="http://schemas.microsoft.com/office/drawing/2014/main" id="{5BDF0FB1-B3EF-4FA5-8EAE-22162EFFFF72}"/>
                </a:ext>
              </a:extLst>
            </p:cNvPr>
            <p:cNvGrpSpPr/>
            <p:nvPr/>
          </p:nvGrpSpPr>
          <p:grpSpPr>
            <a:xfrm>
              <a:off x="683366" y="2890599"/>
              <a:ext cx="5592833" cy="666411"/>
              <a:chOff x="683366" y="2890599"/>
              <a:chExt cx="5592833" cy="666411"/>
            </a:xfrm>
          </p:grpSpPr>
          <p:sp>
            <p:nvSpPr>
              <p:cNvPr id="63" name="îŝļîde">
                <a:extLst>
                  <a:ext uri="{FF2B5EF4-FFF2-40B4-BE49-F238E27FC236}">
                    <a16:creationId xmlns="" xmlns:a16="http://schemas.microsoft.com/office/drawing/2014/main" id="{CBD9F96B-B11D-4A95-B3B8-52D7B344F184}"/>
                  </a:ext>
                </a:extLst>
              </p:cNvPr>
              <p:cNvSpPr txBox="1"/>
              <p:nvPr/>
            </p:nvSpPr>
            <p:spPr>
              <a:xfrm>
                <a:off x="2348785" y="3037541"/>
                <a:ext cx="3927414" cy="359464"/>
              </a:xfrm>
              <a:prstGeom prst="rect">
                <a:avLst/>
              </a:prstGeom>
            </p:spPr>
            <p:txBody>
              <a:bodyPr vert="horz" wrap="square" lIns="108745" tIns="54373" rIns="108745" bIns="54373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64" name="iṥ1íḍe">
                <a:extLst>
                  <a:ext uri="{FF2B5EF4-FFF2-40B4-BE49-F238E27FC236}">
                    <a16:creationId xmlns="" xmlns:a16="http://schemas.microsoft.com/office/drawing/2014/main" id="{D00818D5-D839-4B3C-A835-DB6FE198A390}"/>
                  </a:ext>
                </a:extLst>
              </p:cNvPr>
              <p:cNvSpPr txBox="1"/>
              <p:nvPr/>
            </p:nvSpPr>
            <p:spPr>
              <a:xfrm>
                <a:off x="683366" y="3032026"/>
                <a:ext cx="1036704" cy="364979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grpSp>
            <p:nvGrpSpPr>
              <p:cNvPr id="65" name="ïšliďè">
                <a:extLst>
                  <a:ext uri="{FF2B5EF4-FFF2-40B4-BE49-F238E27FC236}">
                    <a16:creationId xmlns="" xmlns:a16="http://schemas.microsoft.com/office/drawing/2014/main" id="{1D6D17AC-140A-4623-9791-E53209A9A8B3}"/>
                  </a:ext>
                </a:extLst>
              </p:cNvPr>
              <p:cNvGrpSpPr/>
              <p:nvPr/>
            </p:nvGrpSpPr>
            <p:grpSpPr>
              <a:xfrm>
                <a:off x="1721670" y="2890599"/>
                <a:ext cx="623014" cy="666411"/>
                <a:chOff x="12188503" y="4014252"/>
                <a:chExt cx="4083160" cy="4086395"/>
              </a:xfrm>
            </p:grpSpPr>
            <p:grpSp>
              <p:nvGrpSpPr>
                <p:cNvPr id="66" name="îṧļíḑê">
                  <a:extLst>
                    <a:ext uri="{FF2B5EF4-FFF2-40B4-BE49-F238E27FC236}">
                      <a16:creationId xmlns="" xmlns:a16="http://schemas.microsoft.com/office/drawing/2014/main" id="{989D027C-357F-44B9-A1C4-E2D3A9744B9F}"/>
                    </a:ext>
                  </a:extLst>
                </p:cNvPr>
                <p:cNvGrpSpPr/>
                <p:nvPr/>
              </p:nvGrpSpPr>
              <p:grpSpPr>
                <a:xfrm>
                  <a:off x="12188503" y="4014252"/>
                  <a:ext cx="4083160" cy="4086395"/>
                  <a:chOff x="13330222" y="5764695"/>
                  <a:chExt cx="2321989" cy="2323829"/>
                </a:xfrm>
              </p:grpSpPr>
              <p:sp>
                <p:nvSpPr>
                  <p:cNvPr id="68" name="ïṩḷiḍé">
                    <a:extLst>
                      <a:ext uri="{FF2B5EF4-FFF2-40B4-BE49-F238E27FC236}">
                        <a16:creationId xmlns="" xmlns:a16="http://schemas.microsoft.com/office/drawing/2014/main" id="{4BF30803-91D1-40B1-A629-E193724F2D8B}"/>
                      </a:ext>
                    </a:extLst>
                  </p:cNvPr>
                  <p:cNvSpPr/>
                  <p:nvPr/>
                </p:nvSpPr>
                <p:spPr>
                  <a:xfrm rot="11840417">
                    <a:off x="13330222" y="5766832"/>
                    <a:ext cx="2321691" cy="2321692"/>
                  </a:xfrm>
                  <a:prstGeom prst="ellipse">
                    <a:avLst/>
                  </a:prstGeom>
                  <a:solidFill>
                    <a:schemeClr val="accent1">
                      <a:alpha val="4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9" name="ïṥlïḍé">
                    <a:extLst>
                      <a:ext uri="{FF2B5EF4-FFF2-40B4-BE49-F238E27FC236}">
                        <a16:creationId xmlns="" xmlns:a16="http://schemas.microsoft.com/office/drawing/2014/main" id="{061A5093-CC7A-4220-A76B-1EBEA8A3D507}"/>
                      </a:ext>
                    </a:extLst>
                  </p:cNvPr>
                  <p:cNvSpPr/>
                  <p:nvPr/>
                </p:nvSpPr>
                <p:spPr>
                  <a:xfrm rot="5422425">
                    <a:off x="13345422" y="5764398"/>
                    <a:ext cx="2306492" cy="2307086"/>
                  </a:xfrm>
                  <a:prstGeom prst="pie">
                    <a:avLst>
                      <a:gd name="adj1" fmla="val 10766470"/>
                      <a:gd name="adj2" fmla="val 937107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dist="38100" algn="ctr" rotWithShape="0">
                      <a:srgbClr val="000000">
                        <a:alpha val="18000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0" name="í$ļiḋê">
                    <a:extLst>
                      <a:ext uri="{FF2B5EF4-FFF2-40B4-BE49-F238E27FC236}">
                        <a16:creationId xmlns="" xmlns:a16="http://schemas.microsoft.com/office/drawing/2014/main" id="{E35773D9-8C32-4F95-9865-182E5E3AF72C}"/>
                      </a:ext>
                    </a:extLst>
                  </p:cNvPr>
                  <p:cNvSpPr/>
                  <p:nvPr/>
                </p:nvSpPr>
                <p:spPr>
                  <a:xfrm rot="5422425">
                    <a:off x="13578017" y="6023651"/>
                    <a:ext cx="1826101" cy="1826101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sp>
              <p:nvSpPr>
                <p:cNvPr id="67" name="iṥḷiḋè">
                  <a:extLst>
                    <a:ext uri="{FF2B5EF4-FFF2-40B4-BE49-F238E27FC236}">
                      <a16:creationId xmlns="" xmlns:a16="http://schemas.microsoft.com/office/drawing/2014/main" id="{CA35C08F-8269-4AE3-9A97-9B63E715B51D}"/>
                    </a:ext>
                  </a:extLst>
                </p:cNvPr>
                <p:cNvSpPr/>
                <p:nvPr/>
              </p:nvSpPr>
              <p:spPr bwMode="auto">
                <a:xfrm>
                  <a:off x="13746204" y="5634280"/>
                  <a:ext cx="993968" cy="985868"/>
                </a:xfrm>
                <a:custGeom>
                  <a:avLst/>
                  <a:gdLst>
                    <a:gd name="T0" fmla="*/ 381 w 417"/>
                    <a:gd name="T1" fmla="*/ 203 h 417"/>
                    <a:gd name="T2" fmla="*/ 381 w 417"/>
                    <a:gd name="T3" fmla="*/ 203 h 417"/>
                    <a:gd name="T4" fmla="*/ 416 w 417"/>
                    <a:gd name="T5" fmla="*/ 141 h 417"/>
                    <a:gd name="T6" fmla="*/ 408 w 417"/>
                    <a:gd name="T7" fmla="*/ 106 h 417"/>
                    <a:gd name="T8" fmla="*/ 337 w 417"/>
                    <a:gd name="T9" fmla="*/ 79 h 417"/>
                    <a:gd name="T10" fmla="*/ 319 w 417"/>
                    <a:gd name="T11" fmla="*/ 17 h 417"/>
                    <a:gd name="T12" fmla="*/ 275 w 417"/>
                    <a:gd name="T13" fmla="*/ 0 h 417"/>
                    <a:gd name="T14" fmla="*/ 213 w 417"/>
                    <a:gd name="T15" fmla="*/ 35 h 417"/>
                    <a:gd name="T16" fmla="*/ 151 w 417"/>
                    <a:gd name="T17" fmla="*/ 0 h 417"/>
                    <a:gd name="T18" fmla="*/ 107 w 417"/>
                    <a:gd name="T19" fmla="*/ 17 h 417"/>
                    <a:gd name="T20" fmla="*/ 89 w 417"/>
                    <a:gd name="T21" fmla="*/ 79 h 417"/>
                    <a:gd name="T22" fmla="*/ 18 w 417"/>
                    <a:gd name="T23" fmla="*/ 106 h 417"/>
                    <a:gd name="T24" fmla="*/ 0 w 417"/>
                    <a:gd name="T25" fmla="*/ 141 h 417"/>
                    <a:gd name="T26" fmla="*/ 44 w 417"/>
                    <a:gd name="T27" fmla="*/ 203 h 417"/>
                    <a:gd name="T28" fmla="*/ 0 w 417"/>
                    <a:gd name="T29" fmla="*/ 275 h 417"/>
                    <a:gd name="T30" fmla="*/ 18 w 417"/>
                    <a:gd name="T31" fmla="*/ 310 h 417"/>
                    <a:gd name="T32" fmla="*/ 89 w 417"/>
                    <a:gd name="T33" fmla="*/ 328 h 417"/>
                    <a:gd name="T34" fmla="*/ 107 w 417"/>
                    <a:gd name="T35" fmla="*/ 398 h 417"/>
                    <a:gd name="T36" fmla="*/ 151 w 417"/>
                    <a:gd name="T37" fmla="*/ 416 h 417"/>
                    <a:gd name="T38" fmla="*/ 213 w 417"/>
                    <a:gd name="T39" fmla="*/ 372 h 417"/>
                    <a:gd name="T40" fmla="*/ 275 w 417"/>
                    <a:gd name="T41" fmla="*/ 416 h 417"/>
                    <a:gd name="T42" fmla="*/ 319 w 417"/>
                    <a:gd name="T43" fmla="*/ 398 h 417"/>
                    <a:gd name="T44" fmla="*/ 337 w 417"/>
                    <a:gd name="T45" fmla="*/ 328 h 417"/>
                    <a:gd name="T46" fmla="*/ 408 w 417"/>
                    <a:gd name="T47" fmla="*/ 310 h 417"/>
                    <a:gd name="T48" fmla="*/ 416 w 417"/>
                    <a:gd name="T49" fmla="*/ 265 h 417"/>
                    <a:gd name="T50" fmla="*/ 381 w 417"/>
                    <a:gd name="T51" fmla="*/ 203 h 417"/>
                    <a:gd name="T52" fmla="*/ 213 w 417"/>
                    <a:gd name="T53" fmla="*/ 292 h 417"/>
                    <a:gd name="T54" fmla="*/ 213 w 417"/>
                    <a:gd name="T55" fmla="*/ 292 h 417"/>
                    <a:gd name="T56" fmla="*/ 125 w 417"/>
                    <a:gd name="T57" fmla="*/ 203 h 417"/>
                    <a:gd name="T58" fmla="*/ 213 w 417"/>
                    <a:gd name="T59" fmla="*/ 115 h 417"/>
                    <a:gd name="T60" fmla="*/ 301 w 417"/>
                    <a:gd name="T61" fmla="*/ 203 h 417"/>
                    <a:gd name="T62" fmla="*/ 213 w 417"/>
                    <a:gd name="T63" fmla="*/ 292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17" h="417">
                      <a:moveTo>
                        <a:pt x="381" y="203"/>
                      </a:moveTo>
                      <a:lnTo>
                        <a:pt x="381" y="203"/>
                      </a:lnTo>
                      <a:cubicBezTo>
                        <a:pt x="381" y="177"/>
                        <a:pt x="399" y="159"/>
                        <a:pt x="416" y="141"/>
                      </a:cubicBezTo>
                      <a:cubicBezTo>
                        <a:pt x="416" y="132"/>
                        <a:pt x="408" y="115"/>
                        <a:pt x="408" y="106"/>
                      </a:cubicBezTo>
                      <a:cubicBezTo>
                        <a:pt x="372" y="115"/>
                        <a:pt x="354" y="97"/>
                        <a:pt x="337" y="79"/>
                      </a:cubicBezTo>
                      <a:cubicBezTo>
                        <a:pt x="319" y="62"/>
                        <a:pt x="310" y="44"/>
                        <a:pt x="319" y="17"/>
                      </a:cubicBezTo>
                      <a:cubicBezTo>
                        <a:pt x="310" y="9"/>
                        <a:pt x="293" y="0"/>
                        <a:pt x="275" y="0"/>
                      </a:cubicBezTo>
                      <a:cubicBezTo>
                        <a:pt x="266" y="17"/>
                        <a:pt x="240" y="35"/>
                        <a:pt x="213" y="35"/>
                      </a:cubicBezTo>
                      <a:cubicBezTo>
                        <a:pt x="187" y="35"/>
                        <a:pt x="160" y="17"/>
                        <a:pt x="151" y="0"/>
                      </a:cubicBezTo>
                      <a:cubicBezTo>
                        <a:pt x="133" y="0"/>
                        <a:pt x="116" y="9"/>
                        <a:pt x="107" y="17"/>
                      </a:cubicBezTo>
                      <a:cubicBezTo>
                        <a:pt x="116" y="44"/>
                        <a:pt x="107" y="62"/>
                        <a:pt x="89" y="79"/>
                      </a:cubicBezTo>
                      <a:cubicBezTo>
                        <a:pt x="72" y="97"/>
                        <a:pt x="44" y="115"/>
                        <a:pt x="18" y="106"/>
                      </a:cubicBezTo>
                      <a:cubicBezTo>
                        <a:pt x="18" y="115"/>
                        <a:pt x="9" y="132"/>
                        <a:pt x="0" y="141"/>
                      </a:cubicBezTo>
                      <a:cubicBezTo>
                        <a:pt x="27" y="159"/>
                        <a:pt x="44" y="177"/>
                        <a:pt x="44" y="203"/>
                      </a:cubicBezTo>
                      <a:cubicBezTo>
                        <a:pt x="44" y="230"/>
                        <a:pt x="27" y="256"/>
                        <a:pt x="0" y="275"/>
                      </a:cubicBezTo>
                      <a:cubicBezTo>
                        <a:pt x="9" y="283"/>
                        <a:pt x="18" y="301"/>
                        <a:pt x="18" y="310"/>
                      </a:cubicBezTo>
                      <a:cubicBezTo>
                        <a:pt x="44" y="310"/>
                        <a:pt x="72" y="310"/>
                        <a:pt x="89" y="328"/>
                      </a:cubicBezTo>
                      <a:cubicBezTo>
                        <a:pt x="107" y="345"/>
                        <a:pt x="116" y="372"/>
                        <a:pt x="107" y="398"/>
                      </a:cubicBezTo>
                      <a:cubicBezTo>
                        <a:pt x="116" y="407"/>
                        <a:pt x="133" y="407"/>
                        <a:pt x="151" y="416"/>
                      </a:cubicBezTo>
                      <a:cubicBezTo>
                        <a:pt x="160" y="389"/>
                        <a:pt x="187" y="372"/>
                        <a:pt x="213" y="372"/>
                      </a:cubicBezTo>
                      <a:cubicBezTo>
                        <a:pt x="240" y="372"/>
                        <a:pt x="266" y="389"/>
                        <a:pt x="275" y="416"/>
                      </a:cubicBezTo>
                      <a:cubicBezTo>
                        <a:pt x="293" y="407"/>
                        <a:pt x="310" y="407"/>
                        <a:pt x="319" y="398"/>
                      </a:cubicBezTo>
                      <a:cubicBezTo>
                        <a:pt x="310" y="372"/>
                        <a:pt x="319" y="345"/>
                        <a:pt x="337" y="328"/>
                      </a:cubicBezTo>
                      <a:cubicBezTo>
                        <a:pt x="354" y="310"/>
                        <a:pt x="372" y="301"/>
                        <a:pt x="408" y="310"/>
                      </a:cubicBezTo>
                      <a:cubicBezTo>
                        <a:pt x="408" y="292"/>
                        <a:pt x="416" y="283"/>
                        <a:pt x="416" y="265"/>
                      </a:cubicBezTo>
                      <a:cubicBezTo>
                        <a:pt x="399" y="256"/>
                        <a:pt x="381" y="230"/>
                        <a:pt x="381" y="203"/>
                      </a:cubicBezTo>
                      <a:close/>
                      <a:moveTo>
                        <a:pt x="213" y="292"/>
                      </a:moveTo>
                      <a:lnTo>
                        <a:pt x="213" y="292"/>
                      </a:lnTo>
                      <a:cubicBezTo>
                        <a:pt x="160" y="292"/>
                        <a:pt x="125" y="256"/>
                        <a:pt x="125" y="203"/>
                      </a:cubicBezTo>
                      <a:cubicBezTo>
                        <a:pt x="125" y="159"/>
                        <a:pt x="160" y="115"/>
                        <a:pt x="213" y="115"/>
                      </a:cubicBezTo>
                      <a:cubicBezTo>
                        <a:pt x="266" y="115"/>
                        <a:pt x="301" y="159"/>
                        <a:pt x="301" y="203"/>
                      </a:cubicBezTo>
                      <a:cubicBezTo>
                        <a:pt x="301" y="256"/>
                        <a:pt x="266" y="292"/>
                        <a:pt x="213" y="29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</p:grpSp>
        </p:grpSp>
        <p:grpSp>
          <p:nvGrpSpPr>
            <p:cNvPr id="42" name="íSḻíḑè">
              <a:extLst>
                <a:ext uri="{FF2B5EF4-FFF2-40B4-BE49-F238E27FC236}">
                  <a16:creationId xmlns="" xmlns:a16="http://schemas.microsoft.com/office/drawing/2014/main" id="{38607CF0-5931-4A43-B918-B88594856D8B}"/>
                </a:ext>
              </a:extLst>
            </p:cNvPr>
            <p:cNvGrpSpPr/>
            <p:nvPr/>
          </p:nvGrpSpPr>
          <p:grpSpPr>
            <a:xfrm>
              <a:off x="683366" y="4175657"/>
              <a:ext cx="5534089" cy="666411"/>
              <a:chOff x="683366" y="4175657"/>
              <a:chExt cx="5534089" cy="666411"/>
            </a:xfrm>
          </p:grpSpPr>
          <p:sp>
            <p:nvSpPr>
              <p:cNvPr id="55" name="íśľîde">
                <a:extLst>
                  <a:ext uri="{FF2B5EF4-FFF2-40B4-BE49-F238E27FC236}">
                    <a16:creationId xmlns="" xmlns:a16="http://schemas.microsoft.com/office/drawing/2014/main" id="{995935C9-1EE7-43C5-92A3-F92F4C45FDAD}"/>
                  </a:ext>
                </a:extLst>
              </p:cNvPr>
              <p:cNvSpPr txBox="1"/>
              <p:nvPr/>
            </p:nvSpPr>
            <p:spPr>
              <a:xfrm>
                <a:off x="2290041" y="4313978"/>
                <a:ext cx="3927414" cy="368085"/>
              </a:xfrm>
              <a:prstGeom prst="rect">
                <a:avLst/>
              </a:prstGeom>
            </p:spPr>
            <p:txBody>
              <a:bodyPr vert="horz" wrap="square" lIns="108745" tIns="54373" rIns="108745" bIns="54373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56" name="îŝľidê">
                <a:extLst>
                  <a:ext uri="{FF2B5EF4-FFF2-40B4-BE49-F238E27FC236}">
                    <a16:creationId xmlns="" xmlns:a16="http://schemas.microsoft.com/office/drawing/2014/main" id="{98EACEBB-F5D1-49F8-8DF2-1FBC996C73E5}"/>
                  </a:ext>
                </a:extLst>
              </p:cNvPr>
              <p:cNvSpPr txBox="1"/>
              <p:nvPr/>
            </p:nvSpPr>
            <p:spPr>
              <a:xfrm>
                <a:off x="683366" y="4313978"/>
                <a:ext cx="1036704" cy="368085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grpSp>
            <p:nvGrpSpPr>
              <p:cNvPr id="57" name="îšļíḑè">
                <a:extLst>
                  <a:ext uri="{FF2B5EF4-FFF2-40B4-BE49-F238E27FC236}">
                    <a16:creationId xmlns="" xmlns:a16="http://schemas.microsoft.com/office/drawing/2014/main" id="{6BC5B489-645F-4D2D-AAD2-D9E330B222EC}"/>
                  </a:ext>
                </a:extLst>
              </p:cNvPr>
              <p:cNvGrpSpPr/>
              <p:nvPr/>
            </p:nvGrpSpPr>
            <p:grpSpPr>
              <a:xfrm>
                <a:off x="1721670" y="4175657"/>
                <a:ext cx="623014" cy="666411"/>
                <a:chOff x="12188503" y="4014252"/>
                <a:chExt cx="4083160" cy="4086395"/>
              </a:xfrm>
            </p:grpSpPr>
            <p:grpSp>
              <p:nvGrpSpPr>
                <p:cNvPr id="58" name="ïṧľiḑè">
                  <a:extLst>
                    <a:ext uri="{FF2B5EF4-FFF2-40B4-BE49-F238E27FC236}">
                      <a16:creationId xmlns="" xmlns:a16="http://schemas.microsoft.com/office/drawing/2014/main" id="{BA96BA2F-E176-4077-B749-EFC0614020B4}"/>
                    </a:ext>
                  </a:extLst>
                </p:cNvPr>
                <p:cNvGrpSpPr/>
                <p:nvPr/>
              </p:nvGrpSpPr>
              <p:grpSpPr>
                <a:xfrm>
                  <a:off x="12188503" y="4014252"/>
                  <a:ext cx="4083160" cy="4086395"/>
                  <a:chOff x="13330222" y="5764695"/>
                  <a:chExt cx="2321989" cy="2323829"/>
                </a:xfrm>
              </p:grpSpPr>
              <p:sp>
                <p:nvSpPr>
                  <p:cNvPr id="60" name="íṥlïdé">
                    <a:extLst>
                      <a:ext uri="{FF2B5EF4-FFF2-40B4-BE49-F238E27FC236}">
                        <a16:creationId xmlns="" xmlns:a16="http://schemas.microsoft.com/office/drawing/2014/main" id="{1404165A-6964-4A74-B20F-FEF7DA24EE82}"/>
                      </a:ext>
                    </a:extLst>
                  </p:cNvPr>
                  <p:cNvSpPr/>
                  <p:nvPr/>
                </p:nvSpPr>
                <p:spPr>
                  <a:xfrm rot="11840417">
                    <a:off x="13330222" y="5766832"/>
                    <a:ext cx="2321691" cy="2321692"/>
                  </a:xfrm>
                  <a:prstGeom prst="ellipse">
                    <a:avLst/>
                  </a:prstGeom>
                  <a:solidFill>
                    <a:schemeClr val="accent2">
                      <a:alpha val="4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1" name="íşľïḍê">
                    <a:extLst>
                      <a:ext uri="{FF2B5EF4-FFF2-40B4-BE49-F238E27FC236}">
                        <a16:creationId xmlns="" xmlns:a16="http://schemas.microsoft.com/office/drawing/2014/main" id="{4A739202-65CC-46F9-90F0-C15D5AE249A0}"/>
                      </a:ext>
                    </a:extLst>
                  </p:cNvPr>
                  <p:cNvSpPr/>
                  <p:nvPr/>
                </p:nvSpPr>
                <p:spPr>
                  <a:xfrm rot="5422425">
                    <a:off x="13345422" y="5764398"/>
                    <a:ext cx="2306492" cy="2307086"/>
                  </a:xfrm>
                  <a:prstGeom prst="pie">
                    <a:avLst>
                      <a:gd name="adj1" fmla="val 10766470"/>
                      <a:gd name="adj2" fmla="val 9371070"/>
                    </a:avLst>
                  </a:prstGeom>
                  <a:solidFill>
                    <a:schemeClr val="accent2"/>
                  </a:solidFill>
                  <a:ln>
                    <a:noFill/>
                  </a:ln>
                  <a:effectLst>
                    <a:outerShdw dist="38100" algn="ctr" rotWithShape="0">
                      <a:srgbClr val="000000">
                        <a:alpha val="18000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2" name="íšľíḋê">
                    <a:extLst>
                      <a:ext uri="{FF2B5EF4-FFF2-40B4-BE49-F238E27FC236}">
                        <a16:creationId xmlns="" xmlns:a16="http://schemas.microsoft.com/office/drawing/2014/main" id="{7BBC9FC8-C2E3-4DB8-A28E-F915B02ACC94}"/>
                      </a:ext>
                    </a:extLst>
                  </p:cNvPr>
                  <p:cNvSpPr/>
                  <p:nvPr/>
                </p:nvSpPr>
                <p:spPr>
                  <a:xfrm rot="5422425">
                    <a:off x="13578017" y="6023651"/>
                    <a:ext cx="1826101" cy="1826101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sp>
              <p:nvSpPr>
                <p:cNvPr id="59" name="íšliḓe">
                  <a:extLst>
                    <a:ext uri="{FF2B5EF4-FFF2-40B4-BE49-F238E27FC236}">
                      <a16:creationId xmlns="" xmlns:a16="http://schemas.microsoft.com/office/drawing/2014/main" id="{EEFE390C-B714-44AC-A5D7-E1AE74B52169}"/>
                    </a:ext>
                  </a:extLst>
                </p:cNvPr>
                <p:cNvSpPr/>
                <p:nvPr/>
              </p:nvSpPr>
              <p:spPr bwMode="auto">
                <a:xfrm>
                  <a:off x="13746204" y="5634280"/>
                  <a:ext cx="993968" cy="985868"/>
                </a:xfrm>
                <a:custGeom>
                  <a:avLst/>
                  <a:gdLst>
                    <a:gd name="T0" fmla="*/ 381 w 417"/>
                    <a:gd name="T1" fmla="*/ 203 h 417"/>
                    <a:gd name="T2" fmla="*/ 381 w 417"/>
                    <a:gd name="T3" fmla="*/ 203 h 417"/>
                    <a:gd name="T4" fmla="*/ 416 w 417"/>
                    <a:gd name="T5" fmla="*/ 141 h 417"/>
                    <a:gd name="T6" fmla="*/ 408 w 417"/>
                    <a:gd name="T7" fmla="*/ 106 h 417"/>
                    <a:gd name="T8" fmla="*/ 337 w 417"/>
                    <a:gd name="T9" fmla="*/ 79 h 417"/>
                    <a:gd name="T10" fmla="*/ 319 w 417"/>
                    <a:gd name="T11" fmla="*/ 17 h 417"/>
                    <a:gd name="T12" fmla="*/ 275 w 417"/>
                    <a:gd name="T13" fmla="*/ 0 h 417"/>
                    <a:gd name="T14" fmla="*/ 213 w 417"/>
                    <a:gd name="T15" fmla="*/ 35 h 417"/>
                    <a:gd name="T16" fmla="*/ 151 w 417"/>
                    <a:gd name="T17" fmla="*/ 0 h 417"/>
                    <a:gd name="T18" fmla="*/ 107 w 417"/>
                    <a:gd name="T19" fmla="*/ 17 h 417"/>
                    <a:gd name="T20" fmla="*/ 89 w 417"/>
                    <a:gd name="T21" fmla="*/ 79 h 417"/>
                    <a:gd name="T22" fmla="*/ 18 w 417"/>
                    <a:gd name="T23" fmla="*/ 106 h 417"/>
                    <a:gd name="T24" fmla="*/ 0 w 417"/>
                    <a:gd name="T25" fmla="*/ 141 h 417"/>
                    <a:gd name="T26" fmla="*/ 44 w 417"/>
                    <a:gd name="T27" fmla="*/ 203 h 417"/>
                    <a:gd name="T28" fmla="*/ 0 w 417"/>
                    <a:gd name="T29" fmla="*/ 275 h 417"/>
                    <a:gd name="T30" fmla="*/ 18 w 417"/>
                    <a:gd name="T31" fmla="*/ 310 h 417"/>
                    <a:gd name="T32" fmla="*/ 89 w 417"/>
                    <a:gd name="T33" fmla="*/ 328 h 417"/>
                    <a:gd name="T34" fmla="*/ 107 w 417"/>
                    <a:gd name="T35" fmla="*/ 398 h 417"/>
                    <a:gd name="T36" fmla="*/ 151 w 417"/>
                    <a:gd name="T37" fmla="*/ 416 h 417"/>
                    <a:gd name="T38" fmla="*/ 213 w 417"/>
                    <a:gd name="T39" fmla="*/ 372 h 417"/>
                    <a:gd name="T40" fmla="*/ 275 w 417"/>
                    <a:gd name="T41" fmla="*/ 416 h 417"/>
                    <a:gd name="T42" fmla="*/ 319 w 417"/>
                    <a:gd name="T43" fmla="*/ 398 h 417"/>
                    <a:gd name="T44" fmla="*/ 337 w 417"/>
                    <a:gd name="T45" fmla="*/ 328 h 417"/>
                    <a:gd name="T46" fmla="*/ 408 w 417"/>
                    <a:gd name="T47" fmla="*/ 310 h 417"/>
                    <a:gd name="T48" fmla="*/ 416 w 417"/>
                    <a:gd name="T49" fmla="*/ 265 h 417"/>
                    <a:gd name="T50" fmla="*/ 381 w 417"/>
                    <a:gd name="T51" fmla="*/ 203 h 417"/>
                    <a:gd name="T52" fmla="*/ 213 w 417"/>
                    <a:gd name="T53" fmla="*/ 292 h 417"/>
                    <a:gd name="T54" fmla="*/ 213 w 417"/>
                    <a:gd name="T55" fmla="*/ 292 h 417"/>
                    <a:gd name="T56" fmla="*/ 125 w 417"/>
                    <a:gd name="T57" fmla="*/ 203 h 417"/>
                    <a:gd name="T58" fmla="*/ 213 w 417"/>
                    <a:gd name="T59" fmla="*/ 115 h 417"/>
                    <a:gd name="T60" fmla="*/ 301 w 417"/>
                    <a:gd name="T61" fmla="*/ 203 h 417"/>
                    <a:gd name="T62" fmla="*/ 213 w 417"/>
                    <a:gd name="T63" fmla="*/ 292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17" h="417">
                      <a:moveTo>
                        <a:pt x="381" y="203"/>
                      </a:moveTo>
                      <a:lnTo>
                        <a:pt x="381" y="203"/>
                      </a:lnTo>
                      <a:cubicBezTo>
                        <a:pt x="381" y="177"/>
                        <a:pt x="399" y="159"/>
                        <a:pt x="416" y="141"/>
                      </a:cubicBezTo>
                      <a:cubicBezTo>
                        <a:pt x="416" y="132"/>
                        <a:pt x="408" y="115"/>
                        <a:pt x="408" y="106"/>
                      </a:cubicBezTo>
                      <a:cubicBezTo>
                        <a:pt x="372" y="115"/>
                        <a:pt x="354" y="97"/>
                        <a:pt x="337" y="79"/>
                      </a:cubicBezTo>
                      <a:cubicBezTo>
                        <a:pt x="319" y="62"/>
                        <a:pt x="310" y="44"/>
                        <a:pt x="319" y="17"/>
                      </a:cubicBezTo>
                      <a:cubicBezTo>
                        <a:pt x="310" y="9"/>
                        <a:pt x="293" y="0"/>
                        <a:pt x="275" y="0"/>
                      </a:cubicBezTo>
                      <a:cubicBezTo>
                        <a:pt x="266" y="17"/>
                        <a:pt x="240" y="35"/>
                        <a:pt x="213" y="35"/>
                      </a:cubicBezTo>
                      <a:cubicBezTo>
                        <a:pt x="187" y="35"/>
                        <a:pt x="160" y="17"/>
                        <a:pt x="151" y="0"/>
                      </a:cubicBezTo>
                      <a:cubicBezTo>
                        <a:pt x="133" y="0"/>
                        <a:pt x="116" y="9"/>
                        <a:pt x="107" y="17"/>
                      </a:cubicBezTo>
                      <a:cubicBezTo>
                        <a:pt x="116" y="44"/>
                        <a:pt x="107" y="62"/>
                        <a:pt x="89" y="79"/>
                      </a:cubicBezTo>
                      <a:cubicBezTo>
                        <a:pt x="72" y="97"/>
                        <a:pt x="44" y="115"/>
                        <a:pt x="18" y="106"/>
                      </a:cubicBezTo>
                      <a:cubicBezTo>
                        <a:pt x="18" y="115"/>
                        <a:pt x="9" y="132"/>
                        <a:pt x="0" y="141"/>
                      </a:cubicBezTo>
                      <a:cubicBezTo>
                        <a:pt x="27" y="159"/>
                        <a:pt x="44" y="177"/>
                        <a:pt x="44" y="203"/>
                      </a:cubicBezTo>
                      <a:cubicBezTo>
                        <a:pt x="44" y="230"/>
                        <a:pt x="27" y="256"/>
                        <a:pt x="0" y="275"/>
                      </a:cubicBezTo>
                      <a:cubicBezTo>
                        <a:pt x="9" y="283"/>
                        <a:pt x="18" y="301"/>
                        <a:pt x="18" y="310"/>
                      </a:cubicBezTo>
                      <a:cubicBezTo>
                        <a:pt x="44" y="310"/>
                        <a:pt x="72" y="310"/>
                        <a:pt x="89" y="328"/>
                      </a:cubicBezTo>
                      <a:cubicBezTo>
                        <a:pt x="107" y="345"/>
                        <a:pt x="116" y="372"/>
                        <a:pt x="107" y="398"/>
                      </a:cubicBezTo>
                      <a:cubicBezTo>
                        <a:pt x="116" y="407"/>
                        <a:pt x="133" y="407"/>
                        <a:pt x="151" y="416"/>
                      </a:cubicBezTo>
                      <a:cubicBezTo>
                        <a:pt x="160" y="389"/>
                        <a:pt x="187" y="372"/>
                        <a:pt x="213" y="372"/>
                      </a:cubicBezTo>
                      <a:cubicBezTo>
                        <a:pt x="240" y="372"/>
                        <a:pt x="266" y="389"/>
                        <a:pt x="275" y="416"/>
                      </a:cubicBezTo>
                      <a:cubicBezTo>
                        <a:pt x="293" y="407"/>
                        <a:pt x="310" y="407"/>
                        <a:pt x="319" y="398"/>
                      </a:cubicBezTo>
                      <a:cubicBezTo>
                        <a:pt x="310" y="372"/>
                        <a:pt x="319" y="345"/>
                        <a:pt x="337" y="328"/>
                      </a:cubicBezTo>
                      <a:cubicBezTo>
                        <a:pt x="354" y="310"/>
                        <a:pt x="372" y="301"/>
                        <a:pt x="408" y="310"/>
                      </a:cubicBezTo>
                      <a:cubicBezTo>
                        <a:pt x="408" y="292"/>
                        <a:pt x="416" y="283"/>
                        <a:pt x="416" y="265"/>
                      </a:cubicBezTo>
                      <a:cubicBezTo>
                        <a:pt x="399" y="256"/>
                        <a:pt x="381" y="230"/>
                        <a:pt x="381" y="203"/>
                      </a:cubicBezTo>
                      <a:close/>
                      <a:moveTo>
                        <a:pt x="213" y="292"/>
                      </a:moveTo>
                      <a:lnTo>
                        <a:pt x="213" y="292"/>
                      </a:lnTo>
                      <a:cubicBezTo>
                        <a:pt x="160" y="292"/>
                        <a:pt x="125" y="256"/>
                        <a:pt x="125" y="203"/>
                      </a:cubicBezTo>
                      <a:cubicBezTo>
                        <a:pt x="125" y="159"/>
                        <a:pt x="160" y="115"/>
                        <a:pt x="213" y="115"/>
                      </a:cubicBezTo>
                      <a:cubicBezTo>
                        <a:pt x="266" y="115"/>
                        <a:pt x="301" y="159"/>
                        <a:pt x="301" y="203"/>
                      </a:cubicBezTo>
                      <a:cubicBezTo>
                        <a:pt x="301" y="256"/>
                        <a:pt x="266" y="292"/>
                        <a:pt x="213" y="29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</p:grpSp>
        </p:grpSp>
        <p:grpSp>
          <p:nvGrpSpPr>
            <p:cNvPr id="43" name="ïşlidè">
              <a:extLst>
                <a:ext uri="{FF2B5EF4-FFF2-40B4-BE49-F238E27FC236}">
                  <a16:creationId xmlns="" xmlns:a16="http://schemas.microsoft.com/office/drawing/2014/main" id="{4649BB06-E98E-4D4D-8B42-61857CD1D038}"/>
                </a:ext>
              </a:extLst>
            </p:cNvPr>
            <p:cNvGrpSpPr/>
            <p:nvPr/>
          </p:nvGrpSpPr>
          <p:grpSpPr>
            <a:xfrm>
              <a:off x="683367" y="5460715"/>
              <a:ext cx="5592832" cy="666411"/>
              <a:chOff x="683367" y="5460715"/>
              <a:chExt cx="5592832" cy="666411"/>
            </a:xfrm>
          </p:grpSpPr>
          <p:sp>
            <p:nvSpPr>
              <p:cNvPr id="47" name="íśļiḋé">
                <a:extLst>
                  <a:ext uri="{FF2B5EF4-FFF2-40B4-BE49-F238E27FC236}">
                    <a16:creationId xmlns="" xmlns:a16="http://schemas.microsoft.com/office/drawing/2014/main" id="{0E97D467-318D-4884-9DEF-A685586B612B}"/>
                  </a:ext>
                </a:extLst>
              </p:cNvPr>
              <p:cNvSpPr txBox="1"/>
              <p:nvPr/>
            </p:nvSpPr>
            <p:spPr>
              <a:xfrm>
                <a:off x="2348785" y="5602142"/>
                <a:ext cx="3927414" cy="364979"/>
              </a:xfrm>
              <a:prstGeom prst="rect">
                <a:avLst/>
              </a:prstGeom>
            </p:spPr>
            <p:txBody>
              <a:bodyPr vert="horz" wrap="square" lIns="108745" tIns="54373" rIns="108745" bIns="54373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48" name="i$1îďé">
                <a:extLst>
                  <a:ext uri="{FF2B5EF4-FFF2-40B4-BE49-F238E27FC236}">
                    <a16:creationId xmlns="" xmlns:a16="http://schemas.microsoft.com/office/drawing/2014/main" id="{93A22D74-58B4-4DD3-988B-5A1FF22786C1}"/>
                  </a:ext>
                </a:extLst>
              </p:cNvPr>
              <p:cNvSpPr txBox="1"/>
              <p:nvPr/>
            </p:nvSpPr>
            <p:spPr>
              <a:xfrm>
                <a:off x="683367" y="5602142"/>
                <a:ext cx="1036704" cy="364979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grpSp>
            <p:nvGrpSpPr>
              <p:cNvPr id="49" name="íSļïḋè">
                <a:extLst>
                  <a:ext uri="{FF2B5EF4-FFF2-40B4-BE49-F238E27FC236}">
                    <a16:creationId xmlns="" xmlns:a16="http://schemas.microsoft.com/office/drawing/2014/main" id="{03141AB5-9AA7-4838-A090-ED334F41A454}"/>
                  </a:ext>
                </a:extLst>
              </p:cNvPr>
              <p:cNvGrpSpPr/>
              <p:nvPr/>
            </p:nvGrpSpPr>
            <p:grpSpPr>
              <a:xfrm>
                <a:off x="1721669" y="5460715"/>
                <a:ext cx="623015" cy="666411"/>
                <a:chOff x="12188503" y="4014252"/>
                <a:chExt cx="4083167" cy="4086395"/>
              </a:xfrm>
            </p:grpSpPr>
            <p:grpSp>
              <p:nvGrpSpPr>
                <p:cNvPr id="50" name="íṧľiḑé">
                  <a:extLst>
                    <a:ext uri="{FF2B5EF4-FFF2-40B4-BE49-F238E27FC236}">
                      <a16:creationId xmlns="" xmlns:a16="http://schemas.microsoft.com/office/drawing/2014/main" id="{CF1D36EA-1500-43F7-9DDC-E16FAE35956E}"/>
                    </a:ext>
                  </a:extLst>
                </p:cNvPr>
                <p:cNvGrpSpPr/>
                <p:nvPr/>
              </p:nvGrpSpPr>
              <p:grpSpPr>
                <a:xfrm>
                  <a:off x="12188503" y="4014252"/>
                  <a:ext cx="4083167" cy="4086395"/>
                  <a:chOff x="13330222" y="5764695"/>
                  <a:chExt cx="2321993" cy="2323829"/>
                </a:xfrm>
              </p:grpSpPr>
              <p:sp>
                <p:nvSpPr>
                  <p:cNvPr id="52" name="îsļiḑè">
                    <a:extLst>
                      <a:ext uri="{FF2B5EF4-FFF2-40B4-BE49-F238E27FC236}">
                        <a16:creationId xmlns="" xmlns:a16="http://schemas.microsoft.com/office/drawing/2014/main" id="{AF52A1CF-8EFA-4304-B5BC-704368372B3D}"/>
                      </a:ext>
                    </a:extLst>
                  </p:cNvPr>
                  <p:cNvSpPr/>
                  <p:nvPr/>
                </p:nvSpPr>
                <p:spPr>
                  <a:xfrm rot="11840417">
                    <a:off x="13330222" y="5766832"/>
                    <a:ext cx="2321691" cy="2321692"/>
                  </a:xfrm>
                  <a:prstGeom prst="ellipse">
                    <a:avLst/>
                  </a:prstGeom>
                  <a:solidFill>
                    <a:schemeClr val="accent3">
                      <a:alpha val="4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3" name="iṣḻíde">
                    <a:extLst>
                      <a:ext uri="{FF2B5EF4-FFF2-40B4-BE49-F238E27FC236}">
                        <a16:creationId xmlns="" xmlns:a16="http://schemas.microsoft.com/office/drawing/2014/main" id="{3F3BEC88-7080-41A7-A1A9-F0F27A1321FB}"/>
                      </a:ext>
                    </a:extLst>
                  </p:cNvPr>
                  <p:cNvSpPr/>
                  <p:nvPr/>
                </p:nvSpPr>
                <p:spPr>
                  <a:xfrm rot="5422425">
                    <a:off x="13345427" y="5764398"/>
                    <a:ext cx="2306492" cy="2307085"/>
                  </a:xfrm>
                  <a:prstGeom prst="pie">
                    <a:avLst>
                      <a:gd name="adj1" fmla="val 10766470"/>
                      <a:gd name="adj2" fmla="val 9371070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  <a:effectLst>
                    <a:outerShdw dist="38100" algn="ctr" rotWithShape="0">
                      <a:srgbClr val="000000">
                        <a:alpha val="18000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4" name="ïṡľîḓè">
                    <a:extLst>
                      <a:ext uri="{FF2B5EF4-FFF2-40B4-BE49-F238E27FC236}">
                        <a16:creationId xmlns="" xmlns:a16="http://schemas.microsoft.com/office/drawing/2014/main" id="{2F6B4389-E8C0-4ADF-ABCA-D1031FFE75AF}"/>
                      </a:ext>
                    </a:extLst>
                  </p:cNvPr>
                  <p:cNvSpPr/>
                  <p:nvPr/>
                </p:nvSpPr>
                <p:spPr>
                  <a:xfrm rot="5422425">
                    <a:off x="13578017" y="6023651"/>
                    <a:ext cx="1826101" cy="1826101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sp>
              <p:nvSpPr>
                <p:cNvPr id="51" name="ïsḷiḑé">
                  <a:extLst>
                    <a:ext uri="{FF2B5EF4-FFF2-40B4-BE49-F238E27FC236}">
                      <a16:creationId xmlns="" xmlns:a16="http://schemas.microsoft.com/office/drawing/2014/main" id="{857FC1E5-7163-4251-9682-42F088131020}"/>
                    </a:ext>
                  </a:extLst>
                </p:cNvPr>
                <p:cNvSpPr/>
                <p:nvPr/>
              </p:nvSpPr>
              <p:spPr bwMode="auto">
                <a:xfrm>
                  <a:off x="13746204" y="5634280"/>
                  <a:ext cx="993968" cy="985868"/>
                </a:xfrm>
                <a:custGeom>
                  <a:avLst/>
                  <a:gdLst>
                    <a:gd name="T0" fmla="*/ 381 w 417"/>
                    <a:gd name="T1" fmla="*/ 203 h 417"/>
                    <a:gd name="T2" fmla="*/ 381 w 417"/>
                    <a:gd name="T3" fmla="*/ 203 h 417"/>
                    <a:gd name="T4" fmla="*/ 416 w 417"/>
                    <a:gd name="T5" fmla="*/ 141 h 417"/>
                    <a:gd name="T6" fmla="*/ 408 w 417"/>
                    <a:gd name="T7" fmla="*/ 106 h 417"/>
                    <a:gd name="T8" fmla="*/ 337 w 417"/>
                    <a:gd name="T9" fmla="*/ 79 h 417"/>
                    <a:gd name="T10" fmla="*/ 319 w 417"/>
                    <a:gd name="T11" fmla="*/ 17 h 417"/>
                    <a:gd name="T12" fmla="*/ 275 w 417"/>
                    <a:gd name="T13" fmla="*/ 0 h 417"/>
                    <a:gd name="T14" fmla="*/ 213 w 417"/>
                    <a:gd name="T15" fmla="*/ 35 h 417"/>
                    <a:gd name="T16" fmla="*/ 151 w 417"/>
                    <a:gd name="T17" fmla="*/ 0 h 417"/>
                    <a:gd name="T18" fmla="*/ 107 w 417"/>
                    <a:gd name="T19" fmla="*/ 17 h 417"/>
                    <a:gd name="T20" fmla="*/ 89 w 417"/>
                    <a:gd name="T21" fmla="*/ 79 h 417"/>
                    <a:gd name="T22" fmla="*/ 18 w 417"/>
                    <a:gd name="T23" fmla="*/ 106 h 417"/>
                    <a:gd name="T24" fmla="*/ 0 w 417"/>
                    <a:gd name="T25" fmla="*/ 141 h 417"/>
                    <a:gd name="T26" fmla="*/ 44 w 417"/>
                    <a:gd name="T27" fmla="*/ 203 h 417"/>
                    <a:gd name="T28" fmla="*/ 0 w 417"/>
                    <a:gd name="T29" fmla="*/ 275 h 417"/>
                    <a:gd name="T30" fmla="*/ 18 w 417"/>
                    <a:gd name="T31" fmla="*/ 310 h 417"/>
                    <a:gd name="T32" fmla="*/ 89 w 417"/>
                    <a:gd name="T33" fmla="*/ 328 h 417"/>
                    <a:gd name="T34" fmla="*/ 107 w 417"/>
                    <a:gd name="T35" fmla="*/ 398 h 417"/>
                    <a:gd name="T36" fmla="*/ 151 w 417"/>
                    <a:gd name="T37" fmla="*/ 416 h 417"/>
                    <a:gd name="T38" fmla="*/ 213 w 417"/>
                    <a:gd name="T39" fmla="*/ 372 h 417"/>
                    <a:gd name="T40" fmla="*/ 275 w 417"/>
                    <a:gd name="T41" fmla="*/ 416 h 417"/>
                    <a:gd name="T42" fmla="*/ 319 w 417"/>
                    <a:gd name="T43" fmla="*/ 398 h 417"/>
                    <a:gd name="T44" fmla="*/ 337 w 417"/>
                    <a:gd name="T45" fmla="*/ 328 h 417"/>
                    <a:gd name="T46" fmla="*/ 408 w 417"/>
                    <a:gd name="T47" fmla="*/ 310 h 417"/>
                    <a:gd name="T48" fmla="*/ 416 w 417"/>
                    <a:gd name="T49" fmla="*/ 265 h 417"/>
                    <a:gd name="T50" fmla="*/ 381 w 417"/>
                    <a:gd name="T51" fmla="*/ 203 h 417"/>
                    <a:gd name="T52" fmla="*/ 213 w 417"/>
                    <a:gd name="T53" fmla="*/ 292 h 417"/>
                    <a:gd name="T54" fmla="*/ 213 w 417"/>
                    <a:gd name="T55" fmla="*/ 292 h 417"/>
                    <a:gd name="T56" fmla="*/ 125 w 417"/>
                    <a:gd name="T57" fmla="*/ 203 h 417"/>
                    <a:gd name="T58" fmla="*/ 213 w 417"/>
                    <a:gd name="T59" fmla="*/ 115 h 417"/>
                    <a:gd name="T60" fmla="*/ 301 w 417"/>
                    <a:gd name="T61" fmla="*/ 203 h 417"/>
                    <a:gd name="T62" fmla="*/ 213 w 417"/>
                    <a:gd name="T63" fmla="*/ 292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17" h="417">
                      <a:moveTo>
                        <a:pt x="381" y="203"/>
                      </a:moveTo>
                      <a:lnTo>
                        <a:pt x="381" y="203"/>
                      </a:lnTo>
                      <a:cubicBezTo>
                        <a:pt x="381" y="177"/>
                        <a:pt x="399" y="159"/>
                        <a:pt x="416" y="141"/>
                      </a:cubicBezTo>
                      <a:cubicBezTo>
                        <a:pt x="416" y="132"/>
                        <a:pt x="408" y="115"/>
                        <a:pt x="408" y="106"/>
                      </a:cubicBezTo>
                      <a:cubicBezTo>
                        <a:pt x="372" y="115"/>
                        <a:pt x="354" y="97"/>
                        <a:pt x="337" y="79"/>
                      </a:cubicBezTo>
                      <a:cubicBezTo>
                        <a:pt x="319" y="62"/>
                        <a:pt x="310" y="44"/>
                        <a:pt x="319" y="17"/>
                      </a:cubicBezTo>
                      <a:cubicBezTo>
                        <a:pt x="310" y="9"/>
                        <a:pt x="293" y="0"/>
                        <a:pt x="275" y="0"/>
                      </a:cubicBezTo>
                      <a:cubicBezTo>
                        <a:pt x="266" y="17"/>
                        <a:pt x="240" y="35"/>
                        <a:pt x="213" y="35"/>
                      </a:cubicBezTo>
                      <a:cubicBezTo>
                        <a:pt x="187" y="35"/>
                        <a:pt x="160" y="17"/>
                        <a:pt x="151" y="0"/>
                      </a:cubicBezTo>
                      <a:cubicBezTo>
                        <a:pt x="133" y="0"/>
                        <a:pt x="116" y="9"/>
                        <a:pt x="107" y="17"/>
                      </a:cubicBezTo>
                      <a:cubicBezTo>
                        <a:pt x="116" y="44"/>
                        <a:pt x="107" y="62"/>
                        <a:pt x="89" y="79"/>
                      </a:cubicBezTo>
                      <a:cubicBezTo>
                        <a:pt x="72" y="97"/>
                        <a:pt x="44" y="115"/>
                        <a:pt x="18" y="106"/>
                      </a:cubicBezTo>
                      <a:cubicBezTo>
                        <a:pt x="18" y="115"/>
                        <a:pt x="9" y="132"/>
                        <a:pt x="0" y="141"/>
                      </a:cubicBezTo>
                      <a:cubicBezTo>
                        <a:pt x="27" y="159"/>
                        <a:pt x="44" y="177"/>
                        <a:pt x="44" y="203"/>
                      </a:cubicBezTo>
                      <a:cubicBezTo>
                        <a:pt x="44" y="230"/>
                        <a:pt x="27" y="256"/>
                        <a:pt x="0" y="275"/>
                      </a:cubicBezTo>
                      <a:cubicBezTo>
                        <a:pt x="9" y="283"/>
                        <a:pt x="18" y="301"/>
                        <a:pt x="18" y="310"/>
                      </a:cubicBezTo>
                      <a:cubicBezTo>
                        <a:pt x="44" y="310"/>
                        <a:pt x="72" y="310"/>
                        <a:pt x="89" y="328"/>
                      </a:cubicBezTo>
                      <a:cubicBezTo>
                        <a:pt x="107" y="345"/>
                        <a:pt x="116" y="372"/>
                        <a:pt x="107" y="398"/>
                      </a:cubicBezTo>
                      <a:cubicBezTo>
                        <a:pt x="116" y="407"/>
                        <a:pt x="133" y="407"/>
                        <a:pt x="151" y="416"/>
                      </a:cubicBezTo>
                      <a:cubicBezTo>
                        <a:pt x="160" y="389"/>
                        <a:pt x="187" y="372"/>
                        <a:pt x="213" y="372"/>
                      </a:cubicBezTo>
                      <a:cubicBezTo>
                        <a:pt x="240" y="372"/>
                        <a:pt x="266" y="389"/>
                        <a:pt x="275" y="416"/>
                      </a:cubicBezTo>
                      <a:cubicBezTo>
                        <a:pt x="293" y="407"/>
                        <a:pt x="310" y="407"/>
                        <a:pt x="319" y="398"/>
                      </a:cubicBezTo>
                      <a:cubicBezTo>
                        <a:pt x="310" y="372"/>
                        <a:pt x="319" y="345"/>
                        <a:pt x="337" y="328"/>
                      </a:cubicBezTo>
                      <a:cubicBezTo>
                        <a:pt x="354" y="310"/>
                        <a:pt x="372" y="301"/>
                        <a:pt x="408" y="310"/>
                      </a:cubicBezTo>
                      <a:cubicBezTo>
                        <a:pt x="408" y="292"/>
                        <a:pt x="416" y="283"/>
                        <a:pt x="416" y="265"/>
                      </a:cubicBezTo>
                      <a:cubicBezTo>
                        <a:pt x="399" y="256"/>
                        <a:pt x="381" y="230"/>
                        <a:pt x="381" y="203"/>
                      </a:cubicBezTo>
                      <a:close/>
                      <a:moveTo>
                        <a:pt x="213" y="292"/>
                      </a:moveTo>
                      <a:lnTo>
                        <a:pt x="213" y="292"/>
                      </a:lnTo>
                      <a:cubicBezTo>
                        <a:pt x="160" y="292"/>
                        <a:pt x="125" y="256"/>
                        <a:pt x="125" y="203"/>
                      </a:cubicBezTo>
                      <a:cubicBezTo>
                        <a:pt x="125" y="159"/>
                        <a:pt x="160" y="115"/>
                        <a:pt x="213" y="115"/>
                      </a:cubicBezTo>
                      <a:cubicBezTo>
                        <a:pt x="266" y="115"/>
                        <a:pt x="301" y="159"/>
                        <a:pt x="301" y="203"/>
                      </a:cubicBezTo>
                      <a:cubicBezTo>
                        <a:pt x="301" y="256"/>
                        <a:pt x="266" y="292"/>
                        <a:pt x="213" y="29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</p:grpSp>
        </p:grpSp>
        <p:sp>
          <p:nvSpPr>
            <p:cNvPr id="44" name="iṩḷîḑe">
              <a:extLst>
                <a:ext uri="{FF2B5EF4-FFF2-40B4-BE49-F238E27FC236}">
                  <a16:creationId xmlns="" xmlns:a16="http://schemas.microsoft.com/office/drawing/2014/main" id="{4FC10180-4D92-4AB8-8D91-966FE5672A41}"/>
                </a:ext>
              </a:extLst>
            </p:cNvPr>
            <p:cNvSpPr txBox="1"/>
            <p:nvPr/>
          </p:nvSpPr>
          <p:spPr>
            <a:xfrm>
              <a:off x="692436" y="1443718"/>
              <a:ext cx="5239984" cy="46079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Autofit/>
            </a:bodyPr>
            <a:lstStyle/>
            <a:p>
              <a:r>
                <a:rPr lang="en-US" altLang="zh-CN" sz="1400" b="1" dirty="0"/>
                <a:t>Theme color makes PPT more convenient to change.</a:t>
              </a:r>
            </a:p>
          </p:txBody>
        </p:sp>
        <p:sp>
          <p:nvSpPr>
            <p:cNvPr id="45" name="ïŝ1îḓe">
              <a:extLst>
                <a:ext uri="{FF2B5EF4-FFF2-40B4-BE49-F238E27FC236}">
                  <a16:creationId xmlns="" xmlns:a16="http://schemas.microsoft.com/office/drawing/2014/main" id="{5B245F42-9B8F-4361-89B5-052A67633D55}"/>
                </a:ext>
              </a:extLst>
            </p:cNvPr>
            <p:cNvSpPr txBox="1"/>
            <p:nvPr/>
          </p:nvSpPr>
          <p:spPr>
            <a:xfrm>
              <a:off x="692436" y="1166719"/>
              <a:ext cx="5239984" cy="276999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>
                <a:buSzPct val="25000"/>
              </a:pPr>
              <a:r>
                <a:rPr lang="en-US" altLang="zh-CN" sz="1200" dirty="0"/>
                <a:t>Unified fonts make reading more fluent.</a:t>
              </a:r>
            </a:p>
          </p:txBody>
        </p:sp>
        <p:sp>
          <p:nvSpPr>
            <p:cNvPr id="46" name="í$lïde">
              <a:extLst>
                <a:ext uri="{FF2B5EF4-FFF2-40B4-BE49-F238E27FC236}">
                  <a16:creationId xmlns="" xmlns:a16="http://schemas.microsoft.com/office/drawing/2014/main" id="{B37C35B4-79DB-4277-9299-D47FF7A17838}"/>
                </a:ext>
              </a:extLst>
            </p:cNvPr>
            <p:cNvSpPr txBox="1"/>
            <p:nvPr/>
          </p:nvSpPr>
          <p:spPr>
            <a:xfrm>
              <a:off x="692435" y="1904514"/>
              <a:ext cx="5239984" cy="646553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3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345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8">
            <a:extLst>
              <a:ext uri="{FF2B5EF4-FFF2-40B4-BE49-F238E27FC236}">
                <a16:creationId xmlns="" xmlns:a16="http://schemas.microsoft.com/office/drawing/2014/main" id="{29EB7F4F-CD13-4100-8D98-74B87EC9E6D0}"/>
              </a:ext>
            </a:extLst>
          </p:cNvPr>
          <p:cNvSpPr/>
          <p:nvPr/>
        </p:nvSpPr>
        <p:spPr>
          <a:xfrm>
            <a:off x="4673600" y="0"/>
            <a:ext cx="7518400" cy="6874831"/>
          </a:xfrm>
          <a:custGeom>
            <a:avLst/>
            <a:gdLst>
              <a:gd name="connsiteX0" fmla="*/ 4000477 w 7518400"/>
              <a:gd name="connsiteY0" fmla="*/ 0 h 6874831"/>
              <a:gd name="connsiteX1" fmla="*/ 7518400 w 7518400"/>
              <a:gd name="connsiteY1" fmla="*/ 0 h 6874831"/>
              <a:gd name="connsiteX2" fmla="*/ 7518400 w 7518400"/>
              <a:gd name="connsiteY2" fmla="*/ 6874831 h 6874831"/>
              <a:gd name="connsiteX3" fmla="*/ 4737099 w 7518400"/>
              <a:gd name="connsiteY3" fmla="*/ 6874831 h 6874831"/>
              <a:gd name="connsiteX4" fmla="*/ 4746959 w 7518400"/>
              <a:gd name="connsiteY4" fmla="*/ 6858000 h 6874831"/>
              <a:gd name="connsiteX5" fmla="*/ 0 w 7518400"/>
              <a:gd name="connsiteY5" fmla="*/ 6858000 h 687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8400" h="6874831">
                <a:moveTo>
                  <a:pt x="4000477" y="0"/>
                </a:moveTo>
                <a:lnTo>
                  <a:pt x="7518400" y="0"/>
                </a:lnTo>
                <a:lnTo>
                  <a:pt x="7518400" y="6874831"/>
                </a:lnTo>
                <a:lnTo>
                  <a:pt x="4737099" y="6874831"/>
                </a:lnTo>
                <a:lnTo>
                  <a:pt x="4746959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 l="-18881" r="-188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71CAE26D-6E85-422A-9315-C17B7109F0D1}"/>
              </a:ext>
            </a:extLst>
          </p:cNvPr>
          <p:cNvSpPr/>
          <p:nvPr/>
        </p:nvSpPr>
        <p:spPr>
          <a:xfrm>
            <a:off x="4673042" y="1643945"/>
            <a:ext cx="3886200" cy="3321551"/>
          </a:xfrm>
          <a:prstGeom prst="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884171" y="318996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30" name="2156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83282F4-94F9-495D-B4D8-837C07E8D51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306" y="1129675"/>
            <a:ext cx="10848182" cy="5017750"/>
            <a:chOff x="672306" y="1129675"/>
            <a:chExt cx="10848182" cy="5017750"/>
          </a:xfrm>
        </p:grpSpPr>
        <p:grpSp>
          <p:nvGrpSpPr>
            <p:cNvPr id="31" name="ís1iďe">
              <a:extLst>
                <a:ext uri="{FF2B5EF4-FFF2-40B4-BE49-F238E27FC236}">
                  <a16:creationId xmlns="" xmlns:a16="http://schemas.microsoft.com/office/drawing/2014/main" id="{F7F04352-FC96-4D83-AB6B-854B0097BE84}"/>
                </a:ext>
              </a:extLst>
            </p:cNvPr>
            <p:cNvGrpSpPr/>
            <p:nvPr/>
          </p:nvGrpSpPr>
          <p:grpSpPr>
            <a:xfrm>
              <a:off x="4011897" y="1129675"/>
              <a:ext cx="4852418" cy="5017750"/>
              <a:chOff x="6506958" y="705228"/>
              <a:chExt cx="5279207" cy="5459089"/>
            </a:xfrm>
          </p:grpSpPr>
          <p:sp>
            <p:nvSpPr>
              <p:cNvPr id="59" name="îS1íḑè">
                <a:extLst>
                  <a:ext uri="{FF2B5EF4-FFF2-40B4-BE49-F238E27FC236}">
                    <a16:creationId xmlns="" xmlns:a16="http://schemas.microsoft.com/office/drawing/2014/main" id="{A2899E81-E392-4F99-8641-8DF4E9676FB5}"/>
                  </a:ext>
                </a:extLst>
              </p:cNvPr>
              <p:cNvSpPr/>
              <p:nvPr/>
            </p:nvSpPr>
            <p:spPr bwMode="auto">
              <a:xfrm>
                <a:off x="6506958" y="705228"/>
                <a:ext cx="5279207" cy="5459089"/>
              </a:xfrm>
              <a:custGeom>
                <a:avLst/>
                <a:gdLst>
                  <a:gd name="connsiteX0" fmla="*/ 3859967 w 5879683"/>
                  <a:gd name="connsiteY0" fmla="*/ 0 h 6080019"/>
                  <a:gd name="connsiteX1" fmla="*/ 4112189 w 5879683"/>
                  <a:gd name="connsiteY1" fmla="*/ 1506708 h 6080019"/>
                  <a:gd name="connsiteX2" fmla="*/ 2712241 w 5879683"/>
                  <a:gd name="connsiteY2" fmla="*/ 2332968 h 6080019"/>
                  <a:gd name="connsiteX3" fmla="*/ 606535 w 5879683"/>
                  <a:gd name="connsiteY3" fmla="*/ 4372000 h 6080019"/>
                  <a:gd name="connsiteX4" fmla="*/ 1316921 w 5879683"/>
                  <a:gd name="connsiteY4" fmla="*/ 5047820 h 6080019"/>
                  <a:gd name="connsiteX5" fmla="*/ 4723998 w 5879683"/>
                  <a:gd name="connsiteY5" fmla="*/ 5435664 h 6080019"/>
                  <a:gd name="connsiteX6" fmla="*/ 4808310 w 5879683"/>
                  <a:gd name="connsiteY6" fmla="*/ 5429676 h 6080019"/>
                  <a:gd name="connsiteX7" fmla="*/ 4961760 w 5879683"/>
                  <a:gd name="connsiteY7" fmla="*/ 5207111 h 6080019"/>
                  <a:gd name="connsiteX8" fmla="*/ 5879683 w 5879683"/>
                  <a:gd name="connsiteY8" fmla="*/ 5581914 h 6080019"/>
                  <a:gd name="connsiteX9" fmla="*/ 4359923 w 5879683"/>
                  <a:gd name="connsiteY9" fmla="*/ 6080019 h 6080019"/>
                  <a:gd name="connsiteX10" fmla="*/ 4478454 w 5879683"/>
                  <a:gd name="connsiteY10" fmla="*/ 5908101 h 6080019"/>
                  <a:gd name="connsiteX11" fmla="*/ 4184148 w 5879683"/>
                  <a:gd name="connsiteY11" fmla="*/ 5922625 h 6080019"/>
                  <a:gd name="connsiteX12" fmla="*/ 1205851 w 5879683"/>
                  <a:gd name="connsiteY12" fmla="*/ 5552371 h 6080019"/>
                  <a:gd name="connsiteX13" fmla="*/ 625046 w 5879683"/>
                  <a:gd name="connsiteY13" fmla="*/ 5223719 h 6080019"/>
                  <a:gd name="connsiteX14" fmla="*/ 264068 w 5879683"/>
                  <a:gd name="connsiteY14" fmla="*/ 3453163 h 6080019"/>
                  <a:gd name="connsiteX15" fmla="*/ 3019998 w 5879683"/>
                  <a:gd name="connsiteY15" fmla="*/ 2011259 h 6080019"/>
                  <a:gd name="connsiteX16" fmla="*/ 3816002 w 5879683"/>
                  <a:gd name="connsiteY16" fmla="*/ 1564570 h 6080019"/>
                  <a:gd name="connsiteX17" fmla="*/ 3859967 w 5879683"/>
                  <a:gd name="connsiteY17" fmla="*/ 0 h 6080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879683" h="6080019">
                    <a:moveTo>
                      <a:pt x="3859967" y="0"/>
                    </a:moveTo>
                    <a:cubicBezTo>
                      <a:pt x="4362097" y="358740"/>
                      <a:pt x="4642087" y="941982"/>
                      <a:pt x="4112189" y="1506708"/>
                    </a:cubicBezTo>
                    <a:cubicBezTo>
                      <a:pt x="3762781" y="1877021"/>
                      <a:pt x="3175034" y="2136239"/>
                      <a:pt x="2712241" y="2332968"/>
                    </a:cubicBezTo>
                    <a:cubicBezTo>
                      <a:pt x="1997227" y="2633847"/>
                      <a:pt x="171510" y="3247176"/>
                      <a:pt x="606535" y="4372000"/>
                    </a:cubicBezTo>
                    <a:cubicBezTo>
                      <a:pt x="729175" y="4686765"/>
                      <a:pt x="1029990" y="4897381"/>
                      <a:pt x="1316921" y="5047820"/>
                    </a:cubicBezTo>
                    <a:cubicBezTo>
                      <a:pt x="2186827" y="5499139"/>
                      <a:pt x="3628218" y="5507004"/>
                      <a:pt x="4723998" y="5435664"/>
                    </a:cubicBezTo>
                    <a:lnTo>
                      <a:pt x="4808310" y="5429676"/>
                    </a:lnTo>
                    <a:lnTo>
                      <a:pt x="4961760" y="5207111"/>
                    </a:lnTo>
                    <a:lnTo>
                      <a:pt x="5879683" y="5581914"/>
                    </a:lnTo>
                    <a:lnTo>
                      <a:pt x="4359923" y="6080019"/>
                    </a:lnTo>
                    <a:lnTo>
                      <a:pt x="4478454" y="5908101"/>
                    </a:lnTo>
                    <a:lnTo>
                      <a:pt x="4184148" y="5922625"/>
                    </a:lnTo>
                    <a:cubicBezTo>
                      <a:pt x="3187544" y="5964741"/>
                      <a:pt x="2102801" y="5947275"/>
                      <a:pt x="1205851" y="5552371"/>
                    </a:cubicBezTo>
                    <a:cubicBezTo>
                      <a:pt x="1002222" y="5462107"/>
                      <a:pt x="807849" y="5353328"/>
                      <a:pt x="625046" y="5223719"/>
                    </a:cubicBezTo>
                    <a:cubicBezTo>
                      <a:pt x="276" y="4774715"/>
                      <a:pt x="-221864" y="4103524"/>
                      <a:pt x="264068" y="3453163"/>
                    </a:cubicBezTo>
                    <a:cubicBezTo>
                      <a:pt x="743058" y="2809745"/>
                      <a:pt x="2263332" y="2351484"/>
                      <a:pt x="3019998" y="2011259"/>
                    </a:cubicBezTo>
                    <a:cubicBezTo>
                      <a:pt x="3293046" y="1888593"/>
                      <a:pt x="3577663" y="1745097"/>
                      <a:pt x="3816002" y="1564570"/>
                    </a:cubicBezTo>
                    <a:cubicBezTo>
                      <a:pt x="4491679" y="1057705"/>
                      <a:pt x="4359783" y="460576"/>
                      <a:pt x="3859967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0" name="íšlïde">
                <a:extLst>
                  <a:ext uri="{FF2B5EF4-FFF2-40B4-BE49-F238E27FC236}">
                    <a16:creationId xmlns="" xmlns:a16="http://schemas.microsoft.com/office/drawing/2014/main" id="{B78CF3CB-3C74-4F30-BA08-1DF80547F2B0}"/>
                  </a:ext>
                </a:extLst>
              </p:cNvPr>
              <p:cNvSpPr/>
              <p:nvPr/>
            </p:nvSpPr>
            <p:spPr bwMode="auto">
              <a:xfrm>
                <a:off x="6726849" y="793973"/>
                <a:ext cx="4081230" cy="5055164"/>
              </a:xfrm>
              <a:custGeom>
                <a:avLst/>
                <a:gdLst>
                  <a:gd name="connsiteX0" fmla="*/ 2256537 w 4545444"/>
                  <a:gd name="connsiteY0" fmla="*/ 5459202 h 5630150"/>
                  <a:gd name="connsiteX1" fmla="*/ 2494614 w 4545444"/>
                  <a:gd name="connsiteY1" fmla="*/ 5490324 h 5630150"/>
                  <a:gd name="connsiteX2" fmla="*/ 4501279 w 4545444"/>
                  <a:gd name="connsiteY2" fmla="*/ 5522041 h 5630150"/>
                  <a:gd name="connsiteX3" fmla="*/ 4545249 w 4545444"/>
                  <a:gd name="connsiteY3" fmla="*/ 5561385 h 5630150"/>
                  <a:gd name="connsiteX4" fmla="*/ 4505907 w 4545444"/>
                  <a:gd name="connsiteY4" fmla="*/ 5607672 h 5630150"/>
                  <a:gd name="connsiteX5" fmla="*/ 2419318 w 4545444"/>
                  <a:gd name="connsiteY5" fmla="*/ 5557726 h 5630150"/>
                  <a:gd name="connsiteX6" fmla="*/ 2235390 w 4545444"/>
                  <a:gd name="connsiteY6" fmla="*/ 5531069 h 5630150"/>
                  <a:gd name="connsiteX7" fmla="*/ 618660 w 4545444"/>
                  <a:gd name="connsiteY7" fmla="*/ 4907146 h 5630150"/>
                  <a:gd name="connsiteX8" fmla="*/ 632400 w 4545444"/>
                  <a:gd name="connsiteY8" fmla="*/ 4917588 h 5630150"/>
                  <a:gd name="connsiteX9" fmla="*/ 1856847 w 4545444"/>
                  <a:gd name="connsiteY9" fmla="*/ 5391925 h 5630150"/>
                  <a:gd name="connsiteX10" fmla="*/ 2034852 w 4545444"/>
                  <a:gd name="connsiteY10" fmla="*/ 5423658 h 5630150"/>
                  <a:gd name="connsiteX11" fmla="*/ 2014093 w 4545444"/>
                  <a:gd name="connsiteY11" fmla="*/ 5495358 h 5630150"/>
                  <a:gd name="connsiteX12" fmla="*/ 1758065 w 4545444"/>
                  <a:gd name="connsiteY12" fmla="*/ 5445168 h 5630150"/>
                  <a:gd name="connsiteX13" fmla="*/ 623058 w 4545444"/>
                  <a:gd name="connsiteY13" fmla="*/ 4995217 h 5630150"/>
                  <a:gd name="connsiteX14" fmla="*/ 574601 w 4545444"/>
                  <a:gd name="connsiteY14" fmla="*/ 4959683 h 5630150"/>
                  <a:gd name="connsiteX15" fmla="*/ 56894 w 4545444"/>
                  <a:gd name="connsiteY15" fmla="*/ 3655972 h 5630150"/>
                  <a:gd name="connsiteX16" fmla="*/ 114769 w 4545444"/>
                  <a:gd name="connsiteY16" fmla="*/ 3681320 h 5630150"/>
                  <a:gd name="connsiteX17" fmla="*/ 80108 w 4545444"/>
                  <a:gd name="connsiteY17" fmla="*/ 3791413 h 5630150"/>
                  <a:gd name="connsiteX18" fmla="*/ 203845 w 4545444"/>
                  <a:gd name="connsiteY18" fmla="*/ 4459754 h 5630150"/>
                  <a:gd name="connsiteX19" fmla="*/ 432817 w 4545444"/>
                  <a:gd name="connsiteY19" fmla="*/ 4753361 h 5630150"/>
                  <a:gd name="connsiteX20" fmla="*/ 437043 w 4545444"/>
                  <a:gd name="connsiteY20" fmla="*/ 4757128 h 5630150"/>
                  <a:gd name="connsiteX21" fmla="*/ 393339 w 4545444"/>
                  <a:gd name="connsiteY21" fmla="*/ 4809243 h 5630150"/>
                  <a:gd name="connsiteX22" fmla="*/ 316280 w 4545444"/>
                  <a:gd name="connsiteY22" fmla="*/ 4730599 h 5630150"/>
                  <a:gd name="connsiteX23" fmla="*/ 102021 w 4545444"/>
                  <a:gd name="connsiteY23" fmla="*/ 4404210 h 5630150"/>
                  <a:gd name="connsiteX24" fmla="*/ 42457 w 4545444"/>
                  <a:gd name="connsiteY24" fmla="*/ 3693267 h 5630150"/>
                  <a:gd name="connsiteX25" fmla="*/ 929004 w 4545444"/>
                  <a:gd name="connsiteY25" fmla="*/ 2786814 h 5630150"/>
                  <a:gd name="connsiteX26" fmla="*/ 956746 w 4545444"/>
                  <a:gd name="connsiteY26" fmla="*/ 2834023 h 5630150"/>
                  <a:gd name="connsiteX27" fmla="*/ 807170 w 4545444"/>
                  <a:gd name="connsiteY27" fmla="*/ 2926453 h 5630150"/>
                  <a:gd name="connsiteX28" fmla="*/ 289168 w 4545444"/>
                  <a:gd name="connsiteY28" fmla="*/ 3374474 h 5630150"/>
                  <a:gd name="connsiteX29" fmla="*/ 202845 w 4545444"/>
                  <a:gd name="connsiteY29" fmla="*/ 3497409 h 5630150"/>
                  <a:gd name="connsiteX30" fmla="*/ 145829 w 4545444"/>
                  <a:gd name="connsiteY30" fmla="*/ 3472437 h 5630150"/>
                  <a:gd name="connsiteX31" fmla="*/ 199129 w 4545444"/>
                  <a:gd name="connsiteY31" fmla="*/ 3391464 h 5630150"/>
                  <a:gd name="connsiteX32" fmla="*/ 889422 w 4545444"/>
                  <a:gd name="connsiteY32" fmla="*/ 2808754 h 5630150"/>
                  <a:gd name="connsiteX33" fmla="*/ 1866690 w 4545444"/>
                  <a:gd name="connsiteY33" fmla="*/ 2342652 h 5630150"/>
                  <a:gd name="connsiteX34" fmla="*/ 1887488 w 4545444"/>
                  <a:gd name="connsiteY34" fmla="*/ 2393291 h 5630150"/>
                  <a:gd name="connsiteX35" fmla="*/ 1840098 w 4545444"/>
                  <a:gd name="connsiteY35" fmla="*/ 2412028 h 5630150"/>
                  <a:gd name="connsiteX36" fmla="*/ 1553013 w 4545444"/>
                  <a:gd name="connsiteY36" fmla="*/ 2531900 h 5630150"/>
                  <a:gd name="connsiteX37" fmla="*/ 1263822 w 4545444"/>
                  <a:gd name="connsiteY37" fmla="*/ 2668275 h 5630150"/>
                  <a:gd name="connsiteX38" fmla="*/ 1050436 w 4545444"/>
                  <a:gd name="connsiteY38" fmla="*/ 2783374 h 5630150"/>
                  <a:gd name="connsiteX39" fmla="*/ 1022313 w 4545444"/>
                  <a:gd name="connsiteY39" fmla="*/ 2735091 h 5630150"/>
                  <a:gd name="connsiteX40" fmla="*/ 1139549 w 4545444"/>
                  <a:gd name="connsiteY40" fmla="*/ 2670106 h 5630150"/>
                  <a:gd name="connsiteX41" fmla="*/ 1666136 w 4545444"/>
                  <a:gd name="connsiteY41" fmla="*/ 2425016 h 5630150"/>
                  <a:gd name="connsiteX42" fmla="*/ 2691412 w 4545444"/>
                  <a:gd name="connsiteY42" fmla="*/ 2019045 h 5630150"/>
                  <a:gd name="connsiteX43" fmla="*/ 2709493 w 4545444"/>
                  <a:gd name="connsiteY43" fmla="*/ 2058447 h 5630150"/>
                  <a:gd name="connsiteX44" fmla="*/ 2515802 w 4545444"/>
                  <a:gd name="connsiteY44" fmla="*/ 2143103 h 5630150"/>
                  <a:gd name="connsiteX45" fmla="*/ 1999688 w 4545444"/>
                  <a:gd name="connsiteY45" fmla="*/ 2348928 h 5630150"/>
                  <a:gd name="connsiteX46" fmla="*/ 1967235 w 4545444"/>
                  <a:gd name="connsiteY46" fmla="*/ 2361760 h 5630150"/>
                  <a:gd name="connsiteX47" fmla="*/ 1946919 w 4545444"/>
                  <a:gd name="connsiteY47" fmla="*/ 2310047 h 5630150"/>
                  <a:gd name="connsiteX48" fmla="*/ 2182498 w 4545444"/>
                  <a:gd name="connsiteY48" fmla="*/ 2217829 h 5630150"/>
                  <a:gd name="connsiteX49" fmla="*/ 2634236 w 4545444"/>
                  <a:gd name="connsiteY49" fmla="*/ 2042495 h 5630150"/>
                  <a:gd name="connsiteX50" fmla="*/ 3419929 w 4545444"/>
                  <a:gd name="connsiteY50" fmla="*/ 1652893 h 5630150"/>
                  <a:gd name="connsiteX51" fmla="*/ 3435936 w 4545444"/>
                  <a:gd name="connsiteY51" fmla="*/ 1679865 h 5630150"/>
                  <a:gd name="connsiteX52" fmla="*/ 3366230 w 4545444"/>
                  <a:gd name="connsiteY52" fmla="*/ 1725659 h 5630150"/>
                  <a:gd name="connsiteX53" fmla="*/ 2868625 w 4545444"/>
                  <a:gd name="connsiteY53" fmla="*/ 1988895 h 5630150"/>
                  <a:gd name="connsiteX54" fmla="*/ 2779467 w 4545444"/>
                  <a:gd name="connsiteY54" fmla="*/ 2027864 h 5630150"/>
                  <a:gd name="connsiteX55" fmla="*/ 2761652 w 4545444"/>
                  <a:gd name="connsiteY55" fmla="*/ 1989574 h 5630150"/>
                  <a:gd name="connsiteX56" fmla="*/ 2818870 w 4545444"/>
                  <a:gd name="connsiteY56" fmla="*/ 1964884 h 5630150"/>
                  <a:gd name="connsiteX57" fmla="*/ 3218283 w 4545444"/>
                  <a:gd name="connsiteY57" fmla="*/ 1771311 h 5630150"/>
                  <a:gd name="connsiteX58" fmla="*/ 3856693 w 4545444"/>
                  <a:gd name="connsiteY58" fmla="*/ 1280930 h 5630150"/>
                  <a:gd name="connsiteX59" fmla="*/ 3878857 w 4545444"/>
                  <a:gd name="connsiteY59" fmla="*/ 1298486 h 5630150"/>
                  <a:gd name="connsiteX60" fmla="*/ 3876698 w 4545444"/>
                  <a:gd name="connsiteY60" fmla="*/ 1301552 h 5630150"/>
                  <a:gd name="connsiteX61" fmla="*/ 3514716 w 4545444"/>
                  <a:gd name="connsiteY61" fmla="*/ 1628110 h 5630150"/>
                  <a:gd name="connsiteX62" fmla="*/ 3492103 w 4545444"/>
                  <a:gd name="connsiteY62" fmla="*/ 1642966 h 5630150"/>
                  <a:gd name="connsiteX63" fmla="*/ 3475028 w 4545444"/>
                  <a:gd name="connsiteY63" fmla="*/ 1614196 h 5630150"/>
                  <a:gd name="connsiteX64" fmla="*/ 3617263 w 4545444"/>
                  <a:gd name="connsiteY64" fmla="*/ 1513296 h 5630150"/>
                  <a:gd name="connsiteX65" fmla="*/ 3790149 w 4545444"/>
                  <a:gd name="connsiteY65" fmla="*/ 1356801 h 5630150"/>
                  <a:gd name="connsiteX66" fmla="*/ 4049529 w 4545444"/>
                  <a:gd name="connsiteY66" fmla="*/ 911879 h 5630150"/>
                  <a:gd name="connsiteX67" fmla="*/ 4075412 w 4545444"/>
                  <a:gd name="connsiteY67" fmla="*/ 916031 h 5630150"/>
                  <a:gd name="connsiteX68" fmla="*/ 4071869 w 4545444"/>
                  <a:gd name="connsiteY68" fmla="*/ 931641 h 5630150"/>
                  <a:gd name="connsiteX69" fmla="*/ 3962076 w 4545444"/>
                  <a:gd name="connsiteY69" fmla="*/ 1180319 h 5630150"/>
                  <a:gd name="connsiteX70" fmla="*/ 3914053 w 4545444"/>
                  <a:gd name="connsiteY70" fmla="*/ 1248509 h 5630150"/>
                  <a:gd name="connsiteX71" fmla="*/ 3893587 w 4545444"/>
                  <a:gd name="connsiteY71" fmla="*/ 1232095 h 5630150"/>
                  <a:gd name="connsiteX72" fmla="*/ 3931196 w 4545444"/>
                  <a:gd name="connsiteY72" fmla="*/ 1180211 h 5630150"/>
                  <a:gd name="connsiteX73" fmla="*/ 4029829 w 4545444"/>
                  <a:gd name="connsiteY73" fmla="*/ 982194 h 5630150"/>
                  <a:gd name="connsiteX74" fmla="*/ 4087808 w 4545444"/>
                  <a:gd name="connsiteY74" fmla="*/ 593511 h 5630150"/>
                  <a:gd name="connsiteX75" fmla="*/ 4093474 w 4545444"/>
                  <a:gd name="connsiteY75" fmla="*/ 622281 h 5630150"/>
                  <a:gd name="connsiteX76" fmla="*/ 4089935 w 4545444"/>
                  <a:gd name="connsiteY76" fmla="*/ 852043 h 5630150"/>
                  <a:gd name="connsiteX77" fmla="*/ 4087219 w 4545444"/>
                  <a:gd name="connsiteY77" fmla="*/ 864013 h 5630150"/>
                  <a:gd name="connsiteX78" fmla="*/ 4061852 w 4545444"/>
                  <a:gd name="connsiteY78" fmla="*/ 860755 h 5630150"/>
                  <a:gd name="connsiteX79" fmla="*/ 4075471 w 4545444"/>
                  <a:gd name="connsiteY79" fmla="*/ 761421 h 5630150"/>
                  <a:gd name="connsiteX80" fmla="*/ 4074987 w 4545444"/>
                  <a:gd name="connsiteY80" fmla="*/ 646404 h 5630150"/>
                  <a:gd name="connsiteX81" fmla="*/ 4067029 w 4545444"/>
                  <a:gd name="connsiteY81" fmla="*/ 597339 h 5630150"/>
                  <a:gd name="connsiteX82" fmla="*/ 4011395 w 4545444"/>
                  <a:gd name="connsiteY82" fmla="*/ 373947 h 5630150"/>
                  <a:gd name="connsiteX83" fmla="*/ 4028427 w 4545444"/>
                  <a:gd name="connsiteY83" fmla="*/ 404785 h 5630150"/>
                  <a:gd name="connsiteX84" fmla="*/ 4078941 w 4545444"/>
                  <a:gd name="connsiteY84" fmla="*/ 548501 h 5630150"/>
                  <a:gd name="connsiteX85" fmla="*/ 4080499 w 4545444"/>
                  <a:gd name="connsiteY85" fmla="*/ 556408 h 5630150"/>
                  <a:gd name="connsiteX86" fmla="*/ 4060972 w 4545444"/>
                  <a:gd name="connsiteY86" fmla="*/ 560005 h 5630150"/>
                  <a:gd name="connsiteX87" fmla="*/ 4057716 w 4545444"/>
                  <a:gd name="connsiteY87" fmla="*/ 539931 h 5630150"/>
                  <a:gd name="connsiteX88" fmla="*/ 4025964 w 4545444"/>
                  <a:gd name="connsiteY88" fmla="*/ 440563 h 5630150"/>
                  <a:gd name="connsiteX89" fmla="*/ 3997595 w 4545444"/>
                  <a:gd name="connsiteY89" fmla="*/ 380051 h 5630150"/>
                  <a:gd name="connsiteX90" fmla="*/ 3901155 w 4545444"/>
                  <a:gd name="connsiteY90" fmla="*/ 197856 h 5630150"/>
                  <a:gd name="connsiteX91" fmla="*/ 3951662 w 4545444"/>
                  <a:gd name="connsiteY91" fmla="*/ 265789 h 5630150"/>
                  <a:gd name="connsiteX92" fmla="*/ 3997798 w 4545444"/>
                  <a:gd name="connsiteY92" fmla="*/ 349324 h 5630150"/>
                  <a:gd name="connsiteX93" fmla="*/ 3985699 w 4545444"/>
                  <a:gd name="connsiteY93" fmla="*/ 354676 h 5630150"/>
                  <a:gd name="connsiteX94" fmla="*/ 3982036 w 4545444"/>
                  <a:gd name="connsiteY94" fmla="*/ 346863 h 5630150"/>
                  <a:gd name="connsiteX95" fmla="*/ 3928236 w 4545444"/>
                  <a:gd name="connsiteY95" fmla="*/ 257395 h 5630150"/>
                  <a:gd name="connsiteX96" fmla="*/ 3891077 w 4545444"/>
                  <a:gd name="connsiteY96" fmla="*/ 204911 h 5630150"/>
                  <a:gd name="connsiteX97" fmla="*/ 3831079 w 4545444"/>
                  <a:gd name="connsiteY97" fmla="*/ 108914 h 5630150"/>
                  <a:gd name="connsiteX98" fmla="*/ 3851464 w 4545444"/>
                  <a:gd name="connsiteY98" fmla="*/ 131023 h 5630150"/>
                  <a:gd name="connsiteX99" fmla="*/ 3891271 w 4545444"/>
                  <a:gd name="connsiteY99" fmla="*/ 184563 h 5630150"/>
                  <a:gd name="connsiteX100" fmla="*/ 3881402 w 4545444"/>
                  <a:gd name="connsiteY100" fmla="*/ 191248 h 5630150"/>
                  <a:gd name="connsiteX101" fmla="*/ 3866868 w 4545444"/>
                  <a:gd name="connsiteY101" fmla="*/ 170720 h 5630150"/>
                  <a:gd name="connsiteX102" fmla="*/ 3823189 w 4545444"/>
                  <a:gd name="connsiteY102" fmla="*/ 115974 h 5630150"/>
                  <a:gd name="connsiteX103" fmla="*/ 3730658 w 4545444"/>
                  <a:gd name="connsiteY103" fmla="*/ 0 h 5630150"/>
                  <a:gd name="connsiteX104" fmla="*/ 3822781 w 4545444"/>
                  <a:gd name="connsiteY104" fmla="*/ 99914 h 5630150"/>
                  <a:gd name="connsiteX105" fmla="*/ 3814969 w 4545444"/>
                  <a:gd name="connsiteY105" fmla="*/ 105670 h 563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4545444" h="5630150">
                    <a:moveTo>
                      <a:pt x="2256537" y="5459202"/>
                    </a:moveTo>
                    <a:lnTo>
                      <a:pt x="2494614" y="5490324"/>
                    </a:lnTo>
                    <a:cubicBezTo>
                      <a:pt x="3248051" y="5573048"/>
                      <a:pt x="4008214" y="5552417"/>
                      <a:pt x="4501279" y="5522041"/>
                    </a:cubicBezTo>
                    <a:cubicBezTo>
                      <a:pt x="4524421" y="5522041"/>
                      <a:pt x="4542935" y="5538242"/>
                      <a:pt x="4545249" y="5561385"/>
                    </a:cubicBezTo>
                    <a:cubicBezTo>
                      <a:pt x="4547563" y="5584529"/>
                      <a:pt x="4529049" y="5605358"/>
                      <a:pt x="4505907" y="5607672"/>
                    </a:cubicBezTo>
                    <a:cubicBezTo>
                      <a:pt x="3998668" y="5636023"/>
                      <a:pt x="3202626" y="5653742"/>
                      <a:pt x="2419318" y="5557726"/>
                    </a:cubicBezTo>
                    <a:lnTo>
                      <a:pt x="2235390" y="5531069"/>
                    </a:lnTo>
                    <a:close/>
                    <a:moveTo>
                      <a:pt x="618660" y="4907146"/>
                    </a:moveTo>
                    <a:lnTo>
                      <a:pt x="632400" y="4917588"/>
                    </a:lnTo>
                    <a:cubicBezTo>
                      <a:pt x="956939" y="5146045"/>
                      <a:pt x="1389337" y="5295867"/>
                      <a:pt x="1856847" y="5391925"/>
                    </a:cubicBezTo>
                    <a:lnTo>
                      <a:pt x="2034852" y="5423658"/>
                    </a:lnTo>
                    <a:lnTo>
                      <a:pt x="2014093" y="5495358"/>
                    </a:lnTo>
                    <a:lnTo>
                      <a:pt x="1758065" y="5445168"/>
                    </a:lnTo>
                    <a:cubicBezTo>
                      <a:pt x="1328685" y="5348354"/>
                      <a:pt x="931595" y="5204783"/>
                      <a:pt x="623058" y="4995217"/>
                    </a:cubicBezTo>
                    <a:lnTo>
                      <a:pt x="574601" y="4959683"/>
                    </a:lnTo>
                    <a:close/>
                    <a:moveTo>
                      <a:pt x="56894" y="3655972"/>
                    </a:moveTo>
                    <a:lnTo>
                      <a:pt x="114769" y="3681320"/>
                    </a:lnTo>
                    <a:lnTo>
                      <a:pt x="80108" y="3791413"/>
                    </a:lnTo>
                    <a:cubicBezTo>
                      <a:pt x="36211" y="3992545"/>
                      <a:pt x="66151" y="4215012"/>
                      <a:pt x="203845" y="4459754"/>
                    </a:cubicBezTo>
                    <a:cubicBezTo>
                      <a:pt x="264592" y="4567588"/>
                      <a:pt x="341815" y="4665151"/>
                      <a:pt x="432817" y="4753361"/>
                    </a:cubicBezTo>
                    <a:lnTo>
                      <a:pt x="437043" y="4757128"/>
                    </a:lnTo>
                    <a:lnTo>
                      <a:pt x="393339" y="4809243"/>
                    </a:lnTo>
                    <a:lnTo>
                      <a:pt x="316280" y="4730599"/>
                    </a:lnTo>
                    <a:cubicBezTo>
                      <a:pt x="228451" y="4632436"/>
                      <a:pt x="156043" y="4523978"/>
                      <a:pt x="102021" y="4404210"/>
                    </a:cubicBezTo>
                    <a:cubicBezTo>
                      <a:pt x="-16002" y="4141676"/>
                      <a:pt x="-25657" y="3905829"/>
                      <a:pt x="42457" y="3693267"/>
                    </a:cubicBezTo>
                    <a:close/>
                    <a:moveTo>
                      <a:pt x="929004" y="2786814"/>
                    </a:moveTo>
                    <a:lnTo>
                      <a:pt x="956746" y="2834023"/>
                    </a:lnTo>
                    <a:lnTo>
                      <a:pt x="807170" y="2926453"/>
                    </a:lnTo>
                    <a:cubicBezTo>
                      <a:pt x="608715" y="3055790"/>
                      <a:pt x="424743" y="3204817"/>
                      <a:pt x="289168" y="3374474"/>
                    </a:cubicBezTo>
                    <a:lnTo>
                      <a:pt x="202845" y="3497409"/>
                    </a:lnTo>
                    <a:lnTo>
                      <a:pt x="145829" y="3472437"/>
                    </a:lnTo>
                    <a:lnTo>
                      <a:pt x="199129" y="3391464"/>
                    </a:lnTo>
                    <a:cubicBezTo>
                      <a:pt x="360399" y="3169649"/>
                      <a:pt x="606694" y="2977213"/>
                      <a:pt x="889422" y="2808754"/>
                    </a:cubicBezTo>
                    <a:close/>
                    <a:moveTo>
                      <a:pt x="1866690" y="2342652"/>
                    </a:moveTo>
                    <a:lnTo>
                      <a:pt x="1887488" y="2393291"/>
                    </a:lnTo>
                    <a:lnTo>
                      <a:pt x="1840098" y="2412028"/>
                    </a:lnTo>
                    <a:cubicBezTo>
                      <a:pt x="1736774" y="2453321"/>
                      <a:pt x="1640084" y="2493135"/>
                      <a:pt x="1553013" y="2531900"/>
                    </a:cubicBezTo>
                    <a:cubicBezTo>
                      <a:pt x="1462182" y="2572691"/>
                      <a:pt x="1364371" y="2618110"/>
                      <a:pt x="1263822" y="2668275"/>
                    </a:cubicBezTo>
                    <a:lnTo>
                      <a:pt x="1050436" y="2783374"/>
                    </a:lnTo>
                    <a:lnTo>
                      <a:pt x="1022313" y="2735091"/>
                    </a:lnTo>
                    <a:lnTo>
                      <a:pt x="1139549" y="2670106"/>
                    </a:lnTo>
                    <a:cubicBezTo>
                      <a:pt x="1310738" y="2581420"/>
                      <a:pt x="1489289" y="2500060"/>
                      <a:pt x="1666136" y="2425016"/>
                    </a:cubicBezTo>
                    <a:close/>
                    <a:moveTo>
                      <a:pt x="2691412" y="2019045"/>
                    </a:moveTo>
                    <a:lnTo>
                      <a:pt x="2709493" y="2058447"/>
                    </a:lnTo>
                    <a:lnTo>
                      <a:pt x="2515802" y="2143103"/>
                    </a:lnTo>
                    <a:cubicBezTo>
                      <a:pt x="2338903" y="2216486"/>
                      <a:pt x="2163509" y="2284612"/>
                      <a:pt x="1999688" y="2348928"/>
                    </a:cubicBezTo>
                    <a:lnTo>
                      <a:pt x="1967235" y="2361760"/>
                    </a:lnTo>
                    <a:lnTo>
                      <a:pt x="1946919" y="2310047"/>
                    </a:lnTo>
                    <a:lnTo>
                      <a:pt x="2182498" y="2217829"/>
                    </a:lnTo>
                    <a:cubicBezTo>
                      <a:pt x="2346871" y="2154412"/>
                      <a:pt x="2500473" y="2096303"/>
                      <a:pt x="2634236" y="2042495"/>
                    </a:cubicBezTo>
                    <a:close/>
                    <a:moveTo>
                      <a:pt x="3419929" y="1652893"/>
                    </a:moveTo>
                    <a:lnTo>
                      <a:pt x="3435936" y="1679865"/>
                    </a:lnTo>
                    <a:lnTo>
                      <a:pt x="3366230" y="1725659"/>
                    </a:lnTo>
                    <a:cubicBezTo>
                      <a:pt x="3212281" y="1820595"/>
                      <a:pt x="3043056" y="1907857"/>
                      <a:pt x="2868625" y="1988895"/>
                    </a:cubicBezTo>
                    <a:lnTo>
                      <a:pt x="2779467" y="2027864"/>
                    </a:lnTo>
                    <a:lnTo>
                      <a:pt x="2761652" y="1989574"/>
                    </a:lnTo>
                    <a:lnTo>
                      <a:pt x="2818870" y="1964884"/>
                    </a:lnTo>
                    <a:cubicBezTo>
                      <a:pt x="2942679" y="1909918"/>
                      <a:pt x="3080517" y="1845984"/>
                      <a:pt x="3218283" y="1771311"/>
                    </a:cubicBezTo>
                    <a:close/>
                    <a:moveTo>
                      <a:pt x="3856693" y="1280930"/>
                    </a:moveTo>
                    <a:lnTo>
                      <a:pt x="3878857" y="1298486"/>
                    </a:lnTo>
                    <a:lnTo>
                      <a:pt x="3876698" y="1301552"/>
                    </a:lnTo>
                    <a:cubicBezTo>
                      <a:pt x="3781380" y="1419528"/>
                      <a:pt x="3657364" y="1527897"/>
                      <a:pt x="3514716" y="1628110"/>
                    </a:cubicBezTo>
                    <a:lnTo>
                      <a:pt x="3492103" y="1642966"/>
                    </a:lnTo>
                    <a:lnTo>
                      <a:pt x="3475028" y="1614196"/>
                    </a:lnTo>
                    <a:lnTo>
                      <a:pt x="3617263" y="1513296"/>
                    </a:lnTo>
                    <a:cubicBezTo>
                      <a:pt x="3679023" y="1464333"/>
                      <a:pt x="3737239" y="1412242"/>
                      <a:pt x="3790149" y="1356801"/>
                    </a:cubicBezTo>
                    <a:close/>
                    <a:moveTo>
                      <a:pt x="4049529" y="911879"/>
                    </a:moveTo>
                    <a:lnTo>
                      <a:pt x="4075412" y="916031"/>
                    </a:lnTo>
                    <a:lnTo>
                      <a:pt x="4071869" y="931641"/>
                    </a:lnTo>
                    <a:cubicBezTo>
                      <a:pt x="4049346" y="1012031"/>
                      <a:pt x="4013278" y="1094833"/>
                      <a:pt x="3962076" y="1180319"/>
                    </a:cubicBezTo>
                    <a:lnTo>
                      <a:pt x="3914053" y="1248509"/>
                    </a:lnTo>
                    <a:lnTo>
                      <a:pt x="3893587" y="1232095"/>
                    </a:lnTo>
                    <a:lnTo>
                      <a:pt x="3931196" y="1180211"/>
                    </a:lnTo>
                    <a:cubicBezTo>
                      <a:pt x="3971731" y="1117849"/>
                      <a:pt x="4005196" y="1051917"/>
                      <a:pt x="4029829" y="982194"/>
                    </a:cubicBezTo>
                    <a:close/>
                    <a:moveTo>
                      <a:pt x="4087808" y="593511"/>
                    </a:moveTo>
                    <a:lnTo>
                      <a:pt x="4093474" y="622281"/>
                    </a:lnTo>
                    <a:cubicBezTo>
                      <a:pt x="4104254" y="696733"/>
                      <a:pt x="4103603" y="773228"/>
                      <a:pt x="4089935" y="852043"/>
                    </a:cubicBezTo>
                    <a:lnTo>
                      <a:pt x="4087219" y="864013"/>
                    </a:lnTo>
                    <a:lnTo>
                      <a:pt x="4061852" y="860755"/>
                    </a:lnTo>
                    <a:lnTo>
                      <a:pt x="4075471" y="761421"/>
                    </a:lnTo>
                    <a:cubicBezTo>
                      <a:pt x="4078364" y="721499"/>
                      <a:pt x="4078075" y="683239"/>
                      <a:pt x="4074987" y="646404"/>
                    </a:cubicBezTo>
                    <a:lnTo>
                      <a:pt x="4067029" y="597339"/>
                    </a:lnTo>
                    <a:close/>
                    <a:moveTo>
                      <a:pt x="4011395" y="373947"/>
                    </a:moveTo>
                    <a:lnTo>
                      <a:pt x="4028427" y="404785"/>
                    </a:lnTo>
                    <a:cubicBezTo>
                      <a:pt x="4049797" y="451877"/>
                      <a:pt x="4066792" y="499755"/>
                      <a:pt x="4078941" y="548501"/>
                    </a:cubicBezTo>
                    <a:lnTo>
                      <a:pt x="4080499" y="556408"/>
                    </a:lnTo>
                    <a:lnTo>
                      <a:pt x="4060972" y="560005"/>
                    </a:lnTo>
                    <a:lnTo>
                      <a:pt x="4057716" y="539931"/>
                    </a:lnTo>
                    <a:cubicBezTo>
                      <a:pt x="4049418" y="505704"/>
                      <a:pt x="4038706" y="472661"/>
                      <a:pt x="4025964" y="440563"/>
                    </a:cubicBezTo>
                    <a:lnTo>
                      <a:pt x="3997595" y="380051"/>
                    </a:lnTo>
                    <a:close/>
                    <a:moveTo>
                      <a:pt x="3901155" y="197856"/>
                    </a:moveTo>
                    <a:lnTo>
                      <a:pt x="3951662" y="265789"/>
                    </a:lnTo>
                    <a:lnTo>
                      <a:pt x="3997798" y="349324"/>
                    </a:lnTo>
                    <a:lnTo>
                      <a:pt x="3985699" y="354676"/>
                    </a:lnTo>
                    <a:lnTo>
                      <a:pt x="3982036" y="346863"/>
                    </a:lnTo>
                    <a:cubicBezTo>
                      <a:pt x="3965620" y="316415"/>
                      <a:pt x="3947559" y="286672"/>
                      <a:pt x="3928236" y="257395"/>
                    </a:cubicBezTo>
                    <a:lnTo>
                      <a:pt x="3891077" y="204911"/>
                    </a:lnTo>
                    <a:close/>
                    <a:moveTo>
                      <a:pt x="3831079" y="108914"/>
                    </a:moveTo>
                    <a:lnTo>
                      <a:pt x="3851464" y="131023"/>
                    </a:lnTo>
                    <a:lnTo>
                      <a:pt x="3891271" y="184563"/>
                    </a:lnTo>
                    <a:lnTo>
                      <a:pt x="3881402" y="191248"/>
                    </a:lnTo>
                    <a:lnTo>
                      <a:pt x="3866868" y="170720"/>
                    </a:lnTo>
                    <a:lnTo>
                      <a:pt x="3823189" y="115974"/>
                    </a:lnTo>
                    <a:close/>
                    <a:moveTo>
                      <a:pt x="3730658" y="0"/>
                    </a:moveTo>
                    <a:lnTo>
                      <a:pt x="3822781" y="99914"/>
                    </a:lnTo>
                    <a:lnTo>
                      <a:pt x="3814969" y="1056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1" name="iṥlïḋe">
                <a:extLst>
                  <a:ext uri="{FF2B5EF4-FFF2-40B4-BE49-F238E27FC236}">
                    <a16:creationId xmlns="" xmlns:a16="http://schemas.microsoft.com/office/drawing/2014/main" id="{C067746A-51AE-4D81-82EC-4E285293BE1A}"/>
                  </a:ext>
                </a:extLst>
              </p:cNvPr>
              <p:cNvSpPr/>
              <p:nvPr/>
            </p:nvSpPr>
            <p:spPr bwMode="auto">
              <a:xfrm>
                <a:off x="10527062" y="5580008"/>
                <a:ext cx="471838" cy="430541"/>
              </a:xfrm>
              <a:custGeom>
                <a:avLst/>
                <a:gdLst>
                  <a:gd name="T0" fmla="*/ 0 w 537"/>
                  <a:gd name="T1" fmla="*/ 490 h 490"/>
                  <a:gd name="T2" fmla="*/ 339 w 537"/>
                  <a:gd name="T3" fmla="*/ 0 h 490"/>
                  <a:gd name="T4" fmla="*/ 537 w 537"/>
                  <a:gd name="T5" fmla="*/ 130 h 490"/>
                  <a:gd name="T6" fmla="*/ 433 w 537"/>
                  <a:gd name="T7" fmla="*/ 426 h 490"/>
                  <a:gd name="T8" fmla="*/ 0 w 537"/>
                  <a:gd name="T9" fmla="*/ 49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7" h="490">
                    <a:moveTo>
                      <a:pt x="0" y="490"/>
                    </a:moveTo>
                    <a:lnTo>
                      <a:pt x="339" y="0"/>
                    </a:lnTo>
                    <a:lnTo>
                      <a:pt x="537" y="130"/>
                    </a:lnTo>
                    <a:lnTo>
                      <a:pt x="433" y="426"/>
                    </a:lnTo>
                    <a:lnTo>
                      <a:pt x="0" y="49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2" name="iṡlïďe">
              <a:extLst>
                <a:ext uri="{FF2B5EF4-FFF2-40B4-BE49-F238E27FC236}">
                  <a16:creationId xmlns="" xmlns:a16="http://schemas.microsoft.com/office/drawing/2014/main" id="{863DA2AB-1A10-4D6F-B514-340432B3C0FC}"/>
                </a:ext>
              </a:extLst>
            </p:cNvPr>
            <p:cNvGrpSpPr/>
            <p:nvPr/>
          </p:nvGrpSpPr>
          <p:grpSpPr>
            <a:xfrm>
              <a:off x="6715999" y="1324873"/>
              <a:ext cx="612122" cy="610730"/>
              <a:chOff x="6716793" y="1562178"/>
              <a:chExt cx="612122" cy="610730"/>
            </a:xfrm>
          </p:grpSpPr>
          <p:grpSp>
            <p:nvGrpSpPr>
              <p:cNvPr id="55" name="íşliḑê">
                <a:extLst>
                  <a:ext uri="{FF2B5EF4-FFF2-40B4-BE49-F238E27FC236}">
                    <a16:creationId xmlns="" xmlns:a16="http://schemas.microsoft.com/office/drawing/2014/main" id="{67CFD795-D08B-4524-B38F-B8808AA1B9BC}"/>
                  </a:ext>
                </a:extLst>
              </p:cNvPr>
              <p:cNvGrpSpPr/>
              <p:nvPr/>
            </p:nvGrpSpPr>
            <p:grpSpPr>
              <a:xfrm>
                <a:off x="6716793" y="1562178"/>
                <a:ext cx="612122" cy="610730"/>
                <a:chOff x="6373895" y="1562177"/>
                <a:chExt cx="612122" cy="610730"/>
              </a:xfrm>
            </p:grpSpPr>
            <p:sp>
              <p:nvSpPr>
                <p:cNvPr id="57" name="îṥ1íḋé">
                  <a:extLst>
                    <a:ext uri="{FF2B5EF4-FFF2-40B4-BE49-F238E27FC236}">
                      <a16:creationId xmlns="" xmlns:a16="http://schemas.microsoft.com/office/drawing/2014/main" id="{D78BCD68-8A48-4530-9054-73945FAE8B2E}"/>
                    </a:ext>
                  </a:extLst>
                </p:cNvPr>
                <p:cNvSpPr/>
                <p:nvPr/>
              </p:nvSpPr>
              <p:spPr bwMode="auto">
                <a:xfrm>
                  <a:off x="6373895" y="1562177"/>
                  <a:ext cx="612122" cy="610730"/>
                </a:xfrm>
                <a:prstGeom prst="wedgeEllipseCallout">
                  <a:avLst>
                    <a:gd name="adj1" fmla="val 1039"/>
                    <a:gd name="adj2" fmla="val 97317"/>
                  </a:avLst>
                </a:prstGeom>
                <a:solidFill>
                  <a:schemeClr val="bg1">
                    <a:lumMod val="85000"/>
                  </a:schemeClr>
                </a:solidFill>
                <a:ln w="28575"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58" name="îŝļîḓê">
                  <a:extLst>
                    <a:ext uri="{FF2B5EF4-FFF2-40B4-BE49-F238E27FC236}">
                      <a16:creationId xmlns="" xmlns:a16="http://schemas.microsoft.com/office/drawing/2014/main" id="{2B9A4576-2342-45A5-9F04-68F979FA50AE}"/>
                    </a:ext>
                  </a:extLst>
                </p:cNvPr>
                <p:cNvSpPr/>
                <p:nvPr/>
              </p:nvSpPr>
              <p:spPr bwMode="auto">
                <a:xfrm>
                  <a:off x="6428760" y="1616917"/>
                  <a:ext cx="502392" cy="501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56" name="îṥḷiďe">
                <a:extLst>
                  <a:ext uri="{FF2B5EF4-FFF2-40B4-BE49-F238E27FC236}">
                    <a16:creationId xmlns="" xmlns:a16="http://schemas.microsoft.com/office/drawing/2014/main" id="{1175A03F-584F-42FA-AAB4-34973BABBF54}"/>
                  </a:ext>
                </a:extLst>
              </p:cNvPr>
              <p:cNvSpPr/>
              <p:nvPr/>
            </p:nvSpPr>
            <p:spPr bwMode="auto">
              <a:xfrm>
                <a:off x="6858045" y="1686829"/>
                <a:ext cx="329620" cy="361428"/>
              </a:xfrm>
              <a:custGeom>
                <a:avLst/>
                <a:gdLst>
                  <a:gd name="connsiteX0" fmla="*/ 257952 w 552598"/>
                  <a:gd name="connsiteY0" fmla="*/ 238897 h 605921"/>
                  <a:gd name="connsiteX1" fmla="*/ 252845 w 552598"/>
                  <a:gd name="connsiteY1" fmla="*/ 243996 h 605921"/>
                  <a:gd name="connsiteX2" fmla="*/ 252845 w 552598"/>
                  <a:gd name="connsiteY2" fmla="*/ 308986 h 605921"/>
                  <a:gd name="connsiteX3" fmla="*/ 228056 w 552598"/>
                  <a:gd name="connsiteY3" fmla="*/ 308986 h 605921"/>
                  <a:gd name="connsiteX4" fmla="*/ 225642 w 552598"/>
                  <a:gd name="connsiteY4" fmla="*/ 314085 h 605921"/>
                  <a:gd name="connsiteX5" fmla="*/ 273271 w 552598"/>
                  <a:gd name="connsiteY5" fmla="*/ 372123 h 605921"/>
                  <a:gd name="connsiteX6" fmla="*/ 279306 w 552598"/>
                  <a:gd name="connsiteY6" fmla="*/ 372123 h 605921"/>
                  <a:gd name="connsiteX7" fmla="*/ 327027 w 552598"/>
                  <a:gd name="connsiteY7" fmla="*/ 314085 h 605921"/>
                  <a:gd name="connsiteX8" fmla="*/ 324520 w 552598"/>
                  <a:gd name="connsiteY8" fmla="*/ 308986 h 605921"/>
                  <a:gd name="connsiteX9" fmla="*/ 299731 w 552598"/>
                  <a:gd name="connsiteY9" fmla="*/ 308986 h 605921"/>
                  <a:gd name="connsiteX10" fmla="*/ 299731 w 552598"/>
                  <a:gd name="connsiteY10" fmla="*/ 243996 h 605921"/>
                  <a:gd name="connsiteX11" fmla="*/ 294718 w 552598"/>
                  <a:gd name="connsiteY11" fmla="*/ 238897 h 605921"/>
                  <a:gd name="connsiteX12" fmla="*/ 260737 w 552598"/>
                  <a:gd name="connsiteY12" fmla="*/ 130146 h 605921"/>
                  <a:gd name="connsiteX13" fmla="*/ 291932 w 552598"/>
                  <a:gd name="connsiteY13" fmla="*/ 130146 h 605921"/>
                  <a:gd name="connsiteX14" fmla="*/ 303445 w 552598"/>
                  <a:gd name="connsiteY14" fmla="*/ 141642 h 605921"/>
                  <a:gd name="connsiteX15" fmla="*/ 303445 w 552598"/>
                  <a:gd name="connsiteY15" fmla="*/ 167602 h 605921"/>
                  <a:gd name="connsiteX16" fmla="*/ 353580 w 552598"/>
                  <a:gd name="connsiteY16" fmla="*/ 188369 h 605921"/>
                  <a:gd name="connsiteX17" fmla="*/ 371963 w 552598"/>
                  <a:gd name="connsiteY17" fmla="*/ 170012 h 605921"/>
                  <a:gd name="connsiteX18" fmla="*/ 388118 w 552598"/>
                  <a:gd name="connsiteY18" fmla="*/ 170012 h 605921"/>
                  <a:gd name="connsiteX19" fmla="*/ 410215 w 552598"/>
                  <a:gd name="connsiteY19" fmla="*/ 192077 h 605921"/>
                  <a:gd name="connsiteX20" fmla="*/ 410215 w 552598"/>
                  <a:gd name="connsiteY20" fmla="*/ 208209 h 605921"/>
                  <a:gd name="connsiteX21" fmla="*/ 391832 w 552598"/>
                  <a:gd name="connsiteY21" fmla="*/ 226566 h 605921"/>
                  <a:gd name="connsiteX22" fmla="*/ 412628 w 552598"/>
                  <a:gd name="connsiteY22" fmla="*/ 276630 h 605921"/>
                  <a:gd name="connsiteX23" fmla="*/ 438625 w 552598"/>
                  <a:gd name="connsiteY23" fmla="*/ 276630 h 605921"/>
                  <a:gd name="connsiteX24" fmla="*/ 450137 w 552598"/>
                  <a:gd name="connsiteY24" fmla="*/ 288126 h 605921"/>
                  <a:gd name="connsiteX25" fmla="*/ 450137 w 552598"/>
                  <a:gd name="connsiteY25" fmla="*/ 319277 h 605921"/>
                  <a:gd name="connsiteX26" fmla="*/ 438625 w 552598"/>
                  <a:gd name="connsiteY26" fmla="*/ 330773 h 605921"/>
                  <a:gd name="connsiteX27" fmla="*/ 412628 w 552598"/>
                  <a:gd name="connsiteY27" fmla="*/ 330773 h 605921"/>
                  <a:gd name="connsiteX28" fmla="*/ 391832 w 552598"/>
                  <a:gd name="connsiteY28" fmla="*/ 380838 h 605921"/>
                  <a:gd name="connsiteX29" fmla="*/ 410215 w 552598"/>
                  <a:gd name="connsiteY29" fmla="*/ 399102 h 605921"/>
                  <a:gd name="connsiteX30" fmla="*/ 410215 w 552598"/>
                  <a:gd name="connsiteY30" fmla="*/ 415326 h 605921"/>
                  <a:gd name="connsiteX31" fmla="*/ 388118 w 552598"/>
                  <a:gd name="connsiteY31" fmla="*/ 437299 h 605921"/>
                  <a:gd name="connsiteX32" fmla="*/ 371963 w 552598"/>
                  <a:gd name="connsiteY32" fmla="*/ 437299 h 605921"/>
                  <a:gd name="connsiteX33" fmla="*/ 353580 w 552598"/>
                  <a:gd name="connsiteY33" fmla="*/ 419035 h 605921"/>
                  <a:gd name="connsiteX34" fmla="*/ 303445 w 552598"/>
                  <a:gd name="connsiteY34" fmla="*/ 439802 h 605921"/>
                  <a:gd name="connsiteX35" fmla="*/ 303445 w 552598"/>
                  <a:gd name="connsiteY35" fmla="*/ 465761 h 605921"/>
                  <a:gd name="connsiteX36" fmla="*/ 291932 w 552598"/>
                  <a:gd name="connsiteY36" fmla="*/ 477257 h 605921"/>
                  <a:gd name="connsiteX37" fmla="*/ 260737 w 552598"/>
                  <a:gd name="connsiteY37" fmla="*/ 477257 h 605921"/>
                  <a:gd name="connsiteX38" fmla="*/ 249224 w 552598"/>
                  <a:gd name="connsiteY38" fmla="*/ 465761 h 605921"/>
                  <a:gd name="connsiteX39" fmla="*/ 249224 w 552598"/>
                  <a:gd name="connsiteY39" fmla="*/ 439802 h 605921"/>
                  <a:gd name="connsiteX40" fmla="*/ 199089 w 552598"/>
                  <a:gd name="connsiteY40" fmla="*/ 419035 h 605921"/>
                  <a:gd name="connsiteX41" fmla="*/ 180799 w 552598"/>
                  <a:gd name="connsiteY41" fmla="*/ 437299 h 605921"/>
                  <a:gd name="connsiteX42" fmla="*/ 164551 w 552598"/>
                  <a:gd name="connsiteY42" fmla="*/ 437299 h 605921"/>
                  <a:gd name="connsiteX43" fmla="*/ 142547 w 552598"/>
                  <a:gd name="connsiteY43" fmla="*/ 415326 h 605921"/>
                  <a:gd name="connsiteX44" fmla="*/ 142547 w 552598"/>
                  <a:gd name="connsiteY44" fmla="*/ 399102 h 605921"/>
                  <a:gd name="connsiteX45" fmla="*/ 160837 w 552598"/>
                  <a:gd name="connsiteY45" fmla="*/ 380838 h 605921"/>
                  <a:gd name="connsiteX46" fmla="*/ 140041 w 552598"/>
                  <a:gd name="connsiteY46" fmla="*/ 330773 h 605921"/>
                  <a:gd name="connsiteX47" fmla="*/ 114044 w 552598"/>
                  <a:gd name="connsiteY47" fmla="*/ 330773 h 605921"/>
                  <a:gd name="connsiteX48" fmla="*/ 102532 w 552598"/>
                  <a:gd name="connsiteY48" fmla="*/ 319277 h 605921"/>
                  <a:gd name="connsiteX49" fmla="*/ 102532 w 552598"/>
                  <a:gd name="connsiteY49" fmla="*/ 288126 h 605921"/>
                  <a:gd name="connsiteX50" fmla="*/ 114044 w 552598"/>
                  <a:gd name="connsiteY50" fmla="*/ 276630 h 605921"/>
                  <a:gd name="connsiteX51" fmla="*/ 140041 w 552598"/>
                  <a:gd name="connsiteY51" fmla="*/ 276630 h 605921"/>
                  <a:gd name="connsiteX52" fmla="*/ 160837 w 552598"/>
                  <a:gd name="connsiteY52" fmla="*/ 226566 h 605921"/>
                  <a:gd name="connsiteX53" fmla="*/ 142547 w 552598"/>
                  <a:gd name="connsiteY53" fmla="*/ 208209 h 605921"/>
                  <a:gd name="connsiteX54" fmla="*/ 142547 w 552598"/>
                  <a:gd name="connsiteY54" fmla="*/ 192077 h 605921"/>
                  <a:gd name="connsiteX55" fmla="*/ 164551 w 552598"/>
                  <a:gd name="connsiteY55" fmla="*/ 170012 h 605921"/>
                  <a:gd name="connsiteX56" fmla="*/ 180799 w 552598"/>
                  <a:gd name="connsiteY56" fmla="*/ 170012 h 605921"/>
                  <a:gd name="connsiteX57" fmla="*/ 199089 w 552598"/>
                  <a:gd name="connsiteY57" fmla="*/ 188369 h 605921"/>
                  <a:gd name="connsiteX58" fmla="*/ 249224 w 552598"/>
                  <a:gd name="connsiteY58" fmla="*/ 167602 h 605921"/>
                  <a:gd name="connsiteX59" fmla="*/ 249224 w 552598"/>
                  <a:gd name="connsiteY59" fmla="*/ 141642 h 605921"/>
                  <a:gd name="connsiteX60" fmla="*/ 260737 w 552598"/>
                  <a:gd name="connsiteY60" fmla="*/ 130146 h 605921"/>
                  <a:gd name="connsiteX61" fmla="*/ 438507 w 552598"/>
                  <a:gd name="connsiteY61" fmla="*/ 79551 h 605921"/>
                  <a:gd name="connsiteX62" fmla="*/ 552598 w 552598"/>
                  <a:gd name="connsiteY62" fmla="*/ 302952 h 605921"/>
                  <a:gd name="connsiteX63" fmla="*/ 276329 w 552598"/>
                  <a:gd name="connsiteY63" fmla="*/ 578821 h 605921"/>
                  <a:gd name="connsiteX64" fmla="*/ 276329 w 552598"/>
                  <a:gd name="connsiteY64" fmla="*/ 602737 h 605921"/>
                  <a:gd name="connsiteX65" fmla="*/ 271316 w 552598"/>
                  <a:gd name="connsiteY65" fmla="*/ 605332 h 605921"/>
                  <a:gd name="connsiteX66" fmla="*/ 206426 w 552598"/>
                  <a:gd name="connsiteY66" fmla="*/ 560837 h 605921"/>
                  <a:gd name="connsiteX67" fmla="*/ 206426 w 552598"/>
                  <a:gd name="connsiteY67" fmla="*/ 555553 h 605921"/>
                  <a:gd name="connsiteX68" fmla="*/ 271316 w 552598"/>
                  <a:gd name="connsiteY68" fmla="*/ 511059 h 605921"/>
                  <a:gd name="connsiteX69" fmla="*/ 276329 w 552598"/>
                  <a:gd name="connsiteY69" fmla="*/ 513654 h 605921"/>
                  <a:gd name="connsiteX70" fmla="*/ 276329 w 552598"/>
                  <a:gd name="connsiteY70" fmla="*/ 537663 h 605921"/>
                  <a:gd name="connsiteX71" fmla="*/ 511381 w 552598"/>
                  <a:gd name="connsiteY71" fmla="*/ 302952 h 605921"/>
                  <a:gd name="connsiteX72" fmla="*/ 414278 w 552598"/>
                  <a:gd name="connsiteY72" fmla="*/ 112830 h 605921"/>
                  <a:gd name="connsiteX73" fmla="*/ 281414 w 552598"/>
                  <a:gd name="connsiteY73" fmla="*/ 589 h 605921"/>
                  <a:gd name="connsiteX74" fmla="*/ 346313 w 552598"/>
                  <a:gd name="connsiteY74" fmla="*/ 45086 h 605921"/>
                  <a:gd name="connsiteX75" fmla="*/ 346313 w 552598"/>
                  <a:gd name="connsiteY75" fmla="*/ 50277 h 605921"/>
                  <a:gd name="connsiteX76" fmla="*/ 281414 w 552598"/>
                  <a:gd name="connsiteY76" fmla="*/ 94775 h 605921"/>
                  <a:gd name="connsiteX77" fmla="*/ 276308 w 552598"/>
                  <a:gd name="connsiteY77" fmla="*/ 92179 h 605921"/>
                  <a:gd name="connsiteX78" fmla="*/ 276308 w 552598"/>
                  <a:gd name="connsiteY78" fmla="*/ 68262 h 605921"/>
                  <a:gd name="connsiteX79" fmla="*/ 41223 w 552598"/>
                  <a:gd name="connsiteY79" fmla="*/ 303077 h 605921"/>
                  <a:gd name="connsiteX80" fmla="*/ 138432 w 552598"/>
                  <a:gd name="connsiteY80" fmla="*/ 493302 h 605921"/>
                  <a:gd name="connsiteX81" fmla="*/ 114200 w 552598"/>
                  <a:gd name="connsiteY81" fmla="*/ 526582 h 605921"/>
                  <a:gd name="connsiteX82" fmla="*/ 0 w 552598"/>
                  <a:gd name="connsiteY82" fmla="*/ 303077 h 605921"/>
                  <a:gd name="connsiteX83" fmla="*/ 276308 w 552598"/>
                  <a:gd name="connsiteY83" fmla="*/ 27195 h 605921"/>
                  <a:gd name="connsiteX84" fmla="*/ 276308 w 552598"/>
                  <a:gd name="connsiteY84" fmla="*/ 3185 h 605921"/>
                  <a:gd name="connsiteX85" fmla="*/ 281414 w 552598"/>
                  <a:gd name="connsiteY85" fmla="*/ 589 h 60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552598" h="605921">
                    <a:moveTo>
                      <a:pt x="257952" y="238897"/>
                    </a:moveTo>
                    <a:cubicBezTo>
                      <a:pt x="255074" y="238897"/>
                      <a:pt x="252845" y="241122"/>
                      <a:pt x="252845" y="243996"/>
                    </a:cubicBezTo>
                    <a:lnTo>
                      <a:pt x="252845" y="308986"/>
                    </a:lnTo>
                    <a:lnTo>
                      <a:pt x="228056" y="308986"/>
                    </a:lnTo>
                    <a:cubicBezTo>
                      <a:pt x="225364" y="308986"/>
                      <a:pt x="223878" y="311953"/>
                      <a:pt x="225642" y="314085"/>
                    </a:cubicBezTo>
                    <a:lnTo>
                      <a:pt x="273271" y="372123"/>
                    </a:lnTo>
                    <a:cubicBezTo>
                      <a:pt x="274849" y="373977"/>
                      <a:pt x="277727" y="373977"/>
                      <a:pt x="279306" y="372123"/>
                    </a:cubicBezTo>
                    <a:lnTo>
                      <a:pt x="327027" y="314085"/>
                    </a:lnTo>
                    <a:cubicBezTo>
                      <a:pt x="328605" y="311953"/>
                      <a:pt x="327213" y="308894"/>
                      <a:pt x="324520" y="308986"/>
                    </a:cubicBezTo>
                    <a:lnTo>
                      <a:pt x="299731" y="308986"/>
                    </a:lnTo>
                    <a:lnTo>
                      <a:pt x="299731" y="243996"/>
                    </a:lnTo>
                    <a:cubicBezTo>
                      <a:pt x="299731" y="241122"/>
                      <a:pt x="297503" y="238897"/>
                      <a:pt x="294718" y="238897"/>
                    </a:cubicBezTo>
                    <a:close/>
                    <a:moveTo>
                      <a:pt x="260737" y="130146"/>
                    </a:moveTo>
                    <a:lnTo>
                      <a:pt x="291932" y="130146"/>
                    </a:lnTo>
                    <a:cubicBezTo>
                      <a:pt x="298431" y="130146"/>
                      <a:pt x="303445" y="135338"/>
                      <a:pt x="303445" y="141642"/>
                    </a:cubicBezTo>
                    <a:lnTo>
                      <a:pt x="303445" y="167602"/>
                    </a:lnTo>
                    <a:cubicBezTo>
                      <a:pt x="321642" y="171125"/>
                      <a:pt x="338632" y="178356"/>
                      <a:pt x="353580" y="188369"/>
                    </a:cubicBezTo>
                    <a:lnTo>
                      <a:pt x="371963" y="170012"/>
                    </a:lnTo>
                    <a:cubicBezTo>
                      <a:pt x="376420" y="165562"/>
                      <a:pt x="383661" y="165562"/>
                      <a:pt x="388118" y="170012"/>
                    </a:cubicBezTo>
                    <a:lnTo>
                      <a:pt x="410215" y="192077"/>
                    </a:lnTo>
                    <a:cubicBezTo>
                      <a:pt x="414671" y="196528"/>
                      <a:pt x="414671" y="203759"/>
                      <a:pt x="410215" y="208209"/>
                    </a:cubicBezTo>
                    <a:lnTo>
                      <a:pt x="391832" y="226566"/>
                    </a:lnTo>
                    <a:cubicBezTo>
                      <a:pt x="401859" y="241400"/>
                      <a:pt x="409100" y="258459"/>
                      <a:pt x="412628" y="276630"/>
                    </a:cubicBezTo>
                    <a:lnTo>
                      <a:pt x="438625" y="276630"/>
                    </a:lnTo>
                    <a:cubicBezTo>
                      <a:pt x="445124" y="276630"/>
                      <a:pt x="450137" y="281822"/>
                      <a:pt x="450137" y="288126"/>
                    </a:cubicBezTo>
                    <a:lnTo>
                      <a:pt x="450137" y="319277"/>
                    </a:lnTo>
                    <a:cubicBezTo>
                      <a:pt x="450137" y="325674"/>
                      <a:pt x="444938" y="330773"/>
                      <a:pt x="438625" y="330773"/>
                    </a:cubicBezTo>
                    <a:lnTo>
                      <a:pt x="412628" y="330773"/>
                    </a:lnTo>
                    <a:cubicBezTo>
                      <a:pt x="409100" y="348945"/>
                      <a:pt x="401859" y="365818"/>
                      <a:pt x="391832" y="380838"/>
                    </a:cubicBezTo>
                    <a:lnTo>
                      <a:pt x="410215" y="399102"/>
                    </a:lnTo>
                    <a:cubicBezTo>
                      <a:pt x="414671" y="403552"/>
                      <a:pt x="414671" y="410876"/>
                      <a:pt x="410215" y="415326"/>
                    </a:cubicBezTo>
                    <a:lnTo>
                      <a:pt x="388118" y="437299"/>
                    </a:lnTo>
                    <a:cubicBezTo>
                      <a:pt x="383661" y="441749"/>
                      <a:pt x="376420" y="441749"/>
                      <a:pt x="371963" y="437299"/>
                    </a:cubicBezTo>
                    <a:lnTo>
                      <a:pt x="353580" y="419035"/>
                    </a:lnTo>
                    <a:cubicBezTo>
                      <a:pt x="338725" y="429047"/>
                      <a:pt x="321642" y="436186"/>
                      <a:pt x="303445" y="439802"/>
                    </a:cubicBezTo>
                    <a:lnTo>
                      <a:pt x="303445" y="465761"/>
                    </a:lnTo>
                    <a:cubicBezTo>
                      <a:pt x="303445" y="472158"/>
                      <a:pt x="298246" y="477257"/>
                      <a:pt x="291932" y="477257"/>
                    </a:cubicBezTo>
                    <a:lnTo>
                      <a:pt x="260737" y="477257"/>
                    </a:lnTo>
                    <a:cubicBezTo>
                      <a:pt x="254331" y="477257"/>
                      <a:pt x="249224" y="472065"/>
                      <a:pt x="249224" y="465761"/>
                    </a:cubicBezTo>
                    <a:lnTo>
                      <a:pt x="249224" y="439802"/>
                    </a:lnTo>
                    <a:cubicBezTo>
                      <a:pt x="231027" y="436186"/>
                      <a:pt x="214130" y="429047"/>
                      <a:pt x="199089" y="419035"/>
                    </a:cubicBezTo>
                    <a:lnTo>
                      <a:pt x="180799" y="437299"/>
                    </a:lnTo>
                    <a:cubicBezTo>
                      <a:pt x="176342" y="441749"/>
                      <a:pt x="169008" y="441749"/>
                      <a:pt x="164551" y="437299"/>
                    </a:cubicBezTo>
                    <a:lnTo>
                      <a:pt x="142547" y="415326"/>
                    </a:lnTo>
                    <a:cubicBezTo>
                      <a:pt x="138091" y="410876"/>
                      <a:pt x="138091" y="403552"/>
                      <a:pt x="142547" y="399102"/>
                    </a:cubicBezTo>
                    <a:lnTo>
                      <a:pt x="160837" y="380838"/>
                    </a:lnTo>
                    <a:cubicBezTo>
                      <a:pt x="150810" y="366004"/>
                      <a:pt x="143661" y="348945"/>
                      <a:pt x="140041" y="330773"/>
                    </a:cubicBezTo>
                    <a:lnTo>
                      <a:pt x="114044" y="330773"/>
                    </a:lnTo>
                    <a:cubicBezTo>
                      <a:pt x="107638" y="330773"/>
                      <a:pt x="102532" y="325582"/>
                      <a:pt x="102532" y="319277"/>
                    </a:cubicBezTo>
                    <a:lnTo>
                      <a:pt x="102532" y="288126"/>
                    </a:lnTo>
                    <a:cubicBezTo>
                      <a:pt x="102532" y="281636"/>
                      <a:pt x="107731" y="276630"/>
                      <a:pt x="114044" y="276630"/>
                    </a:cubicBezTo>
                    <a:lnTo>
                      <a:pt x="140041" y="276630"/>
                    </a:lnTo>
                    <a:cubicBezTo>
                      <a:pt x="143661" y="258459"/>
                      <a:pt x="150810" y="241492"/>
                      <a:pt x="160837" y="226566"/>
                    </a:cubicBezTo>
                    <a:lnTo>
                      <a:pt x="142547" y="208209"/>
                    </a:lnTo>
                    <a:cubicBezTo>
                      <a:pt x="138091" y="203759"/>
                      <a:pt x="138091" y="196528"/>
                      <a:pt x="142547" y="192077"/>
                    </a:cubicBezTo>
                    <a:lnTo>
                      <a:pt x="164551" y="170012"/>
                    </a:lnTo>
                    <a:cubicBezTo>
                      <a:pt x="169008" y="165562"/>
                      <a:pt x="176342" y="165562"/>
                      <a:pt x="180799" y="170012"/>
                    </a:cubicBezTo>
                    <a:lnTo>
                      <a:pt x="199089" y="188369"/>
                    </a:lnTo>
                    <a:cubicBezTo>
                      <a:pt x="213944" y="178356"/>
                      <a:pt x="231027" y="171125"/>
                      <a:pt x="249224" y="167602"/>
                    </a:cubicBezTo>
                    <a:lnTo>
                      <a:pt x="249224" y="141642"/>
                    </a:lnTo>
                    <a:cubicBezTo>
                      <a:pt x="249224" y="135153"/>
                      <a:pt x="254424" y="130146"/>
                      <a:pt x="260737" y="130146"/>
                    </a:cubicBezTo>
                    <a:close/>
                    <a:moveTo>
                      <a:pt x="438507" y="79551"/>
                    </a:moveTo>
                    <a:cubicBezTo>
                      <a:pt x="510081" y="131462"/>
                      <a:pt x="552598" y="214890"/>
                      <a:pt x="552598" y="302952"/>
                    </a:cubicBezTo>
                    <a:cubicBezTo>
                      <a:pt x="552598" y="455069"/>
                      <a:pt x="428760" y="578821"/>
                      <a:pt x="276329" y="578821"/>
                    </a:cubicBezTo>
                    <a:lnTo>
                      <a:pt x="276329" y="602737"/>
                    </a:lnTo>
                    <a:cubicBezTo>
                      <a:pt x="276329" y="605332"/>
                      <a:pt x="273358" y="606815"/>
                      <a:pt x="271316" y="605332"/>
                    </a:cubicBezTo>
                    <a:lnTo>
                      <a:pt x="206426" y="560837"/>
                    </a:lnTo>
                    <a:cubicBezTo>
                      <a:pt x="204569" y="559539"/>
                      <a:pt x="204569" y="556759"/>
                      <a:pt x="206426" y="555553"/>
                    </a:cubicBezTo>
                    <a:lnTo>
                      <a:pt x="271316" y="511059"/>
                    </a:lnTo>
                    <a:cubicBezTo>
                      <a:pt x="273544" y="509575"/>
                      <a:pt x="276329" y="511059"/>
                      <a:pt x="276329" y="513654"/>
                    </a:cubicBezTo>
                    <a:lnTo>
                      <a:pt x="276329" y="537663"/>
                    </a:lnTo>
                    <a:cubicBezTo>
                      <a:pt x="405923" y="537663"/>
                      <a:pt x="511381" y="432358"/>
                      <a:pt x="511381" y="302952"/>
                    </a:cubicBezTo>
                    <a:cubicBezTo>
                      <a:pt x="511381" y="228053"/>
                      <a:pt x="475176" y="156954"/>
                      <a:pt x="414278" y="112830"/>
                    </a:cubicBezTo>
                    <a:close/>
                    <a:moveTo>
                      <a:pt x="281414" y="589"/>
                    </a:moveTo>
                    <a:lnTo>
                      <a:pt x="346313" y="45086"/>
                    </a:lnTo>
                    <a:cubicBezTo>
                      <a:pt x="348170" y="46384"/>
                      <a:pt x="348170" y="49072"/>
                      <a:pt x="346313" y="50277"/>
                    </a:cubicBezTo>
                    <a:lnTo>
                      <a:pt x="281414" y="94775"/>
                    </a:lnTo>
                    <a:cubicBezTo>
                      <a:pt x="279186" y="96258"/>
                      <a:pt x="276308" y="94775"/>
                      <a:pt x="276308" y="92179"/>
                    </a:cubicBezTo>
                    <a:lnTo>
                      <a:pt x="276308" y="68262"/>
                    </a:lnTo>
                    <a:cubicBezTo>
                      <a:pt x="146695" y="68262"/>
                      <a:pt x="41223" y="173665"/>
                      <a:pt x="41223" y="303077"/>
                    </a:cubicBezTo>
                    <a:cubicBezTo>
                      <a:pt x="41223" y="377980"/>
                      <a:pt x="77526" y="449176"/>
                      <a:pt x="138432" y="493302"/>
                    </a:cubicBezTo>
                    <a:lnTo>
                      <a:pt x="114200" y="526582"/>
                    </a:lnTo>
                    <a:cubicBezTo>
                      <a:pt x="42709" y="474762"/>
                      <a:pt x="0" y="391237"/>
                      <a:pt x="0" y="303077"/>
                    </a:cubicBezTo>
                    <a:cubicBezTo>
                      <a:pt x="0" y="150953"/>
                      <a:pt x="123948" y="27195"/>
                      <a:pt x="276308" y="27195"/>
                    </a:cubicBezTo>
                    <a:lnTo>
                      <a:pt x="276308" y="3185"/>
                    </a:lnTo>
                    <a:cubicBezTo>
                      <a:pt x="276308" y="589"/>
                      <a:pt x="279279" y="-894"/>
                      <a:pt x="281414" y="58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3" name="ïsliďe">
              <a:extLst>
                <a:ext uri="{FF2B5EF4-FFF2-40B4-BE49-F238E27FC236}">
                  <a16:creationId xmlns="" xmlns:a16="http://schemas.microsoft.com/office/drawing/2014/main" id="{01C33CAD-D8AE-4BAE-B733-28060017EFF1}"/>
                </a:ext>
              </a:extLst>
            </p:cNvPr>
            <p:cNvGrpSpPr/>
            <p:nvPr/>
          </p:nvGrpSpPr>
          <p:grpSpPr>
            <a:xfrm>
              <a:off x="7634152" y="1258198"/>
              <a:ext cx="3885542" cy="892875"/>
              <a:chOff x="1485862" y="3080717"/>
              <a:chExt cx="3732738" cy="892875"/>
            </a:xfrm>
          </p:grpSpPr>
          <p:sp>
            <p:nvSpPr>
              <p:cNvPr id="53" name="ïṥḻiḑé">
                <a:extLst>
                  <a:ext uri="{FF2B5EF4-FFF2-40B4-BE49-F238E27FC236}">
                    <a16:creationId xmlns=""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1485862" y="3468315"/>
                <a:ext cx="3732738" cy="505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54" name="ïŝ1ïďe">
                <a:extLst>
                  <a:ext uri="{FF2B5EF4-FFF2-40B4-BE49-F238E27FC236}">
                    <a16:creationId xmlns=""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1485862" y="3080717"/>
                <a:ext cx="373273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895D13B1-0FFB-47EB-B7B2-EA745C1407E9}"/>
                </a:ext>
              </a:extLst>
            </p:cNvPr>
            <p:cNvCxnSpPr/>
            <p:nvPr/>
          </p:nvCxnSpPr>
          <p:spPr>
            <a:xfrm>
              <a:off x="7707002" y="2227273"/>
              <a:ext cx="381269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iš1ïde">
              <a:extLst>
                <a:ext uri="{FF2B5EF4-FFF2-40B4-BE49-F238E27FC236}">
                  <a16:creationId xmlns="" xmlns:a16="http://schemas.microsoft.com/office/drawing/2014/main" id="{384811EA-7232-4008-A6F3-5F63025E4481}"/>
                </a:ext>
              </a:extLst>
            </p:cNvPr>
            <p:cNvGrpSpPr/>
            <p:nvPr/>
          </p:nvGrpSpPr>
          <p:grpSpPr>
            <a:xfrm>
              <a:off x="5514102" y="4069011"/>
              <a:ext cx="991058" cy="988806"/>
              <a:chOff x="5514896" y="4069011"/>
              <a:chExt cx="991058" cy="988806"/>
            </a:xfrm>
          </p:grpSpPr>
          <p:grpSp>
            <p:nvGrpSpPr>
              <p:cNvPr id="49" name="i$ḷíďè">
                <a:extLst>
                  <a:ext uri="{FF2B5EF4-FFF2-40B4-BE49-F238E27FC236}">
                    <a16:creationId xmlns="" xmlns:a16="http://schemas.microsoft.com/office/drawing/2014/main" id="{D7C681D3-931B-44DD-A578-49F4781C3ACA}"/>
                  </a:ext>
                </a:extLst>
              </p:cNvPr>
              <p:cNvGrpSpPr/>
              <p:nvPr/>
            </p:nvGrpSpPr>
            <p:grpSpPr>
              <a:xfrm>
                <a:off x="5514896" y="4069011"/>
                <a:ext cx="991058" cy="988806"/>
                <a:chOff x="5171998" y="4069010"/>
                <a:chExt cx="991058" cy="988806"/>
              </a:xfrm>
            </p:grpSpPr>
            <p:sp>
              <p:nvSpPr>
                <p:cNvPr id="51" name="íṩ1íḍè">
                  <a:extLst>
                    <a:ext uri="{FF2B5EF4-FFF2-40B4-BE49-F238E27FC236}">
                      <a16:creationId xmlns="" xmlns:a16="http://schemas.microsoft.com/office/drawing/2014/main" id="{B27FCB91-20F0-4E4D-8CF6-A859F655FF7C}"/>
                    </a:ext>
                  </a:extLst>
                </p:cNvPr>
                <p:cNvSpPr/>
                <p:nvPr/>
              </p:nvSpPr>
              <p:spPr bwMode="auto">
                <a:xfrm>
                  <a:off x="5171998" y="4069010"/>
                  <a:ext cx="991058" cy="988806"/>
                </a:xfrm>
                <a:prstGeom prst="wedgeEllipseCallout">
                  <a:avLst>
                    <a:gd name="adj1" fmla="val 1039"/>
                    <a:gd name="adj2" fmla="val 97317"/>
                  </a:avLst>
                </a:prstGeom>
                <a:solidFill>
                  <a:schemeClr val="accent1"/>
                </a:solidFill>
                <a:ln w="28575"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52" name="îṩḷíḓê">
                  <a:extLst>
                    <a:ext uri="{FF2B5EF4-FFF2-40B4-BE49-F238E27FC236}">
                      <a16:creationId xmlns="" xmlns:a16="http://schemas.microsoft.com/office/drawing/2014/main" id="{448B5085-B15A-4012-AF78-5CBFA890C83C}"/>
                    </a:ext>
                  </a:extLst>
                </p:cNvPr>
                <p:cNvSpPr/>
                <p:nvPr/>
              </p:nvSpPr>
              <p:spPr bwMode="auto">
                <a:xfrm>
                  <a:off x="5245151" y="4141996"/>
                  <a:ext cx="844754" cy="84283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50" name="ïŝ1îḋé">
                <a:extLst>
                  <a:ext uri="{FF2B5EF4-FFF2-40B4-BE49-F238E27FC236}">
                    <a16:creationId xmlns="" xmlns:a16="http://schemas.microsoft.com/office/drawing/2014/main" id="{1175A03F-584F-42FA-AAB4-34973BABBF54}"/>
                  </a:ext>
                </a:extLst>
              </p:cNvPr>
              <p:cNvSpPr/>
              <p:nvPr/>
            </p:nvSpPr>
            <p:spPr bwMode="auto">
              <a:xfrm>
                <a:off x="5746831" y="4326227"/>
                <a:ext cx="527188" cy="474374"/>
              </a:xfrm>
              <a:custGeom>
                <a:avLst/>
                <a:gdLst>
                  <a:gd name="connsiteX0" fmla="*/ 465730 w 609191"/>
                  <a:gd name="connsiteY0" fmla="*/ 360460 h 548159"/>
                  <a:gd name="connsiteX1" fmla="*/ 465730 w 609191"/>
                  <a:gd name="connsiteY1" fmla="*/ 404898 h 548159"/>
                  <a:gd name="connsiteX2" fmla="*/ 421230 w 609191"/>
                  <a:gd name="connsiteY2" fmla="*/ 404898 h 548159"/>
                  <a:gd name="connsiteX3" fmla="*/ 421230 w 609191"/>
                  <a:gd name="connsiteY3" fmla="*/ 439197 h 548159"/>
                  <a:gd name="connsiteX4" fmla="*/ 465730 w 609191"/>
                  <a:gd name="connsiteY4" fmla="*/ 439197 h 548159"/>
                  <a:gd name="connsiteX5" fmla="*/ 465730 w 609191"/>
                  <a:gd name="connsiteY5" fmla="*/ 483635 h 548159"/>
                  <a:gd name="connsiteX6" fmla="*/ 499982 w 609191"/>
                  <a:gd name="connsiteY6" fmla="*/ 483635 h 548159"/>
                  <a:gd name="connsiteX7" fmla="*/ 499982 w 609191"/>
                  <a:gd name="connsiteY7" fmla="*/ 439197 h 548159"/>
                  <a:gd name="connsiteX8" fmla="*/ 544577 w 609191"/>
                  <a:gd name="connsiteY8" fmla="*/ 439197 h 548159"/>
                  <a:gd name="connsiteX9" fmla="*/ 544577 w 609191"/>
                  <a:gd name="connsiteY9" fmla="*/ 404898 h 548159"/>
                  <a:gd name="connsiteX10" fmla="*/ 499982 w 609191"/>
                  <a:gd name="connsiteY10" fmla="*/ 404898 h 548159"/>
                  <a:gd name="connsiteX11" fmla="*/ 499982 w 609191"/>
                  <a:gd name="connsiteY11" fmla="*/ 360460 h 548159"/>
                  <a:gd name="connsiteX12" fmla="*/ 482809 w 609191"/>
                  <a:gd name="connsiteY12" fmla="*/ 295746 h 548159"/>
                  <a:gd name="connsiteX13" fmla="*/ 609191 w 609191"/>
                  <a:gd name="connsiteY13" fmla="*/ 421953 h 548159"/>
                  <a:gd name="connsiteX14" fmla="*/ 482809 w 609191"/>
                  <a:gd name="connsiteY14" fmla="*/ 548159 h 548159"/>
                  <a:gd name="connsiteX15" fmla="*/ 356426 w 609191"/>
                  <a:gd name="connsiteY15" fmla="*/ 421953 h 548159"/>
                  <a:gd name="connsiteX16" fmla="*/ 482809 w 609191"/>
                  <a:gd name="connsiteY16" fmla="*/ 295746 h 548159"/>
                  <a:gd name="connsiteX17" fmla="*/ 256102 w 609191"/>
                  <a:gd name="connsiteY17" fmla="*/ 446 h 548159"/>
                  <a:gd name="connsiteX18" fmla="*/ 318064 w 609191"/>
                  <a:gd name="connsiteY18" fmla="*/ 13618 h 548159"/>
                  <a:gd name="connsiteX19" fmla="*/ 348333 w 609191"/>
                  <a:gd name="connsiteY19" fmla="*/ 41667 h 548159"/>
                  <a:gd name="connsiteX20" fmla="*/ 381544 w 609191"/>
                  <a:gd name="connsiteY20" fmla="*/ 146945 h 548159"/>
                  <a:gd name="connsiteX21" fmla="*/ 379267 w 609191"/>
                  <a:gd name="connsiteY21" fmla="*/ 156232 h 548159"/>
                  <a:gd name="connsiteX22" fmla="*/ 388186 w 609191"/>
                  <a:gd name="connsiteY22" fmla="*/ 200485 h 548159"/>
                  <a:gd name="connsiteX23" fmla="*/ 366742 w 609191"/>
                  <a:gd name="connsiteY23" fmla="*/ 237725 h 548159"/>
                  <a:gd name="connsiteX24" fmla="*/ 351749 w 609191"/>
                  <a:gd name="connsiteY24" fmla="*/ 278851 h 548159"/>
                  <a:gd name="connsiteX25" fmla="*/ 351749 w 609191"/>
                  <a:gd name="connsiteY25" fmla="*/ 322915 h 548159"/>
                  <a:gd name="connsiteX26" fmla="*/ 317969 w 609191"/>
                  <a:gd name="connsiteY26" fmla="*/ 422507 h 548159"/>
                  <a:gd name="connsiteX27" fmla="*/ 376800 w 609191"/>
                  <a:gd name="connsiteY27" fmla="*/ 548159 h 548159"/>
                  <a:gd name="connsiteX28" fmla="*/ 26853 w 609191"/>
                  <a:gd name="connsiteY28" fmla="*/ 548159 h 548159"/>
                  <a:gd name="connsiteX29" fmla="*/ 0 w 609191"/>
                  <a:gd name="connsiteY29" fmla="*/ 521437 h 548159"/>
                  <a:gd name="connsiteX30" fmla="*/ 0 w 609191"/>
                  <a:gd name="connsiteY30" fmla="*/ 473867 h 548159"/>
                  <a:gd name="connsiteX31" fmla="*/ 19452 w 609191"/>
                  <a:gd name="connsiteY31" fmla="*/ 433120 h 548159"/>
                  <a:gd name="connsiteX32" fmla="*/ 173740 w 609191"/>
                  <a:gd name="connsiteY32" fmla="*/ 334286 h 548159"/>
                  <a:gd name="connsiteX33" fmla="*/ 176586 w 609191"/>
                  <a:gd name="connsiteY33" fmla="*/ 330021 h 548159"/>
                  <a:gd name="connsiteX34" fmla="*/ 176586 w 609191"/>
                  <a:gd name="connsiteY34" fmla="*/ 278851 h 548159"/>
                  <a:gd name="connsiteX35" fmla="*/ 161594 w 609191"/>
                  <a:gd name="connsiteY35" fmla="*/ 237725 h 548159"/>
                  <a:gd name="connsiteX36" fmla="*/ 140149 w 609191"/>
                  <a:gd name="connsiteY36" fmla="*/ 200485 h 548159"/>
                  <a:gd name="connsiteX37" fmla="*/ 148499 w 609191"/>
                  <a:gd name="connsiteY37" fmla="*/ 156232 h 548159"/>
                  <a:gd name="connsiteX38" fmla="*/ 146222 w 609191"/>
                  <a:gd name="connsiteY38" fmla="*/ 146756 h 548159"/>
                  <a:gd name="connsiteX39" fmla="*/ 146032 w 609191"/>
                  <a:gd name="connsiteY39" fmla="*/ 95111 h 548159"/>
                  <a:gd name="connsiteX40" fmla="*/ 176207 w 609191"/>
                  <a:gd name="connsiteY40" fmla="*/ 42141 h 548159"/>
                  <a:gd name="connsiteX41" fmla="*/ 204199 w 609191"/>
                  <a:gd name="connsiteY41" fmla="*/ 19019 h 548159"/>
                  <a:gd name="connsiteX42" fmla="*/ 231431 w 609191"/>
                  <a:gd name="connsiteY42" fmla="*/ 5184 h 548159"/>
                  <a:gd name="connsiteX43" fmla="*/ 256102 w 609191"/>
                  <a:gd name="connsiteY43" fmla="*/ 446 h 54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9191" h="548159">
                    <a:moveTo>
                      <a:pt x="465730" y="360460"/>
                    </a:moveTo>
                    <a:lnTo>
                      <a:pt x="465730" y="404898"/>
                    </a:lnTo>
                    <a:lnTo>
                      <a:pt x="421230" y="404898"/>
                    </a:lnTo>
                    <a:lnTo>
                      <a:pt x="421230" y="439197"/>
                    </a:lnTo>
                    <a:lnTo>
                      <a:pt x="465730" y="439197"/>
                    </a:lnTo>
                    <a:lnTo>
                      <a:pt x="465730" y="483635"/>
                    </a:lnTo>
                    <a:lnTo>
                      <a:pt x="499982" y="483635"/>
                    </a:lnTo>
                    <a:lnTo>
                      <a:pt x="499982" y="439197"/>
                    </a:lnTo>
                    <a:lnTo>
                      <a:pt x="544577" y="439197"/>
                    </a:lnTo>
                    <a:lnTo>
                      <a:pt x="544577" y="404898"/>
                    </a:lnTo>
                    <a:lnTo>
                      <a:pt x="499982" y="404898"/>
                    </a:lnTo>
                    <a:lnTo>
                      <a:pt x="499982" y="360460"/>
                    </a:lnTo>
                    <a:close/>
                    <a:moveTo>
                      <a:pt x="482809" y="295746"/>
                    </a:moveTo>
                    <a:cubicBezTo>
                      <a:pt x="552642" y="295746"/>
                      <a:pt x="609191" y="352217"/>
                      <a:pt x="609191" y="421953"/>
                    </a:cubicBezTo>
                    <a:cubicBezTo>
                      <a:pt x="609191" y="491688"/>
                      <a:pt x="552642" y="548159"/>
                      <a:pt x="482809" y="548159"/>
                    </a:cubicBezTo>
                    <a:cubicBezTo>
                      <a:pt x="413071" y="548159"/>
                      <a:pt x="356426" y="491688"/>
                      <a:pt x="356426" y="421953"/>
                    </a:cubicBezTo>
                    <a:cubicBezTo>
                      <a:pt x="356426" y="352217"/>
                      <a:pt x="412976" y="295746"/>
                      <a:pt x="482809" y="295746"/>
                    </a:cubicBezTo>
                    <a:close/>
                    <a:moveTo>
                      <a:pt x="256102" y="446"/>
                    </a:moveTo>
                    <a:cubicBezTo>
                      <a:pt x="283050" y="-1828"/>
                      <a:pt x="303356" y="4900"/>
                      <a:pt x="318064" y="13618"/>
                    </a:cubicBezTo>
                    <a:cubicBezTo>
                      <a:pt x="339983" y="25747"/>
                      <a:pt x="348333" y="41667"/>
                      <a:pt x="348333" y="41667"/>
                    </a:cubicBezTo>
                    <a:cubicBezTo>
                      <a:pt x="348333" y="41667"/>
                      <a:pt x="398434" y="45173"/>
                      <a:pt x="381544" y="146945"/>
                    </a:cubicBezTo>
                    <a:cubicBezTo>
                      <a:pt x="380975" y="149978"/>
                      <a:pt x="380216" y="153105"/>
                      <a:pt x="379267" y="156232"/>
                    </a:cubicBezTo>
                    <a:cubicBezTo>
                      <a:pt x="388946" y="156232"/>
                      <a:pt x="398624" y="163623"/>
                      <a:pt x="388186" y="200485"/>
                    </a:cubicBezTo>
                    <a:cubicBezTo>
                      <a:pt x="380026" y="229292"/>
                      <a:pt x="372435" y="237251"/>
                      <a:pt x="366742" y="237725"/>
                    </a:cubicBezTo>
                    <a:cubicBezTo>
                      <a:pt x="364749" y="250802"/>
                      <a:pt x="359530" y="265206"/>
                      <a:pt x="351749" y="278851"/>
                    </a:cubicBezTo>
                    <a:lnTo>
                      <a:pt x="351749" y="322915"/>
                    </a:lnTo>
                    <a:cubicBezTo>
                      <a:pt x="330589" y="350584"/>
                      <a:pt x="317969" y="385077"/>
                      <a:pt x="317969" y="422507"/>
                    </a:cubicBezTo>
                    <a:cubicBezTo>
                      <a:pt x="317969" y="472920"/>
                      <a:pt x="340837" y="518120"/>
                      <a:pt x="376800" y="548159"/>
                    </a:cubicBezTo>
                    <a:lnTo>
                      <a:pt x="26853" y="548159"/>
                    </a:lnTo>
                    <a:cubicBezTo>
                      <a:pt x="12051" y="548159"/>
                      <a:pt x="0" y="536219"/>
                      <a:pt x="0" y="521437"/>
                    </a:cubicBezTo>
                    <a:lnTo>
                      <a:pt x="0" y="473867"/>
                    </a:lnTo>
                    <a:cubicBezTo>
                      <a:pt x="0" y="458137"/>
                      <a:pt x="7211" y="443070"/>
                      <a:pt x="19452" y="433120"/>
                    </a:cubicBezTo>
                    <a:cubicBezTo>
                      <a:pt x="86633" y="377970"/>
                      <a:pt x="159032" y="341487"/>
                      <a:pt x="173740" y="334286"/>
                    </a:cubicBezTo>
                    <a:cubicBezTo>
                      <a:pt x="175353" y="333528"/>
                      <a:pt x="176396" y="331917"/>
                      <a:pt x="176586" y="330021"/>
                    </a:cubicBezTo>
                    <a:lnTo>
                      <a:pt x="176586" y="278851"/>
                    </a:lnTo>
                    <a:cubicBezTo>
                      <a:pt x="168616" y="265206"/>
                      <a:pt x="163587" y="250802"/>
                      <a:pt x="161594" y="237725"/>
                    </a:cubicBezTo>
                    <a:cubicBezTo>
                      <a:pt x="155901" y="237251"/>
                      <a:pt x="148310" y="229197"/>
                      <a:pt x="140149" y="200485"/>
                    </a:cubicBezTo>
                    <a:cubicBezTo>
                      <a:pt x="129806" y="164192"/>
                      <a:pt x="139200" y="156516"/>
                      <a:pt x="148499" y="156232"/>
                    </a:cubicBezTo>
                    <a:cubicBezTo>
                      <a:pt x="147645" y="153105"/>
                      <a:pt x="146886" y="149978"/>
                      <a:pt x="146222" y="146756"/>
                    </a:cubicBezTo>
                    <a:cubicBezTo>
                      <a:pt x="142711" y="128467"/>
                      <a:pt x="141667" y="111410"/>
                      <a:pt x="146032" y="95111"/>
                    </a:cubicBezTo>
                    <a:cubicBezTo>
                      <a:pt x="151061" y="73222"/>
                      <a:pt x="162922" y="55691"/>
                      <a:pt x="176207" y="42141"/>
                    </a:cubicBezTo>
                    <a:cubicBezTo>
                      <a:pt x="184557" y="33233"/>
                      <a:pt x="194046" y="25463"/>
                      <a:pt x="204199" y="19019"/>
                    </a:cubicBezTo>
                    <a:cubicBezTo>
                      <a:pt x="212454" y="13334"/>
                      <a:pt x="221563" y="8406"/>
                      <a:pt x="231431" y="5184"/>
                    </a:cubicBezTo>
                    <a:cubicBezTo>
                      <a:pt x="239117" y="2626"/>
                      <a:pt x="247373" y="825"/>
                      <a:pt x="256102" y="4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6" name="îṡļîḓê">
              <a:extLst>
                <a:ext uri="{FF2B5EF4-FFF2-40B4-BE49-F238E27FC236}">
                  <a16:creationId xmlns="" xmlns:a16="http://schemas.microsoft.com/office/drawing/2014/main" id="{38429788-DACF-4501-BDF4-3DFFCE631709}"/>
                </a:ext>
              </a:extLst>
            </p:cNvPr>
            <p:cNvGrpSpPr/>
            <p:nvPr/>
          </p:nvGrpSpPr>
          <p:grpSpPr>
            <a:xfrm>
              <a:off x="6758672" y="4116977"/>
              <a:ext cx="4761022" cy="892875"/>
              <a:chOff x="1485862" y="3080717"/>
              <a:chExt cx="3732738" cy="892875"/>
            </a:xfrm>
          </p:grpSpPr>
          <p:sp>
            <p:nvSpPr>
              <p:cNvPr id="47" name="íšļidé">
                <a:extLst>
                  <a:ext uri="{FF2B5EF4-FFF2-40B4-BE49-F238E27FC236}">
                    <a16:creationId xmlns=""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1485862" y="3468315"/>
                <a:ext cx="3732738" cy="505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8" name="iṥḻíḍé">
                <a:extLst>
                  <a:ext uri="{FF2B5EF4-FFF2-40B4-BE49-F238E27FC236}">
                    <a16:creationId xmlns=""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1485862" y="3080717"/>
                <a:ext cx="373273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CEFCBA94-745A-49EB-91A5-C4B17866C538}"/>
                </a:ext>
              </a:extLst>
            </p:cNvPr>
            <p:cNvCxnSpPr/>
            <p:nvPr/>
          </p:nvCxnSpPr>
          <p:spPr>
            <a:xfrm>
              <a:off x="6857251" y="5086052"/>
              <a:ext cx="466323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îŝľíḋé">
              <a:extLst>
                <a:ext uri="{FF2B5EF4-FFF2-40B4-BE49-F238E27FC236}">
                  <a16:creationId xmlns="" xmlns:a16="http://schemas.microsoft.com/office/drawing/2014/main" id="{5066F1A1-42A1-414D-956C-EEB1998E3F9C}"/>
                </a:ext>
              </a:extLst>
            </p:cNvPr>
            <p:cNvGrpSpPr/>
            <p:nvPr/>
          </p:nvGrpSpPr>
          <p:grpSpPr>
            <a:xfrm>
              <a:off x="4541668" y="2172908"/>
              <a:ext cx="838780" cy="836872"/>
              <a:chOff x="4542462" y="2172908"/>
              <a:chExt cx="838780" cy="836872"/>
            </a:xfrm>
          </p:grpSpPr>
          <p:grpSp>
            <p:nvGrpSpPr>
              <p:cNvPr id="43" name="îśḷíḍe">
                <a:extLst>
                  <a:ext uri="{FF2B5EF4-FFF2-40B4-BE49-F238E27FC236}">
                    <a16:creationId xmlns="" xmlns:a16="http://schemas.microsoft.com/office/drawing/2014/main" id="{88A7B999-A970-47AA-9709-FCEFE8DD4A25}"/>
                  </a:ext>
                </a:extLst>
              </p:cNvPr>
              <p:cNvGrpSpPr/>
              <p:nvPr/>
            </p:nvGrpSpPr>
            <p:grpSpPr>
              <a:xfrm>
                <a:off x="4542462" y="2172908"/>
                <a:ext cx="838780" cy="836872"/>
                <a:chOff x="4199564" y="2172907"/>
                <a:chExt cx="838780" cy="836872"/>
              </a:xfrm>
            </p:grpSpPr>
            <p:sp>
              <p:nvSpPr>
                <p:cNvPr id="45" name="îṣḷîḍè">
                  <a:extLst>
                    <a:ext uri="{FF2B5EF4-FFF2-40B4-BE49-F238E27FC236}">
                      <a16:creationId xmlns="" xmlns:a16="http://schemas.microsoft.com/office/drawing/2014/main" id="{BD62A599-F0FD-403F-8F55-C595AC6AD18D}"/>
                    </a:ext>
                  </a:extLst>
                </p:cNvPr>
                <p:cNvSpPr/>
                <p:nvPr/>
              </p:nvSpPr>
              <p:spPr bwMode="auto">
                <a:xfrm>
                  <a:off x="4199564" y="2172907"/>
                  <a:ext cx="838780" cy="836872"/>
                </a:xfrm>
                <a:prstGeom prst="wedgeEllipseCallout">
                  <a:avLst>
                    <a:gd name="adj1" fmla="val 1039"/>
                    <a:gd name="adj2" fmla="val 97317"/>
                  </a:avLst>
                </a:prstGeom>
                <a:solidFill>
                  <a:schemeClr val="bg1">
                    <a:lumMod val="85000"/>
                  </a:schemeClr>
                </a:solidFill>
                <a:ln w="28575"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6" name="îslíḑé">
                  <a:extLst>
                    <a:ext uri="{FF2B5EF4-FFF2-40B4-BE49-F238E27FC236}">
                      <a16:creationId xmlns="" xmlns:a16="http://schemas.microsoft.com/office/drawing/2014/main" id="{A1430483-57E0-438B-85F8-9C3A85B36F89}"/>
                    </a:ext>
                  </a:extLst>
                </p:cNvPr>
                <p:cNvSpPr/>
                <p:nvPr/>
              </p:nvSpPr>
              <p:spPr bwMode="auto">
                <a:xfrm>
                  <a:off x="4263601" y="2236797"/>
                  <a:ext cx="710707" cy="70909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44" name="îṡḷïḋê">
                <a:extLst>
                  <a:ext uri="{FF2B5EF4-FFF2-40B4-BE49-F238E27FC236}">
                    <a16:creationId xmlns="" xmlns:a16="http://schemas.microsoft.com/office/drawing/2014/main" id="{6B8C643F-0815-4A0F-ACA1-95532945519D}"/>
                  </a:ext>
                </a:extLst>
              </p:cNvPr>
              <p:cNvSpPr/>
              <p:nvPr/>
            </p:nvSpPr>
            <p:spPr bwMode="auto">
              <a:xfrm>
                <a:off x="4724975" y="2362049"/>
                <a:ext cx="473754" cy="458590"/>
              </a:xfrm>
              <a:custGeom>
                <a:avLst/>
                <a:gdLst>
                  <a:gd name="connsiteX0" fmla="*/ 452855 w 582453"/>
                  <a:gd name="connsiteY0" fmla="*/ 373207 h 563815"/>
                  <a:gd name="connsiteX1" fmla="*/ 462456 w 582453"/>
                  <a:gd name="connsiteY1" fmla="*/ 374525 h 563815"/>
                  <a:gd name="connsiteX2" fmla="*/ 539855 w 582453"/>
                  <a:gd name="connsiteY2" fmla="*/ 418461 h 563815"/>
                  <a:gd name="connsiteX3" fmla="*/ 545132 w 582453"/>
                  <a:gd name="connsiteY3" fmla="*/ 436035 h 563815"/>
                  <a:gd name="connsiteX4" fmla="*/ 534578 w 582453"/>
                  <a:gd name="connsiteY4" fmla="*/ 443065 h 563815"/>
                  <a:gd name="connsiteX5" fmla="*/ 527541 w 582453"/>
                  <a:gd name="connsiteY5" fmla="*/ 441308 h 563815"/>
                  <a:gd name="connsiteX6" fmla="*/ 450729 w 582453"/>
                  <a:gd name="connsiteY6" fmla="*/ 397372 h 563815"/>
                  <a:gd name="connsiteX7" fmla="*/ 445452 w 582453"/>
                  <a:gd name="connsiteY7" fmla="*/ 379797 h 563815"/>
                  <a:gd name="connsiteX8" fmla="*/ 452855 w 582453"/>
                  <a:gd name="connsiteY8" fmla="*/ 373207 h 563815"/>
                  <a:gd name="connsiteX9" fmla="*/ 128583 w 582453"/>
                  <a:gd name="connsiteY9" fmla="*/ 372080 h 563815"/>
                  <a:gd name="connsiteX10" fmla="*/ 136726 w 582453"/>
                  <a:gd name="connsiteY10" fmla="*/ 378020 h 563815"/>
                  <a:gd name="connsiteX11" fmla="*/ 131444 w 582453"/>
                  <a:gd name="connsiteY11" fmla="*/ 395617 h 563815"/>
                  <a:gd name="connsiteX12" fmla="*/ 54564 w 582453"/>
                  <a:gd name="connsiteY12" fmla="*/ 439610 h 563815"/>
                  <a:gd name="connsiteX13" fmla="*/ 47522 w 582453"/>
                  <a:gd name="connsiteY13" fmla="*/ 441370 h 563815"/>
                  <a:gd name="connsiteX14" fmla="*/ 36958 w 582453"/>
                  <a:gd name="connsiteY14" fmla="*/ 434331 h 563815"/>
                  <a:gd name="connsiteX15" fmla="*/ 42240 w 582453"/>
                  <a:gd name="connsiteY15" fmla="*/ 416734 h 563815"/>
                  <a:gd name="connsiteX16" fmla="*/ 119120 w 582453"/>
                  <a:gd name="connsiteY16" fmla="*/ 372740 h 563815"/>
                  <a:gd name="connsiteX17" fmla="*/ 128583 w 582453"/>
                  <a:gd name="connsiteY17" fmla="*/ 372080 h 563815"/>
                  <a:gd name="connsiteX18" fmla="*/ 481761 w 582453"/>
                  <a:gd name="connsiteY18" fmla="*/ 276633 h 563815"/>
                  <a:gd name="connsiteX19" fmla="*/ 569792 w 582453"/>
                  <a:gd name="connsiteY19" fmla="*/ 276633 h 563815"/>
                  <a:gd name="connsiteX20" fmla="*/ 582116 w 582453"/>
                  <a:gd name="connsiteY20" fmla="*/ 288924 h 563815"/>
                  <a:gd name="connsiteX21" fmla="*/ 569792 w 582453"/>
                  <a:gd name="connsiteY21" fmla="*/ 301216 h 563815"/>
                  <a:gd name="connsiteX22" fmla="*/ 481761 w 582453"/>
                  <a:gd name="connsiteY22" fmla="*/ 301216 h 563815"/>
                  <a:gd name="connsiteX23" fmla="*/ 469437 w 582453"/>
                  <a:gd name="connsiteY23" fmla="*/ 288924 h 563815"/>
                  <a:gd name="connsiteX24" fmla="*/ 481761 w 582453"/>
                  <a:gd name="connsiteY24" fmla="*/ 276633 h 563815"/>
                  <a:gd name="connsiteX25" fmla="*/ 12323 w 582453"/>
                  <a:gd name="connsiteY25" fmla="*/ 276633 h 563815"/>
                  <a:gd name="connsiteX26" fmla="*/ 99762 w 582453"/>
                  <a:gd name="connsiteY26" fmla="*/ 276633 h 563815"/>
                  <a:gd name="connsiteX27" fmla="*/ 112085 w 582453"/>
                  <a:gd name="connsiteY27" fmla="*/ 288940 h 563815"/>
                  <a:gd name="connsiteX28" fmla="*/ 99762 w 582453"/>
                  <a:gd name="connsiteY28" fmla="*/ 301248 h 563815"/>
                  <a:gd name="connsiteX29" fmla="*/ 12323 w 582453"/>
                  <a:gd name="connsiteY29" fmla="*/ 301248 h 563815"/>
                  <a:gd name="connsiteX30" fmla="*/ 0 w 582453"/>
                  <a:gd name="connsiteY30" fmla="*/ 288940 h 563815"/>
                  <a:gd name="connsiteX31" fmla="*/ 12323 w 582453"/>
                  <a:gd name="connsiteY31" fmla="*/ 276633 h 563815"/>
                  <a:gd name="connsiteX32" fmla="*/ 291091 w 582453"/>
                  <a:gd name="connsiteY32" fmla="*/ 230905 h 563815"/>
                  <a:gd name="connsiteX33" fmla="*/ 273482 w 582453"/>
                  <a:gd name="connsiteY33" fmla="*/ 462418 h 563815"/>
                  <a:gd name="connsiteX34" fmla="*/ 291091 w 582453"/>
                  <a:gd name="connsiteY34" fmla="*/ 324096 h 563815"/>
                  <a:gd name="connsiteX35" fmla="*/ 291091 w 582453"/>
                  <a:gd name="connsiteY35" fmla="*/ 488207 h 563815"/>
                  <a:gd name="connsiteX36" fmla="*/ 291091 w 582453"/>
                  <a:gd name="connsiteY36" fmla="*/ 230905 h 563815"/>
                  <a:gd name="connsiteX37" fmla="*/ 291091 w 582453"/>
                  <a:gd name="connsiteY37" fmla="*/ 155883 h 563815"/>
                  <a:gd name="connsiteX38" fmla="*/ 433138 w 582453"/>
                  <a:gd name="connsiteY38" fmla="*/ 301238 h 563815"/>
                  <a:gd name="connsiteX39" fmla="*/ 352136 w 582453"/>
                  <a:gd name="connsiteY39" fmla="*/ 480001 h 563815"/>
                  <a:gd name="connsiteX40" fmla="*/ 348614 w 582453"/>
                  <a:gd name="connsiteY40" fmla="*/ 512824 h 563815"/>
                  <a:gd name="connsiteX41" fmla="*/ 289330 w 582453"/>
                  <a:gd name="connsiteY41" fmla="*/ 563815 h 563815"/>
                  <a:gd name="connsiteX42" fmla="*/ 229459 w 582453"/>
                  <a:gd name="connsiteY42" fmla="*/ 512824 h 563815"/>
                  <a:gd name="connsiteX43" fmla="*/ 225937 w 582453"/>
                  <a:gd name="connsiteY43" fmla="*/ 480001 h 563815"/>
                  <a:gd name="connsiteX44" fmla="*/ 145522 w 582453"/>
                  <a:gd name="connsiteY44" fmla="*/ 301238 h 563815"/>
                  <a:gd name="connsiteX45" fmla="*/ 291091 w 582453"/>
                  <a:gd name="connsiteY45" fmla="*/ 155883 h 563815"/>
                  <a:gd name="connsiteX46" fmla="*/ 536996 w 582453"/>
                  <a:gd name="connsiteY46" fmla="*/ 136984 h 563815"/>
                  <a:gd name="connsiteX47" fmla="*/ 545132 w 582453"/>
                  <a:gd name="connsiteY47" fmla="*/ 143583 h 563815"/>
                  <a:gd name="connsiteX48" fmla="*/ 539855 w 582453"/>
                  <a:gd name="connsiteY48" fmla="*/ 161180 h 563815"/>
                  <a:gd name="connsiteX49" fmla="*/ 462456 w 582453"/>
                  <a:gd name="connsiteY49" fmla="*/ 205173 h 563815"/>
                  <a:gd name="connsiteX50" fmla="*/ 456007 w 582453"/>
                  <a:gd name="connsiteY50" fmla="*/ 206933 h 563815"/>
                  <a:gd name="connsiteX51" fmla="*/ 445452 w 582453"/>
                  <a:gd name="connsiteY51" fmla="*/ 199894 h 563815"/>
                  <a:gd name="connsiteX52" fmla="*/ 450729 w 582453"/>
                  <a:gd name="connsiteY52" fmla="*/ 182297 h 563815"/>
                  <a:gd name="connsiteX53" fmla="*/ 527541 w 582453"/>
                  <a:gd name="connsiteY53" fmla="*/ 138303 h 563815"/>
                  <a:gd name="connsiteX54" fmla="*/ 536996 w 582453"/>
                  <a:gd name="connsiteY54" fmla="*/ 136984 h 563815"/>
                  <a:gd name="connsiteX55" fmla="*/ 44441 w 582453"/>
                  <a:gd name="connsiteY55" fmla="*/ 136984 h 563815"/>
                  <a:gd name="connsiteX56" fmla="*/ 54564 w 582453"/>
                  <a:gd name="connsiteY56" fmla="*/ 138303 h 563815"/>
                  <a:gd name="connsiteX57" fmla="*/ 131444 w 582453"/>
                  <a:gd name="connsiteY57" fmla="*/ 182297 h 563815"/>
                  <a:gd name="connsiteX58" fmla="*/ 136726 w 582453"/>
                  <a:gd name="connsiteY58" fmla="*/ 199894 h 563815"/>
                  <a:gd name="connsiteX59" fmla="*/ 126162 w 582453"/>
                  <a:gd name="connsiteY59" fmla="*/ 206933 h 563815"/>
                  <a:gd name="connsiteX60" fmla="*/ 119120 w 582453"/>
                  <a:gd name="connsiteY60" fmla="*/ 205173 h 563815"/>
                  <a:gd name="connsiteX61" fmla="*/ 42240 w 582453"/>
                  <a:gd name="connsiteY61" fmla="*/ 161180 h 563815"/>
                  <a:gd name="connsiteX62" fmla="*/ 36958 w 582453"/>
                  <a:gd name="connsiteY62" fmla="*/ 143583 h 563815"/>
                  <a:gd name="connsiteX63" fmla="*/ 44441 w 582453"/>
                  <a:gd name="connsiteY63" fmla="*/ 136984 h 563815"/>
                  <a:gd name="connsiteX64" fmla="*/ 426494 w 582453"/>
                  <a:gd name="connsiteY64" fmla="*/ 35635 h 563815"/>
                  <a:gd name="connsiteX65" fmla="*/ 436617 w 582453"/>
                  <a:gd name="connsiteY65" fmla="*/ 36954 h 563815"/>
                  <a:gd name="connsiteX66" fmla="*/ 441898 w 582453"/>
                  <a:gd name="connsiteY66" fmla="*/ 54539 h 563815"/>
                  <a:gd name="connsiteX67" fmla="*/ 397887 w 582453"/>
                  <a:gd name="connsiteY67" fmla="*/ 131329 h 563815"/>
                  <a:gd name="connsiteX68" fmla="*/ 387325 w 582453"/>
                  <a:gd name="connsiteY68" fmla="*/ 138363 h 563815"/>
                  <a:gd name="connsiteX69" fmla="*/ 380283 w 582453"/>
                  <a:gd name="connsiteY69" fmla="*/ 136604 h 563815"/>
                  <a:gd name="connsiteX70" fmla="*/ 375002 w 582453"/>
                  <a:gd name="connsiteY70" fmla="*/ 119019 h 563815"/>
                  <a:gd name="connsiteX71" fmla="*/ 419013 w 582453"/>
                  <a:gd name="connsiteY71" fmla="*/ 42230 h 563815"/>
                  <a:gd name="connsiteX72" fmla="*/ 426494 w 582453"/>
                  <a:gd name="connsiteY72" fmla="*/ 35635 h 563815"/>
                  <a:gd name="connsiteX73" fmla="*/ 155032 w 582453"/>
                  <a:gd name="connsiteY73" fmla="*/ 33845 h 563815"/>
                  <a:gd name="connsiteX74" fmla="*/ 163176 w 582453"/>
                  <a:gd name="connsiteY74" fmla="*/ 40440 h 563815"/>
                  <a:gd name="connsiteX75" fmla="*/ 206613 w 582453"/>
                  <a:gd name="connsiteY75" fmla="*/ 117229 h 563815"/>
                  <a:gd name="connsiteX76" fmla="*/ 201330 w 582453"/>
                  <a:gd name="connsiteY76" fmla="*/ 134814 h 563815"/>
                  <a:gd name="connsiteX77" fmla="*/ 194873 w 582453"/>
                  <a:gd name="connsiteY77" fmla="*/ 136573 h 563815"/>
                  <a:gd name="connsiteX78" fmla="*/ 184308 w 582453"/>
                  <a:gd name="connsiteY78" fmla="*/ 129539 h 563815"/>
                  <a:gd name="connsiteX79" fmla="*/ 140284 w 582453"/>
                  <a:gd name="connsiteY79" fmla="*/ 52749 h 563815"/>
                  <a:gd name="connsiteX80" fmla="*/ 145567 w 582453"/>
                  <a:gd name="connsiteY80" fmla="*/ 35164 h 563815"/>
                  <a:gd name="connsiteX81" fmla="*/ 155032 w 582453"/>
                  <a:gd name="connsiteY81" fmla="*/ 33845 h 563815"/>
                  <a:gd name="connsiteX82" fmla="*/ 291044 w 582453"/>
                  <a:gd name="connsiteY82" fmla="*/ 0 h 563815"/>
                  <a:gd name="connsiteX83" fmla="*/ 303382 w 582453"/>
                  <a:gd name="connsiteY83" fmla="*/ 12313 h 563815"/>
                  <a:gd name="connsiteX84" fmla="*/ 303382 w 582453"/>
                  <a:gd name="connsiteY84" fmla="*/ 99678 h 563815"/>
                  <a:gd name="connsiteX85" fmla="*/ 291044 w 582453"/>
                  <a:gd name="connsiteY85" fmla="*/ 111991 h 563815"/>
                  <a:gd name="connsiteX86" fmla="*/ 278705 w 582453"/>
                  <a:gd name="connsiteY86" fmla="*/ 99678 h 563815"/>
                  <a:gd name="connsiteX87" fmla="*/ 278705 w 582453"/>
                  <a:gd name="connsiteY87" fmla="*/ 12313 h 563815"/>
                  <a:gd name="connsiteX88" fmla="*/ 291044 w 582453"/>
                  <a:gd name="connsiteY88" fmla="*/ 0 h 56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582453" h="563815">
                    <a:moveTo>
                      <a:pt x="452855" y="373207"/>
                    </a:moveTo>
                    <a:cubicBezTo>
                      <a:pt x="455860" y="372328"/>
                      <a:pt x="459231" y="372767"/>
                      <a:pt x="462456" y="374525"/>
                    </a:cubicBezTo>
                    <a:lnTo>
                      <a:pt x="539855" y="418461"/>
                    </a:lnTo>
                    <a:cubicBezTo>
                      <a:pt x="545132" y="421976"/>
                      <a:pt x="548650" y="429005"/>
                      <a:pt x="545132" y="436035"/>
                    </a:cubicBezTo>
                    <a:cubicBezTo>
                      <a:pt x="543373" y="441308"/>
                      <a:pt x="539855" y="443065"/>
                      <a:pt x="534578" y="443065"/>
                    </a:cubicBezTo>
                    <a:cubicBezTo>
                      <a:pt x="531060" y="443065"/>
                      <a:pt x="529300" y="443065"/>
                      <a:pt x="527541" y="441308"/>
                    </a:cubicBezTo>
                    <a:lnTo>
                      <a:pt x="450729" y="397372"/>
                    </a:lnTo>
                    <a:cubicBezTo>
                      <a:pt x="443693" y="393857"/>
                      <a:pt x="441934" y="386827"/>
                      <a:pt x="445452" y="379797"/>
                    </a:cubicBezTo>
                    <a:cubicBezTo>
                      <a:pt x="447211" y="376282"/>
                      <a:pt x="449850" y="374085"/>
                      <a:pt x="452855" y="373207"/>
                    </a:cubicBezTo>
                    <a:close/>
                    <a:moveTo>
                      <a:pt x="128583" y="372080"/>
                    </a:moveTo>
                    <a:cubicBezTo>
                      <a:pt x="131884" y="373180"/>
                      <a:pt x="134965" y="375380"/>
                      <a:pt x="136726" y="378020"/>
                    </a:cubicBezTo>
                    <a:cubicBezTo>
                      <a:pt x="140247" y="383299"/>
                      <a:pt x="138486" y="392098"/>
                      <a:pt x="131444" y="395617"/>
                    </a:cubicBezTo>
                    <a:lnTo>
                      <a:pt x="54564" y="439610"/>
                    </a:lnTo>
                    <a:cubicBezTo>
                      <a:pt x="52804" y="441370"/>
                      <a:pt x="49283" y="441370"/>
                      <a:pt x="47522" y="441370"/>
                    </a:cubicBezTo>
                    <a:cubicBezTo>
                      <a:pt x="44001" y="441370"/>
                      <a:pt x="38719" y="437851"/>
                      <a:pt x="36958" y="434331"/>
                    </a:cubicBezTo>
                    <a:cubicBezTo>
                      <a:pt x="33437" y="429052"/>
                      <a:pt x="35198" y="420253"/>
                      <a:pt x="42240" y="416734"/>
                    </a:cubicBezTo>
                    <a:lnTo>
                      <a:pt x="119120" y="372740"/>
                    </a:lnTo>
                    <a:cubicBezTo>
                      <a:pt x="121761" y="370981"/>
                      <a:pt x="125282" y="370981"/>
                      <a:pt x="128583" y="372080"/>
                    </a:cubicBezTo>
                    <a:close/>
                    <a:moveTo>
                      <a:pt x="481761" y="276633"/>
                    </a:moveTo>
                    <a:lnTo>
                      <a:pt x="569792" y="276633"/>
                    </a:lnTo>
                    <a:cubicBezTo>
                      <a:pt x="578595" y="276633"/>
                      <a:pt x="583877" y="281901"/>
                      <a:pt x="582116" y="288924"/>
                    </a:cubicBezTo>
                    <a:cubicBezTo>
                      <a:pt x="582116" y="295948"/>
                      <a:pt x="576835" y="301216"/>
                      <a:pt x="569792" y="301216"/>
                    </a:cubicBezTo>
                    <a:lnTo>
                      <a:pt x="481761" y="301216"/>
                    </a:lnTo>
                    <a:cubicBezTo>
                      <a:pt x="474719" y="301216"/>
                      <a:pt x="469437" y="295948"/>
                      <a:pt x="469437" y="288924"/>
                    </a:cubicBezTo>
                    <a:cubicBezTo>
                      <a:pt x="469437" y="281901"/>
                      <a:pt x="474719" y="276633"/>
                      <a:pt x="481761" y="276633"/>
                    </a:cubicBezTo>
                    <a:close/>
                    <a:moveTo>
                      <a:pt x="12323" y="276633"/>
                    </a:moveTo>
                    <a:lnTo>
                      <a:pt x="99762" y="276633"/>
                    </a:lnTo>
                    <a:cubicBezTo>
                      <a:pt x="106804" y="276633"/>
                      <a:pt x="112085" y="281908"/>
                      <a:pt x="112085" y="288940"/>
                    </a:cubicBezTo>
                    <a:cubicBezTo>
                      <a:pt x="112085" y="295973"/>
                      <a:pt x="106804" y="303006"/>
                      <a:pt x="99762" y="301248"/>
                    </a:cubicBezTo>
                    <a:lnTo>
                      <a:pt x="12323" y="301248"/>
                    </a:lnTo>
                    <a:cubicBezTo>
                      <a:pt x="5281" y="301248"/>
                      <a:pt x="0" y="295973"/>
                      <a:pt x="0" y="288940"/>
                    </a:cubicBezTo>
                    <a:cubicBezTo>
                      <a:pt x="0" y="281908"/>
                      <a:pt x="5281" y="276633"/>
                      <a:pt x="12323" y="276633"/>
                    </a:cubicBezTo>
                    <a:close/>
                    <a:moveTo>
                      <a:pt x="291091" y="230905"/>
                    </a:moveTo>
                    <a:cubicBezTo>
                      <a:pt x="193067" y="324096"/>
                      <a:pt x="232981" y="407910"/>
                      <a:pt x="273482" y="462418"/>
                    </a:cubicBezTo>
                    <a:cubicBezTo>
                      <a:pt x="277004" y="465935"/>
                      <a:pt x="257634" y="379777"/>
                      <a:pt x="291091" y="324096"/>
                    </a:cubicBezTo>
                    <a:cubicBezTo>
                      <a:pt x="273482" y="378018"/>
                      <a:pt x="296374" y="457143"/>
                      <a:pt x="291091" y="488207"/>
                    </a:cubicBezTo>
                    <a:cubicBezTo>
                      <a:pt x="403203" y="374502"/>
                      <a:pt x="324548" y="280138"/>
                      <a:pt x="291091" y="230905"/>
                    </a:cubicBezTo>
                    <a:close/>
                    <a:moveTo>
                      <a:pt x="291091" y="155883"/>
                    </a:moveTo>
                    <a:cubicBezTo>
                      <a:pt x="371506" y="155883"/>
                      <a:pt x="436660" y="220941"/>
                      <a:pt x="433138" y="301238"/>
                    </a:cubicBezTo>
                    <a:cubicBezTo>
                      <a:pt x="433138" y="407910"/>
                      <a:pt x="357419" y="421977"/>
                      <a:pt x="352136" y="480001"/>
                    </a:cubicBezTo>
                    <a:lnTo>
                      <a:pt x="348614" y="512824"/>
                    </a:lnTo>
                    <a:cubicBezTo>
                      <a:pt x="343332" y="542715"/>
                      <a:pt x="319266" y="563815"/>
                      <a:pt x="289330" y="563815"/>
                    </a:cubicBezTo>
                    <a:cubicBezTo>
                      <a:pt x="259395" y="563815"/>
                      <a:pt x="234742" y="540957"/>
                      <a:pt x="229459" y="512824"/>
                    </a:cubicBezTo>
                    <a:lnTo>
                      <a:pt x="225937" y="480001"/>
                    </a:lnTo>
                    <a:cubicBezTo>
                      <a:pt x="222415" y="421977"/>
                      <a:pt x="145522" y="409668"/>
                      <a:pt x="145522" y="301238"/>
                    </a:cubicBezTo>
                    <a:cubicBezTo>
                      <a:pt x="145522" y="220941"/>
                      <a:pt x="210089" y="155883"/>
                      <a:pt x="291091" y="155883"/>
                    </a:cubicBezTo>
                    <a:close/>
                    <a:moveTo>
                      <a:pt x="536996" y="136984"/>
                    </a:moveTo>
                    <a:cubicBezTo>
                      <a:pt x="540295" y="137864"/>
                      <a:pt x="543373" y="140064"/>
                      <a:pt x="545132" y="143583"/>
                    </a:cubicBezTo>
                    <a:cubicBezTo>
                      <a:pt x="548650" y="148862"/>
                      <a:pt x="546891" y="157661"/>
                      <a:pt x="539855" y="161180"/>
                    </a:cubicBezTo>
                    <a:lnTo>
                      <a:pt x="462456" y="205173"/>
                    </a:lnTo>
                    <a:cubicBezTo>
                      <a:pt x="460697" y="206933"/>
                      <a:pt x="457766" y="206933"/>
                      <a:pt x="456007" y="206933"/>
                    </a:cubicBezTo>
                    <a:cubicBezTo>
                      <a:pt x="452488" y="206933"/>
                      <a:pt x="447211" y="205173"/>
                      <a:pt x="445452" y="199894"/>
                    </a:cubicBezTo>
                    <a:cubicBezTo>
                      <a:pt x="441934" y="194615"/>
                      <a:pt x="443693" y="185816"/>
                      <a:pt x="450729" y="182297"/>
                    </a:cubicBezTo>
                    <a:lnTo>
                      <a:pt x="527541" y="138303"/>
                    </a:lnTo>
                    <a:cubicBezTo>
                      <a:pt x="530180" y="136544"/>
                      <a:pt x="533698" y="136104"/>
                      <a:pt x="536996" y="136984"/>
                    </a:cubicBezTo>
                    <a:close/>
                    <a:moveTo>
                      <a:pt x="44441" y="136984"/>
                    </a:moveTo>
                    <a:cubicBezTo>
                      <a:pt x="47522" y="136104"/>
                      <a:pt x="51043" y="136544"/>
                      <a:pt x="54564" y="138303"/>
                    </a:cubicBezTo>
                    <a:lnTo>
                      <a:pt x="131444" y="182297"/>
                    </a:lnTo>
                    <a:cubicBezTo>
                      <a:pt x="138486" y="185816"/>
                      <a:pt x="140247" y="194615"/>
                      <a:pt x="136726" y="199894"/>
                    </a:cubicBezTo>
                    <a:cubicBezTo>
                      <a:pt x="134965" y="205173"/>
                      <a:pt x="131444" y="206933"/>
                      <a:pt x="126162" y="206933"/>
                    </a:cubicBezTo>
                    <a:cubicBezTo>
                      <a:pt x="122641" y="206933"/>
                      <a:pt x="120880" y="206933"/>
                      <a:pt x="119120" y="205173"/>
                    </a:cubicBezTo>
                    <a:lnTo>
                      <a:pt x="42240" y="161180"/>
                    </a:lnTo>
                    <a:cubicBezTo>
                      <a:pt x="35198" y="157661"/>
                      <a:pt x="33437" y="150622"/>
                      <a:pt x="36958" y="143583"/>
                    </a:cubicBezTo>
                    <a:cubicBezTo>
                      <a:pt x="38719" y="140064"/>
                      <a:pt x="41360" y="137864"/>
                      <a:pt x="44441" y="136984"/>
                    </a:cubicBezTo>
                    <a:close/>
                    <a:moveTo>
                      <a:pt x="426494" y="35635"/>
                    </a:moveTo>
                    <a:cubicBezTo>
                      <a:pt x="429575" y="34756"/>
                      <a:pt x="433096" y="35196"/>
                      <a:pt x="436617" y="36954"/>
                    </a:cubicBezTo>
                    <a:cubicBezTo>
                      <a:pt x="443659" y="40471"/>
                      <a:pt x="445419" y="49264"/>
                      <a:pt x="441898" y="54539"/>
                    </a:cubicBezTo>
                    <a:lnTo>
                      <a:pt x="397887" y="131329"/>
                    </a:lnTo>
                    <a:cubicBezTo>
                      <a:pt x="396127" y="136604"/>
                      <a:pt x="392606" y="138363"/>
                      <a:pt x="387325" y="138363"/>
                    </a:cubicBezTo>
                    <a:cubicBezTo>
                      <a:pt x="383804" y="138363"/>
                      <a:pt x="382044" y="138363"/>
                      <a:pt x="380283" y="136604"/>
                    </a:cubicBezTo>
                    <a:cubicBezTo>
                      <a:pt x="373241" y="133087"/>
                      <a:pt x="371481" y="126053"/>
                      <a:pt x="375002" y="119019"/>
                    </a:cubicBezTo>
                    <a:lnTo>
                      <a:pt x="419013" y="42230"/>
                    </a:lnTo>
                    <a:cubicBezTo>
                      <a:pt x="420773" y="38713"/>
                      <a:pt x="423414" y="36515"/>
                      <a:pt x="426494" y="35635"/>
                    </a:cubicBezTo>
                    <a:close/>
                    <a:moveTo>
                      <a:pt x="155032" y="33845"/>
                    </a:moveTo>
                    <a:cubicBezTo>
                      <a:pt x="158334" y="34725"/>
                      <a:pt x="161415" y="36923"/>
                      <a:pt x="163176" y="40440"/>
                    </a:cubicBezTo>
                    <a:lnTo>
                      <a:pt x="206613" y="117229"/>
                    </a:lnTo>
                    <a:cubicBezTo>
                      <a:pt x="210135" y="122505"/>
                      <a:pt x="208374" y="131297"/>
                      <a:pt x="201330" y="134814"/>
                    </a:cubicBezTo>
                    <a:cubicBezTo>
                      <a:pt x="199569" y="136573"/>
                      <a:pt x="196634" y="136573"/>
                      <a:pt x="194873" y="136573"/>
                    </a:cubicBezTo>
                    <a:cubicBezTo>
                      <a:pt x="191352" y="136573"/>
                      <a:pt x="186069" y="134814"/>
                      <a:pt x="184308" y="129539"/>
                    </a:cubicBezTo>
                    <a:lnTo>
                      <a:pt x="140284" y="52749"/>
                    </a:lnTo>
                    <a:cubicBezTo>
                      <a:pt x="136762" y="47474"/>
                      <a:pt x="138523" y="38681"/>
                      <a:pt x="145567" y="35164"/>
                    </a:cubicBezTo>
                    <a:cubicBezTo>
                      <a:pt x="148208" y="33406"/>
                      <a:pt x="151730" y="32966"/>
                      <a:pt x="155032" y="33845"/>
                    </a:cubicBezTo>
                    <a:close/>
                    <a:moveTo>
                      <a:pt x="291044" y="0"/>
                    </a:moveTo>
                    <a:cubicBezTo>
                      <a:pt x="298094" y="0"/>
                      <a:pt x="303382" y="5277"/>
                      <a:pt x="303382" y="12313"/>
                    </a:cubicBezTo>
                    <a:lnTo>
                      <a:pt x="303382" y="99678"/>
                    </a:lnTo>
                    <a:cubicBezTo>
                      <a:pt x="303382" y="106714"/>
                      <a:pt x="298094" y="111991"/>
                      <a:pt x="291044" y="111991"/>
                    </a:cubicBezTo>
                    <a:cubicBezTo>
                      <a:pt x="283993" y="111991"/>
                      <a:pt x="278705" y="104955"/>
                      <a:pt x="278705" y="99678"/>
                    </a:cubicBezTo>
                    <a:lnTo>
                      <a:pt x="278705" y="12313"/>
                    </a:lnTo>
                    <a:cubicBezTo>
                      <a:pt x="278705" y="5277"/>
                      <a:pt x="283993" y="0"/>
                      <a:pt x="29104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" name="îślïdê">
              <a:extLst>
                <a:ext uri="{FF2B5EF4-FFF2-40B4-BE49-F238E27FC236}">
                  <a16:creationId xmlns="" xmlns:a16="http://schemas.microsoft.com/office/drawing/2014/main" id="{28650D30-2CDE-422B-B28B-8EE31AA7F859}"/>
                </a:ext>
              </a:extLst>
            </p:cNvPr>
            <p:cNvGrpSpPr/>
            <p:nvPr/>
          </p:nvGrpSpPr>
          <p:grpSpPr>
            <a:xfrm>
              <a:off x="672306" y="2145862"/>
              <a:ext cx="3789989" cy="892875"/>
              <a:chOff x="1485862" y="3080717"/>
              <a:chExt cx="3732738" cy="892875"/>
            </a:xfrm>
          </p:grpSpPr>
          <p:sp>
            <p:nvSpPr>
              <p:cNvPr id="41" name="îṡľîḑe">
                <a:extLst>
                  <a:ext uri="{FF2B5EF4-FFF2-40B4-BE49-F238E27FC236}">
                    <a16:creationId xmlns=""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1485862" y="3468315"/>
                <a:ext cx="3732738" cy="505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2" name="íślíḋê">
                <a:extLst>
                  <a:ext uri="{FF2B5EF4-FFF2-40B4-BE49-F238E27FC236}">
                    <a16:creationId xmlns=""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1485862" y="3080717"/>
                <a:ext cx="373273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EF24CA7C-D4A5-4EE4-A4B2-DC5B1E9241F1}"/>
                </a:ext>
              </a:extLst>
            </p:cNvPr>
            <p:cNvCxnSpPr/>
            <p:nvPr/>
          </p:nvCxnSpPr>
          <p:spPr>
            <a:xfrm>
              <a:off x="673100" y="3114937"/>
              <a:ext cx="36798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4389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26" name="2347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0" y="1392929"/>
            <a:ext cx="10858500" cy="4753871"/>
            <a:chOff x="666750" y="1392929"/>
            <a:chExt cx="10858500" cy="4753871"/>
          </a:xfrm>
        </p:grpSpPr>
        <p:grpSp>
          <p:nvGrpSpPr>
            <p:cNvPr id="27" name="ïṡlíḍè"/>
            <p:cNvGrpSpPr/>
            <p:nvPr/>
          </p:nvGrpSpPr>
          <p:grpSpPr>
            <a:xfrm>
              <a:off x="666750" y="3896112"/>
              <a:ext cx="10858500" cy="2250688"/>
              <a:chOff x="666750" y="3896112"/>
              <a:chExt cx="10858500" cy="2250688"/>
            </a:xfrm>
          </p:grpSpPr>
          <p:sp>
            <p:nvSpPr>
              <p:cNvPr id="45" name="ïşļîďe"/>
              <p:cNvSpPr/>
              <p:nvPr/>
            </p:nvSpPr>
            <p:spPr bwMode="auto">
              <a:xfrm flipH="1">
                <a:off x="666750" y="4821771"/>
                <a:ext cx="1124355" cy="1316174"/>
              </a:xfrm>
              <a:custGeom>
                <a:avLst/>
                <a:gdLst>
                  <a:gd name="T0" fmla="*/ 565 w 631"/>
                  <a:gd name="T1" fmla="*/ 585 h 741"/>
                  <a:gd name="T2" fmla="*/ 545 w 631"/>
                  <a:gd name="T3" fmla="*/ 531 h 741"/>
                  <a:gd name="T4" fmla="*/ 567 w 631"/>
                  <a:gd name="T5" fmla="*/ 470 h 741"/>
                  <a:gd name="T6" fmla="*/ 568 w 631"/>
                  <a:gd name="T7" fmla="*/ 407 h 741"/>
                  <a:gd name="T8" fmla="*/ 568 w 631"/>
                  <a:gd name="T9" fmla="*/ 345 h 741"/>
                  <a:gd name="T10" fmla="*/ 535 w 631"/>
                  <a:gd name="T11" fmla="*/ 208 h 741"/>
                  <a:gd name="T12" fmla="*/ 476 w 631"/>
                  <a:gd name="T13" fmla="*/ 107 h 741"/>
                  <a:gd name="T14" fmla="*/ 270 w 631"/>
                  <a:gd name="T15" fmla="*/ 60 h 741"/>
                  <a:gd name="T16" fmla="*/ 146 w 631"/>
                  <a:gd name="T17" fmla="*/ 128 h 741"/>
                  <a:gd name="T18" fmla="*/ 102 w 631"/>
                  <a:gd name="T19" fmla="*/ 207 h 741"/>
                  <a:gd name="T20" fmla="*/ 63 w 631"/>
                  <a:gd name="T21" fmla="*/ 310 h 741"/>
                  <a:gd name="T22" fmla="*/ 64 w 631"/>
                  <a:gd name="T23" fmla="*/ 390 h 741"/>
                  <a:gd name="T24" fmla="*/ 69 w 631"/>
                  <a:gd name="T25" fmla="*/ 482 h 741"/>
                  <a:gd name="T26" fmla="*/ 83 w 631"/>
                  <a:gd name="T27" fmla="*/ 539 h 741"/>
                  <a:gd name="T28" fmla="*/ 67 w 631"/>
                  <a:gd name="T29" fmla="*/ 585 h 741"/>
                  <a:gd name="T30" fmla="*/ 2 w 631"/>
                  <a:gd name="T31" fmla="*/ 678 h 741"/>
                  <a:gd name="T32" fmla="*/ 23 w 631"/>
                  <a:gd name="T33" fmla="*/ 741 h 741"/>
                  <a:gd name="T34" fmla="*/ 609 w 631"/>
                  <a:gd name="T35" fmla="*/ 741 h 741"/>
                  <a:gd name="T36" fmla="*/ 630 w 631"/>
                  <a:gd name="T37" fmla="*/ 678 h 741"/>
                  <a:gd name="T38" fmla="*/ 565 w 631"/>
                  <a:gd name="T39" fmla="*/ 585 h 741"/>
                  <a:gd name="T40" fmla="*/ 454 w 631"/>
                  <a:gd name="T41" fmla="*/ 282 h 741"/>
                  <a:gd name="T42" fmla="*/ 452 w 631"/>
                  <a:gd name="T43" fmla="*/ 281 h 741"/>
                  <a:gd name="T44" fmla="*/ 482 w 631"/>
                  <a:gd name="T45" fmla="*/ 305 h 741"/>
                  <a:gd name="T46" fmla="*/ 470 w 631"/>
                  <a:gd name="T47" fmla="*/ 374 h 741"/>
                  <a:gd name="T48" fmla="*/ 460 w 631"/>
                  <a:gd name="T49" fmla="*/ 373 h 741"/>
                  <a:gd name="T50" fmla="*/ 454 w 631"/>
                  <a:gd name="T51" fmla="*/ 282 h 741"/>
                  <a:gd name="T52" fmla="*/ 150 w 631"/>
                  <a:gd name="T53" fmla="*/ 302 h 741"/>
                  <a:gd name="T54" fmla="*/ 184 w 631"/>
                  <a:gd name="T55" fmla="*/ 292 h 741"/>
                  <a:gd name="T56" fmla="*/ 194 w 631"/>
                  <a:gd name="T57" fmla="*/ 284 h 741"/>
                  <a:gd name="T58" fmla="*/ 211 w 631"/>
                  <a:gd name="T59" fmla="*/ 198 h 741"/>
                  <a:gd name="T60" fmla="*/ 213 w 631"/>
                  <a:gd name="T61" fmla="*/ 195 h 741"/>
                  <a:gd name="T62" fmla="*/ 316 w 631"/>
                  <a:gd name="T63" fmla="*/ 252 h 741"/>
                  <a:gd name="T64" fmla="*/ 329 w 631"/>
                  <a:gd name="T65" fmla="*/ 253 h 741"/>
                  <a:gd name="T66" fmla="*/ 394 w 631"/>
                  <a:gd name="T67" fmla="*/ 315 h 741"/>
                  <a:gd name="T68" fmla="*/ 410 w 631"/>
                  <a:gd name="T69" fmla="*/ 360 h 741"/>
                  <a:gd name="T70" fmla="*/ 435 w 631"/>
                  <a:gd name="T71" fmla="*/ 412 h 741"/>
                  <a:gd name="T72" fmla="*/ 316 w 631"/>
                  <a:gd name="T73" fmla="*/ 493 h 741"/>
                  <a:gd name="T74" fmla="*/ 316 w 631"/>
                  <a:gd name="T75" fmla="*/ 493 h 741"/>
                  <a:gd name="T76" fmla="*/ 188 w 631"/>
                  <a:gd name="T77" fmla="*/ 394 h 741"/>
                  <a:gd name="T78" fmla="*/ 150 w 631"/>
                  <a:gd name="T79" fmla="*/ 302 h 741"/>
                  <a:gd name="T80" fmla="*/ 114 w 631"/>
                  <a:gd name="T81" fmla="*/ 589 h 741"/>
                  <a:gd name="T82" fmla="*/ 200 w 631"/>
                  <a:gd name="T83" fmla="*/ 563 h 741"/>
                  <a:gd name="T84" fmla="*/ 240 w 631"/>
                  <a:gd name="T85" fmla="*/ 493 h 741"/>
                  <a:gd name="T86" fmla="*/ 316 w 631"/>
                  <a:gd name="T87" fmla="*/ 515 h 741"/>
                  <a:gd name="T88" fmla="*/ 316 w 631"/>
                  <a:gd name="T89" fmla="*/ 515 h 741"/>
                  <a:gd name="T90" fmla="*/ 391 w 631"/>
                  <a:gd name="T91" fmla="*/ 493 h 741"/>
                  <a:gd name="T92" fmla="*/ 431 w 631"/>
                  <a:gd name="T93" fmla="*/ 563 h 741"/>
                  <a:gd name="T94" fmla="*/ 519 w 631"/>
                  <a:gd name="T95" fmla="*/ 590 h 741"/>
                  <a:gd name="T96" fmla="*/ 316 w 631"/>
                  <a:gd name="T97" fmla="*/ 661 h 741"/>
                  <a:gd name="T98" fmla="*/ 114 w 631"/>
                  <a:gd name="T99" fmla="*/ 589 h 741"/>
                  <a:gd name="T100" fmla="*/ 318 w 631"/>
                  <a:gd name="T101" fmla="*/ 722 h 741"/>
                  <a:gd name="T102" fmla="*/ 316 w 631"/>
                  <a:gd name="T103" fmla="*/ 722 h 741"/>
                  <a:gd name="T104" fmla="*/ 46 w 631"/>
                  <a:gd name="T105" fmla="*/ 621 h 741"/>
                  <a:gd name="T106" fmla="*/ 67 w 631"/>
                  <a:gd name="T107" fmla="*/ 606 h 741"/>
                  <a:gd name="T108" fmla="*/ 316 w 631"/>
                  <a:gd name="T109" fmla="*/ 697 h 741"/>
                  <a:gd name="T110" fmla="*/ 318 w 631"/>
                  <a:gd name="T111" fmla="*/ 697 h 741"/>
                  <a:gd name="T112" fmla="*/ 564 w 631"/>
                  <a:gd name="T113" fmla="*/ 608 h 741"/>
                  <a:gd name="T114" fmla="*/ 585 w 631"/>
                  <a:gd name="T115" fmla="*/ 624 h 741"/>
                  <a:gd name="T116" fmla="*/ 318 w 631"/>
                  <a:gd name="T117" fmla="*/ 722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1" h="741">
                    <a:moveTo>
                      <a:pt x="565" y="585"/>
                    </a:moveTo>
                    <a:cubicBezTo>
                      <a:pt x="577" y="562"/>
                      <a:pt x="566" y="543"/>
                      <a:pt x="545" y="531"/>
                    </a:cubicBezTo>
                    <a:cubicBezTo>
                      <a:pt x="517" y="515"/>
                      <a:pt x="536" y="486"/>
                      <a:pt x="567" y="470"/>
                    </a:cubicBezTo>
                    <a:cubicBezTo>
                      <a:pt x="597" y="454"/>
                      <a:pt x="607" y="426"/>
                      <a:pt x="568" y="407"/>
                    </a:cubicBezTo>
                    <a:cubicBezTo>
                      <a:pt x="530" y="387"/>
                      <a:pt x="532" y="381"/>
                      <a:pt x="568" y="345"/>
                    </a:cubicBezTo>
                    <a:cubicBezTo>
                      <a:pt x="604" y="308"/>
                      <a:pt x="586" y="222"/>
                      <a:pt x="535" y="208"/>
                    </a:cubicBezTo>
                    <a:cubicBezTo>
                      <a:pt x="484" y="194"/>
                      <a:pt x="497" y="166"/>
                      <a:pt x="476" y="107"/>
                    </a:cubicBezTo>
                    <a:cubicBezTo>
                      <a:pt x="456" y="51"/>
                      <a:pt x="319" y="0"/>
                      <a:pt x="270" y="60"/>
                    </a:cubicBezTo>
                    <a:cubicBezTo>
                      <a:pt x="236" y="23"/>
                      <a:pt x="161" y="73"/>
                      <a:pt x="146" y="128"/>
                    </a:cubicBezTo>
                    <a:cubicBezTo>
                      <a:pt x="131" y="184"/>
                      <a:pt x="142" y="199"/>
                      <a:pt x="102" y="207"/>
                    </a:cubicBezTo>
                    <a:cubicBezTo>
                      <a:pt x="62" y="215"/>
                      <a:pt x="37" y="273"/>
                      <a:pt x="63" y="310"/>
                    </a:cubicBezTo>
                    <a:cubicBezTo>
                      <a:pt x="89" y="346"/>
                      <a:pt x="101" y="363"/>
                      <a:pt x="64" y="390"/>
                    </a:cubicBezTo>
                    <a:cubicBezTo>
                      <a:pt x="27" y="417"/>
                      <a:pt x="34" y="465"/>
                      <a:pt x="69" y="482"/>
                    </a:cubicBezTo>
                    <a:cubicBezTo>
                      <a:pt x="104" y="498"/>
                      <a:pt x="111" y="523"/>
                      <a:pt x="83" y="539"/>
                    </a:cubicBezTo>
                    <a:cubicBezTo>
                      <a:pt x="63" y="551"/>
                      <a:pt x="53" y="568"/>
                      <a:pt x="67" y="585"/>
                    </a:cubicBezTo>
                    <a:cubicBezTo>
                      <a:pt x="29" y="603"/>
                      <a:pt x="0" y="629"/>
                      <a:pt x="2" y="678"/>
                    </a:cubicBezTo>
                    <a:cubicBezTo>
                      <a:pt x="2" y="699"/>
                      <a:pt x="10" y="720"/>
                      <a:pt x="23" y="741"/>
                    </a:cubicBezTo>
                    <a:cubicBezTo>
                      <a:pt x="609" y="741"/>
                      <a:pt x="609" y="741"/>
                      <a:pt x="609" y="741"/>
                    </a:cubicBezTo>
                    <a:cubicBezTo>
                      <a:pt x="621" y="720"/>
                      <a:pt x="629" y="699"/>
                      <a:pt x="630" y="678"/>
                    </a:cubicBezTo>
                    <a:cubicBezTo>
                      <a:pt x="631" y="629"/>
                      <a:pt x="603" y="603"/>
                      <a:pt x="565" y="585"/>
                    </a:cubicBezTo>
                    <a:close/>
                    <a:moveTo>
                      <a:pt x="454" y="282"/>
                    </a:moveTo>
                    <a:cubicBezTo>
                      <a:pt x="453" y="281"/>
                      <a:pt x="452" y="281"/>
                      <a:pt x="452" y="281"/>
                    </a:cubicBezTo>
                    <a:cubicBezTo>
                      <a:pt x="467" y="252"/>
                      <a:pt x="479" y="289"/>
                      <a:pt x="482" y="305"/>
                    </a:cubicBezTo>
                    <a:cubicBezTo>
                      <a:pt x="486" y="328"/>
                      <a:pt x="481" y="355"/>
                      <a:pt x="470" y="374"/>
                    </a:cubicBezTo>
                    <a:cubicBezTo>
                      <a:pt x="467" y="373"/>
                      <a:pt x="464" y="373"/>
                      <a:pt x="460" y="373"/>
                    </a:cubicBezTo>
                    <a:cubicBezTo>
                      <a:pt x="411" y="378"/>
                      <a:pt x="527" y="312"/>
                      <a:pt x="454" y="282"/>
                    </a:cubicBezTo>
                    <a:close/>
                    <a:moveTo>
                      <a:pt x="150" y="302"/>
                    </a:moveTo>
                    <a:cubicBezTo>
                      <a:pt x="156" y="273"/>
                      <a:pt x="172" y="265"/>
                      <a:pt x="184" y="292"/>
                    </a:cubicBezTo>
                    <a:cubicBezTo>
                      <a:pt x="194" y="314"/>
                      <a:pt x="196" y="325"/>
                      <a:pt x="194" y="284"/>
                    </a:cubicBezTo>
                    <a:cubicBezTo>
                      <a:pt x="193" y="256"/>
                      <a:pt x="199" y="226"/>
                      <a:pt x="211" y="198"/>
                    </a:cubicBezTo>
                    <a:cubicBezTo>
                      <a:pt x="212" y="197"/>
                      <a:pt x="212" y="196"/>
                      <a:pt x="213" y="195"/>
                    </a:cubicBezTo>
                    <a:cubicBezTo>
                      <a:pt x="232" y="223"/>
                      <a:pt x="270" y="249"/>
                      <a:pt x="316" y="252"/>
                    </a:cubicBezTo>
                    <a:cubicBezTo>
                      <a:pt x="321" y="252"/>
                      <a:pt x="325" y="253"/>
                      <a:pt x="329" y="253"/>
                    </a:cubicBezTo>
                    <a:cubicBezTo>
                      <a:pt x="417" y="251"/>
                      <a:pt x="322" y="306"/>
                      <a:pt x="394" y="315"/>
                    </a:cubicBezTo>
                    <a:cubicBezTo>
                      <a:pt x="446" y="322"/>
                      <a:pt x="436" y="331"/>
                      <a:pt x="410" y="360"/>
                    </a:cubicBezTo>
                    <a:cubicBezTo>
                      <a:pt x="392" y="380"/>
                      <a:pt x="397" y="406"/>
                      <a:pt x="435" y="412"/>
                    </a:cubicBezTo>
                    <a:cubicBezTo>
                      <a:pt x="410" y="459"/>
                      <a:pt x="370" y="493"/>
                      <a:pt x="316" y="493"/>
                    </a:cubicBezTo>
                    <a:cubicBezTo>
                      <a:pt x="316" y="493"/>
                      <a:pt x="316" y="493"/>
                      <a:pt x="316" y="493"/>
                    </a:cubicBezTo>
                    <a:cubicBezTo>
                      <a:pt x="256" y="493"/>
                      <a:pt x="212" y="451"/>
                      <a:pt x="188" y="394"/>
                    </a:cubicBezTo>
                    <a:cubicBezTo>
                      <a:pt x="157" y="389"/>
                      <a:pt x="143" y="339"/>
                      <a:pt x="150" y="302"/>
                    </a:cubicBezTo>
                    <a:close/>
                    <a:moveTo>
                      <a:pt x="114" y="589"/>
                    </a:moveTo>
                    <a:cubicBezTo>
                      <a:pt x="141" y="580"/>
                      <a:pt x="171" y="573"/>
                      <a:pt x="200" y="563"/>
                    </a:cubicBezTo>
                    <a:cubicBezTo>
                      <a:pt x="234" y="550"/>
                      <a:pt x="241" y="524"/>
                      <a:pt x="240" y="493"/>
                    </a:cubicBezTo>
                    <a:cubicBezTo>
                      <a:pt x="262" y="507"/>
                      <a:pt x="287" y="515"/>
                      <a:pt x="316" y="515"/>
                    </a:cubicBezTo>
                    <a:cubicBezTo>
                      <a:pt x="316" y="515"/>
                      <a:pt x="316" y="515"/>
                      <a:pt x="316" y="515"/>
                    </a:cubicBezTo>
                    <a:cubicBezTo>
                      <a:pt x="344" y="515"/>
                      <a:pt x="369" y="507"/>
                      <a:pt x="391" y="493"/>
                    </a:cubicBezTo>
                    <a:cubicBezTo>
                      <a:pt x="390" y="524"/>
                      <a:pt x="397" y="550"/>
                      <a:pt x="431" y="563"/>
                    </a:cubicBezTo>
                    <a:cubicBezTo>
                      <a:pt x="461" y="574"/>
                      <a:pt x="492" y="581"/>
                      <a:pt x="519" y="590"/>
                    </a:cubicBezTo>
                    <a:cubicBezTo>
                      <a:pt x="501" y="642"/>
                      <a:pt x="408" y="662"/>
                      <a:pt x="316" y="661"/>
                    </a:cubicBezTo>
                    <a:cubicBezTo>
                      <a:pt x="210" y="660"/>
                      <a:pt x="105" y="630"/>
                      <a:pt x="114" y="589"/>
                    </a:cubicBezTo>
                    <a:close/>
                    <a:moveTo>
                      <a:pt x="318" y="722"/>
                    </a:moveTo>
                    <a:cubicBezTo>
                      <a:pt x="316" y="722"/>
                      <a:pt x="316" y="722"/>
                      <a:pt x="316" y="722"/>
                    </a:cubicBezTo>
                    <a:cubicBezTo>
                      <a:pt x="184" y="722"/>
                      <a:pt x="70" y="685"/>
                      <a:pt x="46" y="621"/>
                    </a:cubicBezTo>
                    <a:cubicBezTo>
                      <a:pt x="52" y="616"/>
                      <a:pt x="59" y="611"/>
                      <a:pt x="67" y="606"/>
                    </a:cubicBezTo>
                    <a:cubicBezTo>
                      <a:pt x="78" y="664"/>
                      <a:pt x="187" y="697"/>
                      <a:pt x="316" y="697"/>
                    </a:cubicBezTo>
                    <a:cubicBezTo>
                      <a:pt x="318" y="697"/>
                      <a:pt x="318" y="697"/>
                      <a:pt x="318" y="697"/>
                    </a:cubicBezTo>
                    <a:cubicBezTo>
                      <a:pt x="448" y="697"/>
                      <a:pt x="551" y="665"/>
                      <a:pt x="564" y="608"/>
                    </a:cubicBezTo>
                    <a:cubicBezTo>
                      <a:pt x="572" y="613"/>
                      <a:pt x="578" y="618"/>
                      <a:pt x="585" y="624"/>
                    </a:cubicBezTo>
                    <a:cubicBezTo>
                      <a:pt x="559" y="687"/>
                      <a:pt x="451" y="722"/>
                      <a:pt x="318" y="7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id-ID" sz="3200"/>
              </a:p>
            </p:txBody>
          </p:sp>
          <p:sp>
            <p:nvSpPr>
              <p:cNvPr id="46" name="iṩliḍe"/>
              <p:cNvSpPr/>
              <p:nvPr/>
            </p:nvSpPr>
            <p:spPr bwMode="auto">
              <a:xfrm flipH="1">
                <a:off x="1607034" y="4821771"/>
                <a:ext cx="1241441" cy="1325029"/>
              </a:xfrm>
              <a:custGeom>
                <a:avLst/>
                <a:gdLst>
                  <a:gd name="T0" fmla="*/ 743 w 957"/>
                  <a:gd name="T1" fmla="*/ 313 h 1020"/>
                  <a:gd name="T2" fmla="*/ 756 w 957"/>
                  <a:gd name="T3" fmla="*/ 428 h 1020"/>
                  <a:gd name="T4" fmla="*/ 704 w 957"/>
                  <a:gd name="T5" fmla="*/ 513 h 1020"/>
                  <a:gd name="T6" fmla="*/ 724 w 957"/>
                  <a:gd name="T7" fmla="*/ 341 h 1020"/>
                  <a:gd name="T8" fmla="*/ 704 w 957"/>
                  <a:gd name="T9" fmla="*/ 152 h 1020"/>
                  <a:gd name="T10" fmla="*/ 953 w 957"/>
                  <a:gd name="T11" fmla="*/ 925 h 1020"/>
                  <a:gd name="T12" fmla="*/ 704 w 957"/>
                  <a:gd name="T13" fmla="*/ 1020 h 1020"/>
                  <a:gd name="T14" fmla="*/ 478 w 957"/>
                  <a:gd name="T15" fmla="*/ 16 h 1020"/>
                  <a:gd name="T16" fmla="*/ 704 w 957"/>
                  <a:gd name="T17" fmla="*/ 308 h 1020"/>
                  <a:gd name="T18" fmla="*/ 679 w 957"/>
                  <a:gd name="T19" fmla="*/ 494 h 1020"/>
                  <a:gd name="T20" fmla="*/ 704 w 957"/>
                  <a:gd name="T21" fmla="*/ 513 h 1020"/>
                  <a:gd name="T22" fmla="*/ 665 w 957"/>
                  <a:gd name="T23" fmla="*/ 566 h 1020"/>
                  <a:gd name="T24" fmla="*/ 684 w 957"/>
                  <a:gd name="T25" fmla="*/ 723 h 1020"/>
                  <a:gd name="T26" fmla="*/ 704 w 957"/>
                  <a:gd name="T27" fmla="*/ 1020 h 1020"/>
                  <a:gd name="T28" fmla="*/ 478 w 957"/>
                  <a:gd name="T29" fmla="*/ 984 h 1020"/>
                  <a:gd name="T30" fmla="*/ 493 w 957"/>
                  <a:gd name="T31" fmla="*/ 969 h 1020"/>
                  <a:gd name="T32" fmla="*/ 478 w 957"/>
                  <a:gd name="T33" fmla="*/ 955 h 1020"/>
                  <a:gd name="T34" fmla="*/ 480 w 957"/>
                  <a:gd name="T35" fmla="*/ 945 h 1020"/>
                  <a:gd name="T36" fmla="*/ 480 w 957"/>
                  <a:gd name="T37" fmla="*/ 916 h 1020"/>
                  <a:gd name="T38" fmla="*/ 478 w 957"/>
                  <a:gd name="T39" fmla="*/ 901 h 1020"/>
                  <a:gd name="T40" fmla="*/ 589 w 957"/>
                  <a:gd name="T41" fmla="*/ 663 h 1020"/>
                  <a:gd name="T42" fmla="*/ 479 w 957"/>
                  <a:gd name="T43" fmla="*/ 709 h 1020"/>
                  <a:gd name="T44" fmla="*/ 478 w 957"/>
                  <a:gd name="T45" fmla="*/ 613 h 1020"/>
                  <a:gd name="T46" fmla="*/ 519 w 957"/>
                  <a:gd name="T47" fmla="*/ 628 h 1020"/>
                  <a:gd name="T48" fmla="*/ 478 w 957"/>
                  <a:gd name="T49" fmla="*/ 512 h 1020"/>
                  <a:gd name="T50" fmla="*/ 587 w 957"/>
                  <a:gd name="T51" fmla="*/ 502 h 1020"/>
                  <a:gd name="T52" fmla="*/ 664 w 957"/>
                  <a:gd name="T53" fmla="*/ 319 h 1020"/>
                  <a:gd name="T54" fmla="*/ 478 w 957"/>
                  <a:gd name="T55" fmla="*/ 16 h 1020"/>
                  <a:gd name="T56" fmla="*/ 395 w 957"/>
                  <a:gd name="T57" fmla="*/ 35 h 1020"/>
                  <a:gd name="T58" fmla="*/ 478 w 957"/>
                  <a:gd name="T59" fmla="*/ 16 h 1020"/>
                  <a:gd name="T60" fmla="*/ 425 w 957"/>
                  <a:gd name="T61" fmla="*/ 204 h 1020"/>
                  <a:gd name="T62" fmla="*/ 294 w 957"/>
                  <a:gd name="T63" fmla="*/ 284 h 1020"/>
                  <a:gd name="T64" fmla="*/ 362 w 957"/>
                  <a:gd name="T65" fmla="*/ 506 h 1020"/>
                  <a:gd name="T66" fmla="*/ 477 w 957"/>
                  <a:gd name="T67" fmla="*/ 478 h 1020"/>
                  <a:gd name="T68" fmla="*/ 478 w 957"/>
                  <a:gd name="T69" fmla="*/ 512 h 1020"/>
                  <a:gd name="T70" fmla="*/ 438 w 957"/>
                  <a:gd name="T71" fmla="*/ 628 h 1020"/>
                  <a:gd name="T72" fmla="*/ 478 w 957"/>
                  <a:gd name="T73" fmla="*/ 709 h 1020"/>
                  <a:gd name="T74" fmla="*/ 370 w 957"/>
                  <a:gd name="T75" fmla="*/ 665 h 1020"/>
                  <a:gd name="T76" fmla="*/ 478 w 957"/>
                  <a:gd name="T77" fmla="*/ 901 h 1020"/>
                  <a:gd name="T78" fmla="*/ 478 w 957"/>
                  <a:gd name="T79" fmla="*/ 916 h 1020"/>
                  <a:gd name="T80" fmla="*/ 478 w 957"/>
                  <a:gd name="T81" fmla="*/ 945 h 1020"/>
                  <a:gd name="T82" fmla="*/ 466 w 957"/>
                  <a:gd name="T83" fmla="*/ 969 h 1020"/>
                  <a:gd name="T84" fmla="*/ 478 w 957"/>
                  <a:gd name="T85" fmla="*/ 1020 h 1020"/>
                  <a:gd name="T86" fmla="*/ 253 w 957"/>
                  <a:gd name="T87" fmla="*/ 730 h 1020"/>
                  <a:gd name="T88" fmla="*/ 342 w 957"/>
                  <a:gd name="T89" fmla="*/ 640 h 1020"/>
                  <a:gd name="T90" fmla="*/ 265 w 957"/>
                  <a:gd name="T91" fmla="*/ 519 h 1020"/>
                  <a:gd name="T92" fmla="*/ 253 w 957"/>
                  <a:gd name="T93" fmla="*/ 477 h 1020"/>
                  <a:gd name="T94" fmla="*/ 276 w 957"/>
                  <a:gd name="T95" fmla="*/ 341 h 1020"/>
                  <a:gd name="T96" fmla="*/ 253 w 957"/>
                  <a:gd name="T97" fmla="*/ 143 h 1020"/>
                  <a:gd name="T98" fmla="*/ 214 w 957"/>
                  <a:gd name="T99" fmla="*/ 313 h 1020"/>
                  <a:gd name="T100" fmla="*/ 253 w 957"/>
                  <a:gd name="T101" fmla="*/ 310 h 1020"/>
                  <a:gd name="T102" fmla="*/ 253 w 957"/>
                  <a:gd name="T103" fmla="*/ 477 h 1020"/>
                  <a:gd name="T104" fmla="*/ 227 w 957"/>
                  <a:gd name="T105" fmla="*/ 490 h 1020"/>
                  <a:gd name="T106" fmla="*/ 199 w 957"/>
                  <a:gd name="T107" fmla="*/ 359 h 1020"/>
                  <a:gd name="T108" fmla="*/ 253 w 957"/>
                  <a:gd name="T109" fmla="*/ 1020 h 1020"/>
                  <a:gd name="T110" fmla="*/ 3 w 957"/>
                  <a:gd name="T111" fmla="*/ 925 h 1020"/>
                  <a:gd name="T112" fmla="*/ 253 w 957"/>
                  <a:gd name="T113" fmla="*/ 102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57" h="1020">
                    <a:moveTo>
                      <a:pt x="704" y="152"/>
                    </a:moveTo>
                    <a:cubicBezTo>
                      <a:pt x="723" y="197"/>
                      <a:pt x="736" y="251"/>
                      <a:pt x="743" y="313"/>
                    </a:cubicBezTo>
                    <a:cubicBezTo>
                      <a:pt x="750" y="327"/>
                      <a:pt x="755" y="342"/>
                      <a:pt x="757" y="359"/>
                    </a:cubicBezTo>
                    <a:cubicBezTo>
                      <a:pt x="761" y="381"/>
                      <a:pt x="760" y="406"/>
                      <a:pt x="756" y="428"/>
                    </a:cubicBezTo>
                    <a:cubicBezTo>
                      <a:pt x="751" y="452"/>
                      <a:pt x="742" y="473"/>
                      <a:pt x="729" y="490"/>
                    </a:cubicBezTo>
                    <a:cubicBezTo>
                      <a:pt x="722" y="500"/>
                      <a:pt x="713" y="508"/>
                      <a:pt x="704" y="513"/>
                    </a:cubicBezTo>
                    <a:cubicBezTo>
                      <a:pt x="704" y="476"/>
                      <a:pt x="704" y="476"/>
                      <a:pt x="704" y="476"/>
                    </a:cubicBezTo>
                    <a:cubicBezTo>
                      <a:pt x="730" y="445"/>
                      <a:pt x="739" y="384"/>
                      <a:pt x="724" y="341"/>
                    </a:cubicBezTo>
                    <a:cubicBezTo>
                      <a:pt x="718" y="320"/>
                      <a:pt x="710" y="310"/>
                      <a:pt x="704" y="308"/>
                    </a:cubicBezTo>
                    <a:lnTo>
                      <a:pt x="704" y="152"/>
                    </a:lnTo>
                    <a:close/>
                    <a:moveTo>
                      <a:pt x="704" y="731"/>
                    </a:moveTo>
                    <a:cubicBezTo>
                      <a:pt x="815" y="772"/>
                      <a:pt x="957" y="791"/>
                      <a:pt x="953" y="925"/>
                    </a:cubicBezTo>
                    <a:cubicBezTo>
                      <a:pt x="952" y="956"/>
                      <a:pt x="940" y="988"/>
                      <a:pt x="921" y="1020"/>
                    </a:cubicBezTo>
                    <a:cubicBezTo>
                      <a:pt x="704" y="1020"/>
                      <a:pt x="704" y="1020"/>
                      <a:pt x="704" y="1020"/>
                    </a:cubicBezTo>
                    <a:lnTo>
                      <a:pt x="704" y="731"/>
                    </a:lnTo>
                    <a:close/>
                    <a:moveTo>
                      <a:pt x="478" y="16"/>
                    </a:moveTo>
                    <a:cubicBezTo>
                      <a:pt x="588" y="0"/>
                      <a:pt x="661" y="52"/>
                      <a:pt x="704" y="152"/>
                    </a:cubicBezTo>
                    <a:cubicBezTo>
                      <a:pt x="704" y="308"/>
                      <a:pt x="704" y="308"/>
                      <a:pt x="704" y="308"/>
                    </a:cubicBezTo>
                    <a:cubicBezTo>
                      <a:pt x="693" y="305"/>
                      <a:pt x="684" y="321"/>
                      <a:pt x="680" y="350"/>
                    </a:cubicBezTo>
                    <a:cubicBezTo>
                      <a:pt x="675" y="381"/>
                      <a:pt x="674" y="429"/>
                      <a:pt x="679" y="494"/>
                    </a:cubicBezTo>
                    <a:cubicBezTo>
                      <a:pt x="688" y="491"/>
                      <a:pt x="697" y="484"/>
                      <a:pt x="704" y="476"/>
                    </a:cubicBezTo>
                    <a:cubicBezTo>
                      <a:pt x="704" y="513"/>
                      <a:pt x="704" y="513"/>
                      <a:pt x="704" y="513"/>
                    </a:cubicBezTo>
                    <a:cubicBezTo>
                      <a:pt x="700" y="515"/>
                      <a:pt x="696" y="517"/>
                      <a:pt x="692" y="519"/>
                    </a:cubicBezTo>
                    <a:cubicBezTo>
                      <a:pt x="684" y="535"/>
                      <a:pt x="675" y="552"/>
                      <a:pt x="665" y="566"/>
                    </a:cubicBezTo>
                    <a:cubicBezTo>
                      <a:pt x="654" y="594"/>
                      <a:pt x="635" y="619"/>
                      <a:pt x="614" y="640"/>
                    </a:cubicBezTo>
                    <a:cubicBezTo>
                      <a:pt x="621" y="675"/>
                      <a:pt x="640" y="705"/>
                      <a:pt x="684" y="723"/>
                    </a:cubicBezTo>
                    <a:cubicBezTo>
                      <a:pt x="690" y="726"/>
                      <a:pt x="697" y="728"/>
                      <a:pt x="704" y="731"/>
                    </a:cubicBezTo>
                    <a:cubicBezTo>
                      <a:pt x="704" y="1020"/>
                      <a:pt x="704" y="1020"/>
                      <a:pt x="704" y="1020"/>
                    </a:cubicBezTo>
                    <a:cubicBezTo>
                      <a:pt x="478" y="1020"/>
                      <a:pt x="478" y="1020"/>
                      <a:pt x="478" y="1020"/>
                    </a:cubicBezTo>
                    <a:cubicBezTo>
                      <a:pt x="478" y="984"/>
                      <a:pt x="478" y="984"/>
                      <a:pt x="478" y="984"/>
                    </a:cubicBezTo>
                    <a:cubicBezTo>
                      <a:pt x="479" y="984"/>
                      <a:pt x="479" y="984"/>
                      <a:pt x="480" y="984"/>
                    </a:cubicBezTo>
                    <a:cubicBezTo>
                      <a:pt x="487" y="984"/>
                      <a:pt x="493" y="977"/>
                      <a:pt x="493" y="969"/>
                    </a:cubicBezTo>
                    <a:cubicBezTo>
                      <a:pt x="493" y="961"/>
                      <a:pt x="487" y="955"/>
                      <a:pt x="480" y="955"/>
                    </a:cubicBezTo>
                    <a:cubicBezTo>
                      <a:pt x="479" y="955"/>
                      <a:pt x="479" y="955"/>
                      <a:pt x="478" y="955"/>
                    </a:cubicBezTo>
                    <a:cubicBezTo>
                      <a:pt x="478" y="945"/>
                      <a:pt x="478" y="945"/>
                      <a:pt x="478" y="945"/>
                    </a:cubicBezTo>
                    <a:cubicBezTo>
                      <a:pt x="479" y="945"/>
                      <a:pt x="479" y="945"/>
                      <a:pt x="480" y="945"/>
                    </a:cubicBezTo>
                    <a:cubicBezTo>
                      <a:pt x="487" y="945"/>
                      <a:pt x="493" y="938"/>
                      <a:pt x="493" y="930"/>
                    </a:cubicBezTo>
                    <a:cubicBezTo>
                      <a:pt x="493" y="922"/>
                      <a:pt x="487" y="916"/>
                      <a:pt x="480" y="916"/>
                    </a:cubicBezTo>
                    <a:cubicBezTo>
                      <a:pt x="479" y="916"/>
                      <a:pt x="479" y="916"/>
                      <a:pt x="478" y="916"/>
                    </a:cubicBezTo>
                    <a:cubicBezTo>
                      <a:pt x="478" y="901"/>
                      <a:pt x="478" y="901"/>
                      <a:pt x="478" y="901"/>
                    </a:cubicBezTo>
                    <a:cubicBezTo>
                      <a:pt x="556" y="871"/>
                      <a:pt x="598" y="831"/>
                      <a:pt x="661" y="751"/>
                    </a:cubicBezTo>
                    <a:cubicBezTo>
                      <a:pt x="625" y="737"/>
                      <a:pt x="602" y="703"/>
                      <a:pt x="589" y="663"/>
                    </a:cubicBezTo>
                    <a:cubicBezTo>
                      <a:pt x="553" y="691"/>
                      <a:pt x="514" y="709"/>
                      <a:pt x="485" y="709"/>
                    </a:cubicBezTo>
                    <a:cubicBezTo>
                      <a:pt x="483" y="709"/>
                      <a:pt x="481" y="709"/>
                      <a:pt x="479" y="709"/>
                    </a:cubicBezTo>
                    <a:cubicBezTo>
                      <a:pt x="478" y="709"/>
                      <a:pt x="478" y="709"/>
                      <a:pt x="478" y="709"/>
                    </a:cubicBezTo>
                    <a:cubicBezTo>
                      <a:pt x="478" y="613"/>
                      <a:pt x="478" y="613"/>
                      <a:pt x="478" y="613"/>
                    </a:cubicBezTo>
                    <a:cubicBezTo>
                      <a:pt x="479" y="613"/>
                      <a:pt x="479" y="613"/>
                      <a:pt x="479" y="613"/>
                    </a:cubicBezTo>
                    <a:cubicBezTo>
                      <a:pt x="493" y="613"/>
                      <a:pt x="503" y="634"/>
                      <a:pt x="519" y="628"/>
                    </a:cubicBezTo>
                    <a:cubicBezTo>
                      <a:pt x="555" y="615"/>
                      <a:pt x="571" y="591"/>
                      <a:pt x="571" y="565"/>
                    </a:cubicBezTo>
                    <a:cubicBezTo>
                      <a:pt x="571" y="529"/>
                      <a:pt x="525" y="512"/>
                      <a:pt x="478" y="512"/>
                    </a:cubicBezTo>
                    <a:cubicBezTo>
                      <a:pt x="478" y="478"/>
                      <a:pt x="478" y="478"/>
                      <a:pt x="478" y="478"/>
                    </a:cubicBezTo>
                    <a:cubicBezTo>
                      <a:pt x="531" y="470"/>
                      <a:pt x="566" y="485"/>
                      <a:pt x="587" y="502"/>
                    </a:cubicBezTo>
                    <a:cubicBezTo>
                      <a:pt x="588" y="503"/>
                      <a:pt x="590" y="504"/>
                      <a:pt x="591" y="506"/>
                    </a:cubicBezTo>
                    <a:cubicBezTo>
                      <a:pt x="644" y="538"/>
                      <a:pt x="663" y="405"/>
                      <a:pt x="664" y="319"/>
                    </a:cubicBezTo>
                    <a:cubicBezTo>
                      <a:pt x="580" y="314"/>
                      <a:pt x="531" y="271"/>
                      <a:pt x="478" y="235"/>
                    </a:cubicBezTo>
                    <a:lnTo>
                      <a:pt x="478" y="16"/>
                    </a:lnTo>
                    <a:close/>
                    <a:moveTo>
                      <a:pt x="253" y="143"/>
                    </a:moveTo>
                    <a:cubicBezTo>
                      <a:pt x="281" y="83"/>
                      <a:pt x="325" y="38"/>
                      <a:pt x="395" y="35"/>
                    </a:cubicBezTo>
                    <a:cubicBezTo>
                      <a:pt x="408" y="31"/>
                      <a:pt x="422" y="27"/>
                      <a:pt x="437" y="25"/>
                    </a:cubicBezTo>
                    <a:cubicBezTo>
                      <a:pt x="451" y="21"/>
                      <a:pt x="465" y="18"/>
                      <a:pt x="478" y="16"/>
                    </a:cubicBezTo>
                    <a:cubicBezTo>
                      <a:pt x="478" y="235"/>
                      <a:pt x="478" y="235"/>
                      <a:pt x="478" y="235"/>
                    </a:cubicBezTo>
                    <a:cubicBezTo>
                      <a:pt x="461" y="223"/>
                      <a:pt x="444" y="212"/>
                      <a:pt x="425" y="204"/>
                    </a:cubicBezTo>
                    <a:cubicBezTo>
                      <a:pt x="378" y="183"/>
                      <a:pt x="333" y="179"/>
                      <a:pt x="316" y="207"/>
                    </a:cubicBezTo>
                    <a:cubicBezTo>
                      <a:pt x="303" y="228"/>
                      <a:pt x="296" y="254"/>
                      <a:pt x="294" y="284"/>
                    </a:cubicBezTo>
                    <a:cubicBezTo>
                      <a:pt x="294" y="285"/>
                      <a:pt x="294" y="287"/>
                      <a:pt x="294" y="289"/>
                    </a:cubicBezTo>
                    <a:cubicBezTo>
                      <a:pt x="290" y="370"/>
                      <a:pt x="303" y="542"/>
                      <a:pt x="362" y="506"/>
                    </a:cubicBezTo>
                    <a:cubicBezTo>
                      <a:pt x="364" y="504"/>
                      <a:pt x="365" y="503"/>
                      <a:pt x="367" y="502"/>
                    </a:cubicBezTo>
                    <a:cubicBezTo>
                      <a:pt x="388" y="485"/>
                      <a:pt x="423" y="469"/>
                      <a:pt x="477" y="478"/>
                    </a:cubicBezTo>
                    <a:cubicBezTo>
                      <a:pt x="478" y="478"/>
                      <a:pt x="478" y="478"/>
                      <a:pt x="478" y="478"/>
                    </a:cubicBezTo>
                    <a:cubicBezTo>
                      <a:pt x="478" y="512"/>
                      <a:pt x="478" y="512"/>
                      <a:pt x="478" y="512"/>
                    </a:cubicBezTo>
                    <a:cubicBezTo>
                      <a:pt x="432" y="512"/>
                      <a:pt x="384" y="529"/>
                      <a:pt x="382" y="561"/>
                    </a:cubicBezTo>
                    <a:cubicBezTo>
                      <a:pt x="380" y="588"/>
                      <a:pt x="400" y="615"/>
                      <a:pt x="438" y="628"/>
                    </a:cubicBezTo>
                    <a:cubicBezTo>
                      <a:pt x="454" y="634"/>
                      <a:pt x="464" y="613"/>
                      <a:pt x="478" y="613"/>
                    </a:cubicBezTo>
                    <a:cubicBezTo>
                      <a:pt x="478" y="709"/>
                      <a:pt x="478" y="709"/>
                      <a:pt x="478" y="709"/>
                    </a:cubicBezTo>
                    <a:cubicBezTo>
                      <a:pt x="477" y="709"/>
                      <a:pt x="475" y="709"/>
                      <a:pt x="472" y="709"/>
                    </a:cubicBezTo>
                    <a:cubicBezTo>
                      <a:pt x="444" y="709"/>
                      <a:pt x="405" y="692"/>
                      <a:pt x="370" y="665"/>
                    </a:cubicBezTo>
                    <a:cubicBezTo>
                      <a:pt x="357" y="704"/>
                      <a:pt x="334" y="737"/>
                      <a:pt x="298" y="751"/>
                    </a:cubicBezTo>
                    <a:cubicBezTo>
                      <a:pt x="358" y="841"/>
                      <a:pt x="407" y="878"/>
                      <a:pt x="478" y="901"/>
                    </a:cubicBezTo>
                    <a:cubicBezTo>
                      <a:pt x="478" y="901"/>
                      <a:pt x="478" y="901"/>
                      <a:pt x="478" y="901"/>
                    </a:cubicBezTo>
                    <a:cubicBezTo>
                      <a:pt x="478" y="916"/>
                      <a:pt x="478" y="916"/>
                      <a:pt x="478" y="916"/>
                    </a:cubicBezTo>
                    <a:cubicBezTo>
                      <a:pt x="471" y="916"/>
                      <a:pt x="466" y="923"/>
                      <a:pt x="466" y="930"/>
                    </a:cubicBezTo>
                    <a:cubicBezTo>
                      <a:pt x="466" y="938"/>
                      <a:pt x="471" y="944"/>
                      <a:pt x="478" y="945"/>
                    </a:cubicBezTo>
                    <a:cubicBezTo>
                      <a:pt x="478" y="955"/>
                      <a:pt x="478" y="955"/>
                      <a:pt x="478" y="955"/>
                    </a:cubicBezTo>
                    <a:cubicBezTo>
                      <a:pt x="471" y="956"/>
                      <a:pt x="466" y="962"/>
                      <a:pt x="466" y="969"/>
                    </a:cubicBezTo>
                    <a:cubicBezTo>
                      <a:pt x="466" y="977"/>
                      <a:pt x="471" y="983"/>
                      <a:pt x="478" y="984"/>
                    </a:cubicBezTo>
                    <a:cubicBezTo>
                      <a:pt x="478" y="1020"/>
                      <a:pt x="478" y="1020"/>
                      <a:pt x="478" y="1020"/>
                    </a:cubicBezTo>
                    <a:cubicBezTo>
                      <a:pt x="253" y="1020"/>
                      <a:pt x="253" y="1020"/>
                      <a:pt x="253" y="1020"/>
                    </a:cubicBezTo>
                    <a:cubicBezTo>
                      <a:pt x="253" y="730"/>
                      <a:pt x="253" y="730"/>
                      <a:pt x="253" y="730"/>
                    </a:cubicBezTo>
                    <a:cubicBezTo>
                      <a:pt x="260" y="728"/>
                      <a:pt x="266" y="726"/>
                      <a:pt x="272" y="723"/>
                    </a:cubicBezTo>
                    <a:cubicBezTo>
                      <a:pt x="317" y="704"/>
                      <a:pt x="336" y="675"/>
                      <a:pt x="342" y="640"/>
                    </a:cubicBezTo>
                    <a:cubicBezTo>
                      <a:pt x="322" y="619"/>
                      <a:pt x="304" y="595"/>
                      <a:pt x="293" y="569"/>
                    </a:cubicBezTo>
                    <a:cubicBezTo>
                      <a:pt x="282" y="554"/>
                      <a:pt x="273" y="537"/>
                      <a:pt x="265" y="519"/>
                    </a:cubicBezTo>
                    <a:cubicBezTo>
                      <a:pt x="261" y="517"/>
                      <a:pt x="257" y="516"/>
                      <a:pt x="253" y="513"/>
                    </a:cubicBezTo>
                    <a:cubicBezTo>
                      <a:pt x="253" y="477"/>
                      <a:pt x="253" y="477"/>
                      <a:pt x="253" y="477"/>
                    </a:cubicBezTo>
                    <a:cubicBezTo>
                      <a:pt x="260" y="485"/>
                      <a:pt x="269" y="491"/>
                      <a:pt x="278" y="494"/>
                    </a:cubicBezTo>
                    <a:cubicBezTo>
                      <a:pt x="283" y="431"/>
                      <a:pt x="283" y="374"/>
                      <a:pt x="276" y="341"/>
                    </a:cubicBezTo>
                    <a:cubicBezTo>
                      <a:pt x="271" y="317"/>
                      <a:pt x="262" y="308"/>
                      <a:pt x="253" y="310"/>
                    </a:cubicBezTo>
                    <a:lnTo>
                      <a:pt x="253" y="143"/>
                    </a:lnTo>
                    <a:close/>
                    <a:moveTo>
                      <a:pt x="214" y="313"/>
                    </a:moveTo>
                    <a:cubicBezTo>
                      <a:pt x="214" y="313"/>
                      <a:pt x="214" y="313"/>
                      <a:pt x="214" y="313"/>
                    </a:cubicBezTo>
                    <a:cubicBezTo>
                      <a:pt x="218" y="258"/>
                      <a:pt x="229" y="195"/>
                      <a:pt x="253" y="143"/>
                    </a:cubicBezTo>
                    <a:cubicBezTo>
                      <a:pt x="253" y="310"/>
                      <a:pt x="253" y="310"/>
                      <a:pt x="253" y="310"/>
                    </a:cubicBezTo>
                    <a:cubicBezTo>
                      <a:pt x="246" y="312"/>
                      <a:pt x="238" y="323"/>
                      <a:pt x="233" y="339"/>
                    </a:cubicBezTo>
                    <a:cubicBezTo>
                      <a:pt x="217" y="383"/>
                      <a:pt x="226" y="445"/>
                      <a:pt x="253" y="477"/>
                    </a:cubicBezTo>
                    <a:cubicBezTo>
                      <a:pt x="253" y="513"/>
                      <a:pt x="253" y="513"/>
                      <a:pt x="253" y="513"/>
                    </a:cubicBezTo>
                    <a:cubicBezTo>
                      <a:pt x="243" y="508"/>
                      <a:pt x="235" y="500"/>
                      <a:pt x="227" y="490"/>
                    </a:cubicBezTo>
                    <a:cubicBezTo>
                      <a:pt x="214" y="473"/>
                      <a:pt x="206" y="452"/>
                      <a:pt x="201" y="428"/>
                    </a:cubicBezTo>
                    <a:cubicBezTo>
                      <a:pt x="196" y="406"/>
                      <a:pt x="195" y="381"/>
                      <a:pt x="199" y="359"/>
                    </a:cubicBezTo>
                    <a:cubicBezTo>
                      <a:pt x="202" y="342"/>
                      <a:pt x="206" y="326"/>
                      <a:pt x="214" y="313"/>
                    </a:cubicBezTo>
                    <a:moveTo>
                      <a:pt x="253" y="1020"/>
                    </a:moveTo>
                    <a:cubicBezTo>
                      <a:pt x="35" y="1020"/>
                      <a:pt x="35" y="1020"/>
                      <a:pt x="35" y="1020"/>
                    </a:cubicBezTo>
                    <a:cubicBezTo>
                      <a:pt x="16" y="988"/>
                      <a:pt x="4" y="956"/>
                      <a:pt x="3" y="925"/>
                    </a:cubicBezTo>
                    <a:cubicBezTo>
                      <a:pt x="0" y="791"/>
                      <a:pt x="142" y="772"/>
                      <a:pt x="253" y="730"/>
                    </a:cubicBezTo>
                    <a:lnTo>
                      <a:pt x="253" y="102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id-ID" sz="3200" dirty="0"/>
              </a:p>
            </p:txBody>
          </p:sp>
          <p:sp>
            <p:nvSpPr>
              <p:cNvPr id="47" name="íṩľidê"/>
              <p:cNvSpPr/>
              <p:nvPr/>
            </p:nvSpPr>
            <p:spPr bwMode="auto">
              <a:xfrm flipH="1">
                <a:off x="2642808" y="4821771"/>
                <a:ext cx="1124355" cy="1316174"/>
              </a:xfrm>
              <a:custGeom>
                <a:avLst/>
                <a:gdLst>
                  <a:gd name="T0" fmla="*/ 565 w 631"/>
                  <a:gd name="T1" fmla="*/ 585 h 741"/>
                  <a:gd name="T2" fmla="*/ 545 w 631"/>
                  <a:gd name="T3" fmla="*/ 531 h 741"/>
                  <a:gd name="T4" fmla="*/ 567 w 631"/>
                  <a:gd name="T5" fmla="*/ 470 h 741"/>
                  <a:gd name="T6" fmla="*/ 568 w 631"/>
                  <a:gd name="T7" fmla="*/ 407 h 741"/>
                  <a:gd name="T8" fmla="*/ 568 w 631"/>
                  <a:gd name="T9" fmla="*/ 345 h 741"/>
                  <a:gd name="T10" fmla="*/ 535 w 631"/>
                  <a:gd name="T11" fmla="*/ 208 h 741"/>
                  <a:gd name="T12" fmla="*/ 476 w 631"/>
                  <a:gd name="T13" fmla="*/ 107 h 741"/>
                  <a:gd name="T14" fmla="*/ 270 w 631"/>
                  <a:gd name="T15" fmla="*/ 60 h 741"/>
                  <a:gd name="T16" fmla="*/ 146 w 631"/>
                  <a:gd name="T17" fmla="*/ 128 h 741"/>
                  <a:gd name="T18" fmla="*/ 102 w 631"/>
                  <a:gd name="T19" fmla="*/ 207 h 741"/>
                  <a:gd name="T20" fmla="*/ 63 w 631"/>
                  <a:gd name="T21" fmla="*/ 310 h 741"/>
                  <a:gd name="T22" fmla="*/ 64 w 631"/>
                  <a:gd name="T23" fmla="*/ 390 h 741"/>
                  <a:gd name="T24" fmla="*/ 69 w 631"/>
                  <a:gd name="T25" fmla="*/ 482 h 741"/>
                  <a:gd name="T26" fmla="*/ 83 w 631"/>
                  <a:gd name="T27" fmla="*/ 539 h 741"/>
                  <a:gd name="T28" fmla="*/ 67 w 631"/>
                  <a:gd name="T29" fmla="*/ 585 h 741"/>
                  <a:gd name="T30" fmla="*/ 2 w 631"/>
                  <a:gd name="T31" fmla="*/ 678 h 741"/>
                  <a:gd name="T32" fmla="*/ 23 w 631"/>
                  <a:gd name="T33" fmla="*/ 741 h 741"/>
                  <a:gd name="T34" fmla="*/ 609 w 631"/>
                  <a:gd name="T35" fmla="*/ 741 h 741"/>
                  <a:gd name="T36" fmla="*/ 630 w 631"/>
                  <a:gd name="T37" fmla="*/ 678 h 741"/>
                  <a:gd name="T38" fmla="*/ 565 w 631"/>
                  <a:gd name="T39" fmla="*/ 585 h 741"/>
                  <a:gd name="T40" fmla="*/ 454 w 631"/>
                  <a:gd name="T41" fmla="*/ 282 h 741"/>
                  <a:gd name="T42" fmla="*/ 452 w 631"/>
                  <a:gd name="T43" fmla="*/ 281 h 741"/>
                  <a:gd name="T44" fmla="*/ 482 w 631"/>
                  <a:gd name="T45" fmla="*/ 305 h 741"/>
                  <a:gd name="T46" fmla="*/ 470 w 631"/>
                  <a:gd name="T47" fmla="*/ 374 h 741"/>
                  <a:gd name="T48" fmla="*/ 460 w 631"/>
                  <a:gd name="T49" fmla="*/ 373 h 741"/>
                  <a:gd name="T50" fmla="*/ 454 w 631"/>
                  <a:gd name="T51" fmla="*/ 282 h 741"/>
                  <a:gd name="T52" fmla="*/ 150 w 631"/>
                  <a:gd name="T53" fmla="*/ 302 h 741"/>
                  <a:gd name="T54" fmla="*/ 184 w 631"/>
                  <a:gd name="T55" fmla="*/ 292 h 741"/>
                  <a:gd name="T56" fmla="*/ 194 w 631"/>
                  <a:gd name="T57" fmla="*/ 284 h 741"/>
                  <a:gd name="T58" fmla="*/ 211 w 631"/>
                  <a:gd name="T59" fmla="*/ 198 h 741"/>
                  <a:gd name="T60" fmla="*/ 213 w 631"/>
                  <a:gd name="T61" fmla="*/ 195 h 741"/>
                  <a:gd name="T62" fmla="*/ 316 w 631"/>
                  <a:gd name="T63" fmla="*/ 252 h 741"/>
                  <a:gd name="T64" fmla="*/ 329 w 631"/>
                  <a:gd name="T65" fmla="*/ 253 h 741"/>
                  <a:gd name="T66" fmla="*/ 394 w 631"/>
                  <a:gd name="T67" fmla="*/ 315 h 741"/>
                  <a:gd name="T68" fmla="*/ 410 w 631"/>
                  <a:gd name="T69" fmla="*/ 360 h 741"/>
                  <a:gd name="T70" fmla="*/ 435 w 631"/>
                  <a:gd name="T71" fmla="*/ 412 h 741"/>
                  <a:gd name="T72" fmla="*/ 316 w 631"/>
                  <a:gd name="T73" fmla="*/ 493 h 741"/>
                  <a:gd name="T74" fmla="*/ 316 w 631"/>
                  <a:gd name="T75" fmla="*/ 493 h 741"/>
                  <a:gd name="T76" fmla="*/ 188 w 631"/>
                  <a:gd name="T77" fmla="*/ 394 h 741"/>
                  <a:gd name="T78" fmla="*/ 150 w 631"/>
                  <a:gd name="T79" fmla="*/ 302 h 741"/>
                  <a:gd name="T80" fmla="*/ 114 w 631"/>
                  <a:gd name="T81" fmla="*/ 589 h 741"/>
                  <a:gd name="T82" fmla="*/ 200 w 631"/>
                  <a:gd name="T83" fmla="*/ 563 h 741"/>
                  <a:gd name="T84" fmla="*/ 240 w 631"/>
                  <a:gd name="T85" fmla="*/ 493 h 741"/>
                  <a:gd name="T86" fmla="*/ 316 w 631"/>
                  <a:gd name="T87" fmla="*/ 515 h 741"/>
                  <a:gd name="T88" fmla="*/ 316 w 631"/>
                  <a:gd name="T89" fmla="*/ 515 h 741"/>
                  <a:gd name="T90" fmla="*/ 391 w 631"/>
                  <a:gd name="T91" fmla="*/ 493 h 741"/>
                  <a:gd name="T92" fmla="*/ 431 w 631"/>
                  <a:gd name="T93" fmla="*/ 563 h 741"/>
                  <a:gd name="T94" fmla="*/ 519 w 631"/>
                  <a:gd name="T95" fmla="*/ 590 h 741"/>
                  <a:gd name="T96" fmla="*/ 316 w 631"/>
                  <a:gd name="T97" fmla="*/ 661 h 741"/>
                  <a:gd name="T98" fmla="*/ 114 w 631"/>
                  <a:gd name="T99" fmla="*/ 589 h 741"/>
                  <a:gd name="T100" fmla="*/ 318 w 631"/>
                  <a:gd name="T101" fmla="*/ 722 h 741"/>
                  <a:gd name="T102" fmla="*/ 316 w 631"/>
                  <a:gd name="T103" fmla="*/ 722 h 741"/>
                  <a:gd name="T104" fmla="*/ 46 w 631"/>
                  <a:gd name="T105" fmla="*/ 621 h 741"/>
                  <a:gd name="T106" fmla="*/ 67 w 631"/>
                  <a:gd name="T107" fmla="*/ 606 h 741"/>
                  <a:gd name="T108" fmla="*/ 316 w 631"/>
                  <a:gd name="T109" fmla="*/ 697 h 741"/>
                  <a:gd name="T110" fmla="*/ 318 w 631"/>
                  <a:gd name="T111" fmla="*/ 697 h 741"/>
                  <a:gd name="T112" fmla="*/ 564 w 631"/>
                  <a:gd name="T113" fmla="*/ 608 h 741"/>
                  <a:gd name="T114" fmla="*/ 585 w 631"/>
                  <a:gd name="T115" fmla="*/ 624 h 741"/>
                  <a:gd name="T116" fmla="*/ 318 w 631"/>
                  <a:gd name="T117" fmla="*/ 722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1" h="741">
                    <a:moveTo>
                      <a:pt x="565" y="585"/>
                    </a:moveTo>
                    <a:cubicBezTo>
                      <a:pt x="577" y="562"/>
                      <a:pt x="566" y="543"/>
                      <a:pt x="545" y="531"/>
                    </a:cubicBezTo>
                    <a:cubicBezTo>
                      <a:pt x="517" y="515"/>
                      <a:pt x="536" y="486"/>
                      <a:pt x="567" y="470"/>
                    </a:cubicBezTo>
                    <a:cubicBezTo>
                      <a:pt x="597" y="454"/>
                      <a:pt x="607" y="426"/>
                      <a:pt x="568" y="407"/>
                    </a:cubicBezTo>
                    <a:cubicBezTo>
                      <a:pt x="530" y="387"/>
                      <a:pt x="532" y="381"/>
                      <a:pt x="568" y="345"/>
                    </a:cubicBezTo>
                    <a:cubicBezTo>
                      <a:pt x="604" y="308"/>
                      <a:pt x="586" y="222"/>
                      <a:pt x="535" y="208"/>
                    </a:cubicBezTo>
                    <a:cubicBezTo>
                      <a:pt x="484" y="194"/>
                      <a:pt x="497" y="166"/>
                      <a:pt x="476" y="107"/>
                    </a:cubicBezTo>
                    <a:cubicBezTo>
                      <a:pt x="456" y="51"/>
                      <a:pt x="319" y="0"/>
                      <a:pt x="270" y="60"/>
                    </a:cubicBezTo>
                    <a:cubicBezTo>
                      <a:pt x="236" y="23"/>
                      <a:pt x="161" y="73"/>
                      <a:pt x="146" y="128"/>
                    </a:cubicBezTo>
                    <a:cubicBezTo>
                      <a:pt x="131" y="184"/>
                      <a:pt x="142" y="199"/>
                      <a:pt x="102" y="207"/>
                    </a:cubicBezTo>
                    <a:cubicBezTo>
                      <a:pt x="62" y="215"/>
                      <a:pt x="37" y="273"/>
                      <a:pt x="63" y="310"/>
                    </a:cubicBezTo>
                    <a:cubicBezTo>
                      <a:pt x="89" y="346"/>
                      <a:pt x="101" y="363"/>
                      <a:pt x="64" y="390"/>
                    </a:cubicBezTo>
                    <a:cubicBezTo>
                      <a:pt x="27" y="417"/>
                      <a:pt x="34" y="465"/>
                      <a:pt x="69" y="482"/>
                    </a:cubicBezTo>
                    <a:cubicBezTo>
                      <a:pt x="104" y="498"/>
                      <a:pt x="111" y="523"/>
                      <a:pt x="83" y="539"/>
                    </a:cubicBezTo>
                    <a:cubicBezTo>
                      <a:pt x="63" y="551"/>
                      <a:pt x="53" y="568"/>
                      <a:pt x="67" y="585"/>
                    </a:cubicBezTo>
                    <a:cubicBezTo>
                      <a:pt x="29" y="603"/>
                      <a:pt x="0" y="629"/>
                      <a:pt x="2" y="678"/>
                    </a:cubicBezTo>
                    <a:cubicBezTo>
                      <a:pt x="2" y="699"/>
                      <a:pt x="10" y="720"/>
                      <a:pt x="23" y="741"/>
                    </a:cubicBezTo>
                    <a:cubicBezTo>
                      <a:pt x="609" y="741"/>
                      <a:pt x="609" y="741"/>
                      <a:pt x="609" y="741"/>
                    </a:cubicBezTo>
                    <a:cubicBezTo>
                      <a:pt x="621" y="720"/>
                      <a:pt x="629" y="699"/>
                      <a:pt x="630" y="678"/>
                    </a:cubicBezTo>
                    <a:cubicBezTo>
                      <a:pt x="631" y="629"/>
                      <a:pt x="603" y="603"/>
                      <a:pt x="565" y="585"/>
                    </a:cubicBezTo>
                    <a:close/>
                    <a:moveTo>
                      <a:pt x="454" y="282"/>
                    </a:moveTo>
                    <a:cubicBezTo>
                      <a:pt x="453" y="281"/>
                      <a:pt x="452" y="281"/>
                      <a:pt x="452" y="281"/>
                    </a:cubicBezTo>
                    <a:cubicBezTo>
                      <a:pt x="467" y="252"/>
                      <a:pt x="479" y="289"/>
                      <a:pt x="482" y="305"/>
                    </a:cubicBezTo>
                    <a:cubicBezTo>
                      <a:pt x="486" y="328"/>
                      <a:pt x="481" y="355"/>
                      <a:pt x="470" y="374"/>
                    </a:cubicBezTo>
                    <a:cubicBezTo>
                      <a:pt x="467" y="373"/>
                      <a:pt x="464" y="373"/>
                      <a:pt x="460" y="373"/>
                    </a:cubicBezTo>
                    <a:cubicBezTo>
                      <a:pt x="411" y="378"/>
                      <a:pt x="527" y="312"/>
                      <a:pt x="454" y="282"/>
                    </a:cubicBezTo>
                    <a:close/>
                    <a:moveTo>
                      <a:pt x="150" y="302"/>
                    </a:moveTo>
                    <a:cubicBezTo>
                      <a:pt x="156" y="273"/>
                      <a:pt x="172" y="265"/>
                      <a:pt x="184" y="292"/>
                    </a:cubicBezTo>
                    <a:cubicBezTo>
                      <a:pt x="194" y="314"/>
                      <a:pt x="196" y="325"/>
                      <a:pt x="194" y="284"/>
                    </a:cubicBezTo>
                    <a:cubicBezTo>
                      <a:pt x="193" y="256"/>
                      <a:pt x="199" y="226"/>
                      <a:pt x="211" y="198"/>
                    </a:cubicBezTo>
                    <a:cubicBezTo>
                      <a:pt x="212" y="197"/>
                      <a:pt x="212" y="196"/>
                      <a:pt x="213" y="195"/>
                    </a:cubicBezTo>
                    <a:cubicBezTo>
                      <a:pt x="232" y="223"/>
                      <a:pt x="270" y="249"/>
                      <a:pt x="316" y="252"/>
                    </a:cubicBezTo>
                    <a:cubicBezTo>
                      <a:pt x="321" y="252"/>
                      <a:pt x="325" y="253"/>
                      <a:pt x="329" y="253"/>
                    </a:cubicBezTo>
                    <a:cubicBezTo>
                      <a:pt x="417" y="251"/>
                      <a:pt x="322" y="306"/>
                      <a:pt x="394" y="315"/>
                    </a:cubicBezTo>
                    <a:cubicBezTo>
                      <a:pt x="446" y="322"/>
                      <a:pt x="436" y="331"/>
                      <a:pt x="410" y="360"/>
                    </a:cubicBezTo>
                    <a:cubicBezTo>
                      <a:pt x="392" y="380"/>
                      <a:pt x="397" y="406"/>
                      <a:pt x="435" y="412"/>
                    </a:cubicBezTo>
                    <a:cubicBezTo>
                      <a:pt x="410" y="459"/>
                      <a:pt x="370" y="493"/>
                      <a:pt x="316" y="493"/>
                    </a:cubicBezTo>
                    <a:cubicBezTo>
                      <a:pt x="316" y="493"/>
                      <a:pt x="316" y="493"/>
                      <a:pt x="316" y="493"/>
                    </a:cubicBezTo>
                    <a:cubicBezTo>
                      <a:pt x="256" y="493"/>
                      <a:pt x="212" y="451"/>
                      <a:pt x="188" y="394"/>
                    </a:cubicBezTo>
                    <a:cubicBezTo>
                      <a:pt x="157" y="389"/>
                      <a:pt x="143" y="339"/>
                      <a:pt x="150" y="302"/>
                    </a:cubicBezTo>
                    <a:close/>
                    <a:moveTo>
                      <a:pt x="114" y="589"/>
                    </a:moveTo>
                    <a:cubicBezTo>
                      <a:pt x="141" y="580"/>
                      <a:pt x="171" y="573"/>
                      <a:pt x="200" y="563"/>
                    </a:cubicBezTo>
                    <a:cubicBezTo>
                      <a:pt x="234" y="550"/>
                      <a:pt x="241" y="524"/>
                      <a:pt x="240" y="493"/>
                    </a:cubicBezTo>
                    <a:cubicBezTo>
                      <a:pt x="262" y="507"/>
                      <a:pt x="287" y="515"/>
                      <a:pt x="316" y="515"/>
                    </a:cubicBezTo>
                    <a:cubicBezTo>
                      <a:pt x="316" y="515"/>
                      <a:pt x="316" y="515"/>
                      <a:pt x="316" y="515"/>
                    </a:cubicBezTo>
                    <a:cubicBezTo>
                      <a:pt x="344" y="515"/>
                      <a:pt x="369" y="507"/>
                      <a:pt x="391" y="493"/>
                    </a:cubicBezTo>
                    <a:cubicBezTo>
                      <a:pt x="390" y="524"/>
                      <a:pt x="397" y="550"/>
                      <a:pt x="431" y="563"/>
                    </a:cubicBezTo>
                    <a:cubicBezTo>
                      <a:pt x="461" y="574"/>
                      <a:pt x="492" y="581"/>
                      <a:pt x="519" y="590"/>
                    </a:cubicBezTo>
                    <a:cubicBezTo>
                      <a:pt x="501" y="642"/>
                      <a:pt x="408" y="662"/>
                      <a:pt x="316" y="661"/>
                    </a:cubicBezTo>
                    <a:cubicBezTo>
                      <a:pt x="210" y="660"/>
                      <a:pt x="105" y="630"/>
                      <a:pt x="114" y="589"/>
                    </a:cubicBezTo>
                    <a:close/>
                    <a:moveTo>
                      <a:pt x="318" y="722"/>
                    </a:moveTo>
                    <a:cubicBezTo>
                      <a:pt x="316" y="722"/>
                      <a:pt x="316" y="722"/>
                      <a:pt x="316" y="722"/>
                    </a:cubicBezTo>
                    <a:cubicBezTo>
                      <a:pt x="184" y="722"/>
                      <a:pt x="70" y="685"/>
                      <a:pt x="46" y="621"/>
                    </a:cubicBezTo>
                    <a:cubicBezTo>
                      <a:pt x="52" y="616"/>
                      <a:pt x="59" y="611"/>
                      <a:pt x="67" y="606"/>
                    </a:cubicBezTo>
                    <a:cubicBezTo>
                      <a:pt x="78" y="664"/>
                      <a:pt x="187" y="697"/>
                      <a:pt x="316" y="697"/>
                    </a:cubicBezTo>
                    <a:cubicBezTo>
                      <a:pt x="318" y="697"/>
                      <a:pt x="318" y="697"/>
                      <a:pt x="318" y="697"/>
                    </a:cubicBezTo>
                    <a:cubicBezTo>
                      <a:pt x="448" y="697"/>
                      <a:pt x="551" y="665"/>
                      <a:pt x="564" y="608"/>
                    </a:cubicBezTo>
                    <a:cubicBezTo>
                      <a:pt x="572" y="613"/>
                      <a:pt x="578" y="618"/>
                      <a:pt x="585" y="624"/>
                    </a:cubicBezTo>
                    <a:cubicBezTo>
                      <a:pt x="559" y="687"/>
                      <a:pt x="451" y="722"/>
                      <a:pt x="318" y="7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id-ID" sz="3200"/>
              </a:p>
            </p:txBody>
          </p:sp>
          <p:sp>
            <p:nvSpPr>
              <p:cNvPr id="48" name="ïsḷíḑê"/>
              <p:cNvSpPr/>
              <p:nvPr/>
            </p:nvSpPr>
            <p:spPr bwMode="auto">
              <a:xfrm flipH="1">
                <a:off x="7253610" y="4821771"/>
                <a:ext cx="1124355" cy="1316174"/>
              </a:xfrm>
              <a:custGeom>
                <a:avLst/>
                <a:gdLst>
                  <a:gd name="T0" fmla="*/ 565 w 631"/>
                  <a:gd name="T1" fmla="*/ 585 h 741"/>
                  <a:gd name="T2" fmla="*/ 545 w 631"/>
                  <a:gd name="T3" fmla="*/ 531 h 741"/>
                  <a:gd name="T4" fmla="*/ 567 w 631"/>
                  <a:gd name="T5" fmla="*/ 470 h 741"/>
                  <a:gd name="T6" fmla="*/ 568 w 631"/>
                  <a:gd name="T7" fmla="*/ 407 h 741"/>
                  <a:gd name="T8" fmla="*/ 568 w 631"/>
                  <a:gd name="T9" fmla="*/ 345 h 741"/>
                  <a:gd name="T10" fmla="*/ 535 w 631"/>
                  <a:gd name="T11" fmla="*/ 208 h 741"/>
                  <a:gd name="T12" fmla="*/ 476 w 631"/>
                  <a:gd name="T13" fmla="*/ 107 h 741"/>
                  <a:gd name="T14" fmla="*/ 270 w 631"/>
                  <a:gd name="T15" fmla="*/ 60 h 741"/>
                  <a:gd name="T16" fmla="*/ 146 w 631"/>
                  <a:gd name="T17" fmla="*/ 128 h 741"/>
                  <a:gd name="T18" fmla="*/ 102 w 631"/>
                  <a:gd name="T19" fmla="*/ 207 h 741"/>
                  <a:gd name="T20" fmla="*/ 63 w 631"/>
                  <a:gd name="T21" fmla="*/ 310 h 741"/>
                  <a:gd name="T22" fmla="*/ 64 w 631"/>
                  <a:gd name="T23" fmla="*/ 390 h 741"/>
                  <a:gd name="T24" fmla="*/ 69 w 631"/>
                  <a:gd name="T25" fmla="*/ 482 h 741"/>
                  <a:gd name="T26" fmla="*/ 83 w 631"/>
                  <a:gd name="T27" fmla="*/ 539 h 741"/>
                  <a:gd name="T28" fmla="*/ 67 w 631"/>
                  <a:gd name="T29" fmla="*/ 585 h 741"/>
                  <a:gd name="T30" fmla="*/ 2 w 631"/>
                  <a:gd name="T31" fmla="*/ 678 h 741"/>
                  <a:gd name="T32" fmla="*/ 23 w 631"/>
                  <a:gd name="T33" fmla="*/ 741 h 741"/>
                  <a:gd name="T34" fmla="*/ 609 w 631"/>
                  <a:gd name="T35" fmla="*/ 741 h 741"/>
                  <a:gd name="T36" fmla="*/ 630 w 631"/>
                  <a:gd name="T37" fmla="*/ 678 h 741"/>
                  <a:gd name="T38" fmla="*/ 565 w 631"/>
                  <a:gd name="T39" fmla="*/ 585 h 741"/>
                  <a:gd name="T40" fmla="*/ 454 w 631"/>
                  <a:gd name="T41" fmla="*/ 282 h 741"/>
                  <a:gd name="T42" fmla="*/ 452 w 631"/>
                  <a:gd name="T43" fmla="*/ 281 h 741"/>
                  <a:gd name="T44" fmla="*/ 482 w 631"/>
                  <a:gd name="T45" fmla="*/ 305 h 741"/>
                  <a:gd name="T46" fmla="*/ 470 w 631"/>
                  <a:gd name="T47" fmla="*/ 374 h 741"/>
                  <a:gd name="T48" fmla="*/ 460 w 631"/>
                  <a:gd name="T49" fmla="*/ 373 h 741"/>
                  <a:gd name="T50" fmla="*/ 454 w 631"/>
                  <a:gd name="T51" fmla="*/ 282 h 741"/>
                  <a:gd name="T52" fmla="*/ 150 w 631"/>
                  <a:gd name="T53" fmla="*/ 302 h 741"/>
                  <a:gd name="T54" fmla="*/ 184 w 631"/>
                  <a:gd name="T55" fmla="*/ 292 h 741"/>
                  <a:gd name="T56" fmla="*/ 194 w 631"/>
                  <a:gd name="T57" fmla="*/ 284 h 741"/>
                  <a:gd name="T58" fmla="*/ 211 w 631"/>
                  <a:gd name="T59" fmla="*/ 198 h 741"/>
                  <a:gd name="T60" fmla="*/ 213 w 631"/>
                  <a:gd name="T61" fmla="*/ 195 h 741"/>
                  <a:gd name="T62" fmla="*/ 316 w 631"/>
                  <a:gd name="T63" fmla="*/ 252 h 741"/>
                  <a:gd name="T64" fmla="*/ 329 w 631"/>
                  <a:gd name="T65" fmla="*/ 253 h 741"/>
                  <a:gd name="T66" fmla="*/ 394 w 631"/>
                  <a:gd name="T67" fmla="*/ 315 h 741"/>
                  <a:gd name="T68" fmla="*/ 410 w 631"/>
                  <a:gd name="T69" fmla="*/ 360 h 741"/>
                  <a:gd name="T70" fmla="*/ 435 w 631"/>
                  <a:gd name="T71" fmla="*/ 412 h 741"/>
                  <a:gd name="T72" fmla="*/ 316 w 631"/>
                  <a:gd name="T73" fmla="*/ 493 h 741"/>
                  <a:gd name="T74" fmla="*/ 316 w 631"/>
                  <a:gd name="T75" fmla="*/ 493 h 741"/>
                  <a:gd name="T76" fmla="*/ 188 w 631"/>
                  <a:gd name="T77" fmla="*/ 394 h 741"/>
                  <a:gd name="T78" fmla="*/ 150 w 631"/>
                  <a:gd name="T79" fmla="*/ 302 h 741"/>
                  <a:gd name="T80" fmla="*/ 114 w 631"/>
                  <a:gd name="T81" fmla="*/ 589 h 741"/>
                  <a:gd name="T82" fmla="*/ 200 w 631"/>
                  <a:gd name="T83" fmla="*/ 563 h 741"/>
                  <a:gd name="T84" fmla="*/ 240 w 631"/>
                  <a:gd name="T85" fmla="*/ 493 h 741"/>
                  <a:gd name="T86" fmla="*/ 316 w 631"/>
                  <a:gd name="T87" fmla="*/ 515 h 741"/>
                  <a:gd name="T88" fmla="*/ 316 w 631"/>
                  <a:gd name="T89" fmla="*/ 515 h 741"/>
                  <a:gd name="T90" fmla="*/ 391 w 631"/>
                  <a:gd name="T91" fmla="*/ 493 h 741"/>
                  <a:gd name="T92" fmla="*/ 431 w 631"/>
                  <a:gd name="T93" fmla="*/ 563 h 741"/>
                  <a:gd name="T94" fmla="*/ 519 w 631"/>
                  <a:gd name="T95" fmla="*/ 590 h 741"/>
                  <a:gd name="T96" fmla="*/ 316 w 631"/>
                  <a:gd name="T97" fmla="*/ 661 h 741"/>
                  <a:gd name="T98" fmla="*/ 114 w 631"/>
                  <a:gd name="T99" fmla="*/ 589 h 741"/>
                  <a:gd name="T100" fmla="*/ 318 w 631"/>
                  <a:gd name="T101" fmla="*/ 722 h 741"/>
                  <a:gd name="T102" fmla="*/ 316 w 631"/>
                  <a:gd name="T103" fmla="*/ 722 h 741"/>
                  <a:gd name="T104" fmla="*/ 46 w 631"/>
                  <a:gd name="T105" fmla="*/ 621 h 741"/>
                  <a:gd name="T106" fmla="*/ 67 w 631"/>
                  <a:gd name="T107" fmla="*/ 606 h 741"/>
                  <a:gd name="T108" fmla="*/ 316 w 631"/>
                  <a:gd name="T109" fmla="*/ 697 h 741"/>
                  <a:gd name="T110" fmla="*/ 318 w 631"/>
                  <a:gd name="T111" fmla="*/ 697 h 741"/>
                  <a:gd name="T112" fmla="*/ 564 w 631"/>
                  <a:gd name="T113" fmla="*/ 608 h 741"/>
                  <a:gd name="T114" fmla="*/ 585 w 631"/>
                  <a:gd name="T115" fmla="*/ 624 h 741"/>
                  <a:gd name="T116" fmla="*/ 318 w 631"/>
                  <a:gd name="T117" fmla="*/ 722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1" h="741">
                    <a:moveTo>
                      <a:pt x="565" y="585"/>
                    </a:moveTo>
                    <a:cubicBezTo>
                      <a:pt x="577" y="562"/>
                      <a:pt x="566" y="543"/>
                      <a:pt x="545" y="531"/>
                    </a:cubicBezTo>
                    <a:cubicBezTo>
                      <a:pt x="517" y="515"/>
                      <a:pt x="536" y="486"/>
                      <a:pt x="567" y="470"/>
                    </a:cubicBezTo>
                    <a:cubicBezTo>
                      <a:pt x="597" y="454"/>
                      <a:pt x="607" y="426"/>
                      <a:pt x="568" y="407"/>
                    </a:cubicBezTo>
                    <a:cubicBezTo>
                      <a:pt x="530" y="387"/>
                      <a:pt x="532" y="381"/>
                      <a:pt x="568" y="345"/>
                    </a:cubicBezTo>
                    <a:cubicBezTo>
                      <a:pt x="604" y="308"/>
                      <a:pt x="586" y="222"/>
                      <a:pt x="535" y="208"/>
                    </a:cubicBezTo>
                    <a:cubicBezTo>
                      <a:pt x="484" y="194"/>
                      <a:pt x="497" y="166"/>
                      <a:pt x="476" y="107"/>
                    </a:cubicBezTo>
                    <a:cubicBezTo>
                      <a:pt x="456" y="51"/>
                      <a:pt x="319" y="0"/>
                      <a:pt x="270" y="60"/>
                    </a:cubicBezTo>
                    <a:cubicBezTo>
                      <a:pt x="236" y="23"/>
                      <a:pt x="161" y="73"/>
                      <a:pt x="146" y="128"/>
                    </a:cubicBezTo>
                    <a:cubicBezTo>
                      <a:pt x="131" y="184"/>
                      <a:pt x="142" y="199"/>
                      <a:pt x="102" y="207"/>
                    </a:cubicBezTo>
                    <a:cubicBezTo>
                      <a:pt x="62" y="215"/>
                      <a:pt x="37" y="273"/>
                      <a:pt x="63" y="310"/>
                    </a:cubicBezTo>
                    <a:cubicBezTo>
                      <a:pt x="89" y="346"/>
                      <a:pt x="101" y="363"/>
                      <a:pt x="64" y="390"/>
                    </a:cubicBezTo>
                    <a:cubicBezTo>
                      <a:pt x="27" y="417"/>
                      <a:pt x="34" y="465"/>
                      <a:pt x="69" y="482"/>
                    </a:cubicBezTo>
                    <a:cubicBezTo>
                      <a:pt x="104" y="498"/>
                      <a:pt x="111" y="523"/>
                      <a:pt x="83" y="539"/>
                    </a:cubicBezTo>
                    <a:cubicBezTo>
                      <a:pt x="63" y="551"/>
                      <a:pt x="53" y="568"/>
                      <a:pt x="67" y="585"/>
                    </a:cubicBezTo>
                    <a:cubicBezTo>
                      <a:pt x="29" y="603"/>
                      <a:pt x="0" y="629"/>
                      <a:pt x="2" y="678"/>
                    </a:cubicBezTo>
                    <a:cubicBezTo>
                      <a:pt x="2" y="699"/>
                      <a:pt x="10" y="720"/>
                      <a:pt x="23" y="741"/>
                    </a:cubicBezTo>
                    <a:cubicBezTo>
                      <a:pt x="609" y="741"/>
                      <a:pt x="609" y="741"/>
                      <a:pt x="609" y="741"/>
                    </a:cubicBezTo>
                    <a:cubicBezTo>
                      <a:pt x="621" y="720"/>
                      <a:pt x="629" y="699"/>
                      <a:pt x="630" y="678"/>
                    </a:cubicBezTo>
                    <a:cubicBezTo>
                      <a:pt x="631" y="629"/>
                      <a:pt x="603" y="603"/>
                      <a:pt x="565" y="585"/>
                    </a:cubicBezTo>
                    <a:close/>
                    <a:moveTo>
                      <a:pt x="454" y="282"/>
                    </a:moveTo>
                    <a:cubicBezTo>
                      <a:pt x="453" y="281"/>
                      <a:pt x="452" y="281"/>
                      <a:pt x="452" y="281"/>
                    </a:cubicBezTo>
                    <a:cubicBezTo>
                      <a:pt x="467" y="252"/>
                      <a:pt x="479" y="289"/>
                      <a:pt x="482" y="305"/>
                    </a:cubicBezTo>
                    <a:cubicBezTo>
                      <a:pt x="486" y="328"/>
                      <a:pt x="481" y="355"/>
                      <a:pt x="470" y="374"/>
                    </a:cubicBezTo>
                    <a:cubicBezTo>
                      <a:pt x="467" y="373"/>
                      <a:pt x="464" y="373"/>
                      <a:pt x="460" y="373"/>
                    </a:cubicBezTo>
                    <a:cubicBezTo>
                      <a:pt x="411" y="378"/>
                      <a:pt x="527" y="312"/>
                      <a:pt x="454" y="282"/>
                    </a:cubicBezTo>
                    <a:close/>
                    <a:moveTo>
                      <a:pt x="150" y="302"/>
                    </a:moveTo>
                    <a:cubicBezTo>
                      <a:pt x="156" y="273"/>
                      <a:pt x="172" y="265"/>
                      <a:pt x="184" y="292"/>
                    </a:cubicBezTo>
                    <a:cubicBezTo>
                      <a:pt x="194" y="314"/>
                      <a:pt x="196" y="325"/>
                      <a:pt x="194" y="284"/>
                    </a:cubicBezTo>
                    <a:cubicBezTo>
                      <a:pt x="193" y="256"/>
                      <a:pt x="199" y="226"/>
                      <a:pt x="211" y="198"/>
                    </a:cubicBezTo>
                    <a:cubicBezTo>
                      <a:pt x="212" y="197"/>
                      <a:pt x="212" y="196"/>
                      <a:pt x="213" y="195"/>
                    </a:cubicBezTo>
                    <a:cubicBezTo>
                      <a:pt x="232" y="223"/>
                      <a:pt x="270" y="249"/>
                      <a:pt x="316" y="252"/>
                    </a:cubicBezTo>
                    <a:cubicBezTo>
                      <a:pt x="321" y="252"/>
                      <a:pt x="325" y="253"/>
                      <a:pt x="329" y="253"/>
                    </a:cubicBezTo>
                    <a:cubicBezTo>
                      <a:pt x="417" y="251"/>
                      <a:pt x="322" y="306"/>
                      <a:pt x="394" y="315"/>
                    </a:cubicBezTo>
                    <a:cubicBezTo>
                      <a:pt x="446" y="322"/>
                      <a:pt x="436" y="331"/>
                      <a:pt x="410" y="360"/>
                    </a:cubicBezTo>
                    <a:cubicBezTo>
                      <a:pt x="392" y="380"/>
                      <a:pt x="397" y="406"/>
                      <a:pt x="435" y="412"/>
                    </a:cubicBezTo>
                    <a:cubicBezTo>
                      <a:pt x="410" y="459"/>
                      <a:pt x="370" y="493"/>
                      <a:pt x="316" y="493"/>
                    </a:cubicBezTo>
                    <a:cubicBezTo>
                      <a:pt x="316" y="493"/>
                      <a:pt x="316" y="493"/>
                      <a:pt x="316" y="493"/>
                    </a:cubicBezTo>
                    <a:cubicBezTo>
                      <a:pt x="256" y="493"/>
                      <a:pt x="212" y="451"/>
                      <a:pt x="188" y="394"/>
                    </a:cubicBezTo>
                    <a:cubicBezTo>
                      <a:pt x="157" y="389"/>
                      <a:pt x="143" y="339"/>
                      <a:pt x="150" y="302"/>
                    </a:cubicBezTo>
                    <a:close/>
                    <a:moveTo>
                      <a:pt x="114" y="589"/>
                    </a:moveTo>
                    <a:cubicBezTo>
                      <a:pt x="141" y="580"/>
                      <a:pt x="171" y="573"/>
                      <a:pt x="200" y="563"/>
                    </a:cubicBezTo>
                    <a:cubicBezTo>
                      <a:pt x="234" y="550"/>
                      <a:pt x="241" y="524"/>
                      <a:pt x="240" y="493"/>
                    </a:cubicBezTo>
                    <a:cubicBezTo>
                      <a:pt x="262" y="507"/>
                      <a:pt x="287" y="515"/>
                      <a:pt x="316" y="515"/>
                    </a:cubicBezTo>
                    <a:cubicBezTo>
                      <a:pt x="316" y="515"/>
                      <a:pt x="316" y="515"/>
                      <a:pt x="316" y="515"/>
                    </a:cubicBezTo>
                    <a:cubicBezTo>
                      <a:pt x="344" y="515"/>
                      <a:pt x="369" y="507"/>
                      <a:pt x="391" y="493"/>
                    </a:cubicBezTo>
                    <a:cubicBezTo>
                      <a:pt x="390" y="524"/>
                      <a:pt x="397" y="550"/>
                      <a:pt x="431" y="563"/>
                    </a:cubicBezTo>
                    <a:cubicBezTo>
                      <a:pt x="461" y="574"/>
                      <a:pt x="492" y="581"/>
                      <a:pt x="519" y="590"/>
                    </a:cubicBezTo>
                    <a:cubicBezTo>
                      <a:pt x="501" y="642"/>
                      <a:pt x="408" y="662"/>
                      <a:pt x="316" y="661"/>
                    </a:cubicBezTo>
                    <a:cubicBezTo>
                      <a:pt x="210" y="660"/>
                      <a:pt x="105" y="630"/>
                      <a:pt x="114" y="589"/>
                    </a:cubicBezTo>
                    <a:close/>
                    <a:moveTo>
                      <a:pt x="318" y="722"/>
                    </a:moveTo>
                    <a:cubicBezTo>
                      <a:pt x="316" y="722"/>
                      <a:pt x="316" y="722"/>
                      <a:pt x="316" y="722"/>
                    </a:cubicBezTo>
                    <a:cubicBezTo>
                      <a:pt x="184" y="722"/>
                      <a:pt x="70" y="685"/>
                      <a:pt x="46" y="621"/>
                    </a:cubicBezTo>
                    <a:cubicBezTo>
                      <a:pt x="52" y="616"/>
                      <a:pt x="59" y="611"/>
                      <a:pt x="67" y="606"/>
                    </a:cubicBezTo>
                    <a:cubicBezTo>
                      <a:pt x="78" y="664"/>
                      <a:pt x="187" y="697"/>
                      <a:pt x="316" y="697"/>
                    </a:cubicBezTo>
                    <a:cubicBezTo>
                      <a:pt x="318" y="697"/>
                      <a:pt x="318" y="697"/>
                      <a:pt x="318" y="697"/>
                    </a:cubicBezTo>
                    <a:cubicBezTo>
                      <a:pt x="448" y="697"/>
                      <a:pt x="551" y="665"/>
                      <a:pt x="564" y="608"/>
                    </a:cubicBezTo>
                    <a:cubicBezTo>
                      <a:pt x="572" y="613"/>
                      <a:pt x="578" y="618"/>
                      <a:pt x="585" y="624"/>
                    </a:cubicBezTo>
                    <a:cubicBezTo>
                      <a:pt x="559" y="687"/>
                      <a:pt x="451" y="722"/>
                      <a:pt x="318" y="7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id-ID" sz="3200"/>
              </a:p>
            </p:txBody>
          </p:sp>
          <p:sp>
            <p:nvSpPr>
              <p:cNvPr id="49" name="işľiḋè"/>
              <p:cNvSpPr/>
              <p:nvPr/>
            </p:nvSpPr>
            <p:spPr bwMode="auto">
              <a:xfrm flipH="1">
                <a:off x="3603052" y="4821771"/>
                <a:ext cx="1241441" cy="1325029"/>
              </a:xfrm>
              <a:custGeom>
                <a:avLst/>
                <a:gdLst>
                  <a:gd name="T0" fmla="*/ 743 w 957"/>
                  <a:gd name="T1" fmla="*/ 313 h 1020"/>
                  <a:gd name="T2" fmla="*/ 756 w 957"/>
                  <a:gd name="T3" fmla="*/ 428 h 1020"/>
                  <a:gd name="T4" fmla="*/ 704 w 957"/>
                  <a:gd name="T5" fmla="*/ 513 h 1020"/>
                  <a:gd name="T6" fmla="*/ 724 w 957"/>
                  <a:gd name="T7" fmla="*/ 341 h 1020"/>
                  <a:gd name="T8" fmla="*/ 704 w 957"/>
                  <a:gd name="T9" fmla="*/ 152 h 1020"/>
                  <a:gd name="T10" fmla="*/ 953 w 957"/>
                  <a:gd name="T11" fmla="*/ 925 h 1020"/>
                  <a:gd name="T12" fmla="*/ 704 w 957"/>
                  <a:gd name="T13" fmla="*/ 1020 h 1020"/>
                  <a:gd name="T14" fmla="*/ 478 w 957"/>
                  <a:gd name="T15" fmla="*/ 16 h 1020"/>
                  <a:gd name="T16" fmla="*/ 704 w 957"/>
                  <a:gd name="T17" fmla="*/ 308 h 1020"/>
                  <a:gd name="T18" fmla="*/ 679 w 957"/>
                  <a:gd name="T19" fmla="*/ 494 h 1020"/>
                  <a:gd name="T20" fmla="*/ 704 w 957"/>
                  <a:gd name="T21" fmla="*/ 513 h 1020"/>
                  <a:gd name="T22" fmla="*/ 665 w 957"/>
                  <a:gd name="T23" fmla="*/ 566 h 1020"/>
                  <a:gd name="T24" fmla="*/ 684 w 957"/>
                  <a:gd name="T25" fmla="*/ 723 h 1020"/>
                  <a:gd name="T26" fmla="*/ 704 w 957"/>
                  <a:gd name="T27" fmla="*/ 1020 h 1020"/>
                  <a:gd name="T28" fmla="*/ 478 w 957"/>
                  <a:gd name="T29" fmla="*/ 984 h 1020"/>
                  <a:gd name="T30" fmla="*/ 493 w 957"/>
                  <a:gd name="T31" fmla="*/ 969 h 1020"/>
                  <a:gd name="T32" fmla="*/ 478 w 957"/>
                  <a:gd name="T33" fmla="*/ 955 h 1020"/>
                  <a:gd name="T34" fmla="*/ 480 w 957"/>
                  <a:gd name="T35" fmla="*/ 945 h 1020"/>
                  <a:gd name="T36" fmla="*/ 480 w 957"/>
                  <a:gd name="T37" fmla="*/ 916 h 1020"/>
                  <a:gd name="T38" fmla="*/ 478 w 957"/>
                  <a:gd name="T39" fmla="*/ 901 h 1020"/>
                  <a:gd name="T40" fmla="*/ 589 w 957"/>
                  <a:gd name="T41" fmla="*/ 663 h 1020"/>
                  <a:gd name="T42" fmla="*/ 479 w 957"/>
                  <a:gd name="T43" fmla="*/ 709 h 1020"/>
                  <a:gd name="T44" fmla="*/ 478 w 957"/>
                  <a:gd name="T45" fmla="*/ 613 h 1020"/>
                  <a:gd name="T46" fmla="*/ 519 w 957"/>
                  <a:gd name="T47" fmla="*/ 628 h 1020"/>
                  <a:gd name="T48" fmla="*/ 478 w 957"/>
                  <a:gd name="T49" fmla="*/ 512 h 1020"/>
                  <a:gd name="T50" fmla="*/ 587 w 957"/>
                  <a:gd name="T51" fmla="*/ 502 h 1020"/>
                  <a:gd name="T52" fmla="*/ 664 w 957"/>
                  <a:gd name="T53" fmla="*/ 319 h 1020"/>
                  <a:gd name="T54" fmla="*/ 478 w 957"/>
                  <a:gd name="T55" fmla="*/ 16 h 1020"/>
                  <a:gd name="T56" fmla="*/ 395 w 957"/>
                  <a:gd name="T57" fmla="*/ 35 h 1020"/>
                  <a:gd name="T58" fmla="*/ 478 w 957"/>
                  <a:gd name="T59" fmla="*/ 16 h 1020"/>
                  <a:gd name="T60" fmla="*/ 425 w 957"/>
                  <a:gd name="T61" fmla="*/ 204 h 1020"/>
                  <a:gd name="T62" fmla="*/ 294 w 957"/>
                  <a:gd name="T63" fmla="*/ 284 h 1020"/>
                  <a:gd name="T64" fmla="*/ 362 w 957"/>
                  <a:gd name="T65" fmla="*/ 506 h 1020"/>
                  <a:gd name="T66" fmla="*/ 477 w 957"/>
                  <a:gd name="T67" fmla="*/ 478 h 1020"/>
                  <a:gd name="T68" fmla="*/ 478 w 957"/>
                  <a:gd name="T69" fmla="*/ 512 h 1020"/>
                  <a:gd name="T70" fmla="*/ 438 w 957"/>
                  <a:gd name="T71" fmla="*/ 628 h 1020"/>
                  <a:gd name="T72" fmla="*/ 478 w 957"/>
                  <a:gd name="T73" fmla="*/ 709 h 1020"/>
                  <a:gd name="T74" fmla="*/ 370 w 957"/>
                  <a:gd name="T75" fmla="*/ 665 h 1020"/>
                  <a:gd name="T76" fmla="*/ 478 w 957"/>
                  <a:gd name="T77" fmla="*/ 901 h 1020"/>
                  <a:gd name="T78" fmla="*/ 478 w 957"/>
                  <a:gd name="T79" fmla="*/ 916 h 1020"/>
                  <a:gd name="T80" fmla="*/ 478 w 957"/>
                  <a:gd name="T81" fmla="*/ 945 h 1020"/>
                  <a:gd name="T82" fmla="*/ 466 w 957"/>
                  <a:gd name="T83" fmla="*/ 969 h 1020"/>
                  <a:gd name="T84" fmla="*/ 478 w 957"/>
                  <a:gd name="T85" fmla="*/ 1020 h 1020"/>
                  <a:gd name="T86" fmla="*/ 253 w 957"/>
                  <a:gd name="T87" fmla="*/ 730 h 1020"/>
                  <a:gd name="T88" fmla="*/ 342 w 957"/>
                  <a:gd name="T89" fmla="*/ 640 h 1020"/>
                  <a:gd name="T90" fmla="*/ 265 w 957"/>
                  <a:gd name="T91" fmla="*/ 519 h 1020"/>
                  <a:gd name="T92" fmla="*/ 253 w 957"/>
                  <a:gd name="T93" fmla="*/ 477 h 1020"/>
                  <a:gd name="T94" fmla="*/ 276 w 957"/>
                  <a:gd name="T95" fmla="*/ 341 h 1020"/>
                  <a:gd name="T96" fmla="*/ 253 w 957"/>
                  <a:gd name="T97" fmla="*/ 143 h 1020"/>
                  <a:gd name="T98" fmla="*/ 214 w 957"/>
                  <a:gd name="T99" fmla="*/ 313 h 1020"/>
                  <a:gd name="T100" fmla="*/ 253 w 957"/>
                  <a:gd name="T101" fmla="*/ 310 h 1020"/>
                  <a:gd name="T102" fmla="*/ 253 w 957"/>
                  <a:gd name="T103" fmla="*/ 477 h 1020"/>
                  <a:gd name="T104" fmla="*/ 227 w 957"/>
                  <a:gd name="T105" fmla="*/ 490 h 1020"/>
                  <a:gd name="T106" fmla="*/ 199 w 957"/>
                  <a:gd name="T107" fmla="*/ 359 h 1020"/>
                  <a:gd name="T108" fmla="*/ 253 w 957"/>
                  <a:gd name="T109" fmla="*/ 1020 h 1020"/>
                  <a:gd name="T110" fmla="*/ 3 w 957"/>
                  <a:gd name="T111" fmla="*/ 925 h 1020"/>
                  <a:gd name="T112" fmla="*/ 253 w 957"/>
                  <a:gd name="T113" fmla="*/ 102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57" h="1020">
                    <a:moveTo>
                      <a:pt x="704" y="152"/>
                    </a:moveTo>
                    <a:cubicBezTo>
                      <a:pt x="723" y="197"/>
                      <a:pt x="736" y="251"/>
                      <a:pt x="743" y="313"/>
                    </a:cubicBezTo>
                    <a:cubicBezTo>
                      <a:pt x="750" y="327"/>
                      <a:pt x="755" y="342"/>
                      <a:pt x="757" y="359"/>
                    </a:cubicBezTo>
                    <a:cubicBezTo>
                      <a:pt x="761" y="381"/>
                      <a:pt x="760" y="406"/>
                      <a:pt x="756" y="428"/>
                    </a:cubicBezTo>
                    <a:cubicBezTo>
                      <a:pt x="751" y="452"/>
                      <a:pt x="742" y="473"/>
                      <a:pt x="729" y="490"/>
                    </a:cubicBezTo>
                    <a:cubicBezTo>
                      <a:pt x="722" y="500"/>
                      <a:pt x="713" y="508"/>
                      <a:pt x="704" y="513"/>
                    </a:cubicBezTo>
                    <a:cubicBezTo>
                      <a:pt x="704" y="476"/>
                      <a:pt x="704" y="476"/>
                      <a:pt x="704" y="476"/>
                    </a:cubicBezTo>
                    <a:cubicBezTo>
                      <a:pt x="730" y="445"/>
                      <a:pt x="739" y="384"/>
                      <a:pt x="724" y="341"/>
                    </a:cubicBezTo>
                    <a:cubicBezTo>
                      <a:pt x="718" y="320"/>
                      <a:pt x="710" y="310"/>
                      <a:pt x="704" y="308"/>
                    </a:cubicBezTo>
                    <a:lnTo>
                      <a:pt x="704" y="152"/>
                    </a:lnTo>
                    <a:close/>
                    <a:moveTo>
                      <a:pt x="704" y="731"/>
                    </a:moveTo>
                    <a:cubicBezTo>
                      <a:pt x="815" y="772"/>
                      <a:pt x="957" y="791"/>
                      <a:pt x="953" y="925"/>
                    </a:cubicBezTo>
                    <a:cubicBezTo>
                      <a:pt x="952" y="956"/>
                      <a:pt x="940" y="988"/>
                      <a:pt x="921" y="1020"/>
                    </a:cubicBezTo>
                    <a:cubicBezTo>
                      <a:pt x="704" y="1020"/>
                      <a:pt x="704" y="1020"/>
                      <a:pt x="704" y="1020"/>
                    </a:cubicBezTo>
                    <a:lnTo>
                      <a:pt x="704" y="731"/>
                    </a:lnTo>
                    <a:close/>
                    <a:moveTo>
                      <a:pt x="478" y="16"/>
                    </a:moveTo>
                    <a:cubicBezTo>
                      <a:pt x="588" y="0"/>
                      <a:pt x="661" y="52"/>
                      <a:pt x="704" y="152"/>
                    </a:cubicBezTo>
                    <a:cubicBezTo>
                      <a:pt x="704" y="308"/>
                      <a:pt x="704" y="308"/>
                      <a:pt x="704" y="308"/>
                    </a:cubicBezTo>
                    <a:cubicBezTo>
                      <a:pt x="693" y="305"/>
                      <a:pt x="684" y="321"/>
                      <a:pt x="680" y="350"/>
                    </a:cubicBezTo>
                    <a:cubicBezTo>
                      <a:pt x="675" y="381"/>
                      <a:pt x="674" y="429"/>
                      <a:pt x="679" y="494"/>
                    </a:cubicBezTo>
                    <a:cubicBezTo>
                      <a:pt x="688" y="491"/>
                      <a:pt x="697" y="484"/>
                      <a:pt x="704" y="476"/>
                    </a:cubicBezTo>
                    <a:cubicBezTo>
                      <a:pt x="704" y="513"/>
                      <a:pt x="704" y="513"/>
                      <a:pt x="704" y="513"/>
                    </a:cubicBezTo>
                    <a:cubicBezTo>
                      <a:pt x="700" y="515"/>
                      <a:pt x="696" y="517"/>
                      <a:pt x="692" y="519"/>
                    </a:cubicBezTo>
                    <a:cubicBezTo>
                      <a:pt x="684" y="535"/>
                      <a:pt x="675" y="552"/>
                      <a:pt x="665" y="566"/>
                    </a:cubicBezTo>
                    <a:cubicBezTo>
                      <a:pt x="654" y="594"/>
                      <a:pt x="635" y="619"/>
                      <a:pt x="614" y="640"/>
                    </a:cubicBezTo>
                    <a:cubicBezTo>
                      <a:pt x="621" y="675"/>
                      <a:pt x="640" y="705"/>
                      <a:pt x="684" y="723"/>
                    </a:cubicBezTo>
                    <a:cubicBezTo>
                      <a:pt x="690" y="726"/>
                      <a:pt x="697" y="728"/>
                      <a:pt x="704" y="731"/>
                    </a:cubicBezTo>
                    <a:cubicBezTo>
                      <a:pt x="704" y="1020"/>
                      <a:pt x="704" y="1020"/>
                      <a:pt x="704" y="1020"/>
                    </a:cubicBezTo>
                    <a:cubicBezTo>
                      <a:pt x="478" y="1020"/>
                      <a:pt x="478" y="1020"/>
                      <a:pt x="478" y="1020"/>
                    </a:cubicBezTo>
                    <a:cubicBezTo>
                      <a:pt x="478" y="984"/>
                      <a:pt x="478" y="984"/>
                      <a:pt x="478" y="984"/>
                    </a:cubicBezTo>
                    <a:cubicBezTo>
                      <a:pt x="479" y="984"/>
                      <a:pt x="479" y="984"/>
                      <a:pt x="480" y="984"/>
                    </a:cubicBezTo>
                    <a:cubicBezTo>
                      <a:pt x="487" y="984"/>
                      <a:pt x="493" y="977"/>
                      <a:pt x="493" y="969"/>
                    </a:cubicBezTo>
                    <a:cubicBezTo>
                      <a:pt x="493" y="961"/>
                      <a:pt x="487" y="955"/>
                      <a:pt x="480" y="955"/>
                    </a:cubicBezTo>
                    <a:cubicBezTo>
                      <a:pt x="479" y="955"/>
                      <a:pt x="479" y="955"/>
                      <a:pt x="478" y="955"/>
                    </a:cubicBezTo>
                    <a:cubicBezTo>
                      <a:pt x="478" y="945"/>
                      <a:pt x="478" y="945"/>
                      <a:pt x="478" y="945"/>
                    </a:cubicBezTo>
                    <a:cubicBezTo>
                      <a:pt x="479" y="945"/>
                      <a:pt x="479" y="945"/>
                      <a:pt x="480" y="945"/>
                    </a:cubicBezTo>
                    <a:cubicBezTo>
                      <a:pt x="487" y="945"/>
                      <a:pt x="493" y="938"/>
                      <a:pt x="493" y="930"/>
                    </a:cubicBezTo>
                    <a:cubicBezTo>
                      <a:pt x="493" y="922"/>
                      <a:pt x="487" y="916"/>
                      <a:pt x="480" y="916"/>
                    </a:cubicBezTo>
                    <a:cubicBezTo>
                      <a:pt x="479" y="916"/>
                      <a:pt x="479" y="916"/>
                      <a:pt x="478" y="916"/>
                    </a:cubicBezTo>
                    <a:cubicBezTo>
                      <a:pt x="478" y="901"/>
                      <a:pt x="478" y="901"/>
                      <a:pt x="478" y="901"/>
                    </a:cubicBezTo>
                    <a:cubicBezTo>
                      <a:pt x="556" y="871"/>
                      <a:pt x="598" y="831"/>
                      <a:pt x="661" y="751"/>
                    </a:cubicBezTo>
                    <a:cubicBezTo>
                      <a:pt x="625" y="737"/>
                      <a:pt x="602" y="703"/>
                      <a:pt x="589" y="663"/>
                    </a:cubicBezTo>
                    <a:cubicBezTo>
                      <a:pt x="553" y="691"/>
                      <a:pt x="514" y="709"/>
                      <a:pt x="485" y="709"/>
                    </a:cubicBezTo>
                    <a:cubicBezTo>
                      <a:pt x="483" y="709"/>
                      <a:pt x="481" y="709"/>
                      <a:pt x="479" y="709"/>
                    </a:cubicBezTo>
                    <a:cubicBezTo>
                      <a:pt x="478" y="709"/>
                      <a:pt x="478" y="709"/>
                      <a:pt x="478" y="709"/>
                    </a:cubicBezTo>
                    <a:cubicBezTo>
                      <a:pt x="478" y="613"/>
                      <a:pt x="478" y="613"/>
                      <a:pt x="478" y="613"/>
                    </a:cubicBezTo>
                    <a:cubicBezTo>
                      <a:pt x="479" y="613"/>
                      <a:pt x="479" y="613"/>
                      <a:pt x="479" y="613"/>
                    </a:cubicBezTo>
                    <a:cubicBezTo>
                      <a:pt x="493" y="613"/>
                      <a:pt x="503" y="634"/>
                      <a:pt x="519" y="628"/>
                    </a:cubicBezTo>
                    <a:cubicBezTo>
                      <a:pt x="555" y="615"/>
                      <a:pt x="571" y="591"/>
                      <a:pt x="571" y="565"/>
                    </a:cubicBezTo>
                    <a:cubicBezTo>
                      <a:pt x="571" y="529"/>
                      <a:pt x="525" y="512"/>
                      <a:pt x="478" y="512"/>
                    </a:cubicBezTo>
                    <a:cubicBezTo>
                      <a:pt x="478" y="478"/>
                      <a:pt x="478" y="478"/>
                      <a:pt x="478" y="478"/>
                    </a:cubicBezTo>
                    <a:cubicBezTo>
                      <a:pt x="531" y="470"/>
                      <a:pt x="566" y="485"/>
                      <a:pt x="587" y="502"/>
                    </a:cubicBezTo>
                    <a:cubicBezTo>
                      <a:pt x="588" y="503"/>
                      <a:pt x="590" y="504"/>
                      <a:pt x="591" y="506"/>
                    </a:cubicBezTo>
                    <a:cubicBezTo>
                      <a:pt x="644" y="538"/>
                      <a:pt x="663" y="405"/>
                      <a:pt x="664" y="319"/>
                    </a:cubicBezTo>
                    <a:cubicBezTo>
                      <a:pt x="580" y="314"/>
                      <a:pt x="531" y="271"/>
                      <a:pt x="478" y="235"/>
                    </a:cubicBezTo>
                    <a:lnTo>
                      <a:pt x="478" y="16"/>
                    </a:lnTo>
                    <a:close/>
                    <a:moveTo>
                      <a:pt x="253" y="143"/>
                    </a:moveTo>
                    <a:cubicBezTo>
                      <a:pt x="281" y="83"/>
                      <a:pt x="325" y="38"/>
                      <a:pt x="395" y="35"/>
                    </a:cubicBezTo>
                    <a:cubicBezTo>
                      <a:pt x="408" y="31"/>
                      <a:pt x="422" y="27"/>
                      <a:pt x="437" y="25"/>
                    </a:cubicBezTo>
                    <a:cubicBezTo>
                      <a:pt x="451" y="21"/>
                      <a:pt x="465" y="18"/>
                      <a:pt x="478" y="16"/>
                    </a:cubicBezTo>
                    <a:cubicBezTo>
                      <a:pt x="478" y="235"/>
                      <a:pt x="478" y="235"/>
                      <a:pt x="478" y="235"/>
                    </a:cubicBezTo>
                    <a:cubicBezTo>
                      <a:pt x="461" y="223"/>
                      <a:pt x="444" y="212"/>
                      <a:pt x="425" y="204"/>
                    </a:cubicBezTo>
                    <a:cubicBezTo>
                      <a:pt x="378" y="183"/>
                      <a:pt x="333" y="179"/>
                      <a:pt x="316" y="207"/>
                    </a:cubicBezTo>
                    <a:cubicBezTo>
                      <a:pt x="303" y="228"/>
                      <a:pt x="296" y="254"/>
                      <a:pt x="294" y="284"/>
                    </a:cubicBezTo>
                    <a:cubicBezTo>
                      <a:pt x="294" y="285"/>
                      <a:pt x="294" y="287"/>
                      <a:pt x="294" y="289"/>
                    </a:cubicBezTo>
                    <a:cubicBezTo>
                      <a:pt x="290" y="370"/>
                      <a:pt x="303" y="542"/>
                      <a:pt x="362" y="506"/>
                    </a:cubicBezTo>
                    <a:cubicBezTo>
                      <a:pt x="364" y="504"/>
                      <a:pt x="365" y="503"/>
                      <a:pt x="367" y="502"/>
                    </a:cubicBezTo>
                    <a:cubicBezTo>
                      <a:pt x="388" y="485"/>
                      <a:pt x="423" y="469"/>
                      <a:pt x="477" y="478"/>
                    </a:cubicBezTo>
                    <a:cubicBezTo>
                      <a:pt x="478" y="478"/>
                      <a:pt x="478" y="478"/>
                      <a:pt x="478" y="478"/>
                    </a:cubicBezTo>
                    <a:cubicBezTo>
                      <a:pt x="478" y="512"/>
                      <a:pt x="478" y="512"/>
                      <a:pt x="478" y="512"/>
                    </a:cubicBezTo>
                    <a:cubicBezTo>
                      <a:pt x="432" y="512"/>
                      <a:pt x="384" y="529"/>
                      <a:pt x="382" y="561"/>
                    </a:cubicBezTo>
                    <a:cubicBezTo>
                      <a:pt x="380" y="588"/>
                      <a:pt x="400" y="615"/>
                      <a:pt x="438" y="628"/>
                    </a:cubicBezTo>
                    <a:cubicBezTo>
                      <a:pt x="454" y="634"/>
                      <a:pt x="464" y="613"/>
                      <a:pt x="478" y="613"/>
                    </a:cubicBezTo>
                    <a:cubicBezTo>
                      <a:pt x="478" y="709"/>
                      <a:pt x="478" y="709"/>
                      <a:pt x="478" y="709"/>
                    </a:cubicBezTo>
                    <a:cubicBezTo>
                      <a:pt x="477" y="709"/>
                      <a:pt x="475" y="709"/>
                      <a:pt x="472" y="709"/>
                    </a:cubicBezTo>
                    <a:cubicBezTo>
                      <a:pt x="444" y="709"/>
                      <a:pt x="405" y="692"/>
                      <a:pt x="370" y="665"/>
                    </a:cubicBezTo>
                    <a:cubicBezTo>
                      <a:pt x="357" y="704"/>
                      <a:pt x="334" y="737"/>
                      <a:pt x="298" y="751"/>
                    </a:cubicBezTo>
                    <a:cubicBezTo>
                      <a:pt x="358" y="841"/>
                      <a:pt x="407" y="878"/>
                      <a:pt x="478" y="901"/>
                    </a:cubicBezTo>
                    <a:cubicBezTo>
                      <a:pt x="478" y="901"/>
                      <a:pt x="478" y="901"/>
                      <a:pt x="478" y="901"/>
                    </a:cubicBezTo>
                    <a:cubicBezTo>
                      <a:pt x="478" y="916"/>
                      <a:pt x="478" y="916"/>
                      <a:pt x="478" y="916"/>
                    </a:cubicBezTo>
                    <a:cubicBezTo>
                      <a:pt x="471" y="916"/>
                      <a:pt x="466" y="923"/>
                      <a:pt x="466" y="930"/>
                    </a:cubicBezTo>
                    <a:cubicBezTo>
                      <a:pt x="466" y="938"/>
                      <a:pt x="471" y="944"/>
                      <a:pt x="478" y="945"/>
                    </a:cubicBezTo>
                    <a:cubicBezTo>
                      <a:pt x="478" y="955"/>
                      <a:pt x="478" y="955"/>
                      <a:pt x="478" y="955"/>
                    </a:cubicBezTo>
                    <a:cubicBezTo>
                      <a:pt x="471" y="956"/>
                      <a:pt x="466" y="962"/>
                      <a:pt x="466" y="969"/>
                    </a:cubicBezTo>
                    <a:cubicBezTo>
                      <a:pt x="466" y="977"/>
                      <a:pt x="471" y="983"/>
                      <a:pt x="478" y="984"/>
                    </a:cubicBezTo>
                    <a:cubicBezTo>
                      <a:pt x="478" y="1020"/>
                      <a:pt x="478" y="1020"/>
                      <a:pt x="478" y="1020"/>
                    </a:cubicBezTo>
                    <a:cubicBezTo>
                      <a:pt x="253" y="1020"/>
                      <a:pt x="253" y="1020"/>
                      <a:pt x="253" y="1020"/>
                    </a:cubicBezTo>
                    <a:cubicBezTo>
                      <a:pt x="253" y="730"/>
                      <a:pt x="253" y="730"/>
                      <a:pt x="253" y="730"/>
                    </a:cubicBezTo>
                    <a:cubicBezTo>
                      <a:pt x="260" y="728"/>
                      <a:pt x="266" y="726"/>
                      <a:pt x="272" y="723"/>
                    </a:cubicBezTo>
                    <a:cubicBezTo>
                      <a:pt x="317" y="704"/>
                      <a:pt x="336" y="675"/>
                      <a:pt x="342" y="640"/>
                    </a:cubicBezTo>
                    <a:cubicBezTo>
                      <a:pt x="322" y="619"/>
                      <a:pt x="304" y="595"/>
                      <a:pt x="293" y="569"/>
                    </a:cubicBezTo>
                    <a:cubicBezTo>
                      <a:pt x="282" y="554"/>
                      <a:pt x="273" y="537"/>
                      <a:pt x="265" y="519"/>
                    </a:cubicBezTo>
                    <a:cubicBezTo>
                      <a:pt x="261" y="517"/>
                      <a:pt x="257" y="516"/>
                      <a:pt x="253" y="513"/>
                    </a:cubicBezTo>
                    <a:cubicBezTo>
                      <a:pt x="253" y="477"/>
                      <a:pt x="253" y="477"/>
                      <a:pt x="253" y="477"/>
                    </a:cubicBezTo>
                    <a:cubicBezTo>
                      <a:pt x="260" y="485"/>
                      <a:pt x="269" y="491"/>
                      <a:pt x="278" y="494"/>
                    </a:cubicBezTo>
                    <a:cubicBezTo>
                      <a:pt x="283" y="431"/>
                      <a:pt x="283" y="374"/>
                      <a:pt x="276" y="341"/>
                    </a:cubicBezTo>
                    <a:cubicBezTo>
                      <a:pt x="271" y="317"/>
                      <a:pt x="262" y="308"/>
                      <a:pt x="253" y="310"/>
                    </a:cubicBezTo>
                    <a:lnTo>
                      <a:pt x="253" y="143"/>
                    </a:lnTo>
                    <a:close/>
                    <a:moveTo>
                      <a:pt x="214" y="313"/>
                    </a:moveTo>
                    <a:cubicBezTo>
                      <a:pt x="214" y="313"/>
                      <a:pt x="214" y="313"/>
                      <a:pt x="214" y="313"/>
                    </a:cubicBezTo>
                    <a:cubicBezTo>
                      <a:pt x="218" y="258"/>
                      <a:pt x="229" y="195"/>
                      <a:pt x="253" y="143"/>
                    </a:cubicBezTo>
                    <a:cubicBezTo>
                      <a:pt x="253" y="310"/>
                      <a:pt x="253" y="310"/>
                      <a:pt x="253" y="310"/>
                    </a:cubicBezTo>
                    <a:cubicBezTo>
                      <a:pt x="246" y="312"/>
                      <a:pt x="238" y="323"/>
                      <a:pt x="233" y="339"/>
                    </a:cubicBezTo>
                    <a:cubicBezTo>
                      <a:pt x="217" y="383"/>
                      <a:pt x="226" y="445"/>
                      <a:pt x="253" y="477"/>
                    </a:cubicBezTo>
                    <a:cubicBezTo>
                      <a:pt x="253" y="513"/>
                      <a:pt x="253" y="513"/>
                      <a:pt x="253" y="513"/>
                    </a:cubicBezTo>
                    <a:cubicBezTo>
                      <a:pt x="243" y="508"/>
                      <a:pt x="235" y="500"/>
                      <a:pt x="227" y="490"/>
                    </a:cubicBezTo>
                    <a:cubicBezTo>
                      <a:pt x="214" y="473"/>
                      <a:pt x="206" y="452"/>
                      <a:pt x="201" y="428"/>
                    </a:cubicBezTo>
                    <a:cubicBezTo>
                      <a:pt x="196" y="406"/>
                      <a:pt x="195" y="381"/>
                      <a:pt x="199" y="359"/>
                    </a:cubicBezTo>
                    <a:cubicBezTo>
                      <a:pt x="202" y="342"/>
                      <a:pt x="206" y="326"/>
                      <a:pt x="214" y="313"/>
                    </a:cubicBezTo>
                    <a:moveTo>
                      <a:pt x="253" y="1020"/>
                    </a:moveTo>
                    <a:cubicBezTo>
                      <a:pt x="35" y="1020"/>
                      <a:pt x="35" y="1020"/>
                      <a:pt x="35" y="1020"/>
                    </a:cubicBezTo>
                    <a:cubicBezTo>
                      <a:pt x="16" y="988"/>
                      <a:pt x="4" y="956"/>
                      <a:pt x="3" y="925"/>
                    </a:cubicBezTo>
                    <a:cubicBezTo>
                      <a:pt x="0" y="791"/>
                      <a:pt x="142" y="772"/>
                      <a:pt x="253" y="730"/>
                    </a:cubicBezTo>
                    <a:lnTo>
                      <a:pt x="253" y="102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id-ID" sz="3200" dirty="0"/>
              </a:p>
            </p:txBody>
          </p:sp>
          <p:sp>
            <p:nvSpPr>
              <p:cNvPr id="50" name="ïŝ1íḑê"/>
              <p:cNvSpPr/>
              <p:nvPr/>
            </p:nvSpPr>
            <p:spPr bwMode="auto">
              <a:xfrm flipH="1">
                <a:off x="4638825" y="4821771"/>
                <a:ext cx="1124355" cy="1316174"/>
              </a:xfrm>
              <a:custGeom>
                <a:avLst/>
                <a:gdLst>
                  <a:gd name="T0" fmla="*/ 565 w 631"/>
                  <a:gd name="T1" fmla="*/ 585 h 741"/>
                  <a:gd name="T2" fmla="*/ 545 w 631"/>
                  <a:gd name="T3" fmla="*/ 531 h 741"/>
                  <a:gd name="T4" fmla="*/ 567 w 631"/>
                  <a:gd name="T5" fmla="*/ 470 h 741"/>
                  <a:gd name="T6" fmla="*/ 568 w 631"/>
                  <a:gd name="T7" fmla="*/ 407 h 741"/>
                  <a:gd name="T8" fmla="*/ 568 w 631"/>
                  <a:gd name="T9" fmla="*/ 345 h 741"/>
                  <a:gd name="T10" fmla="*/ 535 w 631"/>
                  <a:gd name="T11" fmla="*/ 208 h 741"/>
                  <a:gd name="T12" fmla="*/ 476 w 631"/>
                  <a:gd name="T13" fmla="*/ 107 h 741"/>
                  <a:gd name="T14" fmla="*/ 270 w 631"/>
                  <a:gd name="T15" fmla="*/ 60 h 741"/>
                  <a:gd name="T16" fmla="*/ 146 w 631"/>
                  <a:gd name="T17" fmla="*/ 128 h 741"/>
                  <a:gd name="T18" fmla="*/ 102 w 631"/>
                  <a:gd name="T19" fmla="*/ 207 h 741"/>
                  <a:gd name="T20" fmla="*/ 63 w 631"/>
                  <a:gd name="T21" fmla="*/ 310 h 741"/>
                  <a:gd name="T22" fmla="*/ 64 w 631"/>
                  <a:gd name="T23" fmla="*/ 390 h 741"/>
                  <a:gd name="T24" fmla="*/ 69 w 631"/>
                  <a:gd name="T25" fmla="*/ 482 h 741"/>
                  <a:gd name="T26" fmla="*/ 83 w 631"/>
                  <a:gd name="T27" fmla="*/ 539 h 741"/>
                  <a:gd name="T28" fmla="*/ 67 w 631"/>
                  <a:gd name="T29" fmla="*/ 585 h 741"/>
                  <a:gd name="T30" fmla="*/ 2 w 631"/>
                  <a:gd name="T31" fmla="*/ 678 h 741"/>
                  <a:gd name="T32" fmla="*/ 23 w 631"/>
                  <a:gd name="T33" fmla="*/ 741 h 741"/>
                  <a:gd name="T34" fmla="*/ 609 w 631"/>
                  <a:gd name="T35" fmla="*/ 741 h 741"/>
                  <a:gd name="T36" fmla="*/ 630 w 631"/>
                  <a:gd name="T37" fmla="*/ 678 h 741"/>
                  <a:gd name="T38" fmla="*/ 565 w 631"/>
                  <a:gd name="T39" fmla="*/ 585 h 741"/>
                  <a:gd name="T40" fmla="*/ 454 w 631"/>
                  <a:gd name="T41" fmla="*/ 282 h 741"/>
                  <a:gd name="T42" fmla="*/ 452 w 631"/>
                  <a:gd name="T43" fmla="*/ 281 h 741"/>
                  <a:gd name="T44" fmla="*/ 482 w 631"/>
                  <a:gd name="T45" fmla="*/ 305 h 741"/>
                  <a:gd name="T46" fmla="*/ 470 w 631"/>
                  <a:gd name="T47" fmla="*/ 374 h 741"/>
                  <a:gd name="T48" fmla="*/ 460 w 631"/>
                  <a:gd name="T49" fmla="*/ 373 h 741"/>
                  <a:gd name="T50" fmla="*/ 454 w 631"/>
                  <a:gd name="T51" fmla="*/ 282 h 741"/>
                  <a:gd name="T52" fmla="*/ 150 w 631"/>
                  <a:gd name="T53" fmla="*/ 302 h 741"/>
                  <a:gd name="T54" fmla="*/ 184 w 631"/>
                  <a:gd name="T55" fmla="*/ 292 h 741"/>
                  <a:gd name="T56" fmla="*/ 194 w 631"/>
                  <a:gd name="T57" fmla="*/ 284 h 741"/>
                  <a:gd name="T58" fmla="*/ 211 w 631"/>
                  <a:gd name="T59" fmla="*/ 198 h 741"/>
                  <a:gd name="T60" fmla="*/ 213 w 631"/>
                  <a:gd name="T61" fmla="*/ 195 h 741"/>
                  <a:gd name="T62" fmla="*/ 316 w 631"/>
                  <a:gd name="T63" fmla="*/ 252 h 741"/>
                  <a:gd name="T64" fmla="*/ 329 w 631"/>
                  <a:gd name="T65" fmla="*/ 253 h 741"/>
                  <a:gd name="T66" fmla="*/ 394 w 631"/>
                  <a:gd name="T67" fmla="*/ 315 h 741"/>
                  <a:gd name="T68" fmla="*/ 410 w 631"/>
                  <a:gd name="T69" fmla="*/ 360 h 741"/>
                  <a:gd name="T70" fmla="*/ 435 w 631"/>
                  <a:gd name="T71" fmla="*/ 412 h 741"/>
                  <a:gd name="T72" fmla="*/ 316 w 631"/>
                  <a:gd name="T73" fmla="*/ 493 h 741"/>
                  <a:gd name="T74" fmla="*/ 316 w 631"/>
                  <a:gd name="T75" fmla="*/ 493 h 741"/>
                  <a:gd name="T76" fmla="*/ 188 w 631"/>
                  <a:gd name="T77" fmla="*/ 394 h 741"/>
                  <a:gd name="T78" fmla="*/ 150 w 631"/>
                  <a:gd name="T79" fmla="*/ 302 h 741"/>
                  <a:gd name="T80" fmla="*/ 114 w 631"/>
                  <a:gd name="T81" fmla="*/ 589 h 741"/>
                  <a:gd name="T82" fmla="*/ 200 w 631"/>
                  <a:gd name="T83" fmla="*/ 563 h 741"/>
                  <a:gd name="T84" fmla="*/ 240 w 631"/>
                  <a:gd name="T85" fmla="*/ 493 h 741"/>
                  <a:gd name="T86" fmla="*/ 316 w 631"/>
                  <a:gd name="T87" fmla="*/ 515 h 741"/>
                  <a:gd name="T88" fmla="*/ 316 w 631"/>
                  <a:gd name="T89" fmla="*/ 515 h 741"/>
                  <a:gd name="T90" fmla="*/ 391 w 631"/>
                  <a:gd name="T91" fmla="*/ 493 h 741"/>
                  <a:gd name="T92" fmla="*/ 431 w 631"/>
                  <a:gd name="T93" fmla="*/ 563 h 741"/>
                  <a:gd name="T94" fmla="*/ 519 w 631"/>
                  <a:gd name="T95" fmla="*/ 590 h 741"/>
                  <a:gd name="T96" fmla="*/ 316 w 631"/>
                  <a:gd name="T97" fmla="*/ 661 h 741"/>
                  <a:gd name="T98" fmla="*/ 114 w 631"/>
                  <a:gd name="T99" fmla="*/ 589 h 741"/>
                  <a:gd name="T100" fmla="*/ 318 w 631"/>
                  <a:gd name="T101" fmla="*/ 722 h 741"/>
                  <a:gd name="T102" fmla="*/ 316 w 631"/>
                  <a:gd name="T103" fmla="*/ 722 h 741"/>
                  <a:gd name="T104" fmla="*/ 46 w 631"/>
                  <a:gd name="T105" fmla="*/ 621 h 741"/>
                  <a:gd name="T106" fmla="*/ 67 w 631"/>
                  <a:gd name="T107" fmla="*/ 606 h 741"/>
                  <a:gd name="T108" fmla="*/ 316 w 631"/>
                  <a:gd name="T109" fmla="*/ 697 h 741"/>
                  <a:gd name="T110" fmla="*/ 318 w 631"/>
                  <a:gd name="T111" fmla="*/ 697 h 741"/>
                  <a:gd name="T112" fmla="*/ 564 w 631"/>
                  <a:gd name="T113" fmla="*/ 608 h 741"/>
                  <a:gd name="T114" fmla="*/ 585 w 631"/>
                  <a:gd name="T115" fmla="*/ 624 h 741"/>
                  <a:gd name="T116" fmla="*/ 318 w 631"/>
                  <a:gd name="T117" fmla="*/ 722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1" h="741">
                    <a:moveTo>
                      <a:pt x="565" y="585"/>
                    </a:moveTo>
                    <a:cubicBezTo>
                      <a:pt x="577" y="562"/>
                      <a:pt x="566" y="543"/>
                      <a:pt x="545" y="531"/>
                    </a:cubicBezTo>
                    <a:cubicBezTo>
                      <a:pt x="517" y="515"/>
                      <a:pt x="536" y="486"/>
                      <a:pt x="567" y="470"/>
                    </a:cubicBezTo>
                    <a:cubicBezTo>
                      <a:pt x="597" y="454"/>
                      <a:pt x="607" y="426"/>
                      <a:pt x="568" y="407"/>
                    </a:cubicBezTo>
                    <a:cubicBezTo>
                      <a:pt x="530" y="387"/>
                      <a:pt x="532" y="381"/>
                      <a:pt x="568" y="345"/>
                    </a:cubicBezTo>
                    <a:cubicBezTo>
                      <a:pt x="604" y="308"/>
                      <a:pt x="586" y="222"/>
                      <a:pt x="535" y="208"/>
                    </a:cubicBezTo>
                    <a:cubicBezTo>
                      <a:pt x="484" y="194"/>
                      <a:pt x="497" y="166"/>
                      <a:pt x="476" y="107"/>
                    </a:cubicBezTo>
                    <a:cubicBezTo>
                      <a:pt x="456" y="51"/>
                      <a:pt x="319" y="0"/>
                      <a:pt x="270" y="60"/>
                    </a:cubicBezTo>
                    <a:cubicBezTo>
                      <a:pt x="236" y="23"/>
                      <a:pt x="161" y="73"/>
                      <a:pt x="146" y="128"/>
                    </a:cubicBezTo>
                    <a:cubicBezTo>
                      <a:pt x="131" y="184"/>
                      <a:pt x="142" y="199"/>
                      <a:pt x="102" y="207"/>
                    </a:cubicBezTo>
                    <a:cubicBezTo>
                      <a:pt x="62" y="215"/>
                      <a:pt x="37" y="273"/>
                      <a:pt x="63" y="310"/>
                    </a:cubicBezTo>
                    <a:cubicBezTo>
                      <a:pt x="89" y="346"/>
                      <a:pt x="101" y="363"/>
                      <a:pt x="64" y="390"/>
                    </a:cubicBezTo>
                    <a:cubicBezTo>
                      <a:pt x="27" y="417"/>
                      <a:pt x="34" y="465"/>
                      <a:pt x="69" y="482"/>
                    </a:cubicBezTo>
                    <a:cubicBezTo>
                      <a:pt x="104" y="498"/>
                      <a:pt x="111" y="523"/>
                      <a:pt x="83" y="539"/>
                    </a:cubicBezTo>
                    <a:cubicBezTo>
                      <a:pt x="63" y="551"/>
                      <a:pt x="53" y="568"/>
                      <a:pt x="67" y="585"/>
                    </a:cubicBezTo>
                    <a:cubicBezTo>
                      <a:pt x="29" y="603"/>
                      <a:pt x="0" y="629"/>
                      <a:pt x="2" y="678"/>
                    </a:cubicBezTo>
                    <a:cubicBezTo>
                      <a:pt x="2" y="699"/>
                      <a:pt x="10" y="720"/>
                      <a:pt x="23" y="741"/>
                    </a:cubicBezTo>
                    <a:cubicBezTo>
                      <a:pt x="609" y="741"/>
                      <a:pt x="609" y="741"/>
                      <a:pt x="609" y="741"/>
                    </a:cubicBezTo>
                    <a:cubicBezTo>
                      <a:pt x="621" y="720"/>
                      <a:pt x="629" y="699"/>
                      <a:pt x="630" y="678"/>
                    </a:cubicBezTo>
                    <a:cubicBezTo>
                      <a:pt x="631" y="629"/>
                      <a:pt x="603" y="603"/>
                      <a:pt x="565" y="585"/>
                    </a:cubicBezTo>
                    <a:close/>
                    <a:moveTo>
                      <a:pt x="454" y="282"/>
                    </a:moveTo>
                    <a:cubicBezTo>
                      <a:pt x="453" y="281"/>
                      <a:pt x="452" y="281"/>
                      <a:pt x="452" y="281"/>
                    </a:cubicBezTo>
                    <a:cubicBezTo>
                      <a:pt x="467" y="252"/>
                      <a:pt x="479" y="289"/>
                      <a:pt x="482" y="305"/>
                    </a:cubicBezTo>
                    <a:cubicBezTo>
                      <a:pt x="486" y="328"/>
                      <a:pt x="481" y="355"/>
                      <a:pt x="470" y="374"/>
                    </a:cubicBezTo>
                    <a:cubicBezTo>
                      <a:pt x="467" y="373"/>
                      <a:pt x="464" y="373"/>
                      <a:pt x="460" y="373"/>
                    </a:cubicBezTo>
                    <a:cubicBezTo>
                      <a:pt x="411" y="378"/>
                      <a:pt x="527" y="312"/>
                      <a:pt x="454" y="282"/>
                    </a:cubicBezTo>
                    <a:close/>
                    <a:moveTo>
                      <a:pt x="150" y="302"/>
                    </a:moveTo>
                    <a:cubicBezTo>
                      <a:pt x="156" y="273"/>
                      <a:pt x="172" y="265"/>
                      <a:pt x="184" y="292"/>
                    </a:cubicBezTo>
                    <a:cubicBezTo>
                      <a:pt x="194" y="314"/>
                      <a:pt x="196" y="325"/>
                      <a:pt x="194" y="284"/>
                    </a:cubicBezTo>
                    <a:cubicBezTo>
                      <a:pt x="193" y="256"/>
                      <a:pt x="199" y="226"/>
                      <a:pt x="211" y="198"/>
                    </a:cubicBezTo>
                    <a:cubicBezTo>
                      <a:pt x="212" y="197"/>
                      <a:pt x="212" y="196"/>
                      <a:pt x="213" y="195"/>
                    </a:cubicBezTo>
                    <a:cubicBezTo>
                      <a:pt x="232" y="223"/>
                      <a:pt x="270" y="249"/>
                      <a:pt x="316" y="252"/>
                    </a:cubicBezTo>
                    <a:cubicBezTo>
                      <a:pt x="321" y="252"/>
                      <a:pt x="325" y="253"/>
                      <a:pt x="329" y="253"/>
                    </a:cubicBezTo>
                    <a:cubicBezTo>
                      <a:pt x="417" y="251"/>
                      <a:pt x="322" y="306"/>
                      <a:pt x="394" y="315"/>
                    </a:cubicBezTo>
                    <a:cubicBezTo>
                      <a:pt x="446" y="322"/>
                      <a:pt x="436" y="331"/>
                      <a:pt x="410" y="360"/>
                    </a:cubicBezTo>
                    <a:cubicBezTo>
                      <a:pt x="392" y="380"/>
                      <a:pt x="397" y="406"/>
                      <a:pt x="435" y="412"/>
                    </a:cubicBezTo>
                    <a:cubicBezTo>
                      <a:pt x="410" y="459"/>
                      <a:pt x="370" y="493"/>
                      <a:pt x="316" y="493"/>
                    </a:cubicBezTo>
                    <a:cubicBezTo>
                      <a:pt x="316" y="493"/>
                      <a:pt x="316" y="493"/>
                      <a:pt x="316" y="493"/>
                    </a:cubicBezTo>
                    <a:cubicBezTo>
                      <a:pt x="256" y="493"/>
                      <a:pt x="212" y="451"/>
                      <a:pt x="188" y="394"/>
                    </a:cubicBezTo>
                    <a:cubicBezTo>
                      <a:pt x="157" y="389"/>
                      <a:pt x="143" y="339"/>
                      <a:pt x="150" y="302"/>
                    </a:cubicBezTo>
                    <a:close/>
                    <a:moveTo>
                      <a:pt x="114" y="589"/>
                    </a:moveTo>
                    <a:cubicBezTo>
                      <a:pt x="141" y="580"/>
                      <a:pt x="171" y="573"/>
                      <a:pt x="200" y="563"/>
                    </a:cubicBezTo>
                    <a:cubicBezTo>
                      <a:pt x="234" y="550"/>
                      <a:pt x="241" y="524"/>
                      <a:pt x="240" y="493"/>
                    </a:cubicBezTo>
                    <a:cubicBezTo>
                      <a:pt x="262" y="507"/>
                      <a:pt x="287" y="515"/>
                      <a:pt x="316" y="515"/>
                    </a:cubicBezTo>
                    <a:cubicBezTo>
                      <a:pt x="316" y="515"/>
                      <a:pt x="316" y="515"/>
                      <a:pt x="316" y="515"/>
                    </a:cubicBezTo>
                    <a:cubicBezTo>
                      <a:pt x="344" y="515"/>
                      <a:pt x="369" y="507"/>
                      <a:pt x="391" y="493"/>
                    </a:cubicBezTo>
                    <a:cubicBezTo>
                      <a:pt x="390" y="524"/>
                      <a:pt x="397" y="550"/>
                      <a:pt x="431" y="563"/>
                    </a:cubicBezTo>
                    <a:cubicBezTo>
                      <a:pt x="461" y="574"/>
                      <a:pt x="492" y="581"/>
                      <a:pt x="519" y="590"/>
                    </a:cubicBezTo>
                    <a:cubicBezTo>
                      <a:pt x="501" y="642"/>
                      <a:pt x="408" y="662"/>
                      <a:pt x="316" y="661"/>
                    </a:cubicBezTo>
                    <a:cubicBezTo>
                      <a:pt x="210" y="660"/>
                      <a:pt x="105" y="630"/>
                      <a:pt x="114" y="589"/>
                    </a:cubicBezTo>
                    <a:close/>
                    <a:moveTo>
                      <a:pt x="318" y="722"/>
                    </a:moveTo>
                    <a:cubicBezTo>
                      <a:pt x="316" y="722"/>
                      <a:pt x="316" y="722"/>
                      <a:pt x="316" y="722"/>
                    </a:cubicBezTo>
                    <a:cubicBezTo>
                      <a:pt x="184" y="722"/>
                      <a:pt x="70" y="685"/>
                      <a:pt x="46" y="621"/>
                    </a:cubicBezTo>
                    <a:cubicBezTo>
                      <a:pt x="52" y="616"/>
                      <a:pt x="59" y="611"/>
                      <a:pt x="67" y="606"/>
                    </a:cubicBezTo>
                    <a:cubicBezTo>
                      <a:pt x="78" y="664"/>
                      <a:pt x="187" y="697"/>
                      <a:pt x="316" y="697"/>
                    </a:cubicBezTo>
                    <a:cubicBezTo>
                      <a:pt x="318" y="697"/>
                      <a:pt x="318" y="697"/>
                      <a:pt x="318" y="697"/>
                    </a:cubicBezTo>
                    <a:cubicBezTo>
                      <a:pt x="448" y="697"/>
                      <a:pt x="551" y="665"/>
                      <a:pt x="564" y="608"/>
                    </a:cubicBezTo>
                    <a:cubicBezTo>
                      <a:pt x="572" y="613"/>
                      <a:pt x="578" y="618"/>
                      <a:pt x="585" y="624"/>
                    </a:cubicBezTo>
                    <a:cubicBezTo>
                      <a:pt x="559" y="687"/>
                      <a:pt x="451" y="722"/>
                      <a:pt x="318" y="7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id-ID" sz="3200"/>
              </a:p>
            </p:txBody>
          </p:sp>
          <p:sp>
            <p:nvSpPr>
              <p:cNvPr id="51" name="íṥlíḓê"/>
              <p:cNvSpPr/>
              <p:nvPr/>
            </p:nvSpPr>
            <p:spPr bwMode="auto">
              <a:xfrm flipH="1">
                <a:off x="6165780" y="4821771"/>
                <a:ext cx="1241441" cy="1325029"/>
              </a:xfrm>
              <a:custGeom>
                <a:avLst/>
                <a:gdLst>
                  <a:gd name="T0" fmla="*/ 743 w 957"/>
                  <a:gd name="T1" fmla="*/ 313 h 1020"/>
                  <a:gd name="T2" fmla="*/ 756 w 957"/>
                  <a:gd name="T3" fmla="*/ 428 h 1020"/>
                  <a:gd name="T4" fmla="*/ 704 w 957"/>
                  <a:gd name="T5" fmla="*/ 513 h 1020"/>
                  <a:gd name="T6" fmla="*/ 724 w 957"/>
                  <a:gd name="T7" fmla="*/ 341 h 1020"/>
                  <a:gd name="T8" fmla="*/ 704 w 957"/>
                  <a:gd name="T9" fmla="*/ 152 h 1020"/>
                  <a:gd name="T10" fmla="*/ 953 w 957"/>
                  <a:gd name="T11" fmla="*/ 925 h 1020"/>
                  <a:gd name="T12" fmla="*/ 704 w 957"/>
                  <a:gd name="T13" fmla="*/ 1020 h 1020"/>
                  <a:gd name="T14" fmla="*/ 478 w 957"/>
                  <a:gd name="T15" fmla="*/ 16 h 1020"/>
                  <a:gd name="T16" fmla="*/ 704 w 957"/>
                  <a:gd name="T17" fmla="*/ 308 h 1020"/>
                  <a:gd name="T18" fmla="*/ 679 w 957"/>
                  <a:gd name="T19" fmla="*/ 494 h 1020"/>
                  <a:gd name="T20" fmla="*/ 704 w 957"/>
                  <a:gd name="T21" fmla="*/ 513 h 1020"/>
                  <a:gd name="T22" fmla="*/ 665 w 957"/>
                  <a:gd name="T23" fmla="*/ 566 h 1020"/>
                  <a:gd name="T24" fmla="*/ 684 w 957"/>
                  <a:gd name="T25" fmla="*/ 723 h 1020"/>
                  <a:gd name="T26" fmla="*/ 704 w 957"/>
                  <a:gd name="T27" fmla="*/ 1020 h 1020"/>
                  <a:gd name="T28" fmla="*/ 478 w 957"/>
                  <a:gd name="T29" fmla="*/ 984 h 1020"/>
                  <a:gd name="T30" fmla="*/ 493 w 957"/>
                  <a:gd name="T31" fmla="*/ 969 h 1020"/>
                  <a:gd name="T32" fmla="*/ 478 w 957"/>
                  <a:gd name="T33" fmla="*/ 955 h 1020"/>
                  <a:gd name="T34" fmla="*/ 480 w 957"/>
                  <a:gd name="T35" fmla="*/ 945 h 1020"/>
                  <a:gd name="T36" fmla="*/ 480 w 957"/>
                  <a:gd name="T37" fmla="*/ 916 h 1020"/>
                  <a:gd name="T38" fmla="*/ 478 w 957"/>
                  <a:gd name="T39" fmla="*/ 901 h 1020"/>
                  <a:gd name="T40" fmla="*/ 589 w 957"/>
                  <a:gd name="T41" fmla="*/ 663 h 1020"/>
                  <a:gd name="T42" fmla="*/ 479 w 957"/>
                  <a:gd name="T43" fmla="*/ 709 h 1020"/>
                  <a:gd name="T44" fmla="*/ 478 w 957"/>
                  <a:gd name="T45" fmla="*/ 613 h 1020"/>
                  <a:gd name="T46" fmla="*/ 519 w 957"/>
                  <a:gd name="T47" fmla="*/ 628 h 1020"/>
                  <a:gd name="T48" fmla="*/ 478 w 957"/>
                  <a:gd name="T49" fmla="*/ 512 h 1020"/>
                  <a:gd name="T50" fmla="*/ 587 w 957"/>
                  <a:gd name="T51" fmla="*/ 502 h 1020"/>
                  <a:gd name="T52" fmla="*/ 664 w 957"/>
                  <a:gd name="T53" fmla="*/ 319 h 1020"/>
                  <a:gd name="T54" fmla="*/ 478 w 957"/>
                  <a:gd name="T55" fmla="*/ 16 h 1020"/>
                  <a:gd name="T56" fmla="*/ 395 w 957"/>
                  <a:gd name="T57" fmla="*/ 35 h 1020"/>
                  <a:gd name="T58" fmla="*/ 478 w 957"/>
                  <a:gd name="T59" fmla="*/ 16 h 1020"/>
                  <a:gd name="T60" fmla="*/ 425 w 957"/>
                  <a:gd name="T61" fmla="*/ 204 h 1020"/>
                  <a:gd name="T62" fmla="*/ 294 w 957"/>
                  <a:gd name="T63" fmla="*/ 284 h 1020"/>
                  <a:gd name="T64" fmla="*/ 362 w 957"/>
                  <a:gd name="T65" fmla="*/ 506 h 1020"/>
                  <a:gd name="T66" fmla="*/ 477 w 957"/>
                  <a:gd name="T67" fmla="*/ 478 h 1020"/>
                  <a:gd name="T68" fmla="*/ 478 w 957"/>
                  <a:gd name="T69" fmla="*/ 512 h 1020"/>
                  <a:gd name="T70" fmla="*/ 438 w 957"/>
                  <a:gd name="T71" fmla="*/ 628 h 1020"/>
                  <a:gd name="T72" fmla="*/ 478 w 957"/>
                  <a:gd name="T73" fmla="*/ 709 h 1020"/>
                  <a:gd name="T74" fmla="*/ 370 w 957"/>
                  <a:gd name="T75" fmla="*/ 665 h 1020"/>
                  <a:gd name="T76" fmla="*/ 478 w 957"/>
                  <a:gd name="T77" fmla="*/ 901 h 1020"/>
                  <a:gd name="T78" fmla="*/ 478 w 957"/>
                  <a:gd name="T79" fmla="*/ 916 h 1020"/>
                  <a:gd name="T80" fmla="*/ 478 w 957"/>
                  <a:gd name="T81" fmla="*/ 945 h 1020"/>
                  <a:gd name="T82" fmla="*/ 466 w 957"/>
                  <a:gd name="T83" fmla="*/ 969 h 1020"/>
                  <a:gd name="T84" fmla="*/ 478 w 957"/>
                  <a:gd name="T85" fmla="*/ 1020 h 1020"/>
                  <a:gd name="T86" fmla="*/ 253 w 957"/>
                  <a:gd name="T87" fmla="*/ 730 h 1020"/>
                  <a:gd name="T88" fmla="*/ 342 w 957"/>
                  <a:gd name="T89" fmla="*/ 640 h 1020"/>
                  <a:gd name="T90" fmla="*/ 265 w 957"/>
                  <a:gd name="T91" fmla="*/ 519 h 1020"/>
                  <a:gd name="T92" fmla="*/ 253 w 957"/>
                  <a:gd name="T93" fmla="*/ 477 h 1020"/>
                  <a:gd name="T94" fmla="*/ 276 w 957"/>
                  <a:gd name="T95" fmla="*/ 341 h 1020"/>
                  <a:gd name="T96" fmla="*/ 253 w 957"/>
                  <a:gd name="T97" fmla="*/ 143 h 1020"/>
                  <a:gd name="T98" fmla="*/ 214 w 957"/>
                  <a:gd name="T99" fmla="*/ 313 h 1020"/>
                  <a:gd name="T100" fmla="*/ 253 w 957"/>
                  <a:gd name="T101" fmla="*/ 310 h 1020"/>
                  <a:gd name="T102" fmla="*/ 253 w 957"/>
                  <a:gd name="T103" fmla="*/ 477 h 1020"/>
                  <a:gd name="T104" fmla="*/ 227 w 957"/>
                  <a:gd name="T105" fmla="*/ 490 h 1020"/>
                  <a:gd name="T106" fmla="*/ 199 w 957"/>
                  <a:gd name="T107" fmla="*/ 359 h 1020"/>
                  <a:gd name="T108" fmla="*/ 253 w 957"/>
                  <a:gd name="T109" fmla="*/ 1020 h 1020"/>
                  <a:gd name="T110" fmla="*/ 3 w 957"/>
                  <a:gd name="T111" fmla="*/ 925 h 1020"/>
                  <a:gd name="T112" fmla="*/ 253 w 957"/>
                  <a:gd name="T113" fmla="*/ 102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57" h="1020">
                    <a:moveTo>
                      <a:pt x="704" y="152"/>
                    </a:moveTo>
                    <a:cubicBezTo>
                      <a:pt x="723" y="197"/>
                      <a:pt x="736" y="251"/>
                      <a:pt x="743" y="313"/>
                    </a:cubicBezTo>
                    <a:cubicBezTo>
                      <a:pt x="750" y="327"/>
                      <a:pt x="755" y="342"/>
                      <a:pt x="757" y="359"/>
                    </a:cubicBezTo>
                    <a:cubicBezTo>
                      <a:pt x="761" y="381"/>
                      <a:pt x="760" y="406"/>
                      <a:pt x="756" y="428"/>
                    </a:cubicBezTo>
                    <a:cubicBezTo>
                      <a:pt x="751" y="452"/>
                      <a:pt x="742" y="473"/>
                      <a:pt x="729" y="490"/>
                    </a:cubicBezTo>
                    <a:cubicBezTo>
                      <a:pt x="722" y="500"/>
                      <a:pt x="713" y="508"/>
                      <a:pt x="704" y="513"/>
                    </a:cubicBezTo>
                    <a:cubicBezTo>
                      <a:pt x="704" y="476"/>
                      <a:pt x="704" y="476"/>
                      <a:pt x="704" y="476"/>
                    </a:cubicBezTo>
                    <a:cubicBezTo>
                      <a:pt x="730" y="445"/>
                      <a:pt x="739" y="384"/>
                      <a:pt x="724" y="341"/>
                    </a:cubicBezTo>
                    <a:cubicBezTo>
                      <a:pt x="718" y="320"/>
                      <a:pt x="710" y="310"/>
                      <a:pt x="704" y="308"/>
                    </a:cubicBezTo>
                    <a:lnTo>
                      <a:pt x="704" y="152"/>
                    </a:lnTo>
                    <a:close/>
                    <a:moveTo>
                      <a:pt x="704" y="731"/>
                    </a:moveTo>
                    <a:cubicBezTo>
                      <a:pt x="815" y="772"/>
                      <a:pt x="957" y="791"/>
                      <a:pt x="953" y="925"/>
                    </a:cubicBezTo>
                    <a:cubicBezTo>
                      <a:pt x="952" y="956"/>
                      <a:pt x="940" y="988"/>
                      <a:pt x="921" y="1020"/>
                    </a:cubicBezTo>
                    <a:cubicBezTo>
                      <a:pt x="704" y="1020"/>
                      <a:pt x="704" y="1020"/>
                      <a:pt x="704" y="1020"/>
                    </a:cubicBezTo>
                    <a:lnTo>
                      <a:pt x="704" y="731"/>
                    </a:lnTo>
                    <a:close/>
                    <a:moveTo>
                      <a:pt x="478" y="16"/>
                    </a:moveTo>
                    <a:cubicBezTo>
                      <a:pt x="588" y="0"/>
                      <a:pt x="661" y="52"/>
                      <a:pt x="704" y="152"/>
                    </a:cubicBezTo>
                    <a:cubicBezTo>
                      <a:pt x="704" y="308"/>
                      <a:pt x="704" y="308"/>
                      <a:pt x="704" y="308"/>
                    </a:cubicBezTo>
                    <a:cubicBezTo>
                      <a:pt x="693" y="305"/>
                      <a:pt x="684" y="321"/>
                      <a:pt x="680" y="350"/>
                    </a:cubicBezTo>
                    <a:cubicBezTo>
                      <a:pt x="675" y="381"/>
                      <a:pt x="674" y="429"/>
                      <a:pt x="679" y="494"/>
                    </a:cubicBezTo>
                    <a:cubicBezTo>
                      <a:pt x="688" y="491"/>
                      <a:pt x="697" y="484"/>
                      <a:pt x="704" y="476"/>
                    </a:cubicBezTo>
                    <a:cubicBezTo>
                      <a:pt x="704" y="513"/>
                      <a:pt x="704" y="513"/>
                      <a:pt x="704" y="513"/>
                    </a:cubicBezTo>
                    <a:cubicBezTo>
                      <a:pt x="700" y="515"/>
                      <a:pt x="696" y="517"/>
                      <a:pt x="692" y="519"/>
                    </a:cubicBezTo>
                    <a:cubicBezTo>
                      <a:pt x="684" y="535"/>
                      <a:pt x="675" y="552"/>
                      <a:pt x="665" y="566"/>
                    </a:cubicBezTo>
                    <a:cubicBezTo>
                      <a:pt x="654" y="594"/>
                      <a:pt x="635" y="619"/>
                      <a:pt x="614" y="640"/>
                    </a:cubicBezTo>
                    <a:cubicBezTo>
                      <a:pt x="621" y="675"/>
                      <a:pt x="640" y="705"/>
                      <a:pt x="684" y="723"/>
                    </a:cubicBezTo>
                    <a:cubicBezTo>
                      <a:pt x="690" y="726"/>
                      <a:pt x="697" y="728"/>
                      <a:pt x="704" y="731"/>
                    </a:cubicBezTo>
                    <a:cubicBezTo>
                      <a:pt x="704" y="1020"/>
                      <a:pt x="704" y="1020"/>
                      <a:pt x="704" y="1020"/>
                    </a:cubicBezTo>
                    <a:cubicBezTo>
                      <a:pt x="478" y="1020"/>
                      <a:pt x="478" y="1020"/>
                      <a:pt x="478" y="1020"/>
                    </a:cubicBezTo>
                    <a:cubicBezTo>
                      <a:pt x="478" y="984"/>
                      <a:pt x="478" y="984"/>
                      <a:pt x="478" y="984"/>
                    </a:cubicBezTo>
                    <a:cubicBezTo>
                      <a:pt x="479" y="984"/>
                      <a:pt x="479" y="984"/>
                      <a:pt x="480" y="984"/>
                    </a:cubicBezTo>
                    <a:cubicBezTo>
                      <a:pt x="487" y="984"/>
                      <a:pt x="493" y="977"/>
                      <a:pt x="493" y="969"/>
                    </a:cubicBezTo>
                    <a:cubicBezTo>
                      <a:pt x="493" y="961"/>
                      <a:pt x="487" y="955"/>
                      <a:pt x="480" y="955"/>
                    </a:cubicBezTo>
                    <a:cubicBezTo>
                      <a:pt x="479" y="955"/>
                      <a:pt x="479" y="955"/>
                      <a:pt x="478" y="955"/>
                    </a:cubicBezTo>
                    <a:cubicBezTo>
                      <a:pt x="478" y="945"/>
                      <a:pt x="478" y="945"/>
                      <a:pt x="478" y="945"/>
                    </a:cubicBezTo>
                    <a:cubicBezTo>
                      <a:pt x="479" y="945"/>
                      <a:pt x="479" y="945"/>
                      <a:pt x="480" y="945"/>
                    </a:cubicBezTo>
                    <a:cubicBezTo>
                      <a:pt x="487" y="945"/>
                      <a:pt x="493" y="938"/>
                      <a:pt x="493" y="930"/>
                    </a:cubicBezTo>
                    <a:cubicBezTo>
                      <a:pt x="493" y="922"/>
                      <a:pt x="487" y="916"/>
                      <a:pt x="480" y="916"/>
                    </a:cubicBezTo>
                    <a:cubicBezTo>
                      <a:pt x="479" y="916"/>
                      <a:pt x="479" y="916"/>
                      <a:pt x="478" y="916"/>
                    </a:cubicBezTo>
                    <a:cubicBezTo>
                      <a:pt x="478" y="901"/>
                      <a:pt x="478" y="901"/>
                      <a:pt x="478" y="901"/>
                    </a:cubicBezTo>
                    <a:cubicBezTo>
                      <a:pt x="556" y="871"/>
                      <a:pt x="598" y="831"/>
                      <a:pt x="661" y="751"/>
                    </a:cubicBezTo>
                    <a:cubicBezTo>
                      <a:pt x="625" y="737"/>
                      <a:pt x="602" y="703"/>
                      <a:pt x="589" y="663"/>
                    </a:cubicBezTo>
                    <a:cubicBezTo>
                      <a:pt x="553" y="691"/>
                      <a:pt x="514" y="709"/>
                      <a:pt x="485" y="709"/>
                    </a:cubicBezTo>
                    <a:cubicBezTo>
                      <a:pt x="483" y="709"/>
                      <a:pt x="481" y="709"/>
                      <a:pt x="479" y="709"/>
                    </a:cubicBezTo>
                    <a:cubicBezTo>
                      <a:pt x="478" y="709"/>
                      <a:pt x="478" y="709"/>
                      <a:pt x="478" y="709"/>
                    </a:cubicBezTo>
                    <a:cubicBezTo>
                      <a:pt x="478" y="613"/>
                      <a:pt x="478" y="613"/>
                      <a:pt x="478" y="613"/>
                    </a:cubicBezTo>
                    <a:cubicBezTo>
                      <a:pt x="479" y="613"/>
                      <a:pt x="479" y="613"/>
                      <a:pt x="479" y="613"/>
                    </a:cubicBezTo>
                    <a:cubicBezTo>
                      <a:pt x="493" y="613"/>
                      <a:pt x="503" y="634"/>
                      <a:pt x="519" y="628"/>
                    </a:cubicBezTo>
                    <a:cubicBezTo>
                      <a:pt x="555" y="615"/>
                      <a:pt x="571" y="591"/>
                      <a:pt x="571" y="565"/>
                    </a:cubicBezTo>
                    <a:cubicBezTo>
                      <a:pt x="571" y="529"/>
                      <a:pt x="525" y="512"/>
                      <a:pt x="478" y="512"/>
                    </a:cubicBezTo>
                    <a:cubicBezTo>
                      <a:pt x="478" y="478"/>
                      <a:pt x="478" y="478"/>
                      <a:pt x="478" y="478"/>
                    </a:cubicBezTo>
                    <a:cubicBezTo>
                      <a:pt x="531" y="470"/>
                      <a:pt x="566" y="485"/>
                      <a:pt x="587" y="502"/>
                    </a:cubicBezTo>
                    <a:cubicBezTo>
                      <a:pt x="588" y="503"/>
                      <a:pt x="590" y="504"/>
                      <a:pt x="591" y="506"/>
                    </a:cubicBezTo>
                    <a:cubicBezTo>
                      <a:pt x="644" y="538"/>
                      <a:pt x="663" y="405"/>
                      <a:pt x="664" y="319"/>
                    </a:cubicBezTo>
                    <a:cubicBezTo>
                      <a:pt x="580" y="314"/>
                      <a:pt x="531" y="271"/>
                      <a:pt x="478" y="235"/>
                    </a:cubicBezTo>
                    <a:lnTo>
                      <a:pt x="478" y="16"/>
                    </a:lnTo>
                    <a:close/>
                    <a:moveTo>
                      <a:pt x="253" y="143"/>
                    </a:moveTo>
                    <a:cubicBezTo>
                      <a:pt x="281" y="83"/>
                      <a:pt x="325" y="38"/>
                      <a:pt x="395" y="35"/>
                    </a:cubicBezTo>
                    <a:cubicBezTo>
                      <a:pt x="408" y="31"/>
                      <a:pt x="422" y="27"/>
                      <a:pt x="437" y="25"/>
                    </a:cubicBezTo>
                    <a:cubicBezTo>
                      <a:pt x="451" y="21"/>
                      <a:pt x="465" y="18"/>
                      <a:pt x="478" y="16"/>
                    </a:cubicBezTo>
                    <a:cubicBezTo>
                      <a:pt x="478" y="235"/>
                      <a:pt x="478" y="235"/>
                      <a:pt x="478" y="235"/>
                    </a:cubicBezTo>
                    <a:cubicBezTo>
                      <a:pt x="461" y="223"/>
                      <a:pt x="444" y="212"/>
                      <a:pt x="425" y="204"/>
                    </a:cubicBezTo>
                    <a:cubicBezTo>
                      <a:pt x="378" y="183"/>
                      <a:pt x="333" y="179"/>
                      <a:pt x="316" y="207"/>
                    </a:cubicBezTo>
                    <a:cubicBezTo>
                      <a:pt x="303" y="228"/>
                      <a:pt x="296" y="254"/>
                      <a:pt x="294" y="284"/>
                    </a:cubicBezTo>
                    <a:cubicBezTo>
                      <a:pt x="294" y="285"/>
                      <a:pt x="294" y="287"/>
                      <a:pt x="294" y="289"/>
                    </a:cubicBezTo>
                    <a:cubicBezTo>
                      <a:pt x="290" y="370"/>
                      <a:pt x="303" y="542"/>
                      <a:pt x="362" y="506"/>
                    </a:cubicBezTo>
                    <a:cubicBezTo>
                      <a:pt x="364" y="504"/>
                      <a:pt x="365" y="503"/>
                      <a:pt x="367" y="502"/>
                    </a:cubicBezTo>
                    <a:cubicBezTo>
                      <a:pt x="388" y="485"/>
                      <a:pt x="423" y="469"/>
                      <a:pt x="477" y="478"/>
                    </a:cubicBezTo>
                    <a:cubicBezTo>
                      <a:pt x="478" y="478"/>
                      <a:pt x="478" y="478"/>
                      <a:pt x="478" y="478"/>
                    </a:cubicBezTo>
                    <a:cubicBezTo>
                      <a:pt x="478" y="512"/>
                      <a:pt x="478" y="512"/>
                      <a:pt x="478" y="512"/>
                    </a:cubicBezTo>
                    <a:cubicBezTo>
                      <a:pt x="432" y="512"/>
                      <a:pt x="384" y="529"/>
                      <a:pt x="382" y="561"/>
                    </a:cubicBezTo>
                    <a:cubicBezTo>
                      <a:pt x="380" y="588"/>
                      <a:pt x="400" y="615"/>
                      <a:pt x="438" y="628"/>
                    </a:cubicBezTo>
                    <a:cubicBezTo>
                      <a:pt x="454" y="634"/>
                      <a:pt x="464" y="613"/>
                      <a:pt x="478" y="613"/>
                    </a:cubicBezTo>
                    <a:cubicBezTo>
                      <a:pt x="478" y="709"/>
                      <a:pt x="478" y="709"/>
                      <a:pt x="478" y="709"/>
                    </a:cubicBezTo>
                    <a:cubicBezTo>
                      <a:pt x="477" y="709"/>
                      <a:pt x="475" y="709"/>
                      <a:pt x="472" y="709"/>
                    </a:cubicBezTo>
                    <a:cubicBezTo>
                      <a:pt x="444" y="709"/>
                      <a:pt x="405" y="692"/>
                      <a:pt x="370" y="665"/>
                    </a:cubicBezTo>
                    <a:cubicBezTo>
                      <a:pt x="357" y="704"/>
                      <a:pt x="334" y="737"/>
                      <a:pt x="298" y="751"/>
                    </a:cubicBezTo>
                    <a:cubicBezTo>
                      <a:pt x="358" y="841"/>
                      <a:pt x="407" y="878"/>
                      <a:pt x="478" y="901"/>
                    </a:cubicBezTo>
                    <a:cubicBezTo>
                      <a:pt x="478" y="901"/>
                      <a:pt x="478" y="901"/>
                      <a:pt x="478" y="901"/>
                    </a:cubicBezTo>
                    <a:cubicBezTo>
                      <a:pt x="478" y="916"/>
                      <a:pt x="478" y="916"/>
                      <a:pt x="478" y="916"/>
                    </a:cubicBezTo>
                    <a:cubicBezTo>
                      <a:pt x="471" y="916"/>
                      <a:pt x="466" y="923"/>
                      <a:pt x="466" y="930"/>
                    </a:cubicBezTo>
                    <a:cubicBezTo>
                      <a:pt x="466" y="938"/>
                      <a:pt x="471" y="944"/>
                      <a:pt x="478" y="945"/>
                    </a:cubicBezTo>
                    <a:cubicBezTo>
                      <a:pt x="478" y="955"/>
                      <a:pt x="478" y="955"/>
                      <a:pt x="478" y="955"/>
                    </a:cubicBezTo>
                    <a:cubicBezTo>
                      <a:pt x="471" y="956"/>
                      <a:pt x="466" y="962"/>
                      <a:pt x="466" y="969"/>
                    </a:cubicBezTo>
                    <a:cubicBezTo>
                      <a:pt x="466" y="977"/>
                      <a:pt x="471" y="983"/>
                      <a:pt x="478" y="984"/>
                    </a:cubicBezTo>
                    <a:cubicBezTo>
                      <a:pt x="478" y="1020"/>
                      <a:pt x="478" y="1020"/>
                      <a:pt x="478" y="1020"/>
                    </a:cubicBezTo>
                    <a:cubicBezTo>
                      <a:pt x="253" y="1020"/>
                      <a:pt x="253" y="1020"/>
                      <a:pt x="253" y="1020"/>
                    </a:cubicBezTo>
                    <a:cubicBezTo>
                      <a:pt x="253" y="730"/>
                      <a:pt x="253" y="730"/>
                      <a:pt x="253" y="730"/>
                    </a:cubicBezTo>
                    <a:cubicBezTo>
                      <a:pt x="260" y="728"/>
                      <a:pt x="266" y="726"/>
                      <a:pt x="272" y="723"/>
                    </a:cubicBezTo>
                    <a:cubicBezTo>
                      <a:pt x="317" y="704"/>
                      <a:pt x="336" y="675"/>
                      <a:pt x="342" y="640"/>
                    </a:cubicBezTo>
                    <a:cubicBezTo>
                      <a:pt x="322" y="619"/>
                      <a:pt x="304" y="595"/>
                      <a:pt x="293" y="569"/>
                    </a:cubicBezTo>
                    <a:cubicBezTo>
                      <a:pt x="282" y="554"/>
                      <a:pt x="273" y="537"/>
                      <a:pt x="265" y="519"/>
                    </a:cubicBezTo>
                    <a:cubicBezTo>
                      <a:pt x="261" y="517"/>
                      <a:pt x="257" y="516"/>
                      <a:pt x="253" y="513"/>
                    </a:cubicBezTo>
                    <a:cubicBezTo>
                      <a:pt x="253" y="477"/>
                      <a:pt x="253" y="477"/>
                      <a:pt x="253" y="477"/>
                    </a:cubicBezTo>
                    <a:cubicBezTo>
                      <a:pt x="260" y="485"/>
                      <a:pt x="269" y="491"/>
                      <a:pt x="278" y="494"/>
                    </a:cubicBezTo>
                    <a:cubicBezTo>
                      <a:pt x="283" y="431"/>
                      <a:pt x="283" y="374"/>
                      <a:pt x="276" y="341"/>
                    </a:cubicBezTo>
                    <a:cubicBezTo>
                      <a:pt x="271" y="317"/>
                      <a:pt x="262" y="308"/>
                      <a:pt x="253" y="310"/>
                    </a:cubicBezTo>
                    <a:lnTo>
                      <a:pt x="253" y="143"/>
                    </a:lnTo>
                    <a:close/>
                    <a:moveTo>
                      <a:pt x="214" y="313"/>
                    </a:moveTo>
                    <a:cubicBezTo>
                      <a:pt x="214" y="313"/>
                      <a:pt x="214" y="313"/>
                      <a:pt x="214" y="313"/>
                    </a:cubicBezTo>
                    <a:cubicBezTo>
                      <a:pt x="218" y="258"/>
                      <a:pt x="229" y="195"/>
                      <a:pt x="253" y="143"/>
                    </a:cubicBezTo>
                    <a:cubicBezTo>
                      <a:pt x="253" y="310"/>
                      <a:pt x="253" y="310"/>
                      <a:pt x="253" y="310"/>
                    </a:cubicBezTo>
                    <a:cubicBezTo>
                      <a:pt x="246" y="312"/>
                      <a:pt x="238" y="323"/>
                      <a:pt x="233" y="339"/>
                    </a:cubicBezTo>
                    <a:cubicBezTo>
                      <a:pt x="217" y="383"/>
                      <a:pt x="226" y="445"/>
                      <a:pt x="253" y="477"/>
                    </a:cubicBezTo>
                    <a:cubicBezTo>
                      <a:pt x="253" y="513"/>
                      <a:pt x="253" y="513"/>
                      <a:pt x="253" y="513"/>
                    </a:cubicBezTo>
                    <a:cubicBezTo>
                      <a:pt x="243" y="508"/>
                      <a:pt x="235" y="500"/>
                      <a:pt x="227" y="490"/>
                    </a:cubicBezTo>
                    <a:cubicBezTo>
                      <a:pt x="214" y="473"/>
                      <a:pt x="206" y="452"/>
                      <a:pt x="201" y="428"/>
                    </a:cubicBezTo>
                    <a:cubicBezTo>
                      <a:pt x="196" y="406"/>
                      <a:pt x="195" y="381"/>
                      <a:pt x="199" y="359"/>
                    </a:cubicBezTo>
                    <a:cubicBezTo>
                      <a:pt x="202" y="342"/>
                      <a:pt x="206" y="326"/>
                      <a:pt x="214" y="313"/>
                    </a:cubicBezTo>
                    <a:moveTo>
                      <a:pt x="253" y="1020"/>
                    </a:moveTo>
                    <a:cubicBezTo>
                      <a:pt x="35" y="1020"/>
                      <a:pt x="35" y="1020"/>
                      <a:pt x="35" y="1020"/>
                    </a:cubicBezTo>
                    <a:cubicBezTo>
                      <a:pt x="16" y="988"/>
                      <a:pt x="4" y="956"/>
                      <a:pt x="3" y="925"/>
                    </a:cubicBezTo>
                    <a:cubicBezTo>
                      <a:pt x="0" y="791"/>
                      <a:pt x="142" y="772"/>
                      <a:pt x="253" y="730"/>
                    </a:cubicBezTo>
                    <a:lnTo>
                      <a:pt x="253" y="102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id-ID" sz="3200" dirty="0"/>
              </a:p>
            </p:txBody>
          </p:sp>
          <p:sp>
            <p:nvSpPr>
              <p:cNvPr id="52" name="işļîḋê"/>
              <p:cNvSpPr/>
              <p:nvPr/>
            </p:nvSpPr>
            <p:spPr bwMode="auto">
              <a:xfrm flipH="1">
                <a:off x="4975758" y="3896112"/>
                <a:ext cx="2108709" cy="2250688"/>
              </a:xfrm>
              <a:custGeom>
                <a:avLst/>
                <a:gdLst>
                  <a:gd name="T0" fmla="*/ 743 w 957"/>
                  <a:gd name="T1" fmla="*/ 313 h 1020"/>
                  <a:gd name="T2" fmla="*/ 756 w 957"/>
                  <a:gd name="T3" fmla="*/ 428 h 1020"/>
                  <a:gd name="T4" fmla="*/ 704 w 957"/>
                  <a:gd name="T5" fmla="*/ 513 h 1020"/>
                  <a:gd name="T6" fmla="*/ 724 w 957"/>
                  <a:gd name="T7" fmla="*/ 341 h 1020"/>
                  <a:gd name="T8" fmla="*/ 704 w 957"/>
                  <a:gd name="T9" fmla="*/ 152 h 1020"/>
                  <a:gd name="T10" fmla="*/ 953 w 957"/>
                  <a:gd name="T11" fmla="*/ 925 h 1020"/>
                  <a:gd name="T12" fmla="*/ 704 w 957"/>
                  <a:gd name="T13" fmla="*/ 1020 h 1020"/>
                  <a:gd name="T14" fmla="*/ 478 w 957"/>
                  <a:gd name="T15" fmla="*/ 16 h 1020"/>
                  <a:gd name="T16" fmla="*/ 704 w 957"/>
                  <a:gd name="T17" fmla="*/ 308 h 1020"/>
                  <a:gd name="T18" fmla="*/ 679 w 957"/>
                  <a:gd name="T19" fmla="*/ 494 h 1020"/>
                  <a:gd name="T20" fmla="*/ 704 w 957"/>
                  <a:gd name="T21" fmla="*/ 513 h 1020"/>
                  <a:gd name="T22" fmla="*/ 665 w 957"/>
                  <a:gd name="T23" fmla="*/ 566 h 1020"/>
                  <a:gd name="T24" fmla="*/ 684 w 957"/>
                  <a:gd name="T25" fmla="*/ 723 h 1020"/>
                  <a:gd name="T26" fmla="*/ 704 w 957"/>
                  <a:gd name="T27" fmla="*/ 1020 h 1020"/>
                  <a:gd name="T28" fmla="*/ 478 w 957"/>
                  <a:gd name="T29" fmla="*/ 984 h 1020"/>
                  <a:gd name="T30" fmla="*/ 493 w 957"/>
                  <a:gd name="T31" fmla="*/ 969 h 1020"/>
                  <a:gd name="T32" fmla="*/ 478 w 957"/>
                  <a:gd name="T33" fmla="*/ 955 h 1020"/>
                  <a:gd name="T34" fmla="*/ 480 w 957"/>
                  <a:gd name="T35" fmla="*/ 945 h 1020"/>
                  <a:gd name="T36" fmla="*/ 480 w 957"/>
                  <a:gd name="T37" fmla="*/ 916 h 1020"/>
                  <a:gd name="T38" fmla="*/ 478 w 957"/>
                  <a:gd name="T39" fmla="*/ 901 h 1020"/>
                  <a:gd name="T40" fmla="*/ 589 w 957"/>
                  <a:gd name="T41" fmla="*/ 663 h 1020"/>
                  <a:gd name="T42" fmla="*/ 479 w 957"/>
                  <a:gd name="T43" fmla="*/ 709 h 1020"/>
                  <a:gd name="T44" fmla="*/ 478 w 957"/>
                  <a:gd name="T45" fmla="*/ 613 h 1020"/>
                  <a:gd name="T46" fmla="*/ 519 w 957"/>
                  <a:gd name="T47" fmla="*/ 628 h 1020"/>
                  <a:gd name="T48" fmla="*/ 478 w 957"/>
                  <a:gd name="T49" fmla="*/ 512 h 1020"/>
                  <a:gd name="T50" fmla="*/ 587 w 957"/>
                  <a:gd name="T51" fmla="*/ 502 h 1020"/>
                  <a:gd name="T52" fmla="*/ 664 w 957"/>
                  <a:gd name="T53" fmla="*/ 319 h 1020"/>
                  <a:gd name="T54" fmla="*/ 478 w 957"/>
                  <a:gd name="T55" fmla="*/ 16 h 1020"/>
                  <a:gd name="T56" fmla="*/ 395 w 957"/>
                  <a:gd name="T57" fmla="*/ 35 h 1020"/>
                  <a:gd name="T58" fmla="*/ 478 w 957"/>
                  <a:gd name="T59" fmla="*/ 16 h 1020"/>
                  <a:gd name="T60" fmla="*/ 425 w 957"/>
                  <a:gd name="T61" fmla="*/ 204 h 1020"/>
                  <a:gd name="T62" fmla="*/ 294 w 957"/>
                  <a:gd name="T63" fmla="*/ 284 h 1020"/>
                  <a:gd name="T64" fmla="*/ 362 w 957"/>
                  <a:gd name="T65" fmla="*/ 506 h 1020"/>
                  <a:gd name="T66" fmla="*/ 477 w 957"/>
                  <a:gd name="T67" fmla="*/ 478 h 1020"/>
                  <a:gd name="T68" fmla="*/ 478 w 957"/>
                  <a:gd name="T69" fmla="*/ 512 h 1020"/>
                  <a:gd name="T70" fmla="*/ 438 w 957"/>
                  <a:gd name="T71" fmla="*/ 628 h 1020"/>
                  <a:gd name="T72" fmla="*/ 478 w 957"/>
                  <a:gd name="T73" fmla="*/ 709 h 1020"/>
                  <a:gd name="T74" fmla="*/ 370 w 957"/>
                  <a:gd name="T75" fmla="*/ 665 h 1020"/>
                  <a:gd name="T76" fmla="*/ 478 w 957"/>
                  <a:gd name="T77" fmla="*/ 901 h 1020"/>
                  <a:gd name="T78" fmla="*/ 478 w 957"/>
                  <a:gd name="T79" fmla="*/ 916 h 1020"/>
                  <a:gd name="T80" fmla="*/ 478 w 957"/>
                  <a:gd name="T81" fmla="*/ 945 h 1020"/>
                  <a:gd name="T82" fmla="*/ 466 w 957"/>
                  <a:gd name="T83" fmla="*/ 969 h 1020"/>
                  <a:gd name="T84" fmla="*/ 478 w 957"/>
                  <a:gd name="T85" fmla="*/ 1020 h 1020"/>
                  <a:gd name="T86" fmla="*/ 253 w 957"/>
                  <a:gd name="T87" fmla="*/ 730 h 1020"/>
                  <a:gd name="T88" fmla="*/ 342 w 957"/>
                  <a:gd name="T89" fmla="*/ 640 h 1020"/>
                  <a:gd name="T90" fmla="*/ 265 w 957"/>
                  <a:gd name="T91" fmla="*/ 519 h 1020"/>
                  <a:gd name="T92" fmla="*/ 253 w 957"/>
                  <a:gd name="T93" fmla="*/ 477 h 1020"/>
                  <a:gd name="T94" fmla="*/ 276 w 957"/>
                  <a:gd name="T95" fmla="*/ 341 h 1020"/>
                  <a:gd name="T96" fmla="*/ 253 w 957"/>
                  <a:gd name="T97" fmla="*/ 143 h 1020"/>
                  <a:gd name="T98" fmla="*/ 214 w 957"/>
                  <a:gd name="T99" fmla="*/ 313 h 1020"/>
                  <a:gd name="T100" fmla="*/ 253 w 957"/>
                  <a:gd name="T101" fmla="*/ 310 h 1020"/>
                  <a:gd name="T102" fmla="*/ 253 w 957"/>
                  <a:gd name="T103" fmla="*/ 477 h 1020"/>
                  <a:gd name="T104" fmla="*/ 227 w 957"/>
                  <a:gd name="T105" fmla="*/ 490 h 1020"/>
                  <a:gd name="T106" fmla="*/ 199 w 957"/>
                  <a:gd name="T107" fmla="*/ 359 h 1020"/>
                  <a:gd name="T108" fmla="*/ 253 w 957"/>
                  <a:gd name="T109" fmla="*/ 1020 h 1020"/>
                  <a:gd name="T110" fmla="*/ 3 w 957"/>
                  <a:gd name="T111" fmla="*/ 925 h 1020"/>
                  <a:gd name="T112" fmla="*/ 253 w 957"/>
                  <a:gd name="T113" fmla="*/ 102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57" h="1020">
                    <a:moveTo>
                      <a:pt x="704" y="152"/>
                    </a:moveTo>
                    <a:cubicBezTo>
                      <a:pt x="723" y="197"/>
                      <a:pt x="736" y="251"/>
                      <a:pt x="743" y="313"/>
                    </a:cubicBezTo>
                    <a:cubicBezTo>
                      <a:pt x="750" y="327"/>
                      <a:pt x="755" y="342"/>
                      <a:pt x="757" y="359"/>
                    </a:cubicBezTo>
                    <a:cubicBezTo>
                      <a:pt x="761" y="381"/>
                      <a:pt x="760" y="406"/>
                      <a:pt x="756" y="428"/>
                    </a:cubicBezTo>
                    <a:cubicBezTo>
                      <a:pt x="751" y="452"/>
                      <a:pt x="742" y="473"/>
                      <a:pt x="729" y="490"/>
                    </a:cubicBezTo>
                    <a:cubicBezTo>
                      <a:pt x="722" y="500"/>
                      <a:pt x="713" y="508"/>
                      <a:pt x="704" y="513"/>
                    </a:cubicBezTo>
                    <a:cubicBezTo>
                      <a:pt x="704" y="476"/>
                      <a:pt x="704" y="476"/>
                      <a:pt x="704" y="476"/>
                    </a:cubicBezTo>
                    <a:cubicBezTo>
                      <a:pt x="730" y="445"/>
                      <a:pt x="739" y="384"/>
                      <a:pt x="724" y="341"/>
                    </a:cubicBezTo>
                    <a:cubicBezTo>
                      <a:pt x="718" y="320"/>
                      <a:pt x="710" y="310"/>
                      <a:pt x="704" y="308"/>
                    </a:cubicBezTo>
                    <a:lnTo>
                      <a:pt x="704" y="152"/>
                    </a:lnTo>
                    <a:close/>
                    <a:moveTo>
                      <a:pt x="704" y="731"/>
                    </a:moveTo>
                    <a:cubicBezTo>
                      <a:pt x="815" y="772"/>
                      <a:pt x="957" y="791"/>
                      <a:pt x="953" y="925"/>
                    </a:cubicBezTo>
                    <a:cubicBezTo>
                      <a:pt x="952" y="956"/>
                      <a:pt x="940" y="988"/>
                      <a:pt x="921" y="1020"/>
                    </a:cubicBezTo>
                    <a:cubicBezTo>
                      <a:pt x="704" y="1020"/>
                      <a:pt x="704" y="1020"/>
                      <a:pt x="704" y="1020"/>
                    </a:cubicBezTo>
                    <a:lnTo>
                      <a:pt x="704" y="731"/>
                    </a:lnTo>
                    <a:close/>
                    <a:moveTo>
                      <a:pt x="478" y="16"/>
                    </a:moveTo>
                    <a:cubicBezTo>
                      <a:pt x="588" y="0"/>
                      <a:pt x="661" y="52"/>
                      <a:pt x="704" y="152"/>
                    </a:cubicBezTo>
                    <a:cubicBezTo>
                      <a:pt x="704" y="308"/>
                      <a:pt x="704" y="308"/>
                      <a:pt x="704" y="308"/>
                    </a:cubicBezTo>
                    <a:cubicBezTo>
                      <a:pt x="693" y="305"/>
                      <a:pt x="684" y="321"/>
                      <a:pt x="680" y="350"/>
                    </a:cubicBezTo>
                    <a:cubicBezTo>
                      <a:pt x="675" y="381"/>
                      <a:pt x="674" y="429"/>
                      <a:pt x="679" y="494"/>
                    </a:cubicBezTo>
                    <a:cubicBezTo>
                      <a:pt x="688" y="491"/>
                      <a:pt x="697" y="484"/>
                      <a:pt x="704" y="476"/>
                    </a:cubicBezTo>
                    <a:cubicBezTo>
                      <a:pt x="704" y="513"/>
                      <a:pt x="704" y="513"/>
                      <a:pt x="704" y="513"/>
                    </a:cubicBezTo>
                    <a:cubicBezTo>
                      <a:pt x="700" y="515"/>
                      <a:pt x="696" y="517"/>
                      <a:pt x="692" y="519"/>
                    </a:cubicBezTo>
                    <a:cubicBezTo>
                      <a:pt x="684" y="535"/>
                      <a:pt x="675" y="552"/>
                      <a:pt x="665" y="566"/>
                    </a:cubicBezTo>
                    <a:cubicBezTo>
                      <a:pt x="654" y="594"/>
                      <a:pt x="635" y="619"/>
                      <a:pt x="614" y="640"/>
                    </a:cubicBezTo>
                    <a:cubicBezTo>
                      <a:pt x="621" y="675"/>
                      <a:pt x="640" y="705"/>
                      <a:pt x="684" y="723"/>
                    </a:cubicBezTo>
                    <a:cubicBezTo>
                      <a:pt x="690" y="726"/>
                      <a:pt x="697" y="728"/>
                      <a:pt x="704" y="731"/>
                    </a:cubicBezTo>
                    <a:cubicBezTo>
                      <a:pt x="704" y="1020"/>
                      <a:pt x="704" y="1020"/>
                      <a:pt x="704" y="1020"/>
                    </a:cubicBezTo>
                    <a:cubicBezTo>
                      <a:pt x="478" y="1020"/>
                      <a:pt x="478" y="1020"/>
                      <a:pt x="478" y="1020"/>
                    </a:cubicBezTo>
                    <a:cubicBezTo>
                      <a:pt x="478" y="984"/>
                      <a:pt x="478" y="984"/>
                      <a:pt x="478" y="984"/>
                    </a:cubicBezTo>
                    <a:cubicBezTo>
                      <a:pt x="479" y="984"/>
                      <a:pt x="479" y="984"/>
                      <a:pt x="480" y="984"/>
                    </a:cubicBezTo>
                    <a:cubicBezTo>
                      <a:pt x="487" y="984"/>
                      <a:pt x="493" y="977"/>
                      <a:pt x="493" y="969"/>
                    </a:cubicBezTo>
                    <a:cubicBezTo>
                      <a:pt x="493" y="961"/>
                      <a:pt x="487" y="955"/>
                      <a:pt x="480" y="955"/>
                    </a:cubicBezTo>
                    <a:cubicBezTo>
                      <a:pt x="479" y="955"/>
                      <a:pt x="479" y="955"/>
                      <a:pt x="478" y="955"/>
                    </a:cubicBezTo>
                    <a:cubicBezTo>
                      <a:pt x="478" y="945"/>
                      <a:pt x="478" y="945"/>
                      <a:pt x="478" y="945"/>
                    </a:cubicBezTo>
                    <a:cubicBezTo>
                      <a:pt x="479" y="945"/>
                      <a:pt x="479" y="945"/>
                      <a:pt x="480" y="945"/>
                    </a:cubicBezTo>
                    <a:cubicBezTo>
                      <a:pt x="487" y="945"/>
                      <a:pt x="493" y="938"/>
                      <a:pt x="493" y="930"/>
                    </a:cubicBezTo>
                    <a:cubicBezTo>
                      <a:pt x="493" y="922"/>
                      <a:pt x="487" y="916"/>
                      <a:pt x="480" y="916"/>
                    </a:cubicBezTo>
                    <a:cubicBezTo>
                      <a:pt x="479" y="916"/>
                      <a:pt x="479" y="916"/>
                      <a:pt x="478" y="916"/>
                    </a:cubicBezTo>
                    <a:cubicBezTo>
                      <a:pt x="478" y="901"/>
                      <a:pt x="478" y="901"/>
                      <a:pt x="478" y="901"/>
                    </a:cubicBezTo>
                    <a:cubicBezTo>
                      <a:pt x="556" y="871"/>
                      <a:pt x="598" y="831"/>
                      <a:pt x="661" y="751"/>
                    </a:cubicBezTo>
                    <a:cubicBezTo>
                      <a:pt x="625" y="737"/>
                      <a:pt x="602" y="703"/>
                      <a:pt x="589" y="663"/>
                    </a:cubicBezTo>
                    <a:cubicBezTo>
                      <a:pt x="553" y="691"/>
                      <a:pt x="514" y="709"/>
                      <a:pt x="485" y="709"/>
                    </a:cubicBezTo>
                    <a:cubicBezTo>
                      <a:pt x="483" y="709"/>
                      <a:pt x="481" y="709"/>
                      <a:pt x="479" y="709"/>
                    </a:cubicBezTo>
                    <a:cubicBezTo>
                      <a:pt x="478" y="709"/>
                      <a:pt x="478" y="709"/>
                      <a:pt x="478" y="709"/>
                    </a:cubicBezTo>
                    <a:cubicBezTo>
                      <a:pt x="478" y="613"/>
                      <a:pt x="478" y="613"/>
                      <a:pt x="478" y="613"/>
                    </a:cubicBezTo>
                    <a:cubicBezTo>
                      <a:pt x="479" y="613"/>
                      <a:pt x="479" y="613"/>
                      <a:pt x="479" y="613"/>
                    </a:cubicBezTo>
                    <a:cubicBezTo>
                      <a:pt x="493" y="613"/>
                      <a:pt x="503" y="634"/>
                      <a:pt x="519" y="628"/>
                    </a:cubicBezTo>
                    <a:cubicBezTo>
                      <a:pt x="555" y="615"/>
                      <a:pt x="571" y="591"/>
                      <a:pt x="571" y="565"/>
                    </a:cubicBezTo>
                    <a:cubicBezTo>
                      <a:pt x="571" y="529"/>
                      <a:pt x="525" y="512"/>
                      <a:pt x="478" y="512"/>
                    </a:cubicBezTo>
                    <a:cubicBezTo>
                      <a:pt x="478" y="478"/>
                      <a:pt x="478" y="478"/>
                      <a:pt x="478" y="478"/>
                    </a:cubicBezTo>
                    <a:cubicBezTo>
                      <a:pt x="531" y="470"/>
                      <a:pt x="566" y="485"/>
                      <a:pt x="587" y="502"/>
                    </a:cubicBezTo>
                    <a:cubicBezTo>
                      <a:pt x="588" y="503"/>
                      <a:pt x="590" y="504"/>
                      <a:pt x="591" y="506"/>
                    </a:cubicBezTo>
                    <a:cubicBezTo>
                      <a:pt x="644" y="538"/>
                      <a:pt x="663" y="405"/>
                      <a:pt x="664" y="319"/>
                    </a:cubicBezTo>
                    <a:cubicBezTo>
                      <a:pt x="580" y="314"/>
                      <a:pt x="531" y="271"/>
                      <a:pt x="478" y="235"/>
                    </a:cubicBezTo>
                    <a:lnTo>
                      <a:pt x="478" y="16"/>
                    </a:lnTo>
                    <a:close/>
                    <a:moveTo>
                      <a:pt x="253" y="143"/>
                    </a:moveTo>
                    <a:cubicBezTo>
                      <a:pt x="281" y="83"/>
                      <a:pt x="325" y="38"/>
                      <a:pt x="395" y="35"/>
                    </a:cubicBezTo>
                    <a:cubicBezTo>
                      <a:pt x="408" y="31"/>
                      <a:pt x="422" y="27"/>
                      <a:pt x="437" y="25"/>
                    </a:cubicBezTo>
                    <a:cubicBezTo>
                      <a:pt x="451" y="21"/>
                      <a:pt x="465" y="18"/>
                      <a:pt x="478" y="16"/>
                    </a:cubicBezTo>
                    <a:cubicBezTo>
                      <a:pt x="478" y="235"/>
                      <a:pt x="478" y="235"/>
                      <a:pt x="478" y="235"/>
                    </a:cubicBezTo>
                    <a:cubicBezTo>
                      <a:pt x="461" y="223"/>
                      <a:pt x="444" y="212"/>
                      <a:pt x="425" y="204"/>
                    </a:cubicBezTo>
                    <a:cubicBezTo>
                      <a:pt x="378" y="183"/>
                      <a:pt x="333" y="179"/>
                      <a:pt x="316" y="207"/>
                    </a:cubicBezTo>
                    <a:cubicBezTo>
                      <a:pt x="303" y="228"/>
                      <a:pt x="296" y="254"/>
                      <a:pt x="294" y="284"/>
                    </a:cubicBezTo>
                    <a:cubicBezTo>
                      <a:pt x="294" y="285"/>
                      <a:pt x="294" y="287"/>
                      <a:pt x="294" y="289"/>
                    </a:cubicBezTo>
                    <a:cubicBezTo>
                      <a:pt x="290" y="370"/>
                      <a:pt x="303" y="542"/>
                      <a:pt x="362" y="506"/>
                    </a:cubicBezTo>
                    <a:cubicBezTo>
                      <a:pt x="364" y="504"/>
                      <a:pt x="365" y="503"/>
                      <a:pt x="367" y="502"/>
                    </a:cubicBezTo>
                    <a:cubicBezTo>
                      <a:pt x="388" y="485"/>
                      <a:pt x="423" y="469"/>
                      <a:pt x="477" y="478"/>
                    </a:cubicBezTo>
                    <a:cubicBezTo>
                      <a:pt x="478" y="478"/>
                      <a:pt x="478" y="478"/>
                      <a:pt x="478" y="478"/>
                    </a:cubicBezTo>
                    <a:cubicBezTo>
                      <a:pt x="478" y="512"/>
                      <a:pt x="478" y="512"/>
                      <a:pt x="478" y="512"/>
                    </a:cubicBezTo>
                    <a:cubicBezTo>
                      <a:pt x="432" y="512"/>
                      <a:pt x="384" y="529"/>
                      <a:pt x="382" y="561"/>
                    </a:cubicBezTo>
                    <a:cubicBezTo>
                      <a:pt x="380" y="588"/>
                      <a:pt x="400" y="615"/>
                      <a:pt x="438" y="628"/>
                    </a:cubicBezTo>
                    <a:cubicBezTo>
                      <a:pt x="454" y="634"/>
                      <a:pt x="464" y="613"/>
                      <a:pt x="478" y="613"/>
                    </a:cubicBezTo>
                    <a:cubicBezTo>
                      <a:pt x="478" y="709"/>
                      <a:pt x="478" y="709"/>
                      <a:pt x="478" y="709"/>
                    </a:cubicBezTo>
                    <a:cubicBezTo>
                      <a:pt x="477" y="709"/>
                      <a:pt x="475" y="709"/>
                      <a:pt x="472" y="709"/>
                    </a:cubicBezTo>
                    <a:cubicBezTo>
                      <a:pt x="444" y="709"/>
                      <a:pt x="405" y="692"/>
                      <a:pt x="370" y="665"/>
                    </a:cubicBezTo>
                    <a:cubicBezTo>
                      <a:pt x="357" y="704"/>
                      <a:pt x="334" y="737"/>
                      <a:pt x="298" y="751"/>
                    </a:cubicBezTo>
                    <a:cubicBezTo>
                      <a:pt x="358" y="841"/>
                      <a:pt x="407" y="878"/>
                      <a:pt x="478" y="901"/>
                    </a:cubicBezTo>
                    <a:cubicBezTo>
                      <a:pt x="478" y="901"/>
                      <a:pt x="478" y="901"/>
                      <a:pt x="478" y="901"/>
                    </a:cubicBezTo>
                    <a:cubicBezTo>
                      <a:pt x="478" y="916"/>
                      <a:pt x="478" y="916"/>
                      <a:pt x="478" y="916"/>
                    </a:cubicBezTo>
                    <a:cubicBezTo>
                      <a:pt x="471" y="916"/>
                      <a:pt x="466" y="923"/>
                      <a:pt x="466" y="930"/>
                    </a:cubicBezTo>
                    <a:cubicBezTo>
                      <a:pt x="466" y="938"/>
                      <a:pt x="471" y="944"/>
                      <a:pt x="478" y="945"/>
                    </a:cubicBezTo>
                    <a:cubicBezTo>
                      <a:pt x="478" y="955"/>
                      <a:pt x="478" y="955"/>
                      <a:pt x="478" y="955"/>
                    </a:cubicBezTo>
                    <a:cubicBezTo>
                      <a:pt x="471" y="956"/>
                      <a:pt x="466" y="962"/>
                      <a:pt x="466" y="969"/>
                    </a:cubicBezTo>
                    <a:cubicBezTo>
                      <a:pt x="466" y="977"/>
                      <a:pt x="471" y="983"/>
                      <a:pt x="478" y="984"/>
                    </a:cubicBezTo>
                    <a:cubicBezTo>
                      <a:pt x="478" y="1020"/>
                      <a:pt x="478" y="1020"/>
                      <a:pt x="478" y="1020"/>
                    </a:cubicBezTo>
                    <a:cubicBezTo>
                      <a:pt x="253" y="1020"/>
                      <a:pt x="253" y="1020"/>
                      <a:pt x="253" y="1020"/>
                    </a:cubicBezTo>
                    <a:cubicBezTo>
                      <a:pt x="253" y="730"/>
                      <a:pt x="253" y="730"/>
                      <a:pt x="253" y="730"/>
                    </a:cubicBezTo>
                    <a:cubicBezTo>
                      <a:pt x="260" y="728"/>
                      <a:pt x="266" y="726"/>
                      <a:pt x="272" y="723"/>
                    </a:cubicBezTo>
                    <a:cubicBezTo>
                      <a:pt x="317" y="704"/>
                      <a:pt x="336" y="675"/>
                      <a:pt x="342" y="640"/>
                    </a:cubicBezTo>
                    <a:cubicBezTo>
                      <a:pt x="322" y="619"/>
                      <a:pt x="304" y="595"/>
                      <a:pt x="293" y="569"/>
                    </a:cubicBezTo>
                    <a:cubicBezTo>
                      <a:pt x="282" y="554"/>
                      <a:pt x="273" y="537"/>
                      <a:pt x="265" y="519"/>
                    </a:cubicBezTo>
                    <a:cubicBezTo>
                      <a:pt x="261" y="517"/>
                      <a:pt x="257" y="516"/>
                      <a:pt x="253" y="513"/>
                    </a:cubicBezTo>
                    <a:cubicBezTo>
                      <a:pt x="253" y="477"/>
                      <a:pt x="253" y="477"/>
                      <a:pt x="253" y="477"/>
                    </a:cubicBezTo>
                    <a:cubicBezTo>
                      <a:pt x="260" y="485"/>
                      <a:pt x="269" y="491"/>
                      <a:pt x="278" y="494"/>
                    </a:cubicBezTo>
                    <a:cubicBezTo>
                      <a:pt x="283" y="431"/>
                      <a:pt x="283" y="374"/>
                      <a:pt x="276" y="341"/>
                    </a:cubicBezTo>
                    <a:cubicBezTo>
                      <a:pt x="271" y="317"/>
                      <a:pt x="262" y="308"/>
                      <a:pt x="253" y="310"/>
                    </a:cubicBezTo>
                    <a:lnTo>
                      <a:pt x="253" y="143"/>
                    </a:lnTo>
                    <a:close/>
                    <a:moveTo>
                      <a:pt x="214" y="313"/>
                    </a:moveTo>
                    <a:cubicBezTo>
                      <a:pt x="214" y="313"/>
                      <a:pt x="214" y="313"/>
                      <a:pt x="214" y="313"/>
                    </a:cubicBezTo>
                    <a:cubicBezTo>
                      <a:pt x="218" y="258"/>
                      <a:pt x="229" y="195"/>
                      <a:pt x="253" y="143"/>
                    </a:cubicBezTo>
                    <a:cubicBezTo>
                      <a:pt x="253" y="310"/>
                      <a:pt x="253" y="310"/>
                      <a:pt x="253" y="310"/>
                    </a:cubicBezTo>
                    <a:cubicBezTo>
                      <a:pt x="246" y="312"/>
                      <a:pt x="238" y="323"/>
                      <a:pt x="233" y="339"/>
                    </a:cubicBezTo>
                    <a:cubicBezTo>
                      <a:pt x="217" y="383"/>
                      <a:pt x="226" y="445"/>
                      <a:pt x="253" y="477"/>
                    </a:cubicBezTo>
                    <a:cubicBezTo>
                      <a:pt x="253" y="513"/>
                      <a:pt x="253" y="513"/>
                      <a:pt x="253" y="513"/>
                    </a:cubicBezTo>
                    <a:cubicBezTo>
                      <a:pt x="243" y="508"/>
                      <a:pt x="235" y="500"/>
                      <a:pt x="227" y="490"/>
                    </a:cubicBezTo>
                    <a:cubicBezTo>
                      <a:pt x="214" y="473"/>
                      <a:pt x="206" y="452"/>
                      <a:pt x="201" y="428"/>
                    </a:cubicBezTo>
                    <a:cubicBezTo>
                      <a:pt x="196" y="406"/>
                      <a:pt x="195" y="381"/>
                      <a:pt x="199" y="359"/>
                    </a:cubicBezTo>
                    <a:cubicBezTo>
                      <a:pt x="202" y="342"/>
                      <a:pt x="206" y="326"/>
                      <a:pt x="214" y="313"/>
                    </a:cubicBezTo>
                    <a:moveTo>
                      <a:pt x="253" y="1020"/>
                    </a:moveTo>
                    <a:cubicBezTo>
                      <a:pt x="35" y="1020"/>
                      <a:pt x="35" y="1020"/>
                      <a:pt x="35" y="1020"/>
                    </a:cubicBezTo>
                    <a:cubicBezTo>
                      <a:pt x="16" y="988"/>
                      <a:pt x="4" y="956"/>
                      <a:pt x="3" y="925"/>
                    </a:cubicBezTo>
                    <a:cubicBezTo>
                      <a:pt x="0" y="791"/>
                      <a:pt x="142" y="772"/>
                      <a:pt x="253" y="730"/>
                    </a:cubicBezTo>
                    <a:lnTo>
                      <a:pt x="253" y="10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id-ID" sz="3200" dirty="0"/>
              </a:p>
            </p:txBody>
          </p:sp>
          <p:sp>
            <p:nvSpPr>
              <p:cNvPr id="53" name="iślïḑê"/>
              <p:cNvSpPr/>
              <p:nvPr/>
            </p:nvSpPr>
            <p:spPr bwMode="auto">
              <a:xfrm flipH="1">
                <a:off x="9329467" y="4821771"/>
                <a:ext cx="1124355" cy="1316174"/>
              </a:xfrm>
              <a:custGeom>
                <a:avLst/>
                <a:gdLst>
                  <a:gd name="T0" fmla="*/ 565 w 631"/>
                  <a:gd name="T1" fmla="*/ 585 h 741"/>
                  <a:gd name="T2" fmla="*/ 545 w 631"/>
                  <a:gd name="T3" fmla="*/ 531 h 741"/>
                  <a:gd name="T4" fmla="*/ 567 w 631"/>
                  <a:gd name="T5" fmla="*/ 470 h 741"/>
                  <a:gd name="T6" fmla="*/ 568 w 631"/>
                  <a:gd name="T7" fmla="*/ 407 h 741"/>
                  <a:gd name="T8" fmla="*/ 568 w 631"/>
                  <a:gd name="T9" fmla="*/ 345 h 741"/>
                  <a:gd name="T10" fmla="*/ 535 w 631"/>
                  <a:gd name="T11" fmla="*/ 208 h 741"/>
                  <a:gd name="T12" fmla="*/ 476 w 631"/>
                  <a:gd name="T13" fmla="*/ 107 h 741"/>
                  <a:gd name="T14" fmla="*/ 270 w 631"/>
                  <a:gd name="T15" fmla="*/ 60 h 741"/>
                  <a:gd name="T16" fmla="*/ 146 w 631"/>
                  <a:gd name="T17" fmla="*/ 128 h 741"/>
                  <a:gd name="T18" fmla="*/ 102 w 631"/>
                  <a:gd name="T19" fmla="*/ 207 h 741"/>
                  <a:gd name="T20" fmla="*/ 63 w 631"/>
                  <a:gd name="T21" fmla="*/ 310 h 741"/>
                  <a:gd name="T22" fmla="*/ 64 w 631"/>
                  <a:gd name="T23" fmla="*/ 390 h 741"/>
                  <a:gd name="T24" fmla="*/ 69 w 631"/>
                  <a:gd name="T25" fmla="*/ 482 h 741"/>
                  <a:gd name="T26" fmla="*/ 83 w 631"/>
                  <a:gd name="T27" fmla="*/ 539 h 741"/>
                  <a:gd name="T28" fmla="*/ 67 w 631"/>
                  <a:gd name="T29" fmla="*/ 585 h 741"/>
                  <a:gd name="T30" fmla="*/ 2 w 631"/>
                  <a:gd name="T31" fmla="*/ 678 h 741"/>
                  <a:gd name="T32" fmla="*/ 23 w 631"/>
                  <a:gd name="T33" fmla="*/ 741 h 741"/>
                  <a:gd name="T34" fmla="*/ 609 w 631"/>
                  <a:gd name="T35" fmla="*/ 741 h 741"/>
                  <a:gd name="T36" fmla="*/ 630 w 631"/>
                  <a:gd name="T37" fmla="*/ 678 h 741"/>
                  <a:gd name="T38" fmla="*/ 565 w 631"/>
                  <a:gd name="T39" fmla="*/ 585 h 741"/>
                  <a:gd name="T40" fmla="*/ 454 w 631"/>
                  <a:gd name="T41" fmla="*/ 282 h 741"/>
                  <a:gd name="T42" fmla="*/ 452 w 631"/>
                  <a:gd name="T43" fmla="*/ 281 h 741"/>
                  <a:gd name="T44" fmla="*/ 482 w 631"/>
                  <a:gd name="T45" fmla="*/ 305 h 741"/>
                  <a:gd name="T46" fmla="*/ 470 w 631"/>
                  <a:gd name="T47" fmla="*/ 374 h 741"/>
                  <a:gd name="T48" fmla="*/ 460 w 631"/>
                  <a:gd name="T49" fmla="*/ 373 h 741"/>
                  <a:gd name="T50" fmla="*/ 454 w 631"/>
                  <a:gd name="T51" fmla="*/ 282 h 741"/>
                  <a:gd name="T52" fmla="*/ 150 w 631"/>
                  <a:gd name="T53" fmla="*/ 302 h 741"/>
                  <a:gd name="T54" fmla="*/ 184 w 631"/>
                  <a:gd name="T55" fmla="*/ 292 h 741"/>
                  <a:gd name="T56" fmla="*/ 194 w 631"/>
                  <a:gd name="T57" fmla="*/ 284 h 741"/>
                  <a:gd name="T58" fmla="*/ 211 w 631"/>
                  <a:gd name="T59" fmla="*/ 198 h 741"/>
                  <a:gd name="T60" fmla="*/ 213 w 631"/>
                  <a:gd name="T61" fmla="*/ 195 h 741"/>
                  <a:gd name="T62" fmla="*/ 316 w 631"/>
                  <a:gd name="T63" fmla="*/ 252 h 741"/>
                  <a:gd name="T64" fmla="*/ 329 w 631"/>
                  <a:gd name="T65" fmla="*/ 253 h 741"/>
                  <a:gd name="T66" fmla="*/ 394 w 631"/>
                  <a:gd name="T67" fmla="*/ 315 h 741"/>
                  <a:gd name="T68" fmla="*/ 410 w 631"/>
                  <a:gd name="T69" fmla="*/ 360 h 741"/>
                  <a:gd name="T70" fmla="*/ 435 w 631"/>
                  <a:gd name="T71" fmla="*/ 412 h 741"/>
                  <a:gd name="T72" fmla="*/ 316 w 631"/>
                  <a:gd name="T73" fmla="*/ 493 h 741"/>
                  <a:gd name="T74" fmla="*/ 316 w 631"/>
                  <a:gd name="T75" fmla="*/ 493 h 741"/>
                  <a:gd name="T76" fmla="*/ 188 w 631"/>
                  <a:gd name="T77" fmla="*/ 394 h 741"/>
                  <a:gd name="T78" fmla="*/ 150 w 631"/>
                  <a:gd name="T79" fmla="*/ 302 h 741"/>
                  <a:gd name="T80" fmla="*/ 114 w 631"/>
                  <a:gd name="T81" fmla="*/ 589 h 741"/>
                  <a:gd name="T82" fmla="*/ 200 w 631"/>
                  <a:gd name="T83" fmla="*/ 563 h 741"/>
                  <a:gd name="T84" fmla="*/ 240 w 631"/>
                  <a:gd name="T85" fmla="*/ 493 h 741"/>
                  <a:gd name="T86" fmla="*/ 316 w 631"/>
                  <a:gd name="T87" fmla="*/ 515 h 741"/>
                  <a:gd name="T88" fmla="*/ 316 w 631"/>
                  <a:gd name="T89" fmla="*/ 515 h 741"/>
                  <a:gd name="T90" fmla="*/ 391 w 631"/>
                  <a:gd name="T91" fmla="*/ 493 h 741"/>
                  <a:gd name="T92" fmla="*/ 431 w 631"/>
                  <a:gd name="T93" fmla="*/ 563 h 741"/>
                  <a:gd name="T94" fmla="*/ 519 w 631"/>
                  <a:gd name="T95" fmla="*/ 590 h 741"/>
                  <a:gd name="T96" fmla="*/ 316 w 631"/>
                  <a:gd name="T97" fmla="*/ 661 h 741"/>
                  <a:gd name="T98" fmla="*/ 114 w 631"/>
                  <a:gd name="T99" fmla="*/ 589 h 741"/>
                  <a:gd name="T100" fmla="*/ 318 w 631"/>
                  <a:gd name="T101" fmla="*/ 722 h 741"/>
                  <a:gd name="T102" fmla="*/ 316 w 631"/>
                  <a:gd name="T103" fmla="*/ 722 h 741"/>
                  <a:gd name="T104" fmla="*/ 46 w 631"/>
                  <a:gd name="T105" fmla="*/ 621 h 741"/>
                  <a:gd name="T106" fmla="*/ 67 w 631"/>
                  <a:gd name="T107" fmla="*/ 606 h 741"/>
                  <a:gd name="T108" fmla="*/ 316 w 631"/>
                  <a:gd name="T109" fmla="*/ 697 h 741"/>
                  <a:gd name="T110" fmla="*/ 318 w 631"/>
                  <a:gd name="T111" fmla="*/ 697 h 741"/>
                  <a:gd name="T112" fmla="*/ 564 w 631"/>
                  <a:gd name="T113" fmla="*/ 608 h 741"/>
                  <a:gd name="T114" fmla="*/ 585 w 631"/>
                  <a:gd name="T115" fmla="*/ 624 h 741"/>
                  <a:gd name="T116" fmla="*/ 318 w 631"/>
                  <a:gd name="T117" fmla="*/ 722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1" h="741">
                    <a:moveTo>
                      <a:pt x="565" y="585"/>
                    </a:moveTo>
                    <a:cubicBezTo>
                      <a:pt x="577" y="562"/>
                      <a:pt x="566" y="543"/>
                      <a:pt x="545" y="531"/>
                    </a:cubicBezTo>
                    <a:cubicBezTo>
                      <a:pt x="517" y="515"/>
                      <a:pt x="536" y="486"/>
                      <a:pt x="567" y="470"/>
                    </a:cubicBezTo>
                    <a:cubicBezTo>
                      <a:pt x="597" y="454"/>
                      <a:pt x="607" y="426"/>
                      <a:pt x="568" y="407"/>
                    </a:cubicBezTo>
                    <a:cubicBezTo>
                      <a:pt x="530" y="387"/>
                      <a:pt x="532" y="381"/>
                      <a:pt x="568" y="345"/>
                    </a:cubicBezTo>
                    <a:cubicBezTo>
                      <a:pt x="604" y="308"/>
                      <a:pt x="586" y="222"/>
                      <a:pt x="535" y="208"/>
                    </a:cubicBezTo>
                    <a:cubicBezTo>
                      <a:pt x="484" y="194"/>
                      <a:pt x="497" y="166"/>
                      <a:pt x="476" y="107"/>
                    </a:cubicBezTo>
                    <a:cubicBezTo>
                      <a:pt x="456" y="51"/>
                      <a:pt x="319" y="0"/>
                      <a:pt x="270" y="60"/>
                    </a:cubicBezTo>
                    <a:cubicBezTo>
                      <a:pt x="236" y="23"/>
                      <a:pt x="161" y="73"/>
                      <a:pt x="146" y="128"/>
                    </a:cubicBezTo>
                    <a:cubicBezTo>
                      <a:pt x="131" y="184"/>
                      <a:pt x="142" y="199"/>
                      <a:pt x="102" y="207"/>
                    </a:cubicBezTo>
                    <a:cubicBezTo>
                      <a:pt x="62" y="215"/>
                      <a:pt x="37" y="273"/>
                      <a:pt x="63" y="310"/>
                    </a:cubicBezTo>
                    <a:cubicBezTo>
                      <a:pt x="89" y="346"/>
                      <a:pt x="101" y="363"/>
                      <a:pt x="64" y="390"/>
                    </a:cubicBezTo>
                    <a:cubicBezTo>
                      <a:pt x="27" y="417"/>
                      <a:pt x="34" y="465"/>
                      <a:pt x="69" y="482"/>
                    </a:cubicBezTo>
                    <a:cubicBezTo>
                      <a:pt x="104" y="498"/>
                      <a:pt x="111" y="523"/>
                      <a:pt x="83" y="539"/>
                    </a:cubicBezTo>
                    <a:cubicBezTo>
                      <a:pt x="63" y="551"/>
                      <a:pt x="53" y="568"/>
                      <a:pt x="67" y="585"/>
                    </a:cubicBezTo>
                    <a:cubicBezTo>
                      <a:pt x="29" y="603"/>
                      <a:pt x="0" y="629"/>
                      <a:pt x="2" y="678"/>
                    </a:cubicBezTo>
                    <a:cubicBezTo>
                      <a:pt x="2" y="699"/>
                      <a:pt x="10" y="720"/>
                      <a:pt x="23" y="741"/>
                    </a:cubicBezTo>
                    <a:cubicBezTo>
                      <a:pt x="609" y="741"/>
                      <a:pt x="609" y="741"/>
                      <a:pt x="609" y="741"/>
                    </a:cubicBezTo>
                    <a:cubicBezTo>
                      <a:pt x="621" y="720"/>
                      <a:pt x="629" y="699"/>
                      <a:pt x="630" y="678"/>
                    </a:cubicBezTo>
                    <a:cubicBezTo>
                      <a:pt x="631" y="629"/>
                      <a:pt x="603" y="603"/>
                      <a:pt x="565" y="585"/>
                    </a:cubicBezTo>
                    <a:close/>
                    <a:moveTo>
                      <a:pt x="454" y="282"/>
                    </a:moveTo>
                    <a:cubicBezTo>
                      <a:pt x="453" y="281"/>
                      <a:pt x="452" y="281"/>
                      <a:pt x="452" y="281"/>
                    </a:cubicBezTo>
                    <a:cubicBezTo>
                      <a:pt x="467" y="252"/>
                      <a:pt x="479" y="289"/>
                      <a:pt x="482" y="305"/>
                    </a:cubicBezTo>
                    <a:cubicBezTo>
                      <a:pt x="486" y="328"/>
                      <a:pt x="481" y="355"/>
                      <a:pt x="470" y="374"/>
                    </a:cubicBezTo>
                    <a:cubicBezTo>
                      <a:pt x="467" y="373"/>
                      <a:pt x="464" y="373"/>
                      <a:pt x="460" y="373"/>
                    </a:cubicBezTo>
                    <a:cubicBezTo>
                      <a:pt x="411" y="378"/>
                      <a:pt x="527" y="312"/>
                      <a:pt x="454" y="282"/>
                    </a:cubicBezTo>
                    <a:close/>
                    <a:moveTo>
                      <a:pt x="150" y="302"/>
                    </a:moveTo>
                    <a:cubicBezTo>
                      <a:pt x="156" y="273"/>
                      <a:pt x="172" y="265"/>
                      <a:pt x="184" y="292"/>
                    </a:cubicBezTo>
                    <a:cubicBezTo>
                      <a:pt x="194" y="314"/>
                      <a:pt x="196" y="325"/>
                      <a:pt x="194" y="284"/>
                    </a:cubicBezTo>
                    <a:cubicBezTo>
                      <a:pt x="193" y="256"/>
                      <a:pt x="199" y="226"/>
                      <a:pt x="211" y="198"/>
                    </a:cubicBezTo>
                    <a:cubicBezTo>
                      <a:pt x="212" y="197"/>
                      <a:pt x="212" y="196"/>
                      <a:pt x="213" y="195"/>
                    </a:cubicBezTo>
                    <a:cubicBezTo>
                      <a:pt x="232" y="223"/>
                      <a:pt x="270" y="249"/>
                      <a:pt x="316" y="252"/>
                    </a:cubicBezTo>
                    <a:cubicBezTo>
                      <a:pt x="321" y="252"/>
                      <a:pt x="325" y="253"/>
                      <a:pt x="329" y="253"/>
                    </a:cubicBezTo>
                    <a:cubicBezTo>
                      <a:pt x="417" y="251"/>
                      <a:pt x="322" y="306"/>
                      <a:pt x="394" y="315"/>
                    </a:cubicBezTo>
                    <a:cubicBezTo>
                      <a:pt x="446" y="322"/>
                      <a:pt x="436" y="331"/>
                      <a:pt x="410" y="360"/>
                    </a:cubicBezTo>
                    <a:cubicBezTo>
                      <a:pt x="392" y="380"/>
                      <a:pt x="397" y="406"/>
                      <a:pt x="435" y="412"/>
                    </a:cubicBezTo>
                    <a:cubicBezTo>
                      <a:pt x="410" y="459"/>
                      <a:pt x="370" y="493"/>
                      <a:pt x="316" y="493"/>
                    </a:cubicBezTo>
                    <a:cubicBezTo>
                      <a:pt x="316" y="493"/>
                      <a:pt x="316" y="493"/>
                      <a:pt x="316" y="493"/>
                    </a:cubicBezTo>
                    <a:cubicBezTo>
                      <a:pt x="256" y="493"/>
                      <a:pt x="212" y="451"/>
                      <a:pt x="188" y="394"/>
                    </a:cubicBezTo>
                    <a:cubicBezTo>
                      <a:pt x="157" y="389"/>
                      <a:pt x="143" y="339"/>
                      <a:pt x="150" y="302"/>
                    </a:cubicBezTo>
                    <a:close/>
                    <a:moveTo>
                      <a:pt x="114" y="589"/>
                    </a:moveTo>
                    <a:cubicBezTo>
                      <a:pt x="141" y="580"/>
                      <a:pt x="171" y="573"/>
                      <a:pt x="200" y="563"/>
                    </a:cubicBezTo>
                    <a:cubicBezTo>
                      <a:pt x="234" y="550"/>
                      <a:pt x="241" y="524"/>
                      <a:pt x="240" y="493"/>
                    </a:cubicBezTo>
                    <a:cubicBezTo>
                      <a:pt x="262" y="507"/>
                      <a:pt x="287" y="515"/>
                      <a:pt x="316" y="515"/>
                    </a:cubicBezTo>
                    <a:cubicBezTo>
                      <a:pt x="316" y="515"/>
                      <a:pt x="316" y="515"/>
                      <a:pt x="316" y="515"/>
                    </a:cubicBezTo>
                    <a:cubicBezTo>
                      <a:pt x="344" y="515"/>
                      <a:pt x="369" y="507"/>
                      <a:pt x="391" y="493"/>
                    </a:cubicBezTo>
                    <a:cubicBezTo>
                      <a:pt x="390" y="524"/>
                      <a:pt x="397" y="550"/>
                      <a:pt x="431" y="563"/>
                    </a:cubicBezTo>
                    <a:cubicBezTo>
                      <a:pt x="461" y="574"/>
                      <a:pt x="492" y="581"/>
                      <a:pt x="519" y="590"/>
                    </a:cubicBezTo>
                    <a:cubicBezTo>
                      <a:pt x="501" y="642"/>
                      <a:pt x="408" y="662"/>
                      <a:pt x="316" y="661"/>
                    </a:cubicBezTo>
                    <a:cubicBezTo>
                      <a:pt x="210" y="660"/>
                      <a:pt x="105" y="630"/>
                      <a:pt x="114" y="589"/>
                    </a:cubicBezTo>
                    <a:close/>
                    <a:moveTo>
                      <a:pt x="318" y="722"/>
                    </a:moveTo>
                    <a:cubicBezTo>
                      <a:pt x="316" y="722"/>
                      <a:pt x="316" y="722"/>
                      <a:pt x="316" y="722"/>
                    </a:cubicBezTo>
                    <a:cubicBezTo>
                      <a:pt x="184" y="722"/>
                      <a:pt x="70" y="685"/>
                      <a:pt x="46" y="621"/>
                    </a:cubicBezTo>
                    <a:cubicBezTo>
                      <a:pt x="52" y="616"/>
                      <a:pt x="59" y="611"/>
                      <a:pt x="67" y="606"/>
                    </a:cubicBezTo>
                    <a:cubicBezTo>
                      <a:pt x="78" y="664"/>
                      <a:pt x="187" y="697"/>
                      <a:pt x="316" y="697"/>
                    </a:cubicBezTo>
                    <a:cubicBezTo>
                      <a:pt x="318" y="697"/>
                      <a:pt x="318" y="697"/>
                      <a:pt x="318" y="697"/>
                    </a:cubicBezTo>
                    <a:cubicBezTo>
                      <a:pt x="448" y="697"/>
                      <a:pt x="551" y="665"/>
                      <a:pt x="564" y="608"/>
                    </a:cubicBezTo>
                    <a:cubicBezTo>
                      <a:pt x="572" y="613"/>
                      <a:pt x="578" y="618"/>
                      <a:pt x="585" y="624"/>
                    </a:cubicBezTo>
                    <a:cubicBezTo>
                      <a:pt x="559" y="687"/>
                      <a:pt x="451" y="722"/>
                      <a:pt x="318" y="7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id-ID" sz="3200"/>
              </a:p>
            </p:txBody>
          </p:sp>
          <p:sp>
            <p:nvSpPr>
              <p:cNvPr id="54" name="íṡľîḍê"/>
              <p:cNvSpPr/>
              <p:nvPr/>
            </p:nvSpPr>
            <p:spPr bwMode="auto">
              <a:xfrm flipH="1">
                <a:off x="8241640" y="4821771"/>
                <a:ext cx="1241441" cy="1325029"/>
              </a:xfrm>
              <a:custGeom>
                <a:avLst/>
                <a:gdLst>
                  <a:gd name="T0" fmla="*/ 743 w 957"/>
                  <a:gd name="T1" fmla="*/ 313 h 1020"/>
                  <a:gd name="T2" fmla="*/ 756 w 957"/>
                  <a:gd name="T3" fmla="*/ 428 h 1020"/>
                  <a:gd name="T4" fmla="*/ 704 w 957"/>
                  <a:gd name="T5" fmla="*/ 513 h 1020"/>
                  <a:gd name="T6" fmla="*/ 724 w 957"/>
                  <a:gd name="T7" fmla="*/ 341 h 1020"/>
                  <a:gd name="T8" fmla="*/ 704 w 957"/>
                  <a:gd name="T9" fmla="*/ 152 h 1020"/>
                  <a:gd name="T10" fmla="*/ 953 w 957"/>
                  <a:gd name="T11" fmla="*/ 925 h 1020"/>
                  <a:gd name="T12" fmla="*/ 704 w 957"/>
                  <a:gd name="T13" fmla="*/ 1020 h 1020"/>
                  <a:gd name="T14" fmla="*/ 478 w 957"/>
                  <a:gd name="T15" fmla="*/ 16 h 1020"/>
                  <a:gd name="T16" fmla="*/ 704 w 957"/>
                  <a:gd name="T17" fmla="*/ 308 h 1020"/>
                  <a:gd name="T18" fmla="*/ 679 w 957"/>
                  <a:gd name="T19" fmla="*/ 494 h 1020"/>
                  <a:gd name="T20" fmla="*/ 704 w 957"/>
                  <a:gd name="T21" fmla="*/ 513 h 1020"/>
                  <a:gd name="T22" fmla="*/ 665 w 957"/>
                  <a:gd name="T23" fmla="*/ 566 h 1020"/>
                  <a:gd name="T24" fmla="*/ 684 w 957"/>
                  <a:gd name="T25" fmla="*/ 723 h 1020"/>
                  <a:gd name="T26" fmla="*/ 704 w 957"/>
                  <a:gd name="T27" fmla="*/ 1020 h 1020"/>
                  <a:gd name="T28" fmla="*/ 478 w 957"/>
                  <a:gd name="T29" fmla="*/ 984 h 1020"/>
                  <a:gd name="T30" fmla="*/ 493 w 957"/>
                  <a:gd name="T31" fmla="*/ 969 h 1020"/>
                  <a:gd name="T32" fmla="*/ 478 w 957"/>
                  <a:gd name="T33" fmla="*/ 955 h 1020"/>
                  <a:gd name="T34" fmla="*/ 480 w 957"/>
                  <a:gd name="T35" fmla="*/ 945 h 1020"/>
                  <a:gd name="T36" fmla="*/ 480 w 957"/>
                  <a:gd name="T37" fmla="*/ 916 h 1020"/>
                  <a:gd name="T38" fmla="*/ 478 w 957"/>
                  <a:gd name="T39" fmla="*/ 901 h 1020"/>
                  <a:gd name="T40" fmla="*/ 589 w 957"/>
                  <a:gd name="T41" fmla="*/ 663 h 1020"/>
                  <a:gd name="T42" fmla="*/ 479 w 957"/>
                  <a:gd name="T43" fmla="*/ 709 h 1020"/>
                  <a:gd name="T44" fmla="*/ 478 w 957"/>
                  <a:gd name="T45" fmla="*/ 613 h 1020"/>
                  <a:gd name="T46" fmla="*/ 519 w 957"/>
                  <a:gd name="T47" fmla="*/ 628 h 1020"/>
                  <a:gd name="T48" fmla="*/ 478 w 957"/>
                  <a:gd name="T49" fmla="*/ 512 h 1020"/>
                  <a:gd name="T50" fmla="*/ 587 w 957"/>
                  <a:gd name="T51" fmla="*/ 502 h 1020"/>
                  <a:gd name="T52" fmla="*/ 664 w 957"/>
                  <a:gd name="T53" fmla="*/ 319 h 1020"/>
                  <a:gd name="T54" fmla="*/ 478 w 957"/>
                  <a:gd name="T55" fmla="*/ 16 h 1020"/>
                  <a:gd name="T56" fmla="*/ 395 w 957"/>
                  <a:gd name="T57" fmla="*/ 35 h 1020"/>
                  <a:gd name="T58" fmla="*/ 478 w 957"/>
                  <a:gd name="T59" fmla="*/ 16 h 1020"/>
                  <a:gd name="T60" fmla="*/ 425 w 957"/>
                  <a:gd name="T61" fmla="*/ 204 h 1020"/>
                  <a:gd name="T62" fmla="*/ 294 w 957"/>
                  <a:gd name="T63" fmla="*/ 284 h 1020"/>
                  <a:gd name="T64" fmla="*/ 362 w 957"/>
                  <a:gd name="T65" fmla="*/ 506 h 1020"/>
                  <a:gd name="T66" fmla="*/ 477 w 957"/>
                  <a:gd name="T67" fmla="*/ 478 h 1020"/>
                  <a:gd name="T68" fmla="*/ 478 w 957"/>
                  <a:gd name="T69" fmla="*/ 512 h 1020"/>
                  <a:gd name="T70" fmla="*/ 438 w 957"/>
                  <a:gd name="T71" fmla="*/ 628 h 1020"/>
                  <a:gd name="T72" fmla="*/ 478 w 957"/>
                  <a:gd name="T73" fmla="*/ 709 h 1020"/>
                  <a:gd name="T74" fmla="*/ 370 w 957"/>
                  <a:gd name="T75" fmla="*/ 665 h 1020"/>
                  <a:gd name="T76" fmla="*/ 478 w 957"/>
                  <a:gd name="T77" fmla="*/ 901 h 1020"/>
                  <a:gd name="T78" fmla="*/ 478 w 957"/>
                  <a:gd name="T79" fmla="*/ 916 h 1020"/>
                  <a:gd name="T80" fmla="*/ 478 w 957"/>
                  <a:gd name="T81" fmla="*/ 945 h 1020"/>
                  <a:gd name="T82" fmla="*/ 466 w 957"/>
                  <a:gd name="T83" fmla="*/ 969 h 1020"/>
                  <a:gd name="T84" fmla="*/ 478 w 957"/>
                  <a:gd name="T85" fmla="*/ 1020 h 1020"/>
                  <a:gd name="T86" fmla="*/ 253 w 957"/>
                  <a:gd name="T87" fmla="*/ 730 h 1020"/>
                  <a:gd name="T88" fmla="*/ 342 w 957"/>
                  <a:gd name="T89" fmla="*/ 640 h 1020"/>
                  <a:gd name="T90" fmla="*/ 265 w 957"/>
                  <a:gd name="T91" fmla="*/ 519 h 1020"/>
                  <a:gd name="T92" fmla="*/ 253 w 957"/>
                  <a:gd name="T93" fmla="*/ 477 h 1020"/>
                  <a:gd name="T94" fmla="*/ 276 w 957"/>
                  <a:gd name="T95" fmla="*/ 341 h 1020"/>
                  <a:gd name="T96" fmla="*/ 253 w 957"/>
                  <a:gd name="T97" fmla="*/ 143 h 1020"/>
                  <a:gd name="T98" fmla="*/ 214 w 957"/>
                  <a:gd name="T99" fmla="*/ 313 h 1020"/>
                  <a:gd name="T100" fmla="*/ 253 w 957"/>
                  <a:gd name="T101" fmla="*/ 310 h 1020"/>
                  <a:gd name="T102" fmla="*/ 253 w 957"/>
                  <a:gd name="T103" fmla="*/ 477 h 1020"/>
                  <a:gd name="T104" fmla="*/ 227 w 957"/>
                  <a:gd name="T105" fmla="*/ 490 h 1020"/>
                  <a:gd name="T106" fmla="*/ 199 w 957"/>
                  <a:gd name="T107" fmla="*/ 359 h 1020"/>
                  <a:gd name="T108" fmla="*/ 253 w 957"/>
                  <a:gd name="T109" fmla="*/ 1020 h 1020"/>
                  <a:gd name="T110" fmla="*/ 3 w 957"/>
                  <a:gd name="T111" fmla="*/ 925 h 1020"/>
                  <a:gd name="T112" fmla="*/ 253 w 957"/>
                  <a:gd name="T113" fmla="*/ 102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57" h="1020">
                    <a:moveTo>
                      <a:pt x="704" y="152"/>
                    </a:moveTo>
                    <a:cubicBezTo>
                      <a:pt x="723" y="197"/>
                      <a:pt x="736" y="251"/>
                      <a:pt x="743" y="313"/>
                    </a:cubicBezTo>
                    <a:cubicBezTo>
                      <a:pt x="750" y="327"/>
                      <a:pt x="755" y="342"/>
                      <a:pt x="757" y="359"/>
                    </a:cubicBezTo>
                    <a:cubicBezTo>
                      <a:pt x="761" y="381"/>
                      <a:pt x="760" y="406"/>
                      <a:pt x="756" y="428"/>
                    </a:cubicBezTo>
                    <a:cubicBezTo>
                      <a:pt x="751" y="452"/>
                      <a:pt x="742" y="473"/>
                      <a:pt x="729" y="490"/>
                    </a:cubicBezTo>
                    <a:cubicBezTo>
                      <a:pt x="722" y="500"/>
                      <a:pt x="713" y="508"/>
                      <a:pt x="704" y="513"/>
                    </a:cubicBezTo>
                    <a:cubicBezTo>
                      <a:pt x="704" y="476"/>
                      <a:pt x="704" y="476"/>
                      <a:pt x="704" y="476"/>
                    </a:cubicBezTo>
                    <a:cubicBezTo>
                      <a:pt x="730" y="445"/>
                      <a:pt x="739" y="384"/>
                      <a:pt x="724" y="341"/>
                    </a:cubicBezTo>
                    <a:cubicBezTo>
                      <a:pt x="718" y="320"/>
                      <a:pt x="710" y="310"/>
                      <a:pt x="704" y="308"/>
                    </a:cubicBezTo>
                    <a:lnTo>
                      <a:pt x="704" y="152"/>
                    </a:lnTo>
                    <a:close/>
                    <a:moveTo>
                      <a:pt x="704" y="731"/>
                    </a:moveTo>
                    <a:cubicBezTo>
                      <a:pt x="815" y="772"/>
                      <a:pt x="957" y="791"/>
                      <a:pt x="953" y="925"/>
                    </a:cubicBezTo>
                    <a:cubicBezTo>
                      <a:pt x="952" y="956"/>
                      <a:pt x="940" y="988"/>
                      <a:pt x="921" y="1020"/>
                    </a:cubicBezTo>
                    <a:cubicBezTo>
                      <a:pt x="704" y="1020"/>
                      <a:pt x="704" y="1020"/>
                      <a:pt x="704" y="1020"/>
                    </a:cubicBezTo>
                    <a:lnTo>
                      <a:pt x="704" y="731"/>
                    </a:lnTo>
                    <a:close/>
                    <a:moveTo>
                      <a:pt x="478" y="16"/>
                    </a:moveTo>
                    <a:cubicBezTo>
                      <a:pt x="588" y="0"/>
                      <a:pt x="661" y="52"/>
                      <a:pt x="704" y="152"/>
                    </a:cubicBezTo>
                    <a:cubicBezTo>
                      <a:pt x="704" y="308"/>
                      <a:pt x="704" y="308"/>
                      <a:pt x="704" y="308"/>
                    </a:cubicBezTo>
                    <a:cubicBezTo>
                      <a:pt x="693" y="305"/>
                      <a:pt x="684" y="321"/>
                      <a:pt x="680" y="350"/>
                    </a:cubicBezTo>
                    <a:cubicBezTo>
                      <a:pt x="675" y="381"/>
                      <a:pt x="674" y="429"/>
                      <a:pt x="679" y="494"/>
                    </a:cubicBezTo>
                    <a:cubicBezTo>
                      <a:pt x="688" y="491"/>
                      <a:pt x="697" y="484"/>
                      <a:pt x="704" y="476"/>
                    </a:cubicBezTo>
                    <a:cubicBezTo>
                      <a:pt x="704" y="513"/>
                      <a:pt x="704" y="513"/>
                      <a:pt x="704" y="513"/>
                    </a:cubicBezTo>
                    <a:cubicBezTo>
                      <a:pt x="700" y="515"/>
                      <a:pt x="696" y="517"/>
                      <a:pt x="692" y="519"/>
                    </a:cubicBezTo>
                    <a:cubicBezTo>
                      <a:pt x="684" y="535"/>
                      <a:pt x="675" y="552"/>
                      <a:pt x="665" y="566"/>
                    </a:cubicBezTo>
                    <a:cubicBezTo>
                      <a:pt x="654" y="594"/>
                      <a:pt x="635" y="619"/>
                      <a:pt x="614" y="640"/>
                    </a:cubicBezTo>
                    <a:cubicBezTo>
                      <a:pt x="621" y="675"/>
                      <a:pt x="640" y="705"/>
                      <a:pt x="684" y="723"/>
                    </a:cubicBezTo>
                    <a:cubicBezTo>
                      <a:pt x="690" y="726"/>
                      <a:pt x="697" y="728"/>
                      <a:pt x="704" y="731"/>
                    </a:cubicBezTo>
                    <a:cubicBezTo>
                      <a:pt x="704" y="1020"/>
                      <a:pt x="704" y="1020"/>
                      <a:pt x="704" y="1020"/>
                    </a:cubicBezTo>
                    <a:cubicBezTo>
                      <a:pt x="478" y="1020"/>
                      <a:pt x="478" y="1020"/>
                      <a:pt x="478" y="1020"/>
                    </a:cubicBezTo>
                    <a:cubicBezTo>
                      <a:pt x="478" y="984"/>
                      <a:pt x="478" y="984"/>
                      <a:pt x="478" y="984"/>
                    </a:cubicBezTo>
                    <a:cubicBezTo>
                      <a:pt x="479" y="984"/>
                      <a:pt x="479" y="984"/>
                      <a:pt x="480" y="984"/>
                    </a:cubicBezTo>
                    <a:cubicBezTo>
                      <a:pt x="487" y="984"/>
                      <a:pt x="493" y="977"/>
                      <a:pt x="493" y="969"/>
                    </a:cubicBezTo>
                    <a:cubicBezTo>
                      <a:pt x="493" y="961"/>
                      <a:pt x="487" y="955"/>
                      <a:pt x="480" y="955"/>
                    </a:cubicBezTo>
                    <a:cubicBezTo>
                      <a:pt x="479" y="955"/>
                      <a:pt x="479" y="955"/>
                      <a:pt x="478" y="955"/>
                    </a:cubicBezTo>
                    <a:cubicBezTo>
                      <a:pt x="478" y="945"/>
                      <a:pt x="478" y="945"/>
                      <a:pt x="478" y="945"/>
                    </a:cubicBezTo>
                    <a:cubicBezTo>
                      <a:pt x="479" y="945"/>
                      <a:pt x="479" y="945"/>
                      <a:pt x="480" y="945"/>
                    </a:cubicBezTo>
                    <a:cubicBezTo>
                      <a:pt x="487" y="945"/>
                      <a:pt x="493" y="938"/>
                      <a:pt x="493" y="930"/>
                    </a:cubicBezTo>
                    <a:cubicBezTo>
                      <a:pt x="493" y="922"/>
                      <a:pt x="487" y="916"/>
                      <a:pt x="480" y="916"/>
                    </a:cubicBezTo>
                    <a:cubicBezTo>
                      <a:pt x="479" y="916"/>
                      <a:pt x="479" y="916"/>
                      <a:pt x="478" y="916"/>
                    </a:cubicBezTo>
                    <a:cubicBezTo>
                      <a:pt x="478" y="901"/>
                      <a:pt x="478" y="901"/>
                      <a:pt x="478" y="901"/>
                    </a:cubicBezTo>
                    <a:cubicBezTo>
                      <a:pt x="556" y="871"/>
                      <a:pt x="598" y="831"/>
                      <a:pt x="661" y="751"/>
                    </a:cubicBezTo>
                    <a:cubicBezTo>
                      <a:pt x="625" y="737"/>
                      <a:pt x="602" y="703"/>
                      <a:pt x="589" y="663"/>
                    </a:cubicBezTo>
                    <a:cubicBezTo>
                      <a:pt x="553" y="691"/>
                      <a:pt x="514" y="709"/>
                      <a:pt x="485" y="709"/>
                    </a:cubicBezTo>
                    <a:cubicBezTo>
                      <a:pt x="483" y="709"/>
                      <a:pt x="481" y="709"/>
                      <a:pt x="479" y="709"/>
                    </a:cubicBezTo>
                    <a:cubicBezTo>
                      <a:pt x="478" y="709"/>
                      <a:pt x="478" y="709"/>
                      <a:pt x="478" y="709"/>
                    </a:cubicBezTo>
                    <a:cubicBezTo>
                      <a:pt x="478" y="613"/>
                      <a:pt x="478" y="613"/>
                      <a:pt x="478" y="613"/>
                    </a:cubicBezTo>
                    <a:cubicBezTo>
                      <a:pt x="479" y="613"/>
                      <a:pt x="479" y="613"/>
                      <a:pt x="479" y="613"/>
                    </a:cubicBezTo>
                    <a:cubicBezTo>
                      <a:pt x="493" y="613"/>
                      <a:pt x="503" y="634"/>
                      <a:pt x="519" y="628"/>
                    </a:cubicBezTo>
                    <a:cubicBezTo>
                      <a:pt x="555" y="615"/>
                      <a:pt x="571" y="591"/>
                      <a:pt x="571" y="565"/>
                    </a:cubicBezTo>
                    <a:cubicBezTo>
                      <a:pt x="571" y="529"/>
                      <a:pt x="525" y="512"/>
                      <a:pt x="478" y="512"/>
                    </a:cubicBezTo>
                    <a:cubicBezTo>
                      <a:pt x="478" y="478"/>
                      <a:pt x="478" y="478"/>
                      <a:pt x="478" y="478"/>
                    </a:cubicBezTo>
                    <a:cubicBezTo>
                      <a:pt x="531" y="470"/>
                      <a:pt x="566" y="485"/>
                      <a:pt x="587" y="502"/>
                    </a:cubicBezTo>
                    <a:cubicBezTo>
                      <a:pt x="588" y="503"/>
                      <a:pt x="590" y="504"/>
                      <a:pt x="591" y="506"/>
                    </a:cubicBezTo>
                    <a:cubicBezTo>
                      <a:pt x="644" y="538"/>
                      <a:pt x="663" y="405"/>
                      <a:pt x="664" y="319"/>
                    </a:cubicBezTo>
                    <a:cubicBezTo>
                      <a:pt x="580" y="314"/>
                      <a:pt x="531" y="271"/>
                      <a:pt x="478" y="235"/>
                    </a:cubicBezTo>
                    <a:lnTo>
                      <a:pt x="478" y="16"/>
                    </a:lnTo>
                    <a:close/>
                    <a:moveTo>
                      <a:pt x="253" y="143"/>
                    </a:moveTo>
                    <a:cubicBezTo>
                      <a:pt x="281" y="83"/>
                      <a:pt x="325" y="38"/>
                      <a:pt x="395" y="35"/>
                    </a:cubicBezTo>
                    <a:cubicBezTo>
                      <a:pt x="408" y="31"/>
                      <a:pt x="422" y="27"/>
                      <a:pt x="437" y="25"/>
                    </a:cubicBezTo>
                    <a:cubicBezTo>
                      <a:pt x="451" y="21"/>
                      <a:pt x="465" y="18"/>
                      <a:pt x="478" y="16"/>
                    </a:cubicBezTo>
                    <a:cubicBezTo>
                      <a:pt x="478" y="235"/>
                      <a:pt x="478" y="235"/>
                      <a:pt x="478" y="235"/>
                    </a:cubicBezTo>
                    <a:cubicBezTo>
                      <a:pt x="461" y="223"/>
                      <a:pt x="444" y="212"/>
                      <a:pt x="425" y="204"/>
                    </a:cubicBezTo>
                    <a:cubicBezTo>
                      <a:pt x="378" y="183"/>
                      <a:pt x="333" y="179"/>
                      <a:pt x="316" y="207"/>
                    </a:cubicBezTo>
                    <a:cubicBezTo>
                      <a:pt x="303" y="228"/>
                      <a:pt x="296" y="254"/>
                      <a:pt x="294" y="284"/>
                    </a:cubicBezTo>
                    <a:cubicBezTo>
                      <a:pt x="294" y="285"/>
                      <a:pt x="294" y="287"/>
                      <a:pt x="294" y="289"/>
                    </a:cubicBezTo>
                    <a:cubicBezTo>
                      <a:pt x="290" y="370"/>
                      <a:pt x="303" y="542"/>
                      <a:pt x="362" y="506"/>
                    </a:cubicBezTo>
                    <a:cubicBezTo>
                      <a:pt x="364" y="504"/>
                      <a:pt x="365" y="503"/>
                      <a:pt x="367" y="502"/>
                    </a:cubicBezTo>
                    <a:cubicBezTo>
                      <a:pt x="388" y="485"/>
                      <a:pt x="423" y="469"/>
                      <a:pt x="477" y="478"/>
                    </a:cubicBezTo>
                    <a:cubicBezTo>
                      <a:pt x="478" y="478"/>
                      <a:pt x="478" y="478"/>
                      <a:pt x="478" y="478"/>
                    </a:cubicBezTo>
                    <a:cubicBezTo>
                      <a:pt x="478" y="512"/>
                      <a:pt x="478" y="512"/>
                      <a:pt x="478" y="512"/>
                    </a:cubicBezTo>
                    <a:cubicBezTo>
                      <a:pt x="432" y="512"/>
                      <a:pt x="384" y="529"/>
                      <a:pt x="382" y="561"/>
                    </a:cubicBezTo>
                    <a:cubicBezTo>
                      <a:pt x="380" y="588"/>
                      <a:pt x="400" y="615"/>
                      <a:pt x="438" y="628"/>
                    </a:cubicBezTo>
                    <a:cubicBezTo>
                      <a:pt x="454" y="634"/>
                      <a:pt x="464" y="613"/>
                      <a:pt x="478" y="613"/>
                    </a:cubicBezTo>
                    <a:cubicBezTo>
                      <a:pt x="478" y="709"/>
                      <a:pt x="478" y="709"/>
                      <a:pt x="478" y="709"/>
                    </a:cubicBezTo>
                    <a:cubicBezTo>
                      <a:pt x="477" y="709"/>
                      <a:pt x="475" y="709"/>
                      <a:pt x="472" y="709"/>
                    </a:cubicBezTo>
                    <a:cubicBezTo>
                      <a:pt x="444" y="709"/>
                      <a:pt x="405" y="692"/>
                      <a:pt x="370" y="665"/>
                    </a:cubicBezTo>
                    <a:cubicBezTo>
                      <a:pt x="357" y="704"/>
                      <a:pt x="334" y="737"/>
                      <a:pt x="298" y="751"/>
                    </a:cubicBezTo>
                    <a:cubicBezTo>
                      <a:pt x="358" y="841"/>
                      <a:pt x="407" y="878"/>
                      <a:pt x="478" y="901"/>
                    </a:cubicBezTo>
                    <a:cubicBezTo>
                      <a:pt x="478" y="901"/>
                      <a:pt x="478" y="901"/>
                      <a:pt x="478" y="901"/>
                    </a:cubicBezTo>
                    <a:cubicBezTo>
                      <a:pt x="478" y="916"/>
                      <a:pt x="478" y="916"/>
                      <a:pt x="478" y="916"/>
                    </a:cubicBezTo>
                    <a:cubicBezTo>
                      <a:pt x="471" y="916"/>
                      <a:pt x="466" y="923"/>
                      <a:pt x="466" y="930"/>
                    </a:cubicBezTo>
                    <a:cubicBezTo>
                      <a:pt x="466" y="938"/>
                      <a:pt x="471" y="944"/>
                      <a:pt x="478" y="945"/>
                    </a:cubicBezTo>
                    <a:cubicBezTo>
                      <a:pt x="478" y="955"/>
                      <a:pt x="478" y="955"/>
                      <a:pt x="478" y="955"/>
                    </a:cubicBezTo>
                    <a:cubicBezTo>
                      <a:pt x="471" y="956"/>
                      <a:pt x="466" y="962"/>
                      <a:pt x="466" y="969"/>
                    </a:cubicBezTo>
                    <a:cubicBezTo>
                      <a:pt x="466" y="977"/>
                      <a:pt x="471" y="983"/>
                      <a:pt x="478" y="984"/>
                    </a:cubicBezTo>
                    <a:cubicBezTo>
                      <a:pt x="478" y="1020"/>
                      <a:pt x="478" y="1020"/>
                      <a:pt x="478" y="1020"/>
                    </a:cubicBezTo>
                    <a:cubicBezTo>
                      <a:pt x="253" y="1020"/>
                      <a:pt x="253" y="1020"/>
                      <a:pt x="253" y="1020"/>
                    </a:cubicBezTo>
                    <a:cubicBezTo>
                      <a:pt x="253" y="730"/>
                      <a:pt x="253" y="730"/>
                      <a:pt x="253" y="730"/>
                    </a:cubicBezTo>
                    <a:cubicBezTo>
                      <a:pt x="260" y="728"/>
                      <a:pt x="266" y="726"/>
                      <a:pt x="272" y="723"/>
                    </a:cubicBezTo>
                    <a:cubicBezTo>
                      <a:pt x="317" y="704"/>
                      <a:pt x="336" y="675"/>
                      <a:pt x="342" y="640"/>
                    </a:cubicBezTo>
                    <a:cubicBezTo>
                      <a:pt x="322" y="619"/>
                      <a:pt x="304" y="595"/>
                      <a:pt x="293" y="569"/>
                    </a:cubicBezTo>
                    <a:cubicBezTo>
                      <a:pt x="282" y="554"/>
                      <a:pt x="273" y="537"/>
                      <a:pt x="265" y="519"/>
                    </a:cubicBezTo>
                    <a:cubicBezTo>
                      <a:pt x="261" y="517"/>
                      <a:pt x="257" y="516"/>
                      <a:pt x="253" y="513"/>
                    </a:cubicBezTo>
                    <a:cubicBezTo>
                      <a:pt x="253" y="477"/>
                      <a:pt x="253" y="477"/>
                      <a:pt x="253" y="477"/>
                    </a:cubicBezTo>
                    <a:cubicBezTo>
                      <a:pt x="260" y="485"/>
                      <a:pt x="269" y="491"/>
                      <a:pt x="278" y="494"/>
                    </a:cubicBezTo>
                    <a:cubicBezTo>
                      <a:pt x="283" y="431"/>
                      <a:pt x="283" y="374"/>
                      <a:pt x="276" y="341"/>
                    </a:cubicBezTo>
                    <a:cubicBezTo>
                      <a:pt x="271" y="317"/>
                      <a:pt x="262" y="308"/>
                      <a:pt x="253" y="310"/>
                    </a:cubicBezTo>
                    <a:lnTo>
                      <a:pt x="253" y="143"/>
                    </a:lnTo>
                    <a:close/>
                    <a:moveTo>
                      <a:pt x="214" y="313"/>
                    </a:moveTo>
                    <a:cubicBezTo>
                      <a:pt x="214" y="313"/>
                      <a:pt x="214" y="313"/>
                      <a:pt x="214" y="313"/>
                    </a:cubicBezTo>
                    <a:cubicBezTo>
                      <a:pt x="218" y="258"/>
                      <a:pt x="229" y="195"/>
                      <a:pt x="253" y="143"/>
                    </a:cubicBezTo>
                    <a:cubicBezTo>
                      <a:pt x="253" y="310"/>
                      <a:pt x="253" y="310"/>
                      <a:pt x="253" y="310"/>
                    </a:cubicBezTo>
                    <a:cubicBezTo>
                      <a:pt x="246" y="312"/>
                      <a:pt x="238" y="323"/>
                      <a:pt x="233" y="339"/>
                    </a:cubicBezTo>
                    <a:cubicBezTo>
                      <a:pt x="217" y="383"/>
                      <a:pt x="226" y="445"/>
                      <a:pt x="253" y="477"/>
                    </a:cubicBezTo>
                    <a:cubicBezTo>
                      <a:pt x="253" y="513"/>
                      <a:pt x="253" y="513"/>
                      <a:pt x="253" y="513"/>
                    </a:cubicBezTo>
                    <a:cubicBezTo>
                      <a:pt x="243" y="508"/>
                      <a:pt x="235" y="500"/>
                      <a:pt x="227" y="490"/>
                    </a:cubicBezTo>
                    <a:cubicBezTo>
                      <a:pt x="214" y="473"/>
                      <a:pt x="206" y="452"/>
                      <a:pt x="201" y="428"/>
                    </a:cubicBezTo>
                    <a:cubicBezTo>
                      <a:pt x="196" y="406"/>
                      <a:pt x="195" y="381"/>
                      <a:pt x="199" y="359"/>
                    </a:cubicBezTo>
                    <a:cubicBezTo>
                      <a:pt x="202" y="342"/>
                      <a:pt x="206" y="326"/>
                      <a:pt x="214" y="313"/>
                    </a:cubicBezTo>
                    <a:moveTo>
                      <a:pt x="253" y="1020"/>
                    </a:moveTo>
                    <a:cubicBezTo>
                      <a:pt x="35" y="1020"/>
                      <a:pt x="35" y="1020"/>
                      <a:pt x="35" y="1020"/>
                    </a:cubicBezTo>
                    <a:cubicBezTo>
                      <a:pt x="16" y="988"/>
                      <a:pt x="4" y="956"/>
                      <a:pt x="3" y="925"/>
                    </a:cubicBezTo>
                    <a:cubicBezTo>
                      <a:pt x="0" y="791"/>
                      <a:pt x="142" y="772"/>
                      <a:pt x="253" y="730"/>
                    </a:cubicBezTo>
                    <a:lnTo>
                      <a:pt x="253" y="102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id-ID" sz="3200" dirty="0"/>
              </a:p>
            </p:txBody>
          </p:sp>
          <p:sp>
            <p:nvSpPr>
              <p:cNvPr id="55" name="ïşlïdé"/>
              <p:cNvSpPr/>
              <p:nvPr/>
            </p:nvSpPr>
            <p:spPr bwMode="auto">
              <a:xfrm flipH="1">
                <a:off x="10283809" y="4821771"/>
                <a:ext cx="1241441" cy="1325029"/>
              </a:xfrm>
              <a:custGeom>
                <a:avLst/>
                <a:gdLst>
                  <a:gd name="T0" fmla="*/ 743 w 957"/>
                  <a:gd name="T1" fmla="*/ 313 h 1020"/>
                  <a:gd name="T2" fmla="*/ 756 w 957"/>
                  <a:gd name="T3" fmla="*/ 428 h 1020"/>
                  <a:gd name="T4" fmla="*/ 704 w 957"/>
                  <a:gd name="T5" fmla="*/ 513 h 1020"/>
                  <a:gd name="T6" fmla="*/ 724 w 957"/>
                  <a:gd name="T7" fmla="*/ 341 h 1020"/>
                  <a:gd name="T8" fmla="*/ 704 w 957"/>
                  <a:gd name="T9" fmla="*/ 152 h 1020"/>
                  <a:gd name="T10" fmla="*/ 953 w 957"/>
                  <a:gd name="T11" fmla="*/ 925 h 1020"/>
                  <a:gd name="T12" fmla="*/ 704 w 957"/>
                  <a:gd name="T13" fmla="*/ 1020 h 1020"/>
                  <a:gd name="T14" fmla="*/ 478 w 957"/>
                  <a:gd name="T15" fmla="*/ 16 h 1020"/>
                  <a:gd name="T16" fmla="*/ 704 w 957"/>
                  <a:gd name="T17" fmla="*/ 308 h 1020"/>
                  <a:gd name="T18" fmla="*/ 679 w 957"/>
                  <a:gd name="T19" fmla="*/ 494 h 1020"/>
                  <a:gd name="T20" fmla="*/ 704 w 957"/>
                  <a:gd name="T21" fmla="*/ 513 h 1020"/>
                  <a:gd name="T22" fmla="*/ 665 w 957"/>
                  <a:gd name="T23" fmla="*/ 566 h 1020"/>
                  <a:gd name="T24" fmla="*/ 684 w 957"/>
                  <a:gd name="T25" fmla="*/ 723 h 1020"/>
                  <a:gd name="T26" fmla="*/ 704 w 957"/>
                  <a:gd name="T27" fmla="*/ 1020 h 1020"/>
                  <a:gd name="T28" fmla="*/ 478 w 957"/>
                  <a:gd name="T29" fmla="*/ 984 h 1020"/>
                  <a:gd name="T30" fmla="*/ 493 w 957"/>
                  <a:gd name="T31" fmla="*/ 969 h 1020"/>
                  <a:gd name="T32" fmla="*/ 478 w 957"/>
                  <a:gd name="T33" fmla="*/ 955 h 1020"/>
                  <a:gd name="T34" fmla="*/ 480 w 957"/>
                  <a:gd name="T35" fmla="*/ 945 h 1020"/>
                  <a:gd name="T36" fmla="*/ 480 w 957"/>
                  <a:gd name="T37" fmla="*/ 916 h 1020"/>
                  <a:gd name="T38" fmla="*/ 478 w 957"/>
                  <a:gd name="T39" fmla="*/ 901 h 1020"/>
                  <a:gd name="T40" fmla="*/ 589 w 957"/>
                  <a:gd name="T41" fmla="*/ 663 h 1020"/>
                  <a:gd name="T42" fmla="*/ 479 w 957"/>
                  <a:gd name="T43" fmla="*/ 709 h 1020"/>
                  <a:gd name="T44" fmla="*/ 478 w 957"/>
                  <a:gd name="T45" fmla="*/ 613 h 1020"/>
                  <a:gd name="T46" fmla="*/ 519 w 957"/>
                  <a:gd name="T47" fmla="*/ 628 h 1020"/>
                  <a:gd name="T48" fmla="*/ 478 w 957"/>
                  <a:gd name="T49" fmla="*/ 512 h 1020"/>
                  <a:gd name="T50" fmla="*/ 587 w 957"/>
                  <a:gd name="T51" fmla="*/ 502 h 1020"/>
                  <a:gd name="T52" fmla="*/ 664 w 957"/>
                  <a:gd name="T53" fmla="*/ 319 h 1020"/>
                  <a:gd name="T54" fmla="*/ 478 w 957"/>
                  <a:gd name="T55" fmla="*/ 16 h 1020"/>
                  <a:gd name="T56" fmla="*/ 395 w 957"/>
                  <a:gd name="T57" fmla="*/ 35 h 1020"/>
                  <a:gd name="T58" fmla="*/ 478 w 957"/>
                  <a:gd name="T59" fmla="*/ 16 h 1020"/>
                  <a:gd name="T60" fmla="*/ 425 w 957"/>
                  <a:gd name="T61" fmla="*/ 204 h 1020"/>
                  <a:gd name="T62" fmla="*/ 294 w 957"/>
                  <a:gd name="T63" fmla="*/ 284 h 1020"/>
                  <a:gd name="T64" fmla="*/ 362 w 957"/>
                  <a:gd name="T65" fmla="*/ 506 h 1020"/>
                  <a:gd name="T66" fmla="*/ 477 w 957"/>
                  <a:gd name="T67" fmla="*/ 478 h 1020"/>
                  <a:gd name="T68" fmla="*/ 478 w 957"/>
                  <a:gd name="T69" fmla="*/ 512 h 1020"/>
                  <a:gd name="T70" fmla="*/ 438 w 957"/>
                  <a:gd name="T71" fmla="*/ 628 h 1020"/>
                  <a:gd name="T72" fmla="*/ 478 w 957"/>
                  <a:gd name="T73" fmla="*/ 709 h 1020"/>
                  <a:gd name="T74" fmla="*/ 370 w 957"/>
                  <a:gd name="T75" fmla="*/ 665 h 1020"/>
                  <a:gd name="T76" fmla="*/ 478 w 957"/>
                  <a:gd name="T77" fmla="*/ 901 h 1020"/>
                  <a:gd name="T78" fmla="*/ 478 w 957"/>
                  <a:gd name="T79" fmla="*/ 916 h 1020"/>
                  <a:gd name="T80" fmla="*/ 478 w 957"/>
                  <a:gd name="T81" fmla="*/ 945 h 1020"/>
                  <a:gd name="T82" fmla="*/ 466 w 957"/>
                  <a:gd name="T83" fmla="*/ 969 h 1020"/>
                  <a:gd name="T84" fmla="*/ 478 w 957"/>
                  <a:gd name="T85" fmla="*/ 1020 h 1020"/>
                  <a:gd name="T86" fmla="*/ 253 w 957"/>
                  <a:gd name="T87" fmla="*/ 730 h 1020"/>
                  <a:gd name="T88" fmla="*/ 342 w 957"/>
                  <a:gd name="T89" fmla="*/ 640 h 1020"/>
                  <a:gd name="T90" fmla="*/ 265 w 957"/>
                  <a:gd name="T91" fmla="*/ 519 h 1020"/>
                  <a:gd name="T92" fmla="*/ 253 w 957"/>
                  <a:gd name="T93" fmla="*/ 477 h 1020"/>
                  <a:gd name="T94" fmla="*/ 276 w 957"/>
                  <a:gd name="T95" fmla="*/ 341 h 1020"/>
                  <a:gd name="T96" fmla="*/ 253 w 957"/>
                  <a:gd name="T97" fmla="*/ 143 h 1020"/>
                  <a:gd name="T98" fmla="*/ 214 w 957"/>
                  <a:gd name="T99" fmla="*/ 313 h 1020"/>
                  <a:gd name="T100" fmla="*/ 253 w 957"/>
                  <a:gd name="T101" fmla="*/ 310 h 1020"/>
                  <a:gd name="T102" fmla="*/ 253 w 957"/>
                  <a:gd name="T103" fmla="*/ 477 h 1020"/>
                  <a:gd name="T104" fmla="*/ 227 w 957"/>
                  <a:gd name="T105" fmla="*/ 490 h 1020"/>
                  <a:gd name="T106" fmla="*/ 199 w 957"/>
                  <a:gd name="T107" fmla="*/ 359 h 1020"/>
                  <a:gd name="T108" fmla="*/ 253 w 957"/>
                  <a:gd name="T109" fmla="*/ 1020 h 1020"/>
                  <a:gd name="T110" fmla="*/ 3 w 957"/>
                  <a:gd name="T111" fmla="*/ 925 h 1020"/>
                  <a:gd name="T112" fmla="*/ 253 w 957"/>
                  <a:gd name="T113" fmla="*/ 102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57" h="1020">
                    <a:moveTo>
                      <a:pt x="704" y="152"/>
                    </a:moveTo>
                    <a:cubicBezTo>
                      <a:pt x="723" y="197"/>
                      <a:pt x="736" y="251"/>
                      <a:pt x="743" y="313"/>
                    </a:cubicBezTo>
                    <a:cubicBezTo>
                      <a:pt x="750" y="327"/>
                      <a:pt x="755" y="342"/>
                      <a:pt x="757" y="359"/>
                    </a:cubicBezTo>
                    <a:cubicBezTo>
                      <a:pt x="761" y="381"/>
                      <a:pt x="760" y="406"/>
                      <a:pt x="756" y="428"/>
                    </a:cubicBezTo>
                    <a:cubicBezTo>
                      <a:pt x="751" y="452"/>
                      <a:pt x="742" y="473"/>
                      <a:pt x="729" y="490"/>
                    </a:cubicBezTo>
                    <a:cubicBezTo>
                      <a:pt x="722" y="500"/>
                      <a:pt x="713" y="508"/>
                      <a:pt x="704" y="513"/>
                    </a:cubicBezTo>
                    <a:cubicBezTo>
                      <a:pt x="704" y="476"/>
                      <a:pt x="704" y="476"/>
                      <a:pt x="704" y="476"/>
                    </a:cubicBezTo>
                    <a:cubicBezTo>
                      <a:pt x="730" y="445"/>
                      <a:pt x="739" y="384"/>
                      <a:pt x="724" y="341"/>
                    </a:cubicBezTo>
                    <a:cubicBezTo>
                      <a:pt x="718" y="320"/>
                      <a:pt x="710" y="310"/>
                      <a:pt x="704" y="308"/>
                    </a:cubicBezTo>
                    <a:lnTo>
                      <a:pt x="704" y="152"/>
                    </a:lnTo>
                    <a:close/>
                    <a:moveTo>
                      <a:pt x="704" y="731"/>
                    </a:moveTo>
                    <a:cubicBezTo>
                      <a:pt x="815" y="772"/>
                      <a:pt x="957" y="791"/>
                      <a:pt x="953" y="925"/>
                    </a:cubicBezTo>
                    <a:cubicBezTo>
                      <a:pt x="952" y="956"/>
                      <a:pt x="940" y="988"/>
                      <a:pt x="921" y="1020"/>
                    </a:cubicBezTo>
                    <a:cubicBezTo>
                      <a:pt x="704" y="1020"/>
                      <a:pt x="704" y="1020"/>
                      <a:pt x="704" y="1020"/>
                    </a:cubicBezTo>
                    <a:lnTo>
                      <a:pt x="704" y="731"/>
                    </a:lnTo>
                    <a:close/>
                    <a:moveTo>
                      <a:pt x="478" y="16"/>
                    </a:moveTo>
                    <a:cubicBezTo>
                      <a:pt x="588" y="0"/>
                      <a:pt x="661" y="52"/>
                      <a:pt x="704" y="152"/>
                    </a:cubicBezTo>
                    <a:cubicBezTo>
                      <a:pt x="704" y="308"/>
                      <a:pt x="704" y="308"/>
                      <a:pt x="704" y="308"/>
                    </a:cubicBezTo>
                    <a:cubicBezTo>
                      <a:pt x="693" y="305"/>
                      <a:pt x="684" y="321"/>
                      <a:pt x="680" y="350"/>
                    </a:cubicBezTo>
                    <a:cubicBezTo>
                      <a:pt x="675" y="381"/>
                      <a:pt x="674" y="429"/>
                      <a:pt x="679" y="494"/>
                    </a:cubicBezTo>
                    <a:cubicBezTo>
                      <a:pt x="688" y="491"/>
                      <a:pt x="697" y="484"/>
                      <a:pt x="704" y="476"/>
                    </a:cubicBezTo>
                    <a:cubicBezTo>
                      <a:pt x="704" y="513"/>
                      <a:pt x="704" y="513"/>
                      <a:pt x="704" y="513"/>
                    </a:cubicBezTo>
                    <a:cubicBezTo>
                      <a:pt x="700" y="515"/>
                      <a:pt x="696" y="517"/>
                      <a:pt x="692" y="519"/>
                    </a:cubicBezTo>
                    <a:cubicBezTo>
                      <a:pt x="684" y="535"/>
                      <a:pt x="675" y="552"/>
                      <a:pt x="665" y="566"/>
                    </a:cubicBezTo>
                    <a:cubicBezTo>
                      <a:pt x="654" y="594"/>
                      <a:pt x="635" y="619"/>
                      <a:pt x="614" y="640"/>
                    </a:cubicBezTo>
                    <a:cubicBezTo>
                      <a:pt x="621" y="675"/>
                      <a:pt x="640" y="705"/>
                      <a:pt x="684" y="723"/>
                    </a:cubicBezTo>
                    <a:cubicBezTo>
                      <a:pt x="690" y="726"/>
                      <a:pt x="697" y="728"/>
                      <a:pt x="704" y="731"/>
                    </a:cubicBezTo>
                    <a:cubicBezTo>
                      <a:pt x="704" y="1020"/>
                      <a:pt x="704" y="1020"/>
                      <a:pt x="704" y="1020"/>
                    </a:cubicBezTo>
                    <a:cubicBezTo>
                      <a:pt x="478" y="1020"/>
                      <a:pt x="478" y="1020"/>
                      <a:pt x="478" y="1020"/>
                    </a:cubicBezTo>
                    <a:cubicBezTo>
                      <a:pt x="478" y="984"/>
                      <a:pt x="478" y="984"/>
                      <a:pt x="478" y="984"/>
                    </a:cubicBezTo>
                    <a:cubicBezTo>
                      <a:pt x="479" y="984"/>
                      <a:pt x="479" y="984"/>
                      <a:pt x="480" y="984"/>
                    </a:cubicBezTo>
                    <a:cubicBezTo>
                      <a:pt x="487" y="984"/>
                      <a:pt x="493" y="977"/>
                      <a:pt x="493" y="969"/>
                    </a:cubicBezTo>
                    <a:cubicBezTo>
                      <a:pt x="493" y="961"/>
                      <a:pt x="487" y="955"/>
                      <a:pt x="480" y="955"/>
                    </a:cubicBezTo>
                    <a:cubicBezTo>
                      <a:pt x="479" y="955"/>
                      <a:pt x="479" y="955"/>
                      <a:pt x="478" y="955"/>
                    </a:cubicBezTo>
                    <a:cubicBezTo>
                      <a:pt x="478" y="945"/>
                      <a:pt x="478" y="945"/>
                      <a:pt x="478" y="945"/>
                    </a:cubicBezTo>
                    <a:cubicBezTo>
                      <a:pt x="479" y="945"/>
                      <a:pt x="479" y="945"/>
                      <a:pt x="480" y="945"/>
                    </a:cubicBezTo>
                    <a:cubicBezTo>
                      <a:pt x="487" y="945"/>
                      <a:pt x="493" y="938"/>
                      <a:pt x="493" y="930"/>
                    </a:cubicBezTo>
                    <a:cubicBezTo>
                      <a:pt x="493" y="922"/>
                      <a:pt x="487" y="916"/>
                      <a:pt x="480" y="916"/>
                    </a:cubicBezTo>
                    <a:cubicBezTo>
                      <a:pt x="479" y="916"/>
                      <a:pt x="479" y="916"/>
                      <a:pt x="478" y="916"/>
                    </a:cubicBezTo>
                    <a:cubicBezTo>
                      <a:pt x="478" y="901"/>
                      <a:pt x="478" y="901"/>
                      <a:pt x="478" y="901"/>
                    </a:cubicBezTo>
                    <a:cubicBezTo>
                      <a:pt x="556" y="871"/>
                      <a:pt x="598" y="831"/>
                      <a:pt x="661" y="751"/>
                    </a:cubicBezTo>
                    <a:cubicBezTo>
                      <a:pt x="625" y="737"/>
                      <a:pt x="602" y="703"/>
                      <a:pt x="589" y="663"/>
                    </a:cubicBezTo>
                    <a:cubicBezTo>
                      <a:pt x="553" y="691"/>
                      <a:pt x="514" y="709"/>
                      <a:pt x="485" y="709"/>
                    </a:cubicBezTo>
                    <a:cubicBezTo>
                      <a:pt x="483" y="709"/>
                      <a:pt x="481" y="709"/>
                      <a:pt x="479" y="709"/>
                    </a:cubicBezTo>
                    <a:cubicBezTo>
                      <a:pt x="478" y="709"/>
                      <a:pt x="478" y="709"/>
                      <a:pt x="478" y="709"/>
                    </a:cubicBezTo>
                    <a:cubicBezTo>
                      <a:pt x="478" y="613"/>
                      <a:pt x="478" y="613"/>
                      <a:pt x="478" y="613"/>
                    </a:cubicBezTo>
                    <a:cubicBezTo>
                      <a:pt x="479" y="613"/>
                      <a:pt x="479" y="613"/>
                      <a:pt x="479" y="613"/>
                    </a:cubicBezTo>
                    <a:cubicBezTo>
                      <a:pt x="493" y="613"/>
                      <a:pt x="503" y="634"/>
                      <a:pt x="519" y="628"/>
                    </a:cubicBezTo>
                    <a:cubicBezTo>
                      <a:pt x="555" y="615"/>
                      <a:pt x="571" y="591"/>
                      <a:pt x="571" y="565"/>
                    </a:cubicBezTo>
                    <a:cubicBezTo>
                      <a:pt x="571" y="529"/>
                      <a:pt x="525" y="512"/>
                      <a:pt x="478" y="512"/>
                    </a:cubicBezTo>
                    <a:cubicBezTo>
                      <a:pt x="478" y="478"/>
                      <a:pt x="478" y="478"/>
                      <a:pt x="478" y="478"/>
                    </a:cubicBezTo>
                    <a:cubicBezTo>
                      <a:pt x="531" y="470"/>
                      <a:pt x="566" y="485"/>
                      <a:pt x="587" y="502"/>
                    </a:cubicBezTo>
                    <a:cubicBezTo>
                      <a:pt x="588" y="503"/>
                      <a:pt x="590" y="504"/>
                      <a:pt x="591" y="506"/>
                    </a:cubicBezTo>
                    <a:cubicBezTo>
                      <a:pt x="644" y="538"/>
                      <a:pt x="663" y="405"/>
                      <a:pt x="664" y="319"/>
                    </a:cubicBezTo>
                    <a:cubicBezTo>
                      <a:pt x="580" y="314"/>
                      <a:pt x="531" y="271"/>
                      <a:pt x="478" y="235"/>
                    </a:cubicBezTo>
                    <a:lnTo>
                      <a:pt x="478" y="16"/>
                    </a:lnTo>
                    <a:close/>
                    <a:moveTo>
                      <a:pt x="253" y="143"/>
                    </a:moveTo>
                    <a:cubicBezTo>
                      <a:pt x="281" y="83"/>
                      <a:pt x="325" y="38"/>
                      <a:pt x="395" y="35"/>
                    </a:cubicBezTo>
                    <a:cubicBezTo>
                      <a:pt x="408" y="31"/>
                      <a:pt x="422" y="27"/>
                      <a:pt x="437" y="25"/>
                    </a:cubicBezTo>
                    <a:cubicBezTo>
                      <a:pt x="451" y="21"/>
                      <a:pt x="465" y="18"/>
                      <a:pt x="478" y="16"/>
                    </a:cubicBezTo>
                    <a:cubicBezTo>
                      <a:pt x="478" y="235"/>
                      <a:pt x="478" y="235"/>
                      <a:pt x="478" y="235"/>
                    </a:cubicBezTo>
                    <a:cubicBezTo>
                      <a:pt x="461" y="223"/>
                      <a:pt x="444" y="212"/>
                      <a:pt x="425" y="204"/>
                    </a:cubicBezTo>
                    <a:cubicBezTo>
                      <a:pt x="378" y="183"/>
                      <a:pt x="333" y="179"/>
                      <a:pt x="316" y="207"/>
                    </a:cubicBezTo>
                    <a:cubicBezTo>
                      <a:pt x="303" y="228"/>
                      <a:pt x="296" y="254"/>
                      <a:pt x="294" y="284"/>
                    </a:cubicBezTo>
                    <a:cubicBezTo>
                      <a:pt x="294" y="285"/>
                      <a:pt x="294" y="287"/>
                      <a:pt x="294" y="289"/>
                    </a:cubicBezTo>
                    <a:cubicBezTo>
                      <a:pt x="290" y="370"/>
                      <a:pt x="303" y="542"/>
                      <a:pt x="362" y="506"/>
                    </a:cubicBezTo>
                    <a:cubicBezTo>
                      <a:pt x="364" y="504"/>
                      <a:pt x="365" y="503"/>
                      <a:pt x="367" y="502"/>
                    </a:cubicBezTo>
                    <a:cubicBezTo>
                      <a:pt x="388" y="485"/>
                      <a:pt x="423" y="469"/>
                      <a:pt x="477" y="478"/>
                    </a:cubicBezTo>
                    <a:cubicBezTo>
                      <a:pt x="478" y="478"/>
                      <a:pt x="478" y="478"/>
                      <a:pt x="478" y="478"/>
                    </a:cubicBezTo>
                    <a:cubicBezTo>
                      <a:pt x="478" y="512"/>
                      <a:pt x="478" y="512"/>
                      <a:pt x="478" y="512"/>
                    </a:cubicBezTo>
                    <a:cubicBezTo>
                      <a:pt x="432" y="512"/>
                      <a:pt x="384" y="529"/>
                      <a:pt x="382" y="561"/>
                    </a:cubicBezTo>
                    <a:cubicBezTo>
                      <a:pt x="380" y="588"/>
                      <a:pt x="400" y="615"/>
                      <a:pt x="438" y="628"/>
                    </a:cubicBezTo>
                    <a:cubicBezTo>
                      <a:pt x="454" y="634"/>
                      <a:pt x="464" y="613"/>
                      <a:pt x="478" y="613"/>
                    </a:cubicBezTo>
                    <a:cubicBezTo>
                      <a:pt x="478" y="709"/>
                      <a:pt x="478" y="709"/>
                      <a:pt x="478" y="709"/>
                    </a:cubicBezTo>
                    <a:cubicBezTo>
                      <a:pt x="477" y="709"/>
                      <a:pt x="475" y="709"/>
                      <a:pt x="472" y="709"/>
                    </a:cubicBezTo>
                    <a:cubicBezTo>
                      <a:pt x="444" y="709"/>
                      <a:pt x="405" y="692"/>
                      <a:pt x="370" y="665"/>
                    </a:cubicBezTo>
                    <a:cubicBezTo>
                      <a:pt x="357" y="704"/>
                      <a:pt x="334" y="737"/>
                      <a:pt x="298" y="751"/>
                    </a:cubicBezTo>
                    <a:cubicBezTo>
                      <a:pt x="358" y="841"/>
                      <a:pt x="407" y="878"/>
                      <a:pt x="478" y="901"/>
                    </a:cubicBezTo>
                    <a:cubicBezTo>
                      <a:pt x="478" y="901"/>
                      <a:pt x="478" y="901"/>
                      <a:pt x="478" y="901"/>
                    </a:cubicBezTo>
                    <a:cubicBezTo>
                      <a:pt x="478" y="916"/>
                      <a:pt x="478" y="916"/>
                      <a:pt x="478" y="916"/>
                    </a:cubicBezTo>
                    <a:cubicBezTo>
                      <a:pt x="471" y="916"/>
                      <a:pt x="466" y="923"/>
                      <a:pt x="466" y="930"/>
                    </a:cubicBezTo>
                    <a:cubicBezTo>
                      <a:pt x="466" y="938"/>
                      <a:pt x="471" y="944"/>
                      <a:pt x="478" y="945"/>
                    </a:cubicBezTo>
                    <a:cubicBezTo>
                      <a:pt x="478" y="955"/>
                      <a:pt x="478" y="955"/>
                      <a:pt x="478" y="955"/>
                    </a:cubicBezTo>
                    <a:cubicBezTo>
                      <a:pt x="471" y="956"/>
                      <a:pt x="466" y="962"/>
                      <a:pt x="466" y="969"/>
                    </a:cubicBezTo>
                    <a:cubicBezTo>
                      <a:pt x="466" y="977"/>
                      <a:pt x="471" y="983"/>
                      <a:pt x="478" y="984"/>
                    </a:cubicBezTo>
                    <a:cubicBezTo>
                      <a:pt x="478" y="1020"/>
                      <a:pt x="478" y="1020"/>
                      <a:pt x="478" y="1020"/>
                    </a:cubicBezTo>
                    <a:cubicBezTo>
                      <a:pt x="253" y="1020"/>
                      <a:pt x="253" y="1020"/>
                      <a:pt x="253" y="1020"/>
                    </a:cubicBezTo>
                    <a:cubicBezTo>
                      <a:pt x="253" y="730"/>
                      <a:pt x="253" y="730"/>
                      <a:pt x="253" y="730"/>
                    </a:cubicBezTo>
                    <a:cubicBezTo>
                      <a:pt x="260" y="728"/>
                      <a:pt x="266" y="726"/>
                      <a:pt x="272" y="723"/>
                    </a:cubicBezTo>
                    <a:cubicBezTo>
                      <a:pt x="317" y="704"/>
                      <a:pt x="336" y="675"/>
                      <a:pt x="342" y="640"/>
                    </a:cubicBezTo>
                    <a:cubicBezTo>
                      <a:pt x="322" y="619"/>
                      <a:pt x="304" y="595"/>
                      <a:pt x="293" y="569"/>
                    </a:cubicBezTo>
                    <a:cubicBezTo>
                      <a:pt x="282" y="554"/>
                      <a:pt x="273" y="537"/>
                      <a:pt x="265" y="519"/>
                    </a:cubicBezTo>
                    <a:cubicBezTo>
                      <a:pt x="261" y="517"/>
                      <a:pt x="257" y="516"/>
                      <a:pt x="253" y="513"/>
                    </a:cubicBezTo>
                    <a:cubicBezTo>
                      <a:pt x="253" y="477"/>
                      <a:pt x="253" y="477"/>
                      <a:pt x="253" y="477"/>
                    </a:cubicBezTo>
                    <a:cubicBezTo>
                      <a:pt x="260" y="485"/>
                      <a:pt x="269" y="491"/>
                      <a:pt x="278" y="494"/>
                    </a:cubicBezTo>
                    <a:cubicBezTo>
                      <a:pt x="283" y="431"/>
                      <a:pt x="283" y="374"/>
                      <a:pt x="276" y="341"/>
                    </a:cubicBezTo>
                    <a:cubicBezTo>
                      <a:pt x="271" y="317"/>
                      <a:pt x="262" y="308"/>
                      <a:pt x="253" y="310"/>
                    </a:cubicBezTo>
                    <a:lnTo>
                      <a:pt x="253" y="143"/>
                    </a:lnTo>
                    <a:close/>
                    <a:moveTo>
                      <a:pt x="214" y="313"/>
                    </a:moveTo>
                    <a:cubicBezTo>
                      <a:pt x="214" y="313"/>
                      <a:pt x="214" y="313"/>
                      <a:pt x="214" y="313"/>
                    </a:cubicBezTo>
                    <a:cubicBezTo>
                      <a:pt x="218" y="258"/>
                      <a:pt x="229" y="195"/>
                      <a:pt x="253" y="143"/>
                    </a:cubicBezTo>
                    <a:cubicBezTo>
                      <a:pt x="253" y="310"/>
                      <a:pt x="253" y="310"/>
                      <a:pt x="253" y="310"/>
                    </a:cubicBezTo>
                    <a:cubicBezTo>
                      <a:pt x="246" y="312"/>
                      <a:pt x="238" y="323"/>
                      <a:pt x="233" y="339"/>
                    </a:cubicBezTo>
                    <a:cubicBezTo>
                      <a:pt x="217" y="383"/>
                      <a:pt x="226" y="445"/>
                      <a:pt x="253" y="477"/>
                    </a:cubicBezTo>
                    <a:cubicBezTo>
                      <a:pt x="253" y="513"/>
                      <a:pt x="253" y="513"/>
                      <a:pt x="253" y="513"/>
                    </a:cubicBezTo>
                    <a:cubicBezTo>
                      <a:pt x="243" y="508"/>
                      <a:pt x="235" y="500"/>
                      <a:pt x="227" y="490"/>
                    </a:cubicBezTo>
                    <a:cubicBezTo>
                      <a:pt x="214" y="473"/>
                      <a:pt x="206" y="452"/>
                      <a:pt x="201" y="428"/>
                    </a:cubicBezTo>
                    <a:cubicBezTo>
                      <a:pt x="196" y="406"/>
                      <a:pt x="195" y="381"/>
                      <a:pt x="199" y="359"/>
                    </a:cubicBezTo>
                    <a:cubicBezTo>
                      <a:pt x="202" y="342"/>
                      <a:pt x="206" y="326"/>
                      <a:pt x="214" y="313"/>
                    </a:cubicBezTo>
                    <a:moveTo>
                      <a:pt x="253" y="1020"/>
                    </a:moveTo>
                    <a:cubicBezTo>
                      <a:pt x="35" y="1020"/>
                      <a:pt x="35" y="1020"/>
                      <a:pt x="35" y="1020"/>
                    </a:cubicBezTo>
                    <a:cubicBezTo>
                      <a:pt x="16" y="988"/>
                      <a:pt x="4" y="956"/>
                      <a:pt x="3" y="925"/>
                    </a:cubicBezTo>
                    <a:cubicBezTo>
                      <a:pt x="0" y="791"/>
                      <a:pt x="142" y="772"/>
                      <a:pt x="253" y="730"/>
                    </a:cubicBezTo>
                    <a:lnTo>
                      <a:pt x="253" y="102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id-ID" sz="3200" dirty="0"/>
              </a:p>
            </p:txBody>
          </p:sp>
        </p:grpSp>
        <p:grpSp>
          <p:nvGrpSpPr>
            <p:cNvPr id="28" name="íśḷíḑé"/>
            <p:cNvGrpSpPr/>
            <p:nvPr/>
          </p:nvGrpSpPr>
          <p:grpSpPr>
            <a:xfrm>
              <a:off x="673100" y="3272031"/>
              <a:ext cx="2248833" cy="1152525"/>
              <a:chOff x="673100" y="3185246"/>
              <a:chExt cx="2248835" cy="1152525"/>
            </a:xfrm>
          </p:grpSpPr>
          <p:sp>
            <p:nvSpPr>
              <p:cNvPr id="43" name="işḻíḓé">
                <a:extLst>
                  <a:ext uri="{FF2B5EF4-FFF2-40B4-BE49-F238E27FC236}">
                    <a16:creationId xmlns="" xmlns:a16="http://schemas.microsoft.com/office/drawing/2014/main" id="{FEE17612-1FBF-4C44-97BE-F40296C4D8E0}"/>
                  </a:ext>
                </a:extLst>
              </p:cNvPr>
              <p:cNvSpPr txBox="1"/>
              <p:nvPr/>
            </p:nvSpPr>
            <p:spPr>
              <a:xfrm>
                <a:off x="673100" y="3525372"/>
                <a:ext cx="2248835" cy="812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05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050" dirty="0"/>
                  <a:t>…...</a:t>
                </a:r>
              </a:p>
            </p:txBody>
          </p:sp>
          <p:sp>
            <p:nvSpPr>
              <p:cNvPr id="44" name="îŝľïḋé">
                <a:extLst>
                  <a:ext uri="{FF2B5EF4-FFF2-40B4-BE49-F238E27FC236}">
                    <a16:creationId xmlns="" xmlns:a16="http://schemas.microsoft.com/office/drawing/2014/main" id="{33F60DCC-6C87-4CBA-91FC-1B22B49BC6C3}"/>
                  </a:ext>
                </a:extLst>
              </p:cNvPr>
              <p:cNvSpPr/>
              <p:nvPr/>
            </p:nvSpPr>
            <p:spPr>
              <a:xfrm>
                <a:off x="673100" y="3185246"/>
                <a:ext cx="2248835" cy="34012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29" name="iṧlíde"/>
            <p:cNvGrpSpPr/>
            <p:nvPr/>
          </p:nvGrpSpPr>
          <p:grpSpPr>
            <a:xfrm>
              <a:off x="2822342" y="3272031"/>
              <a:ext cx="2248833" cy="1152525"/>
              <a:chOff x="2822341" y="3185246"/>
              <a:chExt cx="2248835" cy="1152525"/>
            </a:xfrm>
          </p:grpSpPr>
          <p:sp>
            <p:nvSpPr>
              <p:cNvPr id="41" name="íŝļídê">
                <a:extLst>
                  <a:ext uri="{FF2B5EF4-FFF2-40B4-BE49-F238E27FC236}">
                    <a16:creationId xmlns="" xmlns:a16="http://schemas.microsoft.com/office/drawing/2014/main" id="{C8E811C9-A3E7-4396-B4E0-B8035BCC9BF6}"/>
                  </a:ext>
                </a:extLst>
              </p:cNvPr>
              <p:cNvSpPr txBox="1"/>
              <p:nvPr/>
            </p:nvSpPr>
            <p:spPr>
              <a:xfrm>
                <a:off x="2822341" y="3525372"/>
                <a:ext cx="2248835" cy="812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05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050" dirty="0"/>
                  <a:t>…...</a:t>
                </a:r>
              </a:p>
            </p:txBody>
          </p:sp>
          <p:sp>
            <p:nvSpPr>
              <p:cNvPr id="42" name="ïs1idè">
                <a:extLst>
                  <a:ext uri="{FF2B5EF4-FFF2-40B4-BE49-F238E27FC236}">
                    <a16:creationId xmlns="" xmlns:a16="http://schemas.microsoft.com/office/drawing/2014/main" id="{AB91837D-F06D-416A-A8B0-71AC4C495CF7}"/>
                  </a:ext>
                </a:extLst>
              </p:cNvPr>
              <p:cNvSpPr/>
              <p:nvPr/>
            </p:nvSpPr>
            <p:spPr>
              <a:xfrm>
                <a:off x="2822341" y="3185246"/>
                <a:ext cx="2248835" cy="34012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30" name="ïṡlïḋè"/>
            <p:cNvGrpSpPr/>
            <p:nvPr/>
          </p:nvGrpSpPr>
          <p:grpSpPr>
            <a:xfrm>
              <a:off x="7120826" y="3272031"/>
              <a:ext cx="2248833" cy="1152525"/>
              <a:chOff x="7120823" y="3185246"/>
              <a:chExt cx="2248835" cy="1152525"/>
            </a:xfrm>
          </p:grpSpPr>
          <p:sp>
            <p:nvSpPr>
              <p:cNvPr id="39" name="îṣ1íḑê">
                <a:extLst>
                  <a:ext uri="{FF2B5EF4-FFF2-40B4-BE49-F238E27FC236}">
                    <a16:creationId xmlns="" xmlns:a16="http://schemas.microsoft.com/office/drawing/2014/main" id="{FD5B7CBD-EA5B-46FA-9126-96BFA452782C}"/>
                  </a:ext>
                </a:extLst>
              </p:cNvPr>
              <p:cNvSpPr txBox="1"/>
              <p:nvPr/>
            </p:nvSpPr>
            <p:spPr>
              <a:xfrm>
                <a:off x="7120823" y="3525372"/>
                <a:ext cx="2248835" cy="812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05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050" dirty="0"/>
                  <a:t>…...</a:t>
                </a:r>
              </a:p>
            </p:txBody>
          </p:sp>
          <p:sp>
            <p:nvSpPr>
              <p:cNvPr id="40" name="îśḷïḍè">
                <a:extLst>
                  <a:ext uri="{FF2B5EF4-FFF2-40B4-BE49-F238E27FC236}">
                    <a16:creationId xmlns="" xmlns:a16="http://schemas.microsoft.com/office/drawing/2014/main" id="{BEB74184-EA2B-4EA7-B94C-44C890DC9BAC}"/>
                  </a:ext>
                </a:extLst>
              </p:cNvPr>
              <p:cNvSpPr/>
              <p:nvPr/>
            </p:nvSpPr>
            <p:spPr>
              <a:xfrm>
                <a:off x="7120823" y="3185246"/>
                <a:ext cx="2248835" cy="34012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31" name="íṩḷîḋe"/>
            <p:cNvGrpSpPr/>
            <p:nvPr/>
          </p:nvGrpSpPr>
          <p:grpSpPr>
            <a:xfrm>
              <a:off x="9270067" y="3272031"/>
              <a:ext cx="2248833" cy="1152525"/>
              <a:chOff x="9270065" y="3185246"/>
              <a:chExt cx="2248835" cy="1152525"/>
            </a:xfrm>
          </p:grpSpPr>
          <p:sp>
            <p:nvSpPr>
              <p:cNvPr id="37" name="iṣļîḋê">
                <a:extLst>
                  <a:ext uri="{FF2B5EF4-FFF2-40B4-BE49-F238E27FC236}">
                    <a16:creationId xmlns="" xmlns:a16="http://schemas.microsoft.com/office/drawing/2014/main" id="{D733544A-1593-4886-BB12-E2047ED79A8E}"/>
                  </a:ext>
                </a:extLst>
              </p:cNvPr>
              <p:cNvSpPr txBox="1"/>
              <p:nvPr/>
            </p:nvSpPr>
            <p:spPr>
              <a:xfrm>
                <a:off x="9270065" y="3525372"/>
                <a:ext cx="2248835" cy="812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05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050" dirty="0"/>
                  <a:t>…...</a:t>
                </a:r>
              </a:p>
            </p:txBody>
          </p:sp>
          <p:sp>
            <p:nvSpPr>
              <p:cNvPr id="38" name="îṡ1ïḍê">
                <a:extLst>
                  <a:ext uri="{FF2B5EF4-FFF2-40B4-BE49-F238E27FC236}">
                    <a16:creationId xmlns="" xmlns:a16="http://schemas.microsoft.com/office/drawing/2014/main" id="{F57A4253-A8C8-43B0-8EE2-0984895C392B}"/>
                  </a:ext>
                </a:extLst>
              </p:cNvPr>
              <p:cNvSpPr/>
              <p:nvPr/>
            </p:nvSpPr>
            <p:spPr>
              <a:xfrm>
                <a:off x="9270065" y="3185246"/>
                <a:ext cx="2248835" cy="34012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32" name="îS1iďe"/>
            <p:cNvGrpSpPr/>
            <p:nvPr/>
          </p:nvGrpSpPr>
          <p:grpSpPr>
            <a:xfrm>
              <a:off x="4971584" y="2601609"/>
              <a:ext cx="2248833" cy="1152525"/>
              <a:chOff x="4971582" y="2647950"/>
              <a:chExt cx="2248835" cy="1152525"/>
            </a:xfrm>
          </p:grpSpPr>
          <p:sp>
            <p:nvSpPr>
              <p:cNvPr id="35" name="íśḻiďe">
                <a:extLst>
                  <a:ext uri="{FF2B5EF4-FFF2-40B4-BE49-F238E27FC236}">
                    <a16:creationId xmlns="" xmlns:a16="http://schemas.microsoft.com/office/drawing/2014/main" id="{C8E811C9-A3E7-4396-B4E0-B8035BCC9BF6}"/>
                  </a:ext>
                </a:extLst>
              </p:cNvPr>
              <p:cNvSpPr txBox="1"/>
              <p:nvPr/>
            </p:nvSpPr>
            <p:spPr>
              <a:xfrm>
                <a:off x="4971582" y="2988076"/>
                <a:ext cx="2248835" cy="812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05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050" dirty="0"/>
                  <a:t>…...</a:t>
                </a:r>
              </a:p>
            </p:txBody>
          </p:sp>
          <p:sp>
            <p:nvSpPr>
              <p:cNvPr id="36" name="îSḻîďe">
                <a:extLst>
                  <a:ext uri="{FF2B5EF4-FFF2-40B4-BE49-F238E27FC236}">
                    <a16:creationId xmlns="" xmlns:a16="http://schemas.microsoft.com/office/drawing/2014/main" id="{AB91837D-F06D-416A-A8B0-71AC4C495CF7}"/>
                  </a:ext>
                </a:extLst>
              </p:cNvPr>
              <p:cNvSpPr/>
              <p:nvPr/>
            </p:nvSpPr>
            <p:spPr>
              <a:xfrm>
                <a:off x="4971582" y="2647950"/>
                <a:ext cx="2248835" cy="34012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sp>
          <p:nvSpPr>
            <p:cNvPr id="33" name="îslîḋê">
              <a:extLst>
                <a:ext uri="{FF2B5EF4-FFF2-40B4-BE49-F238E27FC236}">
                  <a16:creationId xmlns="" xmlns:a16="http://schemas.microsoft.com/office/drawing/2014/main" id="{64DC2847-DA63-4AF3-B015-B0D0DC7F9B4A}"/>
                </a:ext>
              </a:extLst>
            </p:cNvPr>
            <p:cNvSpPr txBox="1"/>
            <p:nvPr/>
          </p:nvSpPr>
          <p:spPr>
            <a:xfrm>
              <a:off x="3316233" y="1392929"/>
              <a:ext cx="555953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400" i="1" dirty="0"/>
                <a:t>Unified fonts make reading more fluent.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071175" y="1880388"/>
              <a:ext cx="2049651" cy="0"/>
            </a:xfrm>
            <a:prstGeom prst="line">
              <a:avLst/>
            </a:prstGeom>
            <a:ln w="190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8379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=""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=""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="" xmlns:a16="http://schemas.microsoft.com/office/drawing/2014/main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8000" dirty="0"/>
              <a:t>Thanks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4D6D7B5A-DADF-4C89-9CA8-C69351B1CE64}"/>
              </a:ext>
            </a:extLst>
          </p:cNvPr>
          <p:cNvGrpSpPr/>
          <p:nvPr/>
        </p:nvGrpSpPr>
        <p:grpSpPr>
          <a:xfrm flipV="1">
            <a:off x="-729773" y="2184399"/>
            <a:ext cx="10214181" cy="6026553"/>
            <a:chOff x="-950840" y="-1734373"/>
            <a:chExt cx="13163073" cy="7766453"/>
          </a:xfrm>
        </p:grpSpPr>
        <p:sp>
          <p:nvSpPr>
            <p:cNvPr id="9" name="任意多边形: 形状 4">
              <a:extLst>
                <a:ext uri="{FF2B5EF4-FFF2-40B4-BE49-F238E27FC236}">
                  <a16:creationId xmlns="" xmlns:a16="http://schemas.microsoft.com/office/drawing/2014/main" id="{04F45C59-029F-4963-9255-B26C3543F119}"/>
                </a:ext>
              </a:extLst>
            </p:cNvPr>
            <p:cNvSpPr/>
            <p:nvPr userDrawn="1"/>
          </p:nvSpPr>
          <p:spPr>
            <a:xfrm rot="19982401" flipV="1">
              <a:off x="-453018" y="1982445"/>
              <a:ext cx="1166814" cy="1586082"/>
            </a:xfrm>
            <a:custGeom>
              <a:avLst/>
              <a:gdLst>
                <a:gd name="connsiteX0" fmla="*/ 1166814 w 1166814"/>
                <a:gd name="connsiteY0" fmla="*/ 1586082 h 1586082"/>
                <a:gd name="connsiteX1" fmla="*/ 0 w 1166814"/>
                <a:gd name="connsiteY1" fmla="*/ 0 h 1586082"/>
                <a:gd name="connsiteX2" fmla="*/ 806754 w 1166814"/>
                <a:gd name="connsiteY2" fmla="*/ 1586082 h 1586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6814" h="1586082">
                  <a:moveTo>
                    <a:pt x="1166814" y="1586082"/>
                  </a:moveTo>
                  <a:lnTo>
                    <a:pt x="0" y="0"/>
                  </a:lnTo>
                  <a:lnTo>
                    <a:pt x="806754" y="158608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6">
              <a:extLst>
                <a:ext uri="{FF2B5EF4-FFF2-40B4-BE49-F238E27FC236}">
                  <a16:creationId xmlns="" xmlns:a16="http://schemas.microsoft.com/office/drawing/2014/main" id="{5E1B1545-590E-48CF-8608-A5539DAD8732}"/>
                </a:ext>
              </a:extLst>
            </p:cNvPr>
            <p:cNvSpPr/>
            <p:nvPr userDrawn="1"/>
          </p:nvSpPr>
          <p:spPr>
            <a:xfrm rot="19982401">
              <a:off x="-567360" y="4104233"/>
              <a:ext cx="2398828" cy="1927847"/>
            </a:xfrm>
            <a:custGeom>
              <a:avLst/>
              <a:gdLst>
                <a:gd name="connsiteX0" fmla="*/ 980592 w 2398828"/>
                <a:gd name="connsiteY0" fmla="*/ 0 h 1927847"/>
                <a:gd name="connsiteX1" fmla="*/ 2398828 w 2398828"/>
                <a:gd name="connsiteY1" fmla="*/ 1927847 h 1927847"/>
                <a:gd name="connsiteX2" fmla="*/ 0 w 2398828"/>
                <a:gd name="connsiteY2" fmla="*/ 1927847 h 192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98828" h="1927847">
                  <a:moveTo>
                    <a:pt x="980592" y="0"/>
                  </a:moveTo>
                  <a:lnTo>
                    <a:pt x="2398828" y="1927847"/>
                  </a:lnTo>
                  <a:lnTo>
                    <a:pt x="0" y="192784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7">
              <a:extLst>
                <a:ext uri="{FF2B5EF4-FFF2-40B4-BE49-F238E27FC236}">
                  <a16:creationId xmlns="" xmlns:a16="http://schemas.microsoft.com/office/drawing/2014/main" id="{B12171A8-BCF2-473E-8EE6-E785C4499CB8}"/>
                </a:ext>
              </a:extLst>
            </p:cNvPr>
            <p:cNvSpPr/>
            <p:nvPr userDrawn="1"/>
          </p:nvSpPr>
          <p:spPr>
            <a:xfrm rot="19982401">
              <a:off x="-94806" y="1608873"/>
              <a:ext cx="273682" cy="219948"/>
            </a:xfrm>
            <a:custGeom>
              <a:avLst/>
              <a:gdLst>
                <a:gd name="connsiteX0" fmla="*/ 111875 w 273682"/>
                <a:gd name="connsiteY0" fmla="*/ 0 h 219948"/>
                <a:gd name="connsiteX1" fmla="*/ 273682 w 273682"/>
                <a:gd name="connsiteY1" fmla="*/ 219948 h 219948"/>
                <a:gd name="connsiteX2" fmla="*/ 0 w 273682"/>
                <a:gd name="connsiteY2" fmla="*/ 219948 h 21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82" h="219948">
                  <a:moveTo>
                    <a:pt x="111875" y="0"/>
                  </a:moveTo>
                  <a:lnTo>
                    <a:pt x="273682" y="219948"/>
                  </a:lnTo>
                  <a:lnTo>
                    <a:pt x="0" y="21994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8">
              <a:extLst>
                <a:ext uri="{FF2B5EF4-FFF2-40B4-BE49-F238E27FC236}">
                  <a16:creationId xmlns="" xmlns:a16="http://schemas.microsoft.com/office/drawing/2014/main" id="{15C0DBD3-69E1-4AF9-811E-2EF7B624D3D7}"/>
                </a:ext>
              </a:extLst>
            </p:cNvPr>
            <p:cNvSpPr/>
            <p:nvPr userDrawn="1"/>
          </p:nvSpPr>
          <p:spPr>
            <a:xfrm rot="19982401" flipV="1">
              <a:off x="-331882" y="-69947"/>
              <a:ext cx="1289681" cy="1711085"/>
            </a:xfrm>
            <a:custGeom>
              <a:avLst/>
              <a:gdLst>
                <a:gd name="connsiteX0" fmla="*/ 1289681 w 1289681"/>
                <a:gd name="connsiteY0" fmla="*/ 1408680 h 1711085"/>
                <a:gd name="connsiteX1" fmla="*/ 253374 w 1289681"/>
                <a:gd name="connsiteY1" fmla="*/ 0 h 1711085"/>
                <a:gd name="connsiteX2" fmla="*/ 0 w 1289681"/>
                <a:gd name="connsiteY2" fmla="*/ 344418 h 1711085"/>
                <a:gd name="connsiteX3" fmla="*/ 695151 w 1289681"/>
                <a:gd name="connsiteY3" fmla="*/ 1711085 h 1711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81" h="1711085">
                  <a:moveTo>
                    <a:pt x="1289681" y="1408680"/>
                  </a:moveTo>
                  <a:lnTo>
                    <a:pt x="253374" y="0"/>
                  </a:lnTo>
                  <a:lnTo>
                    <a:pt x="0" y="344418"/>
                  </a:lnTo>
                  <a:lnTo>
                    <a:pt x="695151" y="171108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9">
              <a:extLst>
                <a:ext uri="{FF2B5EF4-FFF2-40B4-BE49-F238E27FC236}">
                  <a16:creationId xmlns="" xmlns:a16="http://schemas.microsoft.com/office/drawing/2014/main" id="{A240808A-7748-4974-B7BF-E44D5DB4D770}"/>
                </a:ext>
              </a:extLst>
            </p:cNvPr>
            <p:cNvSpPr/>
            <p:nvPr userDrawn="1"/>
          </p:nvSpPr>
          <p:spPr>
            <a:xfrm rot="19982401">
              <a:off x="3157913" y="-68297"/>
              <a:ext cx="444198" cy="164417"/>
            </a:xfrm>
            <a:custGeom>
              <a:avLst/>
              <a:gdLst>
                <a:gd name="connsiteX0" fmla="*/ 120955 w 444198"/>
                <a:gd name="connsiteY0" fmla="*/ 0 h 164417"/>
                <a:gd name="connsiteX1" fmla="*/ 444198 w 444198"/>
                <a:gd name="connsiteY1" fmla="*/ 164417 h 164417"/>
                <a:gd name="connsiteX2" fmla="*/ 0 w 444198"/>
                <a:gd name="connsiteY2" fmla="*/ 164417 h 16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4198" h="164417">
                  <a:moveTo>
                    <a:pt x="120955" y="0"/>
                  </a:moveTo>
                  <a:lnTo>
                    <a:pt x="444198" y="164417"/>
                  </a:lnTo>
                  <a:lnTo>
                    <a:pt x="0" y="16441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0">
              <a:extLst>
                <a:ext uri="{FF2B5EF4-FFF2-40B4-BE49-F238E27FC236}">
                  <a16:creationId xmlns="" xmlns:a16="http://schemas.microsoft.com/office/drawing/2014/main" id="{60E99F45-2608-4BBE-9CB7-F29838A327BB}"/>
                </a:ext>
              </a:extLst>
            </p:cNvPr>
            <p:cNvSpPr/>
            <p:nvPr userDrawn="1"/>
          </p:nvSpPr>
          <p:spPr>
            <a:xfrm rot="19982401" flipV="1">
              <a:off x="2639069" y="-164917"/>
              <a:ext cx="545745" cy="509719"/>
            </a:xfrm>
            <a:custGeom>
              <a:avLst/>
              <a:gdLst>
                <a:gd name="connsiteX0" fmla="*/ 0 w 545745"/>
                <a:gd name="connsiteY0" fmla="*/ 509719 h 509719"/>
                <a:gd name="connsiteX1" fmla="*/ 545745 w 545745"/>
                <a:gd name="connsiteY1" fmla="*/ 232128 h 509719"/>
                <a:gd name="connsiteX2" fmla="*/ 374979 w 545745"/>
                <a:gd name="connsiteY2" fmla="*/ 0 h 50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745" h="509719">
                  <a:moveTo>
                    <a:pt x="0" y="509719"/>
                  </a:moveTo>
                  <a:lnTo>
                    <a:pt x="545745" y="232128"/>
                  </a:lnTo>
                  <a:lnTo>
                    <a:pt x="374979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1">
              <a:extLst>
                <a:ext uri="{FF2B5EF4-FFF2-40B4-BE49-F238E27FC236}">
                  <a16:creationId xmlns="" xmlns:a16="http://schemas.microsoft.com/office/drawing/2014/main" id="{D7C07AA5-1A2F-499A-A888-560EB512251A}"/>
                </a:ext>
              </a:extLst>
            </p:cNvPr>
            <p:cNvSpPr/>
            <p:nvPr userDrawn="1"/>
          </p:nvSpPr>
          <p:spPr>
            <a:xfrm rot="19982401">
              <a:off x="5132784" y="-363939"/>
              <a:ext cx="2841054" cy="1051595"/>
            </a:xfrm>
            <a:custGeom>
              <a:avLst/>
              <a:gdLst>
                <a:gd name="connsiteX0" fmla="*/ 773614 w 2841054"/>
                <a:gd name="connsiteY0" fmla="*/ 0 h 1051595"/>
                <a:gd name="connsiteX1" fmla="*/ 2841054 w 2841054"/>
                <a:gd name="connsiteY1" fmla="*/ 1051595 h 1051595"/>
                <a:gd name="connsiteX2" fmla="*/ 0 w 2841054"/>
                <a:gd name="connsiteY2" fmla="*/ 1051595 h 105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41054" h="1051595">
                  <a:moveTo>
                    <a:pt x="773614" y="0"/>
                  </a:moveTo>
                  <a:lnTo>
                    <a:pt x="2841054" y="1051595"/>
                  </a:lnTo>
                  <a:lnTo>
                    <a:pt x="0" y="105159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3">
              <a:extLst>
                <a:ext uri="{FF2B5EF4-FFF2-40B4-BE49-F238E27FC236}">
                  <a16:creationId xmlns="" xmlns:a16="http://schemas.microsoft.com/office/drawing/2014/main" id="{C7B18E63-3629-49B1-8F95-F4BDBC3D56F2}"/>
                </a:ext>
              </a:extLst>
            </p:cNvPr>
            <p:cNvSpPr/>
            <p:nvPr userDrawn="1"/>
          </p:nvSpPr>
          <p:spPr>
            <a:xfrm rot="19982401" flipV="1">
              <a:off x="-950840" y="-1734373"/>
              <a:ext cx="11481161" cy="5423727"/>
            </a:xfrm>
            <a:custGeom>
              <a:avLst/>
              <a:gdLst>
                <a:gd name="connsiteX0" fmla="*/ 2904914 w 11481161"/>
                <a:gd name="connsiteY0" fmla="*/ 1968541 h 5423727"/>
                <a:gd name="connsiteX1" fmla="*/ 1456741 w 11481161"/>
                <a:gd name="connsiteY1" fmla="*/ 0 h 5423727"/>
                <a:gd name="connsiteX2" fmla="*/ 8568 w 11481161"/>
                <a:gd name="connsiteY2" fmla="*/ 1968541 h 5423727"/>
                <a:gd name="connsiteX3" fmla="*/ 3022941 w 11481161"/>
                <a:gd name="connsiteY3" fmla="*/ 2013289 h 5423727"/>
                <a:gd name="connsiteX4" fmla="*/ 4471113 w 11481161"/>
                <a:gd name="connsiteY4" fmla="*/ 44748 h 5423727"/>
                <a:gd name="connsiteX5" fmla="*/ 1574768 w 11481161"/>
                <a:gd name="connsiteY5" fmla="*/ 44748 h 5423727"/>
                <a:gd name="connsiteX6" fmla="*/ 1448172 w 11481161"/>
                <a:gd name="connsiteY6" fmla="*/ 4020201 h 5423727"/>
                <a:gd name="connsiteX7" fmla="*/ 2896346 w 11481161"/>
                <a:gd name="connsiteY7" fmla="*/ 2051661 h 5423727"/>
                <a:gd name="connsiteX8" fmla="*/ 0 w 11481161"/>
                <a:gd name="connsiteY8" fmla="*/ 2051661 h 5423727"/>
                <a:gd name="connsiteX9" fmla="*/ 6019176 w 11481161"/>
                <a:gd name="connsiteY9" fmla="*/ 1995331 h 5423727"/>
                <a:gd name="connsiteX10" fmla="*/ 4571003 w 11481161"/>
                <a:gd name="connsiteY10" fmla="*/ 26790 h 5423727"/>
                <a:gd name="connsiteX11" fmla="*/ 3122831 w 11481161"/>
                <a:gd name="connsiteY11" fmla="*/ 1995331 h 5423727"/>
                <a:gd name="connsiteX12" fmla="*/ 6159102 w 11481161"/>
                <a:gd name="connsiteY12" fmla="*/ 2041900 h 5423727"/>
                <a:gd name="connsiteX13" fmla="*/ 7607275 w 11481161"/>
                <a:gd name="connsiteY13" fmla="*/ 73359 h 5423727"/>
                <a:gd name="connsiteX14" fmla="*/ 4710929 w 11481161"/>
                <a:gd name="connsiteY14" fmla="*/ 73359 h 5423727"/>
                <a:gd name="connsiteX15" fmla="*/ 4448547 w 11481161"/>
                <a:gd name="connsiteY15" fmla="*/ 3990160 h 5423727"/>
                <a:gd name="connsiteX16" fmla="*/ 3000374 w 11481161"/>
                <a:gd name="connsiteY16" fmla="*/ 2021620 h 5423727"/>
                <a:gd name="connsiteX17" fmla="*/ 1552201 w 11481161"/>
                <a:gd name="connsiteY17" fmla="*/ 3990160 h 5423727"/>
                <a:gd name="connsiteX18" fmla="*/ 4564268 w 11481161"/>
                <a:gd name="connsiteY18" fmla="*/ 4046445 h 5423727"/>
                <a:gd name="connsiteX19" fmla="*/ 6012440 w 11481161"/>
                <a:gd name="connsiteY19" fmla="*/ 2077904 h 5423727"/>
                <a:gd name="connsiteX20" fmla="*/ 3116095 w 11481161"/>
                <a:gd name="connsiteY20" fmla="*/ 2077904 h 5423727"/>
                <a:gd name="connsiteX21" fmla="*/ 9167601 w 11481161"/>
                <a:gd name="connsiteY21" fmla="*/ 2032829 h 5423727"/>
                <a:gd name="connsiteX22" fmla="*/ 7719429 w 11481161"/>
                <a:gd name="connsiteY22" fmla="*/ 64288 h 5423727"/>
                <a:gd name="connsiteX23" fmla="*/ 6271255 w 11481161"/>
                <a:gd name="connsiteY23" fmla="*/ 2032828 h 5423727"/>
                <a:gd name="connsiteX24" fmla="*/ 4024029 w 11481161"/>
                <a:gd name="connsiteY24" fmla="*/ 4681405 h 5423727"/>
                <a:gd name="connsiteX25" fmla="*/ 4469450 w 11481161"/>
                <a:gd name="connsiteY25" fmla="*/ 4075932 h 5423727"/>
                <a:gd name="connsiteX26" fmla="*/ 1573104 w 11481161"/>
                <a:gd name="connsiteY26" fmla="*/ 4075932 h 5423727"/>
                <a:gd name="connsiteX27" fmla="*/ 2564620 w 11481161"/>
                <a:gd name="connsiteY27" fmla="*/ 5423727 h 5423727"/>
                <a:gd name="connsiteX28" fmla="*/ 9481149 w 11481161"/>
                <a:gd name="connsiteY28" fmla="*/ 1905910 h 5423727"/>
                <a:gd name="connsiteX29" fmla="*/ 10787199 w 11481161"/>
                <a:gd name="connsiteY29" fmla="*/ 130560 h 5423727"/>
                <a:gd name="connsiteX30" fmla="*/ 7890854 w 11481161"/>
                <a:gd name="connsiteY30" fmla="*/ 130560 h 5423727"/>
                <a:gd name="connsiteX31" fmla="*/ 9274304 w 11481161"/>
                <a:gd name="connsiteY31" fmla="*/ 2011121 h 5423727"/>
                <a:gd name="connsiteX32" fmla="*/ 6961581 w 11481161"/>
                <a:gd name="connsiteY32" fmla="*/ 3202632 h 5423727"/>
                <a:gd name="connsiteX33" fmla="*/ 6129100 w 11481161"/>
                <a:gd name="connsiteY33" fmla="*/ 2071019 h 5423727"/>
                <a:gd name="connsiteX34" fmla="*/ 4680928 w 11481161"/>
                <a:gd name="connsiteY34" fmla="*/ 4039559 h 5423727"/>
                <a:gd name="connsiteX35" fmla="*/ 5316179 w 11481161"/>
                <a:gd name="connsiteY35" fmla="*/ 4039559 h 5423727"/>
                <a:gd name="connsiteX36" fmla="*/ 9676173 w 11481161"/>
                <a:gd name="connsiteY36" fmla="*/ 1832736 h 5423727"/>
                <a:gd name="connsiteX37" fmla="*/ 11481161 w 11481161"/>
                <a:gd name="connsiteY37" fmla="*/ 914636 h 5423727"/>
                <a:gd name="connsiteX38" fmla="*/ 10916371 w 11481161"/>
                <a:gd name="connsiteY38" fmla="*/ 146901 h 542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1481161" h="5423727">
                  <a:moveTo>
                    <a:pt x="2904914" y="1968541"/>
                  </a:moveTo>
                  <a:lnTo>
                    <a:pt x="1456741" y="0"/>
                  </a:lnTo>
                  <a:lnTo>
                    <a:pt x="8568" y="1968541"/>
                  </a:lnTo>
                  <a:close/>
                  <a:moveTo>
                    <a:pt x="3022941" y="2013289"/>
                  </a:moveTo>
                  <a:lnTo>
                    <a:pt x="4471113" y="44748"/>
                  </a:lnTo>
                  <a:lnTo>
                    <a:pt x="1574768" y="44748"/>
                  </a:lnTo>
                  <a:close/>
                  <a:moveTo>
                    <a:pt x="1448172" y="4020201"/>
                  </a:moveTo>
                  <a:lnTo>
                    <a:pt x="2896346" y="2051661"/>
                  </a:lnTo>
                  <a:lnTo>
                    <a:pt x="0" y="2051661"/>
                  </a:lnTo>
                  <a:close/>
                  <a:moveTo>
                    <a:pt x="6019176" y="1995331"/>
                  </a:moveTo>
                  <a:lnTo>
                    <a:pt x="4571003" y="26790"/>
                  </a:lnTo>
                  <a:lnTo>
                    <a:pt x="3122831" y="1995331"/>
                  </a:lnTo>
                  <a:close/>
                  <a:moveTo>
                    <a:pt x="6159102" y="2041900"/>
                  </a:moveTo>
                  <a:lnTo>
                    <a:pt x="7607275" y="73359"/>
                  </a:lnTo>
                  <a:lnTo>
                    <a:pt x="4710929" y="73359"/>
                  </a:lnTo>
                  <a:close/>
                  <a:moveTo>
                    <a:pt x="4448547" y="3990160"/>
                  </a:moveTo>
                  <a:lnTo>
                    <a:pt x="3000374" y="2021620"/>
                  </a:lnTo>
                  <a:lnTo>
                    <a:pt x="1552201" y="3990160"/>
                  </a:lnTo>
                  <a:close/>
                  <a:moveTo>
                    <a:pt x="4564268" y="4046445"/>
                  </a:moveTo>
                  <a:lnTo>
                    <a:pt x="6012440" y="2077904"/>
                  </a:lnTo>
                  <a:lnTo>
                    <a:pt x="3116095" y="2077904"/>
                  </a:lnTo>
                  <a:close/>
                  <a:moveTo>
                    <a:pt x="9167601" y="2032829"/>
                  </a:moveTo>
                  <a:lnTo>
                    <a:pt x="7719429" y="64288"/>
                  </a:lnTo>
                  <a:lnTo>
                    <a:pt x="6271255" y="2032828"/>
                  </a:lnTo>
                  <a:close/>
                  <a:moveTo>
                    <a:pt x="4024029" y="4681405"/>
                  </a:moveTo>
                  <a:lnTo>
                    <a:pt x="4469450" y="4075932"/>
                  </a:lnTo>
                  <a:lnTo>
                    <a:pt x="1573104" y="4075932"/>
                  </a:lnTo>
                  <a:lnTo>
                    <a:pt x="2564620" y="5423727"/>
                  </a:lnTo>
                  <a:close/>
                  <a:moveTo>
                    <a:pt x="9481149" y="1905910"/>
                  </a:moveTo>
                  <a:lnTo>
                    <a:pt x="10787199" y="130560"/>
                  </a:lnTo>
                  <a:lnTo>
                    <a:pt x="7890854" y="130560"/>
                  </a:lnTo>
                  <a:lnTo>
                    <a:pt x="9274304" y="2011121"/>
                  </a:lnTo>
                  <a:close/>
                  <a:moveTo>
                    <a:pt x="6961581" y="3202632"/>
                  </a:moveTo>
                  <a:lnTo>
                    <a:pt x="6129100" y="2071019"/>
                  </a:lnTo>
                  <a:lnTo>
                    <a:pt x="4680928" y="4039559"/>
                  </a:lnTo>
                  <a:lnTo>
                    <a:pt x="5316179" y="4039559"/>
                  </a:lnTo>
                  <a:close/>
                  <a:moveTo>
                    <a:pt x="9676173" y="1832736"/>
                  </a:moveTo>
                  <a:lnTo>
                    <a:pt x="11481161" y="914636"/>
                  </a:lnTo>
                  <a:lnTo>
                    <a:pt x="10916371" y="146901"/>
                  </a:lnTo>
                  <a:close/>
                </a:path>
              </a:pathLst>
            </a:custGeom>
            <a:blipFill>
              <a:blip r:embed="rId8"/>
              <a:stretch>
                <a:fillRect t="-20331" b="-2023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5">
              <a:extLst>
                <a:ext uri="{FF2B5EF4-FFF2-40B4-BE49-F238E27FC236}">
                  <a16:creationId xmlns="" xmlns:a16="http://schemas.microsoft.com/office/drawing/2014/main" id="{0F6E491D-9C27-4330-8F59-ECAAA907DEF8}"/>
                </a:ext>
              </a:extLst>
            </p:cNvPr>
            <p:cNvSpPr/>
            <p:nvPr userDrawn="1"/>
          </p:nvSpPr>
          <p:spPr>
            <a:xfrm rot="19982401">
              <a:off x="10444689" y="-217797"/>
              <a:ext cx="1767544" cy="654244"/>
            </a:xfrm>
            <a:custGeom>
              <a:avLst/>
              <a:gdLst>
                <a:gd name="connsiteX0" fmla="*/ 481299 w 1767544"/>
                <a:gd name="connsiteY0" fmla="*/ 0 h 654244"/>
                <a:gd name="connsiteX1" fmla="*/ 1767544 w 1767544"/>
                <a:gd name="connsiteY1" fmla="*/ 654244 h 654244"/>
                <a:gd name="connsiteX2" fmla="*/ 0 w 1767544"/>
                <a:gd name="connsiteY2" fmla="*/ 654244 h 65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7544" h="654244">
                  <a:moveTo>
                    <a:pt x="481299" y="0"/>
                  </a:moveTo>
                  <a:lnTo>
                    <a:pt x="1767544" y="654244"/>
                  </a:lnTo>
                  <a:lnTo>
                    <a:pt x="0" y="65424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D6E7021-5060-4A05-83EB-E505C0CB4749}"/>
              </a:ext>
            </a:extLst>
          </p:cNvPr>
          <p:cNvCxnSpPr>
            <a:cxnSpLocks/>
          </p:cNvCxnSpPr>
          <p:nvPr/>
        </p:nvCxnSpPr>
        <p:spPr>
          <a:xfrm>
            <a:off x="5276678" y="4113354"/>
            <a:ext cx="5716588" cy="0"/>
          </a:xfrm>
          <a:prstGeom prst="line">
            <a:avLst/>
          </a:prstGeom>
          <a:ln w="22225" cap="rnd"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>
            <a:extLst>
              <a:ext uri="{FF2B5EF4-FFF2-40B4-BE49-F238E27FC236}">
                <a16:creationId xmlns="" xmlns:a16="http://schemas.microsoft.com/office/drawing/2014/main" id="{FCC92BFF-1D79-4576-A43E-34FB72D570BA}"/>
              </a:ext>
            </a:extLst>
          </p:cNvPr>
          <p:cNvSpPr/>
          <p:nvPr/>
        </p:nvSpPr>
        <p:spPr>
          <a:xfrm rot="1800000">
            <a:off x="11774223" y="3780809"/>
            <a:ext cx="580535" cy="49818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66750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318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694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7564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529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322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6707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62" name="2437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821" y="1239043"/>
            <a:ext cx="10856667" cy="4589463"/>
            <a:chOff x="663821" y="1239043"/>
            <a:chExt cx="10856667" cy="4589463"/>
          </a:xfrm>
        </p:grpSpPr>
        <p:grpSp>
          <p:nvGrpSpPr>
            <p:cNvPr id="63" name="í$ḻïḑ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a14="http://schemas.microsoft.com/office/drawing/2010/main" id="{9652BC61-C789-4C10-9B76-A7B09FDBB8CF}"/>
                </a:ext>
              </a:extLst>
            </p:cNvPr>
            <p:cNvGrpSpPr/>
            <p:nvPr/>
          </p:nvGrpSpPr>
          <p:grpSpPr>
            <a:xfrm>
              <a:off x="2871788" y="1239043"/>
              <a:ext cx="6448425" cy="4589463"/>
              <a:chOff x="2871788" y="1377901"/>
              <a:chExt cx="6448425" cy="4589463"/>
            </a:xfrm>
          </p:grpSpPr>
          <p:sp>
            <p:nvSpPr>
              <p:cNvPr id="88" name="ïs1îdê"/>
              <p:cNvSpPr/>
              <p:nvPr/>
            </p:nvSpPr>
            <p:spPr bwMode="auto">
              <a:xfrm>
                <a:off x="3957638" y="2924126"/>
                <a:ext cx="4275138" cy="1497013"/>
              </a:xfrm>
              <a:custGeom>
                <a:avLst/>
                <a:gdLst>
                  <a:gd name="T0" fmla="*/ 0 w 2693"/>
                  <a:gd name="T1" fmla="*/ 943 h 943"/>
                  <a:gd name="T2" fmla="*/ 1336 w 2693"/>
                  <a:gd name="T3" fmla="*/ 943 h 943"/>
                  <a:gd name="T4" fmla="*/ 1358 w 2693"/>
                  <a:gd name="T5" fmla="*/ 943 h 943"/>
                  <a:gd name="T6" fmla="*/ 2693 w 2693"/>
                  <a:gd name="T7" fmla="*/ 943 h 943"/>
                  <a:gd name="T8" fmla="*/ 2031 w 2693"/>
                  <a:gd name="T9" fmla="*/ 0 h 943"/>
                  <a:gd name="T10" fmla="*/ 662 w 2693"/>
                  <a:gd name="T11" fmla="*/ 0 h 943"/>
                  <a:gd name="T12" fmla="*/ 0 w 2693"/>
                  <a:gd name="T13" fmla="*/ 943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93" h="943">
                    <a:moveTo>
                      <a:pt x="0" y="943"/>
                    </a:moveTo>
                    <a:lnTo>
                      <a:pt x="1336" y="943"/>
                    </a:lnTo>
                    <a:lnTo>
                      <a:pt x="1358" y="943"/>
                    </a:lnTo>
                    <a:lnTo>
                      <a:pt x="2693" y="943"/>
                    </a:lnTo>
                    <a:lnTo>
                      <a:pt x="2031" y="0"/>
                    </a:lnTo>
                    <a:lnTo>
                      <a:pt x="662" y="0"/>
                    </a:lnTo>
                    <a:lnTo>
                      <a:pt x="0" y="94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400" b="1" i="1" dirty="0"/>
                  <a:t>Text </a:t>
                </a:r>
                <a:r>
                  <a:rPr lang="en-US" altLang="zh-CN" sz="1400" b="1" i="1" dirty="0"/>
                  <a:t>here</a:t>
                </a:r>
                <a:endParaRPr sz="1400" b="1" i="1" dirty="0"/>
              </a:p>
            </p:txBody>
          </p:sp>
          <p:sp>
            <p:nvSpPr>
              <p:cNvPr id="89" name="îṩľíḓe"/>
              <p:cNvSpPr/>
              <p:nvPr/>
            </p:nvSpPr>
            <p:spPr bwMode="auto">
              <a:xfrm>
                <a:off x="2871788" y="4454476"/>
                <a:ext cx="3206750" cy="1512888"/>
              </a:xfrm>
              <a:custGeom>
                <a:avLst/>
                <a:gdLst>
                  <a:gd name="T0" fmla="*/ 2020 w 2020"/>
                  <a:gd name="T1" fmla="*/ 0 h 953"/>
                  <a:gd name="T2" fmla="*/ 669 w 2020"/>
                  <a:gd name="T3" fmla="*/ 0 h 953"/>
                  <a:gd name="T4" fmla="*/ 0 w 2020"/>
                  <a:gd name="T5" fmla="*/ 953 h 953"/>
                  <a:gd name="T6" fmla="*/ 2020 w 2020"/>
                  <a:gd name="T7" fmla="*/ 953 h 953"/>
                  <a:gd name="T8" fmla="*/ 2020 w 2020"/>
                  <a:gd name="T9" fmla="*/ 0 h 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0" h="953">
                    <a:moveTo>
                      <a:pt x="2020" y="0"/>
                    </a:moveTo>
                    <a:lnTo>
                      <a:pt x="669" y="0"/>
                    </a:lnTo>
                    <a:lnTo>
                      <a:pt x="0" y="953"/>
                    </a:lnTo>
                    <a:lnTo>
                      <a:pt x="2020" y="953"/>
                    </a:lnTo>
                    <a:lnTo>
                      <a:pt x="202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400" b="1" i="1" dirty="0"/>
                  <a:t>Text </a:t>
                </a:r>
                <a:r>
                  <a:rPr lang="en-US" altLang="zh-CN" sz="1400" b="1" i="1" dirty="0"/>
                  <a:t>here</a:t>
                </a:r>
                <a:endParaRPr sz="1400" b="1" i="1" dirty="0"/>
              </a:p>
            </p:txBody>
          </p:sp>
          <p:sp>
            <p:nvSpPr>
              <p:cNvPr id="90" name="íṥ1iḍè"/>
              <p:cNvSpPr/>
              <p:nvPr/>
            </p:nvSpPr>
            <p:spPr bwMode="auto">
              <a:xfrm>
                <a:off x="6113463" y="4454476"/>
                <a:ext cx="3206750" cy="1512888"/>
              </a:xfrm>
              <a:custGeom>
                <a:avLst/>
                <a:gdLst>
                  <a:gd name="T0" fmla="*/ 0 w 2020"/>
                  <a:gd name="T1" fmla="*/ 0 h 953"/>
                  <a:gd name="T2" fmla="*/ 0 w 2020"/>
                  <a:gd name="T3" fmla="*/ 953 h 953"/>
                  <a:gd name="T4" fmla="*/ 2020 w 2020"/>
                  <a:gd name="T5" fmla="*/ 953 h 953"/>
                  <a:gd name="T6" fmla="*/ 1350 w 2020"/>
                  <a:gd name="T7" fmla="*/ 0 h 953"/>
                  <a:gd name="T8" fmla="*/ 0 w 2020"/>
                  <a:gd name="T9" fmla="*/ 0 h 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0" h="953">
                    <a:moveTo>
                      <a:pt x="0" y="0"/>
                    </a:moveTo>
                    <a:lnTo>
                      <a:pt x="0" y="953"/>
                    </a:lnTo>
                    <a:lnTo>
                      <a:pt x="2020" y="953"/>
                    </a:lnTo>
                    <a:lnTo>
                      <a:pt x="135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/>
                  <a:t>Text here</a:t>
                </a:r>
              </a:p>
            </p:txBody>
          </p:sp>
          <p:sp>
            <p:nvSpPr>
              <p:cNvPr id="91" name="iṩlïḓê"/>
              <p:cNvSpPr/>
              <p:nvPr/>
            </p:nvSpPr>
            <p:spPr bwMode="auto">
              <a:xfrm>
                <a:off x="5032375" y="1377901"/>
                <a:ext cx="2125663" cy="1512888"/>
              </a:xfrm>
              <a:custGeom>
                <a:avLst/>
                <a:gdLst>
                  <a:gd name="T0" fmla="*/ 1339 w 1339"/>
                  <a:gd name="T1" fmla="*/ 953 h 953"/>
                  <a:gd name="T2" fmla="*/ 670 w 1339"/>
                  <a:gd name="T3" fmla="*/ 0 h 953"/>
                  <a:gd name="T4" fmla="*/ 0 w 1339"/>
                  <a:gd name="T5" fmla="*/ 953 h 953"/>
                  <a:gd name="T6" fmla="*/ 1339 w 1339"/>
                  <a:gd name="T7" fmla="*/ 953 h 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9" h="953">
                    <a:moveTo>
                      <a:pt x="1339" y="953"/>
                    </a:moveTo>
                    <a:lnTo>
                      <a:pt x="670" y="0"/>
                    </a:lnTo>
                    <a:lnTo>
                      <a:pt x="0" y="953"/>
                    </a:lnTo>
                    <a:lnTo>
                      <a:pt x="1339" y="95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</a:t>
                </a:r>
              </a:p>
            </p:txBody>
          </p:sp>
        </p:grpSp>
        <p:grpSp>
          <p:nvGrpSpPr>
            <p:cNvPr id="64" name="ïṥlîď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a14="http://schemas.microsoft.com/office/drawing/2010/main" id="{C5FBF2D7-F5C5-4C97-BDAC-CFD38935F2A5}"/>
                </a:ext>
              </a:extLst>
            </p:cNvPr>
            <p:cNvGrpSpPr/>
            <p:nvPr/>
          </p:nvGrpSpPr>
          <p:grpSpPr>
            <a:xfrm>
              <a:off x="5128117" y="1660991"/>
              <a:ext cx="596408" cy="597986"/>
              <a:chOff x="3852543" y="1667810"/>
              <a:chExt cx="823456" cy="825634"/>
            </a:xfrm>
          </p:grpSpPr>
          <p:sp>
            <p:nvSpPr>
              <p:cNvPr id="86" name="ïSļiḍ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64B09332-5370-4AFA-A418-A9864CD338DC}"/>
                  </a:ext>
                </a:extLst>
              </p:cNvPr>
              <p:cNvSpPr/>
              <p:nvPr/>
            </p:nvSpPr>
            <p:spPr bwMode="auto">
              <a:xfrm>
                <a:off x="3852543" y="1667810"/>
                <a:ext cx="823456" cy="82563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isľîḓ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2E00972B-C02D-486A-B6A1-272CE27C0EBB}"/>
                  </a:ext>
                </a:extLst>
              </p:cNvPr>
              <p:cNvSpPr/>
              <p:nvPr/>
            </p:nvSpPr>
            <p:spPr bwMode="auto">
              <a:xfrm>
                <a:off x="4053488" y="1884519"/>
                <a:ext cx="421566" cy="392214"/>
              </a:xfrm>
              <a:custGeom>
                <a:avLst/>
                <a:gdLst>
                  <a:gd name="connsiteX0" fmla="*/ 362096 w 576922"/>
                  <a:gd name="connsiteY0" fmla="*/ 472751 h 536754"/>
                  <a:gd name="connsiteX1" fmla="*/ 376350 w 576922"/>
                  <a:gd name="connsiteY1" fmla="*/ 536754 h 536754"/>
                  <a:gd name="connsiteX2" fmla="*/ 362096 w 576922"/>
                  <a:gd name="connsiteY2" fmla="*/ 536754 h 536754"/>
                  <a:gd name="connsiteX3" fmla="*/ 214826 w 576922"/>
                  <a:gd name="connsiteY3" fmla="*/ 472751 h 536754"/>
                  <a:gd name="connsiteX4" fmla="*/ 214826 w 576922"/>
                  <a:gd name="connsiteY4" fmla="*/ 536754 h 536754"/>
                  <a:gd name="connsiteX5" fmla="*/ 200572 w 576922"/>
                  <a:gd name="connsiteY5" fmla="*/ 536754 h 536754"/>
                  <a:gd name="connsiteX6" fmla="*/ 288461 w 576922"/>
                  <a:gd name="connsiteY6" fmla="*/ 200761 h 536754"/>
                  <a:gd name="connsiteX7" fmla="*/ 221958 w 576922"/>
                  <a:gd name="connsiteY7" fmla="*/ 267171 h 536754"/>
                  <a:gd name="connsiteX8" fmla="*/ 288461 w 576922"/>
                  <a:gd name="connsiteY8" fmla="*/ 346317 h 536754"/>
                  <a:gd name="connsiteX9" fmla="*/ 354963 w 576922"/>
                  <a:gd name="connsiteY9" fmla="*/ 267171 h 536754"/>
                  <a:gd name="connsiteX10" fmla="*/ 288461 w 576922"/>
                  <a:gd name="connsiteY10" fmla="*/ 200761 h 536754"/>
                  <a:gd name="connsiteX11" fmla="*/ 279958 w 576922"/>
                  <a:gd name="connsiteY11" fmla="*/ 97355 h 536754"/>
                  <a:gd name="connsiteX12" fmla="*/ 296963 w 576922"/>
                  <a:gd name="connsiteY12" fmla="*/ 97355 h 536754"/>
                  <a:gd name="connsiteX13" fmla="*/ 494649 w 576922"/>
                  <a:gd name="connsiteY13" fmla="*/ 267626 h 536754"/>
                  <a:gd name="connsiteX14" fmla="*/ 499204 w 576922"/>
                  <a:gd name="connsiteY14" fmla="*/ 277481 h 536754"/>
                  <a:gd name="connsiteX15" fmla="*/ 499204 w 576922"/>
                  <a:gd name="connsiteY15" fmla="*/ 523715 h 536754"/>
                  <a:gd name="connsiteX16" fmla="*/ 486147 w 576922"/>
                  <a:gd name="connsiteY16" fmla="*/ 536754 h 536754"/>
                  <a:gd name="connsiteX17" fmla="*/ 430272 w 576922"/>
                  <a:gd name="connsiteY17" fmla="*/ 536754 h 536754"/>
                  <a:gd name="connsiteX18" fmla="*/ 398084 w 576922"/>
                  <a:gd name="connsiteY18" fmla="*/ 393017 h 536754"/>
                  <a:gd name="connsiteX19" fmla="*/ 385634 w 576922"/>
                  <a:gd name="connsiteY19" fmla="*/ 376035 h 536754"/>
                  <a:gd name="connsiteX20" fmla="*/ 298482 w 576922"/>
                  <a:gd name="connsiteY20" fmla="*/ 352231 h 536754"/>
                  <a:gd name="connsiteX21" fmla="*/ 291953 w 576922"/>
                  <a:gd name="connsiteY21" fmla="*/ 365270 h 536754"/>
                  <a:gd name="connsiteX22" fmla="*/ 291801 w 576922"/>
                  <a:gd name="connsiteY22" fmla="*/ 365270 h 536754"/>
                  <a:gd name="connsiteX23" fmla="*/ 309565 w 576922"/>
                  <a:gd name="connsiteY23" fmla="*/ 502943 h 536754"/>
                  <a:gd name="connsiteX24" fmla="*/ 290131 w 576922"/>
                  <a:gd name="connsiteY24" fmla="*/ 536754 h 536754"/>
                  <a:gd name="connsiteX25" fmla="*/ 286791 w 576922"/>
                  <a:gd name="connsiteY25" fmla="*/ 536754 h 536754"/>
                  <a:gd name="connsiteX26" fmla="*/ 267356 w 576922"/>
                  <a:gd name="connsiteY26" fmla="*/ 502943 h 536754"/>
                  <a:gd name="connsiteX27" fmla="*/ 285120 w 576922"/>
                  <a:gd name="connsiteY27" fmla="*/ 365270 h 536754"/>
                  <a:gd name="connsiteX28" fmla="*/ 284969 w 576922"/>
                  <a:gd name="connsiteY28" fmla="*/ 365270 h 536754"/>
                  <a:gd name="connsiteX29" fmla="*/ 278440 w 576922"/>
                  <a:gd name="connsiteY29" fmla="*/ 352231 h 536754"/>
                  <a:gd name="connsiteX30" fmla="*/ 191288 w 576922"/>
                  <a:gd name="connsiteY30" fmla="*/ 376035 h 536754"/>
                  <a:gd name="connsiteX31" fmla="*/ 178838 w 576922"/>
                  <a:gd name="connsiteY31" fmla="*/ 393017 h 536754"/>
                  <a:gd name="connsiteX32" fmla="*/ 146649 w 576922"/>
                  <a:gd name="connsiteY32" fmla="*/ 536754 h 536754"/>
                  <a:gd name="connsiteX33" fmla="*/ 90775 w 576922"/>
                  <a:gd name="connsiteY33" fmla="*/ 536754 h 536754"/>
                  <a:gd name="connsiteX34" fmla="*/ 77717 w 576922"/>
                  <a:gd name="connsiteY34" fmla="*/ 523715 h 536754"/>
                  <a:gd name="connsiteX35" fmla="*/ 77717 w 576922"/>
                  <a:gd name="connsiteY35" fmla="*/ 277481 h 536754"/>
                  <a:gd name="connsiteX36" fmla="*/ 82272 w 576922"/>
                  <a:gd name="connsiteY36" fmla="*/ 267626 h 536754"/>
                  <a:gd name="connsiteX37" fmla="*/ 288461 w 576922"/>
                  <a:gd name="connsiteY37" fmla="*/ 0 h 536754"/>
                  <a:gd name="connsiteX38" fmla="*/ 305620 w 576922"/>
                  <a:gd name="connsiteY38" fmla="*/ 6254 h 536754"/>
                  <a:gd name="connsiteX39" fmla="*/ 567855 w 576922"/>
                  <a:gd name="connsiteY39" fmla="*/ 231550 h 536754"/>
                  <a:gd name="connsiteX40" fmla="*/ 570588 w 576922"/>
                  <a:gd name="connsiteY40" fmla="*/ 268392 h 536754"/>
                  <a:gd name="connsiteX41" fmla="*/ 550696 w 576922"/>
                  <a:gd name="connsiteY41" fmla="*/ 277488 h 536754"/>
                  <a:gd name="connsiteX42" fmla="*/ 533690 w 576922"/>
                  <a:gd name="connsiteY42" fmla="*/ 271272 h 536754"/>
                  <a:gd name="connsiteX43" fmla="*/ 288461 w 576922"/>
                  <a:gd name="connsiteY43" fmla="*/ 60683 h 536754"/>
                  <a:gd name="connsiteX44" fmla="*/ 43232 w 576922"/>
                  <a:gd name="connsiteY44" fmla="*/ 271272 h 536754"/>
                  <a:gd name="connsiteX45" fmla="*/ 6334 w 576922"/>
                  <a:gd name="connsiteY45" fmla="*/ 268392 h 536754"/>
                  <a:gd name="connsiteX46" fmla="*/ 9067 w 576922"/>
                  <a:gd name="connsiteY46" fmla="*/ 231550 h 536754"/>
                  <a:gd name="connsiteX47" fmla="*/ 271303 w 576922"/>
                  <a:gd name="connsiteY47" fmla="*/ 6254 h 536754"/>
                  <a:gd name="connsiteX48" fmla="*/ 288461 w 576922"/>
                  <a:gd name="connsiteY48" fmla="*/ 0 h 53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922" h="536754">
                    <a:moveTo>
                      <a:pt x="362096" y="472751"/>
                    </a:moveTo>
                    <a:lnTo>
                      <a:pt x="376350" y="536754"/>
                    </a:lnTo>
                    <a:lnTo>
                      <a:pt x="362096" y="536754"/>
                    </a:lnTo>
                    <a:close/>
                    <a:moveTo>
                      <a:pt x="214826" y="472751"/>
                    </a:moveTo>
                    <a:lnTo>
                      <a:pt x="214826" y="536754"/>
                    </a:lnTo>
                    <a:lnTo>
                      <a:pt x="200572" y="536754"/>
                    </a:lnTo>
                    <a:close/>
                    <a:moveTo>
                      <a:pt x="288461" y="200761"/>
                    </a:moveTo>
                    <a:cubicBezTo>
                      <a:pt x="251717" y="200761"/>
                      <a:pt x="221958" y="230478"/>
                      <a:pt x="221958" y="267171"/>
                    </a:cubicBezTo>
                    <a:cubicBezTo>
                      <a:pt x="221958" y="303712"/>
                      <a:pt x="251717" y="346317"/>
                      <a:pt x="288461" y="346317"/>
                    </a:cubicBezTo>
                    <a:cubicBezTo>
                      <a:pt x="325204" y="346317"/>
                      <a:pt x="354963" y="303712"/>
                      <a:pt x="354963" y="267171"/>
                    </a:cubicBezTo>
                    <a:cubicBezTo>
                      <a:pt x="354963" y="230478"/>
                      <a:pt x="325204" y="200761"/>
                      <a:pt x="288461" y="200761"/>
                    </a:cubicBezTo>
                    <a:close/>
                    <a:moveTo>
                      <a:pt x="279958" y="97355"/>
                    </a:moveTo>
                    <a:cubicBezTo>
                      <a:pt x="284817" y="93109"/>
                      <a:pt x="292105" y="93109"/>
                      <a:pt x="296963" y="97355"/>
                    </a:cubicBezTo>
                    <a:lnTo>
                      <a:pt x="494649" y="267626"/>
                    </a:lnTo>
                    <a:cubicBezTo>
                      <a:pt x="497534" y="270052"/>
                      <a:pt x="499204" y="273691"/>
                      <a:pt x="499204" y="277481"/>
                    </a:cubicBezTo>
                    <a:lnTo>
                      <a:pt x="499204" y="523715"/>
                    </a:lnTo>
                    <a:cubicBezTo>
                      <a:pt x="499204" y="530993"/>
                      <a:pt x="493283" y="536754"/>
                      <a:pt x="486147" y="536754"/>
                    </a:cubicBezTo>
                    <a:lnTo>
                      <a:pt x="430272" y="536754"/>
                    </a:lnTo>
                    <a:lnTo>
                      <a:pt x="398084" y="393017"/>
                    </a:lnTo>
                    <a:cubicBezTo>
                      <a:pt x="396414" y="386194"/>
                      <a:pt x="392314" y="379826"/>
                      <a:pt x="385634" y="376035"/>
                    </a:cubicBezTo>
                    <a:cubicBezTo>
                      <a:pt x="383963" y="375126"/>
                      <a:pt x="346916" y="354808"/>
                      <a:pt x="298482" y="352231"/>
                    </a:cubicBezTo>
                    <a:lnTo>
                      <a:pt x="291953" y="365270"/>
                    </a:lnTo>
                    <a:lnTo>
                      <a:pt x="291801" y="365270"/>
                    </a:lnTo>
                    <a:lnTo>
                      <a:pt x="309565" y="502943"/>
                    </a:lnTo>
                    <a:lnTo>
                      <a:pt x="290131" y="536754"/>
                    </a:lnTo>
                    <a:lnTo>
                      <a:pt x="286791" y="536754"/>
                    </a:lnTo>
                    <a:lnTo>
                      <a:pt x="267356" y="502943"/>
                    </a:lnTo>
                    <a:lnTo>
                      <a:pt x="285120" y="365270"/>
                    </a:lnTo>
                    <a:lnTo>
                      <a:pt x="284969" y="365270"/>
                    </a:lnTo>
                    <a:lnTo>
                      <a:pt x="278440" y="352231"/>
                    </a:lnTo>
                    <a:cubicBezTo>
                      <a:pt x="229853" y="354808"/>
                      <a:pt x="192958" y="375126"/>
                      <a:pt x="191288" y="376035"/>
                    </a:cubicBezTo>
                    <a:cubicBezTo>
                      <a:pt x="184607" y="379826"/>
                      <a:pt x="180508" y="386194"/>
                      <a:pt x="178838" y="393017"/>
                    </a:cubicBezTo>
                    <a:lnTo>
                      <a:pt x="146649" y="536754"/>
                    </a:lnTo>
                    <a:lnTo>
                      <a:pt x="90775" y="536754"/>
                    </a:lnTo>
                    <a:cubicBezTo>
                      <a:pt x="83639" y="536754"/>
                      <a:pt x="77717" y="530993"/>
                      <a:pt x="77717" y="523715"/>
                    </a:cubicBezTo>
                    <a:lnTo>
                      <a:pt x="77717" y="277481"/>
                    </a:lnTo>
                    <a:cubicBezTo>
                      <a:pt x="77717" y="273691"/>
                      <a:pt x="79387" y="270052"/>
                      <a:pt x="82272" y="267626"/>
                    </a:cubicBezTo>
                    <a:close/>
                    <a:moveTo>
                      <a:pt x="288461" y="0"/>
                    </a:moveTo>
                    <a:cubicBezTo>
                      <a:pt x="294573" y="0"/>
                      <a:pt x="300685" y="2085"/>
                      <a:pt x="305620" y="6254"/>
                    </a:cubicBezTo>
                    <a:lnTo>
                      <a:pt x="567855" y="231550"/>
                    </a:lnTo>
                    <a:cubicBezTo>
                      <a:pt x="578787" y="240950"/>
                      <a:pt x="580002" y="257476"/>
                      <a:pt x="570588" y="268392"/>
                    </a:cubicBezTo>
                    <a:cubicBezTo>
                      <a:pt x="565425" y="274456"/>
                      <a:pt x="558137" y="277488"/>
                      <a:pt x="550696" y="277488"/>
                    </a:cubicBezTo>
                    <a:cubicBezTo>
                      <a:pt x="544623" y="277488"/>
                      <a:pt x="538549" y="275517"/>
                      <a:pt x="533690" y="271272"/>
                    </a:cubicBezTo>
                    <a:lnTo>
                      <a:pt x="288461" y="60683"/>
                    </a:lnTo>
                    <a:lnTo>
                      <a:pt x="43232" y="271272"/>
                    </a:lnTo>
                    <a:cubicBezTo>
                      <a:pt x="32299" y="280672"/>
                      <a:pt x="15748" y="279459"/>
                      <a:pt x="6334" y="268392"/>
                    </a:cubicBezTo>
                    <a:cubicBezTo>
                      <a:pt x="-3080" y="257476"/>
                      <a:pt x="-1865" y="240950"/>
                      <a:pt x="9067" y="231550"/>
                    </a:cubicBezTo>
                    <a:lnTo>
                      <a:pt x="271303" y="6254"/>
                    </a:lnTo>
                    <a:cubicBezTo>
                      <a:pt x="276238" y="2085"/>
                      <a:pt x="282350" y="0"/>
                      <a:pt x="2884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65" name="ísļïd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a14="http://schemas.microsoft.com/office/drawing/2010/main" id="{3B15FF10-0EE9-4A12-9691-7A26AB9E9C03}"/>
                </a:ext>
              </a:extLst>
            </p:cNvPr>
            <p:cNvGrpSpPr/>
            <p:nvPr/>
          </p:nvGrpSpPr>
          <p:grpSpPr>
            <a:xfrm>
              <a:off x="1760651" y="1440088"/>
              <a:ext cx="3126184" cy="1233752"/>
              <a:chOff x="1760651" y="1440088"/>
              <a:chExt cx="3126184" cy="1233752"/>
            </a:xfrm>
          </p:grpSpPr>
          <p:sp>
            <p:nvSpPr>
              <p:cNvPr id="84" name="ïsľiḋ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6D8F67B1-7AC5-4C68-A064-10C8EECF3A66}"/>
                  </a:ext>
                </a:extLst>
              </p:cNvPr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85" name="íṧlïḍ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0BDECB20-52BC-4FD4-B1E4-0A5DD3533406}"/>
                  </a:ext>
                </a:extLst>
              </p:cNvPr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66" name="iṥlíḍ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a14="http://schemas.microsoft.com/office/drawing/2010/main" id="{5C6CDD0A-3B77-4B2C-A3C0-840857158330}"/>
                </a:ext>
              </a:extLst>
            </p:cNvPr>
            <p:cNvGrpSpPr/>
            <p:nvPr/>
          </p:nvGrpSpPr>
          <p:grpSpPr>
            <a:xfrm>
              <a:off x="7418634" y="3234781"/>
              <a:ext cx="596408" cy="597986"/>
              <a:chOff x="3852543" y="1667810"/>
              <a:chExt cx="823456" cy="825634"/>
            </a:xfrm>
          </p:grpSpPr>
          <p:sp>
            <p:nvSpPr>
              <p:cNvPr id="82" name="îśḷïď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7F7E33E1-9029-4DD6-B545-11ED1C8EA2E8}"/>
                  </a:ext>
                </a:extLst>
              </p:cNvPr>
              <p:cNvSpPr/>
              <p:nvPr/>
            </p:nvSpPr>
            <p:spPr bwMode="auto">
              <a:xfrm>
                <a:off x="3852543" y="1667810"/>
                <a:ext cx="823456" cy="82563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3" name="îṧľiď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C3C417D9-FD32-4396-8510-E879ACBA39B4}"/>
                  </a:ext>
                </a:extLst>
              </p:cNvPr>
              <p:cNvSpPr/>
              <p:nvPr/>
            </p:nvSpPr>
            <p:spPr bwMode="auto">
              <a:xfrm>
                <a:off x="4053488" y="1884519"/>
                <a:ext cx="421566" cy="392214"/>
              </a:xfrm>
              <a:custGeom>
                <a:avLst/>
                <a:gdLst>
                  <a:gd name="connsiteX0" fmla="*/ 362096 w 576922"/>
                  <a:gd name="connsiteY0" fmla="*/ 472751 h 536754"/>
                  <a:gd name="connsiteX1" fmla="*/ 376350 w 576922"/>
                  <a:gd name="connsiteY1" fmla="*/ 536754 h 536754"/>
                  <a:gd name="connsiteX2" fmla="*/ 362096 w 576922"/>
                  <a:gd name="connsiteY2" fmla="*/ 536754 h 536754"/>
                  <a:gd name="connsiteX3" fmla="*/ 214826 w 576922"/>
                  <a:gd name="connsiteY3" fmla="*/ 472751 h 536754"/>
                  <a:gd name="connsiteX4" fmla="*/ 214826 w 576922"/>
                  <a:gd name="connsiteY4" fmla="*/ 536754 h 536754"/>
                  <a:gd name="connsiteX5" fmla="*/ 200572 w 576922"/>
                  <a:gd name="connsiteY5" fmla="*/ 536754 h 536754"/>
                  <a:gd name="connsiteX6" fmla="*/ 288461 w 576922"/>
                  <a:gd name="connsiteY6" fmla="*/ 200761 h 536754"/>
                  <a:gd name="connsiteX7" fmla="*/ 221958 w 576922"/>
                  <a:gd name="connsiteY7" fmla="*/ 267171 h 536754"/>
                  <a:gd name="connsiteX8" fmla="*/ 288461 w 576922"/>
                  <a:gd name="connsiteY8" fmla="*/ 346317 h 536754"/>
                  <a:gd name="connsiteX9" fmla="*/ 354963 w 576922"/>
                  <a:gd name="connsiteY9" fmla="*/ 267171 h 536754"/>
                  <a:gd name="connsiteX10" fmla="*/ 288461 w 576922"/>
                  <a:gd name="connsiteY10" fmla="*/ 200761 h 536754"/>
                  <a:gd name="connsiteX11" fmla="*/ 279958 w 576922"/>
                  <a:gd name="connsiteY11" fmla="*/ 97355 h 536754"/>
                  <a:gd name="connsiteX12" fmla="*/ 296963 w 576922"/>
                  <a:gd name="connsiteY12" fmla="*/ 97355 h 536754"/>
                  <a:gd name="connsiteX13" fmla="*/ 494649 w 576922"/>
                  <a:gd name="connsiteY13" fmla="*/ 267626 h 536754"/>
                  <a:gd name="connsiteX14" fmla="*/ 499204 w 576922"/>
                  <a:gd name="connsiteY14" fmla="*/ 277481 h 536754"/>
                  <a:gd name="connsiteX15" fmla="*/ 499204 w 576922"/>
                  <a:gd name="connsiteY15" fmla="*/ 523715 h 536754"/>
                  <a:gd name="connsiteX16" fmla="*/ 486147 w 576922"/>
                  <a:gd name="connsiteY16" fmla="*/ 536754 h 536754"/>
                  <a:gd name="connsiteX17" fmla="*/ 430272 w 576922"/>
                  <a:gd name="connsiteY17" fmla="*/ 536754 h 536754"/>
                  <a:gd name="connsiteX18" fmla="*/ 398084 w 576922"/>
                  <a:gd name="connsiteY18" fmla="*/ 393017 h 536754"/>
                  <a:gd name="connsiteX19" fmla="*/ 385634 w 576922"/>
                  <a:gd name="connsiteY19" fmla="*/ 376035 h 536754"/>
                  <a:gd name="connsiteX20" fmla="*/ 298482 w 576922"/>
                  <a:gd name="connsiteY20" fmla="*/ 352231 h 536754"/>
                  <a:gd name="connsiteX21" fmla="*/ 291953 w 576922"/>
                  <a:gd name="connsiteY21" fmla="*/ 365270 h 536754"/>
                  <a:gd name="connsiteX22" fmla="*/ 291801 w 576922"/>
                  <a:gd name="connsiteY22" fmla="*/ 365270 h 536754"/>
                  <a:gd name="connsiteX23" fmla="*/ 309565 w 576922"/>
                  <a:gd name="connsiteY23" fmla="*/ 502943 h 536754"/>
                  <a:gd name="connsiteX24" fmla="*/ 290131 w 576922"/>
                  <a:gd name="connsiteY24" fmla="*/ 536754 h 536754"/>
                  <a:gd name="connsiteX25" fmla="*/ 286791 w 576922"/>
                  <a:gd name="connsiteY25" fmla="*/ 536754 h 536754"/>
                  <a:gd name="connsiteX26" fmla="*/ 267356 w 576922"/>
                  <a:gd name="connsiteY26" fmla="*/ 502943 h 536754"/>
                  <a:gd name="connsiteX27" fmla="*/ 285120 w 576922"/>
                  <a:gd name="connsiteY27" fmla="*/ 365270 h 536754"/>
                  <a:gd name="connsiteX28" fmla="*/ 284969 w 576922"/>
                  <a:gd name="connsiteY28" fmla="*/ 365270 h 536754"/>
                  <a:gd name="connsiteX29" fmla="*/ 278440 w 576922"/>
                  <a:gd name="connsiteY29" fmla="*/ 352231 h 536754"/>
                  <a:gd name="connsiteX30" fmla="*/ 191288 w 576922"/>
                  <a:gd name="connsiteY30" fmla="*/ 376035 h 536754"/>
                  <a:gd name="connsiteX31" fmla="*/ 178838 w 576922"/>
                  <a:gd name="connsiteY31" fmla="*/ 393017 h 536754"/>
                  <a:gd name="connsiteX32" fmla="*/ 146649 w 576922"/>
                  <a:gd name="connsiteY32" fmla="*/ 536754 h 536754"/>
                  <a:gd name="connsiteX33" fmla="*/ 90775 w 576922"/>
                  <a:gd name="connsiteY33" fmla="*/ 536754 h 536754"/>
                  <a:gd name="connsiteX34" fmla="*/ 77717 w 576922"/>
                  <a:gd name="connsiteY34" fmla="*/ 523715 h 536754"/>
                  <a:gd name="connsiteX35" fmla="*/ 77717 w 576922"/>
                  <a:gd name="connsiteY35" fmla="*/ 277481 h 536754"/>
                  <a:gd name="connsiteX36" fmla="*/ 82272 w 576922"/>
                  <a:gd name="connsiteY36" fmla="*/ 267626 h 536754"/>
                  <a:gd name="connsiteX37" fmla="*/ 288461 w 576922"/>
                  <a:gd name="connsiteY37" fmla="*/ 0 h 536754"/>
                  <a:gd name="connsiteX38" fmla="*/ 305620 w 576922"/>
                  <a:gd name="connsiteY38" fmla="*/ 6254 h 536754"/>
                  <a:gd name="connsiteX39" fmla="*/ 567855 w 576922"/>
                  <a:gd name="connsiteY39" fmla="*/ 231550 h 536754"/>
                  <a:gd name="connsiteX40" fmla="*/ 570588 w 576922"/>
                  <a:gd name="connsiteY40" fmla="*/ 268392 h 536754"/>
                  <a:gd name="connsiteX41" fmla="*/ 550696 w 576922"/>
                  <a:gd name="connsiteY41" fmla="*/ 277488 h 536754"/>
                  <a:gd name="connsiteX42" fmla="*/ 533690 w 576922"/>
                  <a:gd name="connsiteY42" fmla="*/ 271272 h 536754"/>
                  <a:gd name="connsiteX43" fmla="*/ 288461 w 576922"/>
                  <a:gd name="connsiteY43" fmla="*/ 60683 h 536754"/>
                  <a:gd name="connsiteX44" fmla="*/ 43232 w 576922"/>
                  <a:gd name="connsiteY44" fmla="*/ 271272 h 536754"/>
                  <a:gd name="connsiteX45" fmla="*/ 6334 w 576922"/>
                  <a:gd name="connsiteY45" fmla="*/ 268392 h 536754"/>
                  <a:gd name="connsiteX46" fmla="*/ 9067 w 576922"/>
                  <a:gd name="connsiteY46" fmla="*/ 231550 h 536754"/>
                  <a:gd name="connsiteX47" fmla="*/ 271303 w 576922"/>
                  <a:gd name="connsiteY47" fmla="*/ 6254 h 536754"/>
                  <a:gd name="connsiteX48" fmla="*/ 288461 w 576922"/>
                  <a:gd name="connsiteY48" fmla="*/ 0 h 53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922" h="536754">
                    <a:moveTo>
                      <a:pt x="362096" y="472751"/>
                    </a:moveTo>
                    <a:lnTo>
                      <a:pt x="376350" y="536754"/>
                    </a:lnTo>
                    <a:lnTo>
                      <a:pt x="362096" y="536754"/>
                    </a:lnTo>
                    <a:close/>
                    <a:moveTo>
                      <a:pt x="214826" y="472751"/>
                    </a:moveTo>
                    <a:lnTo>
                      <a:pt x="214826" y="536754"/>
                    </a:lnTo>
                    <a:lnTo>
                      <a:pt x="200572" y="536754"/>
                    </a:lnTo>
                    <a:close/>
                    <a:moveTo>
                      <a:pt x="288461" y="200761"/>
                    </a:moveTo>
                    <a:cubicBezTo>
                      <a:pt x="251717" y="200761"/>
                      <a:pt x="221958" y="230478"/>
                      <a:pt x="221958" y="267171"/>
                    </a:cubicBezTo>
                    <a:cubicBezTo>
                      <a:pt x="221958" y="303712"/>
                      <a:pt x="251717" y="346317"/>
                      <a:pt x="288461" y="346317"/>
                    </a:cubicBezTo>
                    <a:cubicBezTo>
                      <a:pt x="325204" y="346317"/>
                      <a:pt x="354963" y="303712"/>
                      <a:pt x="354963" y="267171"/>
                    </a:cubicBezTo>
                    <a:cubicBezTo>
                      <a:pt x="354963" y="230478"/>
                      <a:pt x="325204" y="200761"/>
                      <a:pt x="288461" y="200761"/>
                    </a:cubicBezTo>
                    <a:close/>
                    <a:moveTo>
                      <a:pt x="279958" y="97355"/>
                    </a:moveTo>
                    <a:cubicBezTo>
                      <a:pt x="284817" y="93109"/>
                      <a:pt x="292105" y="93109"/>
                      <a:pt x="296963" y="97355"/>
                    </a:cubicBezTo>
                    <a:lnTo>
                      <a:pt x="494649" y="267626"/>
                    </a:lnTo>
                    <a:cubicBezTo>
                      <a:pt x="497534" y="270052"/>
                      <a:pt x="499204" y="273691"/>
                      <a:pt x="499204" y="277481"/>
                    </a:cubicBezTo>
                    <a:lnTo>
                      <a:pt x="499204" y="523715"/>
                    </a:lnTo>
                    <a:cubicBezTo>
                      <a:pt x="499204" y="530993"/>
                      <a:pt x="493283" y="536754"/>
                      <a:pt x="486147" y="536754"/>
                    </a:cubicBezTo>
                    <a:lnTo>
                      <a:pt x="430272" y="536754"/>
                    </a:lnTo>
                    <a:lnTo>
                      <a:pt x="398084" y="393017"/>
                    </a:lnTo>
                    <a:cubicBezTo>
                      <a:pt x="396414" y="386194"/>
                      <a:pt x="392314" y="379826"/>
                      <a:pt x="385634" y="376035"/>
                    </a:cubicBezTo>
                    <a:cubicBezTo>
                      <a:pt x="383963" y="375126"/>
                      <a:pt x="346916" y="354808"/>
                      <a:pt x="298482" y="352231"/>
                    </a:cubicBezTo>
                    <a:lnTo>
                      <a:pt x="291953" y="365270"/>
                    </a:lnTo>
                    <a:lnTo>
                      <a:pt x="291801" y="365270"/>
                    </a:lnTo>
                    <a:lnTo>
                      <a:pt x="309565" y="502943"/>
                    </a:lnTo>
                    <a:lnTo>
                      <a:pt x="290131" y="536754"/>
                    </a:lnTo>
                    <a:lnTo>
                      <a:pt x="286791" y="536754"/>
                    </a:lnTo>
                    <a:lnTo>
                      <a:pt x="267356" y="502943"/>
                    </a:lnTo>
                    <a:lnTo>
                      <a:pt x="285120" y="365270"/>
                    </a:lnTo>
                    <a:lnTo>
                      <a:pt x="284969" y="365270"/>
                    </a:lnTo>
                    <a:lnTo>
                      <a:pt x="278440" y="352231"/>
                    </a:lnTo>
                    <a:cubicBezTo>
                      <a:pt x="229853" y="354808"/>
                      <a:pt x="192958" y="375126"/>
                      <a:pt x="191288" y="376035"/>
                    </a:cubicBezTo>
                    <a:cubicBezTo>
                      <a:pt x="184607" y="379826"/>
                      <a:pt x="180508" y="386194"/>
                      <a:pt x="178838" y="393017"/>
                    </a:cubicBezTo>
                    <a:lnTo>
                      <a:pt x="146649" y="536754"/>
                    </a:lnTo>
                    <a:lnTo>
                      <a:pt x="90775" y="536754"/>
                    </a:lnTo>
                    <a:cubicBezTo>
                      <a:pt x="83639" y="536754"/>
                      <a:pt x="77717" y="530993"/>
                      <a:pt x="77717" y="523715"/>
                    </a:cubicBezTo>
                    <a:lnTo>
                      <a:pt x="77717" y="277481"/>
                    </a:lnTo>
                    <a:cubicBezTo>
                      <a:pt x="77717" y="273691"/>
                      <a:pt x="79387" y="270052"/>
                      <a:pt x="82272" y="267626"/>
                    </a:cubicBezTo>
                    <a:close/>
                    <a:moveTo>
                      <a:pt x="288461" y="0"/>
                    </a:moveTo>
                    <a:cubicBezTo>
                      <a:pt x="294573" y="0"/>
                      <a:pt x="300685" y="2085"/>
                      <a:pt x="305620" y="6254"/>
                    </a:cubicBezTo>
                    <a:lnTo>
                      <a:pt x="567855" y="231550"/>
                    </a:lnTo>
                    <a:cubicBezTo>
                      <a:pt x="578787" y="240950"/>
                      <a:pt x="580002" y="257476"/>
                      <a:pt x="570588" y="268392"/>
                    </a:cubicBezTo>
                    <a:cubicBezTo>
                      <a:pt x="565425" y="274456"/>
                      <a:pt x="558137" y="277488"/>
                      <a:pt x="550696" y="277488"/>
                    </a:cubicBezTo>
                    <a:cubicBezTo>
                      <a:pt x="544623" y="277488"/>
                      <a:pt x="538549" y="275517"/>
                      <a:pt x="533690" y="271272"/>
                    </a:cubicBezTo>
                    <a:lnTo>
                      <a:pt x="288461" y="60683"/>
                    </a:lnTo>
                    <a:lnTo>
                      <a:pt x="43232" y="271272"/>
                    </a:lnTo>
                    <a:cubicBezTo>
                      <a:pt x="32299" y="280672"/>
                      <a:pt x="15748" y="279459"/>
                      <a:pt x="6334" y="268392"/>
                    </a:cubicBezTo>
                    <a:cubicBezTo>
                      <a:pt x="-3080" y="257476"/>
                      <a:pt x="-1865" y="240950"/>
                      <a:pt x="9067" y="231550"/>
                    </a:cubicBezTo>
                    <a:lnTo>
                      <a:pt x="271303" y="6254"/>
                    </a:lnTo>
                    <a:cubicBezTo>
                      <a:pt x="276238" y="2085"/>
                      <a:pt x="282350" y="0"/>
                      <a:pt x="2884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67" name="ïṥľíď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a14="http://schemas.microsoft.com/office/drawing/2010/main" id="{AC458426-F79C-404A-A10C-B66CFC8E70E3}"/>
                </a:ext>
              </a:extLst>
            </p:cNvPr>
            <p:cNvGrpSpPr/>
            <p:nvPr/>
          </p:nvGrpSpPr>
          <p:grpSpPr>
            <a:xfrm>
              <a:off x="8086725" y="2916897"/>
              <a:ext cx="3433763" cy="1233752"/>
              <a:chOff x="1760651" y="1440088"/>
              <a:chExt cx="3126184" cy="1233752"/>
            </a:xfrm>
          </p:grpSpPr>
          <p:sp>
            <p:nvSpPr>
              <p:cNvPr id="80" name="iṥ1îḋ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B7933CF5-6B84-44D6-9666-CE75DA45407F}"/>
                  </a:ext>
                </a:extLst>
              </p:cNvPr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81" name="îšḻîḋ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06D0F6E4-1E5C-46E5-9447-3DBCD95BDFA5}"/>
                  </a:ext>
                </a:extLst>
              </p:cNvPr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68" name="íṧlíḋ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a14="http://schemas.microsoft.com/office/drawing/2010/main" id="{9A879AB7-232E-4033-85F0-5211173B6753}"/>
                </a:ext>
              </a:extLst>
            </p:cNvPr>
            <p:cNvGrpSpPr/>
            <p:nvPr/>
          </p:nvGrpSpPr>
          <p:grpSpPr>
            <a:xfrm>
              <a:off x="8485434" y="4773069"/>
              <a:ext cx="596408" cy="597986"/>
              <a:chOff x="3852543" y="1667810"/>
              <a:chExt cx="823456" cy="825634"/>
            </a:xfrm>
          </p:grpSpPr>
          <p:sp>
            <p:nvSpPr>
              <p:cNvPr id="78" name="islîḓ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542BC1F4-FB47-47B4-9E6D-3AF57A43ED70}"/>
                  </a:ext>
                </a:extLst>
              </p:cNvPr>
              <p:cNvSpPr/>
              <p:nvPr/>
            </p:nvSpPr>
            <p:spPr bwMode="auto">
              <a:xfrm>
                <a:off x="3852543" y="1667810"/>
                <a:ext cx="823456" cy="82563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9" name="îşļíḋ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A76DFFF6-C853-4AC4-8324-0144A97062C1}"/>
                  </a:ext>
                </a:extLst>
              </p:cNvPr>
              <p:cNvSpPr/>
              <p:nvPr/>
            </p:nvSpPr>
            <p:spPr bwMode="auto">
              <a:xfrm>
                <a:off x="4053488" y="1884519"/>
                <a:ext cx="421566" cy="392214"/>
              </a:xfrm>
              <a:custGeom>
                <a:avLst/>
                <a:gdLst>
                  <a:gd name="connsiteX0" fmla="*/ 362096 w 576922"/>
                  <a:gd name="connsiteY0" fmla="*/ 472751 h 536754"/>
                  <a:gd name="connsiteX1" fmla="*/ 376350 w 576922"/>
                  <a:gd name="connsiteY1" fmla="*/ 536754 h 536754"/>
                  <a:gd name="connsiteX2" fmla="*/ 362096 w 576922"/>
                  <a:gd name="connsiteY2" fmla="*/ 536754 h 536754"/>
                  <a:gd name="connsiteX3" fmla="*/ 214826 w 576922"/>
                  <a:gd name="connsiteY3" fmla="*/ 472751 h 536754"/>
                  <a:gd name="connsiteX4" fmla="*/ 214826 w 576922"/>
                  <a:gd name="connsiteY4" fmla="*/ 536754 h 536754"/>
                  <a:gd name="connsiteX5" fmla="*/ 200572 w 576922"/>
                  <a:gd name="connsiteY5" fmla="*/ 536754 h 536754"/>
                  <a:gd name="connsiteX6" fmla="*/ 288461 w 576922"/>
                  <a:gd name="connsiteY6" fmla="*/ 200761 h 536754"/>
                  <a:gd name="connsiteX7" fmla="*/ 221958 w 576922"/>
                  <a:gd name="connsiteY7" fmla="*/ 267171 h 536754"/>
                  <a:gd name="connsiteX8" fmla="*/ 288461 w 576922"/>
                  <a:gd name="connsiteY8" fmla="*/ 346317 h 536754"/>
                  <a:gd name="connsiteX9" fmla="*/ 354963 w 576922"/>
                  <a:gd name="connsiteY9" fmla="*/ 267171 h 536754"/>
                  <a:gd name="connsiteX10" fmla="*/ 288461 w 576922"/>
                  <a:gd name="connsiteY10" fmla="*/ 200761 h 536754"/>
                  <a:gd name="connsiteX11" fmla="*/ 279958 w 576922"/>
                  <a:gd name="connsiteY11" fmla="*/ 97355 h 536754"/>
                  <a:gd name="connsiteX12" fmla="*/ 296963 w 576922"/>
                  <a:gd name="connsiteY12" fmla="*/ 97355 h 536754"/>
                  <a:gd name="connsiteX13" fmla="*/ 494649 w 576922"/>
                  <a:gd name="connsiteY13" fmla="*/ 267626 h 536754"/>
                  <a:gd name="connsiteX14" fmla="*/ 499204 w 576922"/>
                  <a:gd name="connsiteY14" fmla="*/ 277481 h 536754"/>
                  <a:gd name="connsiteX15" fmla="*/ 499204 w 576922"/>
                  <a:gd name="connsiteY15" fmla="*/ 523715 h 536754"/>
                  <a:gd name="connsiteX16" fmla="*/ 486147 w 576922"/>
                  <a:gd name="connsiteY16" fmla="*/ 536754 h 536754"/>
                  <a:gd name="connsiteX17" fmla="*/ 430272 w 576922"/>
                  <a:gd name="connsiteY17" fmla="*/ 536754 h 536754"/>
                  <a:gd name="connsiteX18" fmla="*/ 398084 w 576922"/>
                  <a:gd name="connsiteY18" fmla="*/ 393017 h 536754"/>
                  <a:gd name="connsiteX19" fmla="*/ 385634 w 576922"/>
                  <a:gd name="connsiteY19" fmla="*/ 376035 h 536754"/>
                  <a:gd name="connsiteX20" fmla="*/ 298482 w 576922"/>
                  <a:gd name="connsiteY20" fmla="*/ 352231 h 536754"/>
                  <a:gd name="connsiteX21" fmla="*/ 291953 w 576922"/>
                  <a:gd name="connsiteY21" fmla="*/ 365270 h 536754"/>
                  <a:gd name="connsiteX22" fmla="*/ 291801 w 576922"/>
                  <a:gd name="connsiteY22" fmla="*/ 365270 h 536754"/>
                  <a:gd name="connsiteX23" fmla="*/ 309565 w 576922"/>
                  <a:gd name="connsiteY23" fmla="*/ 502943 h 536754"/>
                  <a:gd name="connsiteX24" fmla="*/ 290131 w 576922"/>
                  <a:gd name="connsiteY24" fmla="*/ 536754 h 536754"/>
                  <a:gd name="connsiteX25" fmla="*/ 286791 w 576922"/>
                  <a:gd name="connsiteY25" fmla="*/ 536754 h 536754"/>
                  <a:gd name="connsiteX26" fmla="*/ 267356 w 576922"/>
                  <a:gd name="connsiteY26" fmla="*/ 502943 h 536754"/>
                  <a:gd name="connsiteX27" fmla="*/ 285120 w 576922"/>
                  <a:gd name="connsiteY27" fmla="*/ 365270 h 536754"/>
                  <a:gd name="connsiteX28" fmla="*/ 284969 w 576922"/>
                  <a:gd name="connsiteY28" fmla="*/ 365270 h 536754"/>
                  <a:gd name="connsiteX29" fmla="*/ 278440 w 576922"/>
                  <a:gd name="connsiteY29" fmla="*/ 352231 h 536754"/>
                  <a:gd name="connsiteX30" fmla="*/ 191288 w 576922"/>
                  <a:gd name="connsiteY30" fmla="*/ 376035 h 536754"/>
                  <a:gd name="connsiteX31" fmla="*/ 178838 w 576922"/>
                  <a:gd name="connsiteY31" fmla="*/ 393017 h 536754"/>
                  <a:gd name="connsiteX32" fmla="*/ 146649 w 576922"/>
                  <a:gd name="connsiteY32" fmla="*/ 536754 h 536754"/>
                  <a:gd name="connsiteX33" fmla="*/ 90775 w 576922"/>
                  <a:gd name="connsiteY33" fmla="*/ 536754 h 536754"/>
                  <a:gd name="connsiteX34" fmla="*/ 77717 w 576922"/>
                  <a:gd name="connsiteY34" fmla="*/ 523715 h 536754"/>
                  <a:gd name="connsiteX35" fmla="*/ 77717 w 576922"/>
                  <a:gd name="connsiteY35" fmla="*/ 277481 h 536754"/>
                  <a:gd name="connsiteX36" fmla="*/ 82272 w 576922"/>
                  <a:gd name="connsiteY36" fmla="*/ 267626 h 536754"/>
                  <a:gd name="connsiteX37" fmla="*/ 288461 w 576922"/>
                  <a:gd name="connsiteY37" fmla="*/ 0 h 536754"/>
                  <a:gd name="connsiteX38" fmla="*/ 305620 w 576922"/>
                  <a:gd name="connsiteY38" fmla="*/ 6254 h 536754"/>
                  <a:gd name="connsiteX39" fmla="*/ 567855 w 576922"/>
                  <a:gd name="connsiteY39" fmla="*/ 231550 h 536754"/>
                  <a:gd name="connsiteX40" fmla="*/ 570588 w 576922"/>
                  <a:gd name="connsiteY40" fmla="*/ 268392 h 536754"/>
                  <a:gd name="connsiteX41" fmla="*/ 550696 w 576922"/>
                  <a:gd name="connsiteY41" fmla="*/ 277488 h 536754"/>
                  <a:gd name="connsiteX42" fmla="*/ 533690 w 576922"/>
                  <a:gd name="connsiteY42" fmla="*/ 271272 h 536754"/>
                  <a:gd name="connsiteX43" fmla="*/ 288461 w 576922"/>
                  <a:gd name="connsiteY43" fmla="*/ 60683 h 536754"/>
                  <a:gd name="connsiteX44" fmla="*/ 43232 w 576922"/>
                  <a:gd name="connsiteY44" fmla="*/ 271272 h 536754"/>
                  <a:gd name="connsiteX45" fmla="*/ 6334 w 576922"/>
                  <a:gd name="connsiteY45" fmla="*/ 268392 h 536754"/>
                  <a:gd name="connsiteX46" fmla="*/ 9067 w 576922"/>
                  <a:gd name="connsiteY46" fmla="*/ 231550 h 536754"/>
                  <a:gd name="connsiteX47" fmla="*/ 271303 w 576922"/>
                  <a:gd name="connsiteY47" fmla="*/ 6254 h 536754"/>
                  <a:gd name="connsiteX48" fmla="*/ 288461 w 576922"/>
                  <a:gd name="connsiteY48" fmla="*/ 0 h 53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922" h="536754">
                    <a:moveTo>
                      <a:pt x="362096" y="472751"/>
                    </a:moveTo>
                    <a:lnTo>
                      <a:pt x="376350" y="536754"/>
                    </a:lnTo>
                    <a:lnTo>
                      <a:pt x="362096" y="536754"/>
                    </a:lnTo>
                    <a:close/>
                    <a:moveTo>
                      <a:pt x="214826" y="472751"/>
                    </a:moveTo>
                    <a:lnTo>
                      <a:pt x="214826" y="536754"/>
                    </a:lnTo>
                    <a:lnTo>
                      <a:pt x="200572" y="536754"/>
                    </a:lnTo>
                    <a:close/>
                    <a:moveTo>
                      <a:pt x="288461" y="200761"/>
                    </a:moveTo>
                    <a:cubicBezTo>
                      <a:pt x="251717" y="200761"/>
                      <a:pt x="221958" y="230478"/>
                      <a:pt x="221958" y="267171"/>
                    </a:cubicBezTo>
                    <a:cubicBezTo>
                      <a:pt x="221958" y="303712"/>
                      <a:pt x="251717" y="346317"/>
                      <a:pt x="288461" y="346317"/>
                    </a:cubicBezTo>
                    <a:cubicBezTo>
                      <a:pt x="325204" y="346317"/>
                      <a:pt x="354963" y="303712"/>
                      <a:pt x="354963" y="267171"/>
                    </a:cubicBezTo>
                    <a:cubicBezTo>
                      <a:pt x="354963" y="230478"/>
                      <a:pt x="325204" y="200761"/>
                      <a:pt x="288461" y="200761"/>
                    </a:cubicBezTo>
                    <a:close/>
                    <a:moveTo>
                      <a:pt x="279958" y="97355"/>
                    </a:moveTo>
                    <a:cubicBezTo>
                      <a:pt x="284817" y="93109"/>
                      <a:pt x="292105" y="93109"/>
                      <a:pt x="296963" y="97355"/>
                    </a:cubicBezTo>
                    <a:lnTo>
                      <a:pt x="494649" y="267626"/>
                    </a:lnTo>
                    <a:cubicBezTo>
                      <a:pt x="497534" y="270052"/>
                      <a:pt x="499204" y="273691"/>
                      <a:pt x="499204" y="277481"/>
                    </a:cubicBezTo>
                    <a:lnTo>
                      <a:pt x="499204" y="523715"/>
                    </a:lnTo>
                    <a:cubicBezTo>
                      <a:pt x="499204" y="530993"/>
                      <a:pt x="493283" y="536754"/>
                      <a:pt x="486147" y="536754"/>
                    </a:cubicBezTo>
                    <a:lnTo>
                      <a:pt x="430272" y="536754"/>
                    </a:lnTo>
                    <a:lnTo>
                      <a:pt x="398084" y="393017"/>
                    </a:lnTo>
                    <a:cubicBezTo>
                      <a:pt x="396414" y="386194"/>
                      <a:pt x="392314" y="379826"/>
                      <a:pt x="385634" y="376035"/>
                    </a:cubicBezTo>
                    <a:cubicBezTo>
                      <a:pt x="383963" y="375126"/>
                      <a:pt x="346916" y="354808"/>
                      <a:pt x="298482" y="352231"/>
                    </a:cubicBezTo>
                    <a:lnTo>
                      <a:pt x="291953" y="365270"/>
                    </a:lnTo>
                    <a:lnTo>
                      <a:pt x="291801" y="365270"/>
                    </a:lnTo>
                    <a:lnTo>
                      <a:pt x="309565" y="502943"/>
                    </a:lnTo>
                    <a:lnTo>
                      <a:pt x="290131" y="536754"/>
                    </a:lnTo>
                    <a:lnTo>
                      <a:pt x="286791" y="536754"/>
                    </a:lnTo>
                    <a:lnTo>
                      <a:pt x="267356" y="502943"/>
                    </a:lnTo>
                    <a:lnTo>
                      <a:pt x="285120" y="365270"/>
                    </a:lnTo>
                    <a:lnTo>
                      <a:pt x="284969" y="365270"/>
                    </a:lnTo>
                    <a:lnTo>
                      <a:pt x="278440" y="352231"/>
                    </a:lnTo>
                    <a:cubicBezTo>
                      <a:pt x="229853" y="354808"/>
                      <a:pt x="192958" y="375126"/>
                      <a:pt x="191288" y="376035"/>
                    </a:cubicBezTo>
                    <a:cubicBezTo>
                      <a:pt x="184607" y="379826"/>
                      <a:pt x="180508" y="386194"/>
                      <a:pt x="178838" y="393017"/>
                    </a:cubicBezTo>
                    <a:lnTo>
                      <a:pt x="146649" y="536754"/>
                    </a:lnTo>
                    <a:lnTo>
                      <a:pt x="90775" y="536754"/>
                    </a:lnTo>
                    <a:cubicBezTo>
                      <a:pt x="83639" y="536754"/>
                      <a:pt x="77717" y="530993"/>
                      <a:pt x="77717" y="523715"/>
                    </a:cubicBezTo>
                    <a:lnTo>
                      <a:pt x="77717" y="277481"/>
                    </a:lnTo>
                    <a:cubicBezTo>
                      <a:pt x="77717" y="273691"/>
                      <a:pt x="79387" y="270052"/>
                      <a:pt x="82272" y="267626"/>
                    </a:cubicBezTo>
                    <a:close/>
                    <a:moveTo>
                      <a:pt x="288461" y="0"/>
                    </a:moveTo>
                    <a:cubicBezTo>
                      <a:pt x="294573" y="0"/>
                      <a:pt x="300685" y="2085"/>
                      <a:pt x="305620" y="6254"/>
                    </a:cubicBezTo>
                    <a:lnTo>
                      <a:pt x="567855" y="231550"/>
                    </a:lnTo>
                    <a:cubicBezTo>
                      <a:pt x="578787" y="240950"/>
                      <a:pt x="580002" y="257476"/>
                      <a:pt x="570588" y="268392"/>
                    </a:cubicBezTo>
                    <a:cubicBezTo>
                      <a:pt x="565425" y="274456"/>
                      <a:pt x="558137" y="277488"/>
                      <a:pt x="550696" y="277488"/>
                    </a:cubicBezTo>
                    <a:cubicBezTo>
                      <a:pt x="544623" y="277488"/>
                      <a:pt x="538549" y="275517"/>
                      <a:pt x="533690" y="271272"/>
                    </a:cubicBezTo>
                    <a:lnTo>
                      <a:pt x="288461" y="60683"/>
                    </a:lnTo>
                    <a:lnTo>
                      <a:pt x="43232" y="271272"/>
                    </a:lnTo>
                    <a:cubicBezTo>
                      <a:pt x="32299" y="280672"/>
                      <a:pt x="15748" y="279459"/>
                      <a:pt x="6334" y="268392"/>
                    </a:cubicBezTo>
                    <a:cubicBezTo>
                      <a:pt x="-3080" y="257476"/>
                      <a:pt x="-1865" y="240950"/>
                      <a:pt x="9067" y="231550"/>
                    </a:cubicBezTo>
                    <a:lnTo>
                      <a:pt x="271303" y="6254"/>
                    </a:lnTo>
                    <a:cubicBezTo>
                      <a:pt x="276238" y="2085"/>
                      <a:pt x="282350" y="0"/>
                      <a:pt x="2884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69" name="îśľíḑ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a14="http://schemas.microsoft.com/office/drawing/2010/main" id="{64BCB9D0-8BD9-4CA1-8645-C23950B15599}"/>
                </a:ext>
              </a:extLst>
            </p:cNvPr>
            <p:cNvGrpSpPr/>
            <p:nvPr/>
          </p:nvGrpSpPr>
          <p:grpSpPr>
            <a:xfrm>
              <a:off x="3103809" y="4773069"/>
              <a:ext cx="596408" cy="597986"/>
              <a:chOff x="3852543" y="1667810"/>
              <a:chExt cx="823456" cy="825634"/>
            </a:xfrm>
          </p:grpSpPr>
          <p:sp>
            <p:nvSpPr>
              <p:cNvPr id="76" name="i$líď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AD1B33BD-4938-4A0F-9918-1C8CF800BFE1}"/>
                  </a:ext>
                </a:extLst>
              </p:cNvPr>
              <p:cNvSpPr/>
              <p:nvPr/>
            </p:nvSpPr>
            <p:spPr bwMode="auto">
              <a:xfrm>
                <a:off x="3852543" y="1667810"/>
                <a:ext cx="823456" cy="82563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iŝlíď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E9E00A09-FEAC-4F8B-955F-C549BFE9C321}"/>
                  </a:ext>
                </a:extLst>
              </p:cNvPr>
              <p:cNvSpPr/>
              <p:nvPr/>
            </p:nvSpPr>
            <p:spPr bwMode="auto">
              <a:xfrm>
                <a:off x="4053488" y="1884519"/>
                <a:ext cx="421566" cy="392214"/>
              </a:xfrm>
              <a:custGeom>
                <a:avLst/>
                <a:gdLst>
                  <a:gd name="connsiteX0" fmla="*/ 362096 w 576922"/>
                  <a:gd name="connsiteY0" fmla="*/ 472751 h 536754"/>
                  <a:gd name="connsiteX1" fmla="*/ 376350 w 576922"/>
                  <a:gd name="connsiteY1" fmla="*/ 536754 h 536754"/>
                  <a:gd name="connsiteX2" fmla="*/ 362096 w 576922"/>
                  <a:gd name="connsiteY2" fmla="*/ 536754 h 536754"/>
                  <a:gd name="connsiteX3" fmla="*/ 214826 w 576922"/>
                  <a:gd name="connsiteY3" fmla="*/ 472751 h 536754"/>
                  <a:gd name="connsiteX4" fmla="*/ 214826 w 576922"/>
                  <a:gd name="connsiteY4" fmla="*/ 536754 h 536754"/>
                  <a:gd name="connsiteX5" fmla="*/ 200572 w 576922"/>
                  <a:gd name="connsiteY5" fmla="*/ 536754 h 536754"/>
                  <a:gd name="connsiteX6" fmla="*/ 288461 w 576922"/>
                  <a:gd name="connsiteY6" fmla="*/ 200761 h 536754"/>
                  <a:gd name="connsiteX7" fmla="*/ 221958 w 576922"/>
                  <a:gd name="connsiteY7" fmla="*/ 267171 h 536754"/>
                  <a:gd name="connsiteX8" fmla="*/ 288461 w 576922"/>
                  <a:gd name="connsiteY8" fmla="*/ 346317 h 536754"/>
                  <a:gd name="connsiteX9" fmla="*/ 354963 w 576922"/>
                  <a:gd name="connsiteY9" fmla="*/ 267171 h 536754"/>
                  <a:gd name="connsiteX10" fmla="*/ 288461 w 576922"/>
                  <a:gd name="connsiteY10" fmla="*/ 200761 h 536754"/>
                  <a:gd name="connsiteX11" fmla="*/ 279958 w 576922"/>
                  <a:gd name="connsiteY11" fmla="*/ 97355 h 536754"/>
                  <a:gd name="connsiteX12" fmla="*/ 296963 w 576922"/>
                  <a:gd name="connsiteY12" fmla="*/ 97355 h 536754"/>
                  <a:gd name="connsiteX13" fmla="*/ 494649 w 576922"/>
                  <a:gd name="connsiteY13" fmla="*/ 267626 h 536754"/>
                  <a:gd name="connsiteX14" fmla="*/ 499204 w 576922"/>
                  <a:gd name="connsiteY14" fmla="*/ 277481 h 536754"/>
                  <a:gd name="connsiteX15" fmla="*/ 499204 w 576922"/>
                  <a:gd name="connsiteY15" fmla="*/ 523715 h 536754"/>
                  <a:gd name="connsiteX16" fmla="*/ 486147 w 576922"/>
                  <a:gd name="connsiteY16" fmla="*/ 536754 h 536754"/>
                  <a:gd name="connsiteX17" fmla="*/ 430272 w 576922"/>
                  <a:gd name="connsiteY17" fmla="*/ 536754 h 536754"/>
                  <a:gd name="connsiteX18" fmla="*/ 398084 w 576922"/>
                  <a:gd name="connsiteY18" fmla="*/ 393017 h 536754"/>
                  <a:gd name="connsiteX19" fmla="*/ 385634 w 576922"/>
                  <a:gd name="connsiteY19" fmla="*/ 376035 h 536754"/>
                  <a:gd name="connsiteX20" fmla="*/ 298482 w 576922"/>
                  <a:gd name="connsiteY20" fmla="*/ 352231 h 536754"/>
                  <a:gd name="connsiteX21" fmla="*/ 291953 w 576922"/>
                  <a:gd name="connsiteY21" fmla="*/ 365270 h 536754"/>
                  <a:gd name="connsiteX22" fmla="*/ 291801 w 576922"/>
                  <a:gd name="connsiteY22" fmla="*/ 365270 h 536754"/>
                  <a:gd name="connsiteX23" fmla="*/ 309565 w 576922"/>
                  <a:gd name="connsiteY23" fmla="*/ 502943 h 536754"/>
                  <a:gd name="connsiteX24" fmla="*/ 290131 w 576922"/>
                  <a:gd name="connsiteY24" fmla="*/ 536754 h 536754"/>
                  <a:gd name="connsiteX25" fmla="*/ 286791 w 576922"/>
                  <a:gd name="connsiteY25" fmla="*/ 536754 h 536754"/>
                  <a:gd name="connsiteX26" fmla="*/ 267356 w 576922"/>
                  <a:gd name="connsiteY26" fmla="*/ 502943 h 536754"/>
                  <a:gd name="connsiteX27" fmla="*/ 285120 w 576922"/>
                  <a:gd name="connsiteY27" fmla="*/ 365270 h 536754"/>
                  <a:gd name="connsiteX28" fmla="*/ 284969 w 576922"/>
                  <a:gd name="connsiteY28" fmla="*/ 365270 h 536754"/>
                  <a:gd name="connsiteX29" fmla="*/ 278440 w 576922"/>
                  <a:gd name="connsiteY29" fmla="*/ 352231 h 536754"/>
                  <a:gd name="connsiteX30" fmla="*/ 191288 w 576922"/>
                  <a:gd name="connsiteY30" fmla="*/ 376035 h 536754"/>
                  <a:gd name="connsiteX31" fmla="*/ 178838 w 576922"/>
                  <a:gd name="connsiteY31" fmla="*/ 393017 h 536754"/>
                  <a:gd name="connsiteX32" fmla="*/ 146649 w 576922"/>
                  <a:gd name="connsiteY32" fmla="*/ 536754 h 536754"/>
                  <a:gd name="connsiteX33" fmla="*/ 90775 w 576922"/>
                  <a:gd name="connsiteY33" fmla="*/ 536754 h 536754"/>
                  <a:gd name="connsiteX34" fmla="*/ 77717 w 576922"/>
                  <a:gd name="connsiteY34" fmla="*/ 523715 h 536754"/>
                  <a:gd name="connsiteX35" fmla="*/ 77717 w 576922"/>
                  <a:gd name="connsiteY35" fmla="*/ 277481 h 536754"/>
                  <a:gd name="connsiteX36" fmla="*/ 82272 w 576922"/>
                  <a:gd name="connsiteY36" fmla="*/ 267626 h 536754"/>
                  <a:gd name="connsiteX37" fmla="*/ 288461 w 576922"/>
                  <a:gd name="connsiteY37" fmla="*/ 0 h 536754"/>
                  <a:gd name="connsiteX38" fmla="*/ 305620 w 576922"/>
                  <a:gd name="connsiteY38" fmla="*/ 6254 h 536754"/>
                  <a:gd name="connsiteX39" fmla="*/ 567855 w 576922"/>
                  <a:gd name="connsiteY39" fmla="*/ 231550 h 536754"/>
                  <a:gd name="connsiteX40" fmla="*/ 570588 w 576922"/>
                  <a:gd name="connsiteY40" fmla="*/ 268392 h 536754"/>
                  <a:gd name="connsiteX41" fmla="*/ 550696 w 576922"/>
                  <a:gd name="connsiteY41" fmla="*/ 277488 h 536754"/>
                  <a:gd name="connsiteX42" fmla="*/ 533690 w 576922"/>
                  <a:gd name="connsiteY42" fmla="*/ 271272 h 536754"/>
                  <a:gd name="connsiteX43" fmla="*/ 288461 w 576922"/>
                  <a:gd name="connsiteY43" fmla="*/ 60683 h 536754"/>
                  <a:gd name="connsiteX44" fmla="*/ 43232 w 576922"/>
                  <a:gd name="connsiteY44" fmla="*/ 271272 h 536754"/>
                  <a:gd name="connsiteX45" fmla="*/ 6334 w 576922"/>
                  <a:gd name="connsiteY45" fmla="*/ 268392 h 536754"/>
                  <a:gd name="connsiteX46" fmla="*/ 9067 w 576922"/>
                  <a:gd name="connsiteY46" fmla="*/ 231550 h 536754"/>
                  <a:gd name="connsiteX47" fmla="*/ 271303 w 576922"/>
                  <a:gd name="connsiteY47" fmla="*/ 6254 h 536754"/>
                  <a:gd name="connsiteX48" fmla="*/ 288461 w 576922"/>
                  <a:gd name="connsiteY48" fmla="*/ 0 h 53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922" h="536754">
                    <a:moveTo>
                      <a:pt x="362096" y="472751"/>
                    </a:moveTo>
                    <a:lnTo>
                      <a:pt x="376350" y="536754"/>
                    </a:lnTo>
                    <a:lnTo>
                      <a:pt x="362096" y="536754"/>
                    </a:lnTo>
                    <a:close/>
                    <a:moveTo>
                      <a:pt x="214826" y="472751"/>
                    </a:moveTo>
                    <a:lnTo>
                      <a:pt x="214826" y="536754"/>
                    </a:lnTo>
                    <a:lnTo>
                      <a:pt x="200572" y="536754"/>
                    </a:lnTo>
                    <a:close/>
                    <a:moveTo>
                      <a:pt x="288461" y="200761"/>
                    </a:moveTo>
                    <a:cubicBezTo>
                      <a:pt x="251717" y="200761"/>
                      <a:pt x="221958" y="230478"/>
                      <a:pt x="221958" y="267171"/>
                    </a:cubicBezTo>
                    <a:cubicBezTo>
                      <a:pt x="221958" y="303712"/>
                      <a:pt x="251717" y="346317"/>
                      <a:pt x="288461" y="346317"/>
                    </a:cubicBezTo>
                    <a:cubicBezTo>
                      <a:pt x="325204" y="346317"/>
                      <a:pt x="354963" y="303712"/>
                      <a:pt x="354963" y="267171"/>
                    </a:cubicBezTo>
                    <a:cubicBezTo>
                      <a:pt x="354963" y="230478"/>
                      <a:pt x="325204" y="200761"/>
                      <a:pt x="288461" y="200761"/>
                    </a:cubicBezTo>
                    <a:close/>
                    <a:moveTo>
                      <a:pt x="279958" y="97355"/>
                    </a:moveTo>
                    <a:cubicBezTo>
                      <a:pt x="284817" y="93109"/>
                      <a:pt x="292105" y="93109"/>
                      <a:pt x="296963" y="97355"/>
                    </a:cubicBezTo>
                    <a:lnTo>
                      <a:pt x="494649" y="267626"/>
                    </a:lnTo>
                    <a:cubicBezTo>
                      <a:pt x="497534" y="270052"/>
                      <a:pt x="499204" y="273691"/>
                      <a:pt x="499204" y="277481"/>
                    </a:cubicBezTo>
                    <a:lnTo>
                      <a:pt x="499204" y="523715"/>
                    </a:lnTo>
                    <a:cubicBezTo>
                      <a:pt x="499204" y="530993"/>
                      <a:pt x="493283" y="536754"/>
                      <a:pt x="486147" y="536754"/>
                    </a:cubicBezTo>
                    <a:lnTo>
                      <a:pt x="430272" y="536754"/>
                    </a:lnTo>
                    <a:lnTo>
                      <a:pt x="398084" y="393017"/>
                    </a:lnTo>
                    <a:cubicBezTo>
                      <a:pt x="396414" y="386194"/>
                      <a:pt x="392314" y="379826"/>
                      <a:pt x="385634" y="376035"/>
                    </a:cubicBezTo>
                    <a:cubicBezTo>
                      <a:pt x="383963" y="375126"/>
                      <a:pt x="346916" y="354808"/>
                      <a:pt x="298482" y="352231"/>
                    </a:cubicBezTo>
                    <a:lnTo>
                      <a:pt x="291953" y="365270"/>
                    </a:lnTo>
                    <a:lnTo>
                      <a:pt x="291801" y="365270"/>
                    </a:lnTo>
                    <a:lnTo>
                      <a:pt x="309565" y="502943"/>
                    </a:lnTo>
                    <a:lnTo>
                      <a:pt x="290131" y="536754"/>
                    </a:lnTo>
                    <a:lnTo>
                      <a:pt x="286791" y="536754"/>
                    </a:lnTo>
                    <a:lnTo>
                      <a:pt x="267356" y="502943"/>
                    </a:lnTo>
                    <a:lnTo>
                      <a:pt x="285120" y="365270"/>
                    </a:lnTo>
                    <a:lnTo>
                      <a:pt x="284969" y="365270"/>
                    </a:lnTo>
                    <a:lnTo>
                      <a:pt x="278440" y="352231"/>
                    </a:lnTo>
                    <a:cubicBezTo>
                      <a:pt x="229853" y="354808"/>
                      <a:pt x="192958" y="375126"/>
                      <a:pt x="191288" y="376035"/>
                    </a:cubicBezTo>
                    <a:cubicBezTo>
                      <a:pt x="184607" y="379826"/>
                      <a:pt x="180508" y="386194"/>
                      <a:pt x="178838" y="393017"/>
                    </a:cubicBezTo>
                    <a:lnTo>
                      <a:pt x="146649" y="536754"/>
                    </a:lnTo>
                    <a:lnTo>
                      <a:pt x="90775" y="536754"/>
                    </a:lnTo>
                    <a:cubicBezTo>
                      <a:pt x="83639" y="536754"/>
                      <a:pt x="77717" y="530993"/>
                      <a:pt x="77717" y="523715"/>
                    </a:cubicBezTo>
                    <a:lnTo>
                      <a:pt x="77717" y="277481"/>
                    </a:lnTo>
                    <a:cubicBezTo>
                      <a:pt x="77717" y="273691"/>
                      <a:pt x="79387" y="270052"/>
                      <a:pt x="82272" y="267626"/>
                    </a:cubicBezTo>
                    <a:close/>
                    <a:moveTo>
                      <a:pt x="288461" y="0"/>
                    </a:moveTo>
                    <a:cubicBezTo>
                      <a:pt x="294573" y="0"/>
                      <a:pt x="300685" y="2085"/>
                      <a:pt x="305620" y="6254"/>
                    </a:cubicBezTo>
                    <a:lnTo>
                      <a:pt x="567855" y="231550"/>
                    </a:lnTo>
                    <a:cubicBezTo>
                      <a:pt x="578787" y="240950"/>
                      <a:pt x="580002" y="257476"/>
                      <a:pt x="570588" y="268392"/>
                    </a:cubicBezTo>
                    <a:cubicBezTo>
                      <a:pt x="565425" y="274456"/>
                      <a:pt x="558137" y="277488"/>
                      <a:pt x="550696" y="277488"/>
                    </a:cubicBezTo>
                    <a:cubicBezTo>
                      <a:pt x="544623" y="277488"/>
                      <a:pt x="538549" y="275517"/>
                      <a:pt x="533690" y="271272"/>
                    </a:cubicBezTo>
                    <a:lnTo>
                      <a:pt x="288461" y="60683"/>
                    </a:lnTo>
                    <a:lnTo>
                      <a:pt x="43232" y="271272"/>
                    </a:lnTo>
                    <a:cubicBezTo>
                      <a:pt x="32299" y="280672"/>
                      <a:pt x="15748" y="279459"/>
                      <a:pt x="6334" y="268392"/>
                    </a:cubicBezTo>
                    <a:cubicBezTo>
                      <a:pt x="-3080" y="257476"/>
                      <a:pt x="-1865" y="240950"/>
                      <a:pt x="9067" y="231550"/>
                    </a:cubicBezTo>
                    <a:lnTo>
                      <a:pt x="271303" y="6254"/>
                    </a:lnTo>
                    <a:cubicBezTo>
                      <a:pt x="276238" y="2085"/>
                      <a:pt x="282350" y="0"/>
                      <a:pt x="2884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70" name="îṩlid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a14="http://schemas.microsoft.com/office/drawing/2010/main" id="{2BD94B2A-E5D7-4C35-B725-A806B70DCD39}"/>
                </a:ext>
              </a:extLst>
            </p:cNvPr>
            <p:cNvGrpSpPr/>
            <p:nvPr/>
          </p:nvGrpSpPr>
          <p:grpSpPr>
            <a:xfrm>
              <a:off x="9115425" y="4455185"/>
              <a:ext cx="2405063" cy="1233752"/>
              <a:chOff x="1760651" y="1440088"/>
              <a:chExt cx="3126184" cy="1233752"/>
            </a:xfrm>
          </p:grpSpPr>
          <p:sp>
            <p:nvSpPr>
              <p:cNvPr id="74" name="îŝļîḋ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3685FD5B-718D-4BBA-9E74-60CCD37A7281}"/>
                  </a:ext>
                </a:extLst>
              </p:cNvPr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75" name="íS1îď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037046B9-4365-4D0E-9696-7552AF0CCD51}"/>
                  </a:ext>
                </a:extLst>
              </p:cNvPr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71" name="íṩḷïḓ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a14="http://schemas.microsoft.com/office/drawing/2010/main" id="{262F4472-73B4-47B5-BA7A-EB04C7A1B189}"/>
                </a:ext>
              </a:extLst>
            </p:cNvPr>
            <p:cNvGrpSpPr/>
            <p:nvPr/>
          </p:nvGrpSpPr>
          <p:grpSpPr>
            <a:xfrm>
              <a:off x="663821" y="4455185"/>
              <a:ext cx="2405063" cy="1233752"/>
              <a:chOff x="1760651" y="1440088"/>
              <a:chExt cx="3126184" cy="1233752"/>
            </a:xfrm>
          </p:grpSpPr>
          <p:sp>
            <p:nvSpPr>
              <p:cNvPr id="72" name="ï$1íḍ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D1D0AA6B-C2AB-43DB-A67A-D1A64E738E53}"/>
                  </a:ext>
                </a:extLst>
              </p:cNvPr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73" name="íšlïḍ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a14="http://schemas.microsoft.com/office/drawing/2010/main" id="{F55047AF-DF34-4C09-BDA5-094816934E79}"/>
                  </a:ext>
                </a:extLst>
              </p:cNvPr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278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0165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2200" y="2880360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9998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46" name="2176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3359491-1A5A-4828-9152-A447CB0D56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299"/>
            <a:ext cx="10848975" cy="5016501"/>
            <a:chOff x="669928" y="1130300"/>
            <a:chExt cx="10848972" cy="5016500"/>
          </a:xfrm>
        </p:grpSpPr>
        <p:grpSp>
          <p:nvGrpSpPr>
            <p:cNvPr id="47" name="íSlî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75F5A52D-F46E-4B4B-A9F4-EECA2D22F93D}"/>
                </a:ext>
              </a:extLst>
            </p:cNvPr>
            <p:cNvGrpSpPr/>
            <p:nvPr/>
          </p:nvGrpSpPr>
          <p:grpSpPr>
            <a:xfrm>
              <a:off x="669928" y="2933701"/>
              <a:ext cx="2582468" cy="2629929"/>
              <a:chOff x="3614647" y="1095468"/>
              <a:chExt cx="4962707" cy="5053915"/>
            </a:xfrm>
          </p:grpSpPr>
          <p:sp>
            <p:nvSpPr>
              <p:cNvPr id="80" name="îṧľiḋe">
                <a:extLst>
                  <a:ext uri="{FF2B5EF4-FFF2-40B4-BE49-F238E27FC236}">
                    <a16:creationId xmlns="" xmlns:a16="http://schemas.microsoft.com/office/drawing/2014/main" id="{436BF4CB-BD6D-4AFE-943C-91E5718035CB}"/>
                  </a:ext>
                </a:extLst>
              </p:cNvPr>
              <p:cNvSpPr/>
              <p:nvPr/>
            </p:nvSpPr>
            <p:spPr bwMode="auto">
              <a:xfrm>
                <a:off x="3997024" y="3346460"/>
                <a:ext cx="485279" cy="592859"/>
              </a:xfrm>
              <a:custGeom>
                <a:avLst/>
                <a:gdLst>
                  <a:gd name="T0" fmla="*/ 1768 w 1768"/>
                  <a:gd name="T1" fmla="*/ 0 h 2160"/>
                  <a:gd name="T2" fmla="*/ 0 w 1768"/>
                  <a:gd name="T3" fmla="*/ 2160 h 2160"/>
                  <a:gd name="T4" fmla="*/ 39 w 1768"/>
                  <a:gd name="T5" fmla="*/ 24 h 2160"/>
                  <a:gd name="T6" fmla="*/ 1768 w 1768"/>
                  <a:gd name="T7" fmla="*/ 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8" h="2160">
                    <a:moveTo>
                      <a:pt x="1768" y="0"/>
                    </a:moveTo>
                    <a:cubicBezTo>
                      <a:pt x="1730" y="29"/>
                      <a:pt x="1211" y="1259"/>
                      <a:pt x="0" y="2160"/>
                    </a:cubicBezTo>
                    <a:cubicBezTo>
                      <a:pt x="39" y="24"/>
                      <a:pt x="39" y="24"/>
                      <a:pt x="39" y="24"/>
                    </a:cubicBezTo>
                    <a:lnTo>
                      <a:pt x="1768" y="0"/>
                    </a:lnTo>
                    <a:close/>
                  </a:path>
                </a:pathLst>
              </a:custGeom>
              <a:solidFill>
                <a:srgbClr val="BC96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šḻíḓe">
                <a:extLst>
                  <a:ext uri="{FF2B5EF4-FFF2-40B4-BE49-F238E27FC236}">
                    <a16:creationId xmlns="" xmlns:a16="http://schemas.microsoft.com/office/drawing/2014/main" id="{44AB5678-CFF0-4886-8F86-2F2AEEF1AF34}"/>
                  </a:ext>
                </a:extLst>
              </p:cNvPr>
              <p:cNvSpPr/>
              <p:nvPr/>
            </p:nvSpPr>
            <p:spPr bwMode="auto">
              <a:xfrm>
                <a:off x="3614647" y="2950051"/>
                <a:ext cx="1075799" cy="1611360"/>
              </a:xfrm>
              <a:custGeom>
                <a:avLst/>
                <a:gdLst>
                  <a:gd name="T0" fmla="*/ 124 w 3916"/>
                  <a:gd name="T1" fmla="*/ 3909 h 5867"/>
                  <a:gd name="T2" fmla="*/ 625 w 3916"/>
                  <a:gd name="T3" fmla="*/ 1708 h 5867"/>
                  <a:gd name="T4" fmla="*/ 774 w 3916"/>
                  <a:gd name="T5" fmla="*/ 1361 h 5867"/>
                  <a:gd name="T6" fmla="*/ 1252 w 3916"/>
                  <a:gd name="T7" fmla="*/ 960 h 5867"/>
                  <a:gd name="T8" fmla="*/ 3916 w 3916"/>
                  <a:gd name="T9" fmla="*/ 0 h 5867"/>
                  <a:gd name="T10" fmla="*/ 3262 w 3916"/>
                  <a:gd name="T11" fmla="*/ 1395 h 5867"/>
                  <a:gd name="T12" fmla="*/ 1911 w 3916"/>
                  <a:gd name="T13" fmla="*/ 1809 h 5867"/>
                  <a:gd name="T14" fmla="*/ 1751 w 3916"/>
                  <a:gd name="T15" fmla="*/ 2282 h 5867"/>
                  <a:gd name="T16" fmla="*/ 1725 w 3916"/>
                  <a:gd name="T17" fmla="*/ 3379 h 5867"/>
                  <a:gd name="T18" fmla="*/ 2316 w 3916"/>
                  <a:gd name="T19" fmla="*/ 4244 h 5867"/>
                  <a:gd name="T20" fmla="*/ 2518 w 3916"/>
                  <a:gd name="T21" fmla="*/ 4286 h 5867"/>
                  <a:gd name="T22" fmla="*/ 1348 w 3916"/>
                  <a:gd name="T23" fmla="*/ 5867 h 5867"/>
                  <a:gd name="T24" fmla="*/ 468 w 3916"/>
                  <a:gd name="T25" fmla="*/ 4926 h 5867"/>
                  <a:gd name="T26" fmla="*/ 124 w 3916"/>
                  <a:gd name="T27" fmla="*/ 3909 h 5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16" h="5867">
                    <a:moveTo>
                      <a:pt x="124" y="3909"/>
                    </a:moveTo>
                    <a:cubicBezTo>
                      <a:pt x="625" y="1708"/>
                      <a:pt x="625" y="1708"/>
                      <a:pt x="625" y="1708"/>
                    </a:cubicBezTo>
                    <a:cubicBezTo>
                      <a:pt x="625" y="1708"/>
                      <a:pt x="673" y="1540"/>
                      <a:pt x="774" y="1361"/>
                    </a:cubicBezTo>
                    <a:cubicBezTo>
                      <a:pt x="880" y="1174"/>
                      <a:pt x="1050" y="1032"/>
                      <a:pt x="1252" y="960"/>
                    </a:cubicBezTo>
                    <a:cubicBezTo>
                      <a:pt x="3916" y="0"/>
                      <a:pt x="3916" y="0"/>
                      <a:pt x="3916" y="0"/>
                    </a:cubicBezTo>
                    <a:cubicBezTo>
                      <a:pt x="3262" y="1395"/>
                      <a:pt x="3262" y="1395"/>
                      <a:pt x="3262" y="1395"/>
                    </a:cubicBezTo>
                    <a:cubicBezTo>
                      <a:pt x="1911" y="1809"/>
                      <a:pt x="1911" y="1809"/>
                      <a:pt x="1911" y="1809"/>
                    </a:cubicBezTo>
                    <a:cubicBezTo>
                      <a:pt x="1911" y="1809"/>
                      <a:pt x="1729" y="1868"/>
                      <a:pt x="1751" y="2282"/>
                    </a:cubicBezTo>
                    <a:cubicBezTo>
                      <a:pt x="1725" y="3379"/>
                      <a:pt x="1725" y="3379"/>
                      <a:pt x="1725" y="3379"/>
                    </a:cubicBezTo>
                    <a:cubicBezTo>
                      <a:pt x="1716" y="3764"/>
                      <a:pt x="1952" y="4116"/>
                      <a:pt x="2316" y="4244"/>
                    </a:cubicBezTo>
                    <a:cubicBezTo>
                      <a:pt x="2381" y="4268"/>
                      <a:pt x="2449" y="4283"/>
                      <a:pt x="2518" y="4286"/>
                    </a:cubicBezTo>
                    <a:cubicBezTo>
                      <a:pt x="1348" y="5867"/>
                      <a:pt x="1348" y="5867"/>
                      <a:pt x="1348" y="5867"/>
                    </a:cubicBezTo>
                    <a:cubicBezTo>
                      <a:pt x="468" y="4926"/>
                      <a:pt x="468" y="4926"/>
                      <a:pt x="468" y="4926"/>
                    </a:cubicBezTo>
                    <a:cubicBezTo>
                      <a:pt x="468" y="4926"/>
                      <a:pt x="0" y="4476"/>
                      <a:pt x="124" y="3909"/>
                    </a:cubicBezTo>
                    <a:close/>
                  </a:path>
                </a:pathLst>
              </a:custGeom>
              <a:solidFill>
                <a:srgbClr val="ECB98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ś1îḑê">
                <a:extLst>
                  <a:ext uri="{FF2B5EF4-FFF2-40B4-BE49-F238E27FC236}">
                    <a16:creationId xmlns="" xmlns:a16="http://schemas.microsoft.com/office/drawing/2014/main" id="{A83AEDB8-5234-48FC-A038-3838447F9672}"/>
                  </a:ext>
                </a:extLst>
              </p:cNvPr>
              <p:cNvSpPr/>
              <p:nvPr/>
            </p:nvSpPr>
            <p:spPr bwMode="auto">
              <a:xfrm>
                <a:off x="4371215" y="1397159"/>
                <a:ext cx="3011067" cy="4042430"/>
              </a:xfrm>
              <a:custGeom>
                <a:avLst/>
                <a:gdLst>
                  <a:gd name="T0" fmla="*/ 10564 w 10956"/>
                  <a:gd name="T1" fmla="*/ 14724 h 14724"/>
                  <a:gd name="T2" fmla="*/ 392 w 10956"/>
                  <a:gd name="T3" fmla="*/ 14724 h 14724"/>
                  <a:gd name="T4" fmla="*/ 0 w 10956"/>
                  <a:gd name="T5" fmla="*/ 14332 h 14724"/>
                  <a:gd name="T6" fmla="*/ 0 w 10956"/>
                  <a:gd name="T7" fmla="*/ 392 h 14724"/>
                  <a:gd name="T8" fmla="*/ 392 w 10956"/>
                  <a:gd name="T9" fmla="*/ 0 h 14724"/>
                  <a:gd name="T10" fmla="*/ 10564 w 10956"/>
                  <a:gd name="T11" fmla="*/ 0 h 14724"/>
                  <a:gd name="T12" fmla="*/ 10956 w 10956"/>
                  <a:gd name="T13" fmla="*/ 392 h 14724"/>
                  <a:gd name="T14" fmla="*/ 10956 w 10956"/>
                  <a:gd name="T15" fmla="*/ 14332 h 14724"/>
                  <a:gd name="T16" fmla="*/ 10564 w 10956"/>
                  <a:gd name="T17" fmla="*/ 14724 h 14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56" h="14724">
                    <a:moveTo>
                      <a:pt x="10564" y="14724"/>
                    </a:moveTo>
                    <a:cubicBezTo>
                      <a:pt x="392" y="14724"/>
                      <a:pt x="392" y="14724"/>
                      <a:pt x="392" y="14724"/>
                    </a:cubicBezTo>
                    <a:cubicBezTo>
                      <a:pt x="176" y="14724"/>
                      <a:pt x="0" y="14548"/>
                      <a:pt x="0" y="14332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0" y="176"/>
                      <a:pt x="176" y="0"/>
                      <a:pt x="392" y="0"/>
                    </a:cubicBezTo>
                    <a:cubicBezTo>
                      <a:pt x="10564" y="0"/>
                      <a:pt x="10564" y="0"/>
                      <a:pt x="10564" y="0"/>
                    </a:cubicBezTo>
                    <a:cubicBezTo>
                      <a:pt x="10781" y="0"/>
                      <a:pt x="10956" y="176"/>
                      <a:pt x="10956" y="392"/>
                    </a:cubicBezTo>
                    <a:cubicBezTo>
                      <a:pt x="10956" y="14332"/>
                      <a:pt x="10956" y="14332"/>
                      <a:pt x="10956" y="14332"/>
                    </a:cubicBezTo>
                    <a:cubicBezTo>
                      <a:pt x="10956" y="14548"/>
                      <a:pt x="10781" y="14724"/>
                      <a:pt x="10564" y="1472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šḷîḋe">
                <a:extLst>
                  <a:ext uri="{FF2B5EF4-FFF2-40B4-BE49-F238E27FC236}">
                    <a16:creationId xmlns="" xmlns:a16="http://schemas.microsoft.com/office/drawing/2014/main" id="{BEDA79AD-9FFF-4CA7-B8B2-C81C10304035}"/>
                  </a:ext>
                </a:extLst>
              </p:cNvPr>
              <p:cNvSpPr/>
              <p:nvPr/>
            </p:nvSpPr>
            <p:spPr bwMode="auto">
              <a:xfrm>
                <a:off x="4572342" y="1591271"/>
                <a:ext cx="2619336" cy="3654207"/>
              </a:xfrm>
              <a:custGeom>
                <a:avLst/>
                <a:gdLst>
                  <a:gd name="T0" fmla="*/ 8764 w 9528"/>
                  <a:gd name="T1" fmla="*/ 13308 h 13308"/>
                  <a:gd name="T2" fmla="*/ 764 w 9528"/>
                  <a:gd name="T3" fmla="*/ 13308 h 13308"/>
                  <a:gd name="T4" fmla="*/ 0 w 9528"/>
                  <a:gd name="T5" fmla="*/ 12544 h 13308"/>
                  <a:gd name="T6" fmla="*/ 0 w 9528"/>
                  <a:gd name="T7" fmla="*/ 764 h 13308"/>
                  <a:gd name="T8" fmla="*/ 764 w 9528"/>
                  <a:gd name="T9" fmla="*/ 0 h 13308"/>
                  <a:gd name="T10" fmla="*/ 8764 w 9528"/>
                  <a:gd name="T11" fmla="*/ 0 h 13308"/>
                  <a:gd name="T12" fmla="*/ 9528 w 9528"/>
                  <a:gd name="T13" fmla="*/ 764 h 13308"/>
                  <a:gd name="T14" fmla="*/ 9528 w 9528"/>
                  <a:gd name="T15" fmla="*/ 12544 h 13308"/>
                  <a:gd name="T16" fmla="*/ 8764 w 9528"/>
                  <a:gd name="T17" fmla="*/ 13308 h 13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28" h="13308">
                    <a:moveTo>
                      <a:pt x="8764" y="13308"/>
                    </a:moveTo>
                    <a:cubicBezTo>
                      <a:pt x="764" y="13308"/>
                      <a:pt x="764" y="13308"/>
                      <a:pt x="764" y="13308"/>
                    </a:cubicBezTo>
                    <a:cubicBezTo>
                      <a:pt x="342" y="13308"/>
                      <a:pt x="0" y="12966"/>
                      <a:pt x="0" y="12544"/>
                    </a:cubicBezTo>
                    <a:cubicBezTo>
                      <a:pt x="0" y="764"/>
                      <a:pt x="0" y="764"/>
                      <a:pt x="0" y="764"/>
                    </a:cubicBezTo>
                    <a:cubicBezTo>
                      <a:pt x="0" y="342"/>
                      <a:pt x="342" y="0"/>
                      <a:pt x="764" y="0"/>
                    </a:cubicBezTo>
                    <a:cubicBezTo>
                      <a:pt x="8764" y="0"/>
                      <a:pt x="8764" y="0"/>
                      <a:pt x="8764" y="0"/>
                    </a:cubicBezTo>
                    <a:cubicBezTo>
                      <a:pt x="9186" y="0"/>
                      <a:pt x="9528" y="342"/>
                      <a:pt x="9528" y="764"/>
                    </a:cubicBezTo>
                    <a:cubicBezTo>
                      <a:pt x="9528" y="12544"/>
                      <a:pt x="9528" y="12544"/>
                      <a:pt x="9528" y="12544"/>
                    </a:cubicBezTo>
                    <a:cubicBezTo>
                      <a:pt x="9528" y="12966"/>
                      <a:pt x="9186" y="13308"/>
                      <a:pt x="8764" y="133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ṩlîďe">
                <a:extLst>
                  <a:ext uri="{FF2B5EF4-FFF2-40B4-BE49-F238E27FC236}">
                    <a16:creationId xmlns="" xmlns:a16="http://schemas.microsoft.com/office/drawing/2014/main" id="{11B6E37F-24A8-4CAD-BAFC-59E55DE85827}"/>
                  </a:ext>
                </a:extLst>
              </p:cNvPr>
              <p:cNvSpPr/>
              <p:nvPr/>
            </p:nvSpPr>
            <p:spPr bwMode="auto">
              <a:xfrm>
                <a:off x="5155846" y="1095468"/>
                <a:ext cx="1431280" cy="565964"/>
              </a:xfrm>
              <a:custGeom>
                <a:avLst/>
                <a:gdLst>
                  <a:gd name="T0" fmla="*/ 3461 w 5206"/>
                  <a:gd name="T1" fmla="*/ 805 h 2061"/>
                  <a:gd name="T2" fmla="*/ 2800 w 5206"/>
                  <a:gd name="T3" fmla="*/ 29 h 2061"/>
                  <a:gd name="T4" fmla="*/ 2404 w 5206"/>
                  <a:gd name="T5" fmla="*/ 29 h 2061"/>
                  <a:gd name="T6" fmla="*/ 1744 w 5206"/>
                  <a:gd name="T7" fmla="*/ 805 h 2061"/>
                  <a:gd name="T8" fmla="*/ 0 w 5206"/>
                  <a:gd name="T9" fmla="*/ 2061 h 2061"/>
                  <a:gd name="T10" fmla="*/ 5206 w 5206"/>
                  <a:gd name="T11" fmla="*/ 2061 h 2061"/>
                  <a:gd name="T12" fmla="*/ 3461 w 5206"/>
                  <a:gd name="T13" fmla="*/ 805 h 2061"/>
                  <a:gd name="T14" fmla="*/ 2624 w 5206"/>
                  <a:gd name="T15" fmla="*/ 1079 h 2061"/>
                  <a:gd name="T16" fmla="*/ 2252 w 5206"/>
                  <a:gd name="T17" fmla="*/ 707 h 2061"/>
                  <a:gd name="T18" fmla="*/ 2624 w 5206"/>
                  <a:gd name="T19" fmla="*/ 335 h 2061"/>
                  <a:gd name="T20" fmla="*/ 2996 w 5206"/>
                  <a:gd name="T21" fmla="*/ 707 h 2061"/>
                  <a:gd name="T22" fmla="*/ 2624 w 5206"/>
                  <a:gd name="T23" fmla="*/ 1079 h 2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06" h="2061">
                    <a:moveTo>
                      <a:pt x="3461" y="805"/>
                    </a:moveTo>
                    <a:cubicBezTo>
                      <a:pt x="3461" y="805"/>
                      <a:pt x="3475" y="178"/>
                      <a:pt x="2800" y="29"/>
                    </a:cubicBezTo>
                    <a:cubicBezTo>
                      <a:pt x="2670" y="0"/>
                      <a:pt x="2534" y="0"/>
                      <a:pt x="2404" y="29"/>
                    </a:cubicBezTo>
                    <a:cubicBezTo>
                      <a:pt x="1731" y="178"/>
                      <a:pt x="1744" y="805"/>
                      <a:pt x="1744" y="805"/>
                    </a:cubicBezTo>
                    <a:cubicBezTo>
                      <a:pt x="32" y="713"/>
                      <a:pt x="0" y="2061"/>
                      <a:pt x="0" y="2061"/>
                    </a:cubicBezTo>
                    <a:cubicBezTo>
                      <a:pt x="5206" y="2061"/>
                      <a:pt x="5206" y="2061"/>
                      <a:pt x="5206" y="2061"/>
                    </a:cubicBezTo>
                    <a:cubicBezTo>
                      <a:pt x="5206" y="2061"/>
                      <a:pt x="5173" y="713"/>
                      <a:pt x="3461" y="805"/>
                    </a:cubicBezTo>
                    <a:close/>
                    <a:moveTo>
                      <a:pt x="2624" y="1079"/>
                    </a:moveTo>
                    <a:cubicBezTo>
                      <a:pt x="2419" y="1079"/>
                      <a:pt x="2252" y="912"/>
                      <a:pt x="2252" y="707"/>
                    </a:cubicBezTo>
                    <a:cubicBezTo>
                      <a:pt x="2252" y="502"/>
                      <a:pt x="2419" y="335"/>
                      <a:pt x="2624" y="335"/>
                    </a:cubicBezTo>
                    <a:cubicBezTo>
                      <a:pt x="2829" y="335"/>
                      <a:pt x="2996" y="502"/>
                      <a:pt x="2996" y="707"/>
                    </a:cubicBezTo>
                    <a:cubicBezTo>
                      <a:pt x="2996" y="912"/>
                      <a:pt x="2829" y="1079"/>
                      <a:pt x="2624" y="1079"/>
                    </a:cubicBezTo>
                    <a:close/>
                  </a:path>
                </a:pathLst>
              </a:custGeom>
              <a:solidFill>
                <a:srgbClr val="184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ş1îḋê">
                <a:extLst>
                  <a:ext uri="{FF2B5EF4-FFF2-40B4-BE49-F238E27FC236}">
                    <a16:creationId xmlns="" xmlns:a16="http://schemas.microsoft.com/office/drawing/2014/main" id="{D7424A74-B059-4765-8DEA-092F6A26145E}"/>
                  </a:ext>
                </a:extLst>
              </p:cNvPr>
              <p:cNvSpPr/>
              <p:nvPr/>
            </p:nvSpPr>
            <p:spPr bwMode="auto">
              <a:xfrm>
                <a:off x="4835445" y="2023929"/>
                <a:ext cx="2070913" cy="98225"/>
              </a:xfrm>
              <a:prstGeom prst="rect">
                <a:avLst/>
              </a:prstGeom>
              <a:solidFill>
                <a:srgbClr val="9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Slîḍé">
                <a:extLst>
                  <a:ext uri="{FF2B5EF4-FFF2-40B4-BE49-F238E27FC236}">
                    <a16:creationId xmlns="" xmlns:a16="http://schemas.microsoft.com/office/drawing/2014/main" id="{C640845B-0A63-40AE-992E-9F454F9CF0DA}"/>
                  </a:ext>
                </a:extLst>
              </p:cNvPr>
              <p:cNvSpPr/>
              <p:nvPr/>
            </p:nvSpPr>
            <p:spPr bwMode="auto">
              <a:xfrm>
                <a:off x="4835445" y="2303403"/>
                <a:ext cx="2070913" cy="99395"/>
              </a:xfrm>
              <a:prstGeom prst="rect">
                <a:avLst/>
              </a:prstGeom>
              <a:solidFill>
                <a:srgbClr val="9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islïḑe">
                <a:extLst>
                  <a:ext uri="{FF2B5EF4-FFF2-40B4-BE49-F238E27FC236}">
                    <a16:creationId xmlns="" xmlns:a16="http://schemas.microsoft.com/office/drawing/2014/main" id="{5A9EF53F-CC66-4EB3-A95D-1B472BB8CB47}"/>
                  </a:ext>
                </a:extLst>
              </p:cNvPr>
              <p:cNvSpPr/>
              <p:nvPr/>
            </p:nvSpPr>
            <p:spPr bwMode="auto">
              <a:xfrm>
                <a:off x="4835445" y="2584046"/>
                <a:ext cx="2070913" cy="98225"/>
              </a:xfrm>
              <a:prstGeom prst="rect">
                <a:avLst/>
              </a:prstGeom>
              <a:solidFill>
                <a:srgbClr val="9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Sḻídê">
                <a:extLst>
                  <a:ext uri="{FF2B5EF4-FFF2-40B4-BE49-F238E27FC236}">
                    <a16:creationId xmlns="" xmlns:a16="http://schemas.microsoft.com/office/drawing/2014/main" id="{C9AD8230-7466-414A-A124-C2D58608380F}"/>
                  </a:ext>
                </a:extLst>
              </p:cNvPr>
              <p:cNvSpPr/>
              <p:nvPr/>
            </p:nvSpPr>
            <p:spPr bwMode="auto">
              <a:xfrm>
                <a:off x="4835445" y="2863519"/>
                <a:ext cx="2070913" cy="99395"/>
              </a:xfrm>
              <a:prstGeom prst="rect">
                <a:avLst/>
              </a:prstGeom>
              <a:solidFill>
                <a:srgbClr val="9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šļídê">
                <a:extLst>
                  <a:ext uri="{FF2B5EF4-FFF2-40B4-BE49-F238E27FC236}">
                    <a16:creationId xmlns="" xmlns:a16="http://schemas.microsoft.com/office/drawing/2014/main" id="{FCA802D3-27B2-47C3-8BE7-4CB9A4E294FD}"/>
                  </a:ext>
                </a:extLst>
              </p:cNvPr>
              <p:cNvSpPr/>
              <p:nvPr/>
            </p:nvSpPr>
            <p:spPr bwMode="auto">
              <a:xfrm>
                <a:off x="4835445" y="3144163"/>
                <a:ext cx="2070913" cy="98225"/>
              </a:xfrm>
              <a:prstGeom prst="rect">
                <a:avLst/>
              </a:prstGeom>
              <a:solidFill>
                <a:srgbClr val="9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ïṩḻîďê">
                <a:extLst>
                  <a:ext uri="{FF2B5EF4-FFF2-40B4-BE49-F238E27FC236}">
                    <a16:creationId xmlns="" xmlns:a16="http://schemas.microsoft.com/office/drawing/2014/main" id="{18C2E297-FFA8-4B61-9A06-9D653672BAA2}"/>
                  </a:ext>
                </a:extLst>
              </p:cNvPr>
              <p:cNvSpPr/>
              <p:nvPr/>
            </p:nvSpPr>
            <p:spPr bwMode="auto">
              <a:xfrm>
                <a:off x="4835445" y="3423637"/>
                <a:ext cx="2070913" cy="99395"/>
              </a:xfrm>
              <a:prstGeom prst="rect">
                <a:avLst/>
              </a:prstGeom>
              <a:solidFill>
                <a:srgbClr val="9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ïS1íḑè">
                <a:extLst>
                  <a:ext uri="{FF2B5EF4-FFF2-40B4-BE49-F238E27FC236}">
                    <a16:creationId xmlns="" xmlns:a16="http://schemas.microsoft.com/office/drawing/2014/main" id="{8D8659B2-E9D5-4AC7-8E34-9CE916EE3347}"/>
                  </a:ext>
                </a:extLst>
              </p:cNvPr>
              <p:cNvSpPr/>
              <p:nvPr/>
            </p:nvSpPr>
            <p:spPr bwMode="auto">
              <a:xfrm>
                <a:off x="4835445" y="3704280"/>
                <a:ext cx="2070913" cy="98225"/>
              </a:xfrm>
              <a:prstGeom prst="rect">
                <a:avLst/>
              </a:prstGeom>
              <a:solidFill>
                <a:srgbClr val="9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î$ľiḍe">
                <a:extLst>
                  <a:ext uri="{FF2B5EF4-FFF2-40B4-BE49-F238E27FC236}">
                    <a16:creationId xmlns="" xmlns:a16="http://schemas.microsoft.com/office/drawing/2014/main" id="{F815ABF5-17F4-43CF-9395-0A822E9BF843}"/>
                  </a:ext>
                </a:extLst>
              </p:cNvPr>
              <p:cNvSpPr/>
              <p:nvPr/>
            </p:nvSpPr>
            <p:spPr bwMode="auto">
              <a:xfrm>
                <a:off x="4835445" y="3983753"/>
                <a:ext cx="2070913" cy="99395"/>
              </a:xfrm>
              <a:prstGeom prst="rect">
                <a:avLst/>
              </a:prstGeom>
              <a:solidFill>
                <a:srgbClr val="9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îśḷidê">
                <a:extLst>
                  <a:ext uri="{FF2B5EF4-FFF2-40B4-BE49-F238E27FC236}">
                    <a16:creationId xmlns="" xmlns:a16="http://schemas.microsoft.com/office/drawing/2014/main" id="{12B890B7-9CAA-4122-A9AE-6948F085D9FD}"/>
                  </a:ext>
                </a:extLst>
              </p:cNvPr>
              <p:cNvSpPr/>
              <p:nvPr/>
            </p:nvSpPr>
            <p:spPr bwMode="auto">
              <a:xfrm>
                <a:off x="4835445" y="4264396"/>
                <a:ext cx="2070913" cy="98225"/>
              </a:xfrm>
              <a:prstGeom prst="rect">
                <a:avLst/>
              </a:prstGeom>
              <a:solidFill>
                <a:srgbClr val="9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íşḻíḋè">
                <a:extLst>
                  <a:ext uri="{FF2B5EF4-FFF2-40B4-BE49-F238E27FC236}">
                    <a16:creationId xmlns="" xmlns:a16="http://schemas.microsoft.com/office/drawing/2014/main" id="{0E352862-97F0-45A5-8545-F6CEA3E393DA}"/>
                  </a:ext>
                </a:extLst>
              </p:cNvPr>
              <p:cNvSpPr/>
              <p:nvPr/>
            </p:nvSpPr>
            <p:spPr bwMode="auto">
              <a:xfrm>
                <a:off x="4835445" y="4543870"/>
                <a:ext cx="2070913" cy="99395"/>
              </a:xfrm>
              <a:prstGeom prst="rect">
                <a:avLst/>
              </a:prstGeom>
              <a:solidFill>
                <a:srgbClr val="9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iŝḻíďê">
                <a:extLst>
                  <a:ext uri="{FF2B5EF4-FFF2-40B4-BE49-F238E27FC236}">
                    <a16:creationId xmlns="" xmlns:a16="http://schemas.microsoft.com/office/drawing/2014/main" id="{19EFB16C-3563-4A1E-BD5E-A15B420D7927}"/>
                  </a:ext>
                </a:extLst>
              </p:cNvPr>
              <p:cNvSpPr/>
              <p:nvPr/>
            </p:nvSpPr>
            <p:spPr bwMode="auto">
              <a:xfrm>
                <a:off x="4835445" y="4824513"/>
                <a:ext cx="2070913" cy="98225"/>
              </a:xfrm>
              <a:prstGeom prst="rect">
                <a:avLst/>
              </a:prstGeom>
              <a:solidFill>
                <a:srgbClr val="9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îṥlíḓé">
                <a:extLst>
                  <a:ext uri="{FF2B5EF4-FFF2-40B4-BE49-F238E27FC236}">
                    <a16:creationId xmlns="" xmlns:a16="http://schemas.microsoft.com/office/drawing/2014/main" id="{061E2822-4A91-436C-B711-C879B26740E1}"/>
                  </a:ext>
                </a:extLst>
              </p:cNvPr>
              <p:cNvSpPr/>
              <p:nvPr/>
            </p:nvSpPr>
            <p:spPr bwMode="auto">
              <a:xfrm>
                <a:off x="4009886" y="5300437"/>
                <a:ext cx="965880" cy="848945"/>
              </a:xfrm>
              <a:custGeom>
                <a:avLst/>
                <a:gdLst>
                  <a:gd name="T0" fmla="*/ 826 w 826"/>
                  <a:gd name="T1" fmla="*/ 726 h 726"/>
                  <a:gd name="T2" fmla="*/ 0 w 826"/>
                  <a:gd name="T3" fmla="*/ 726 h 726"/>
                  <a:gd name="T4" fmla="*/ 0 w 826"/>
                  <a:gd name="T5" fmla="*/ 0 h 726"/>
                  <a:gd name="T6" fmla="*/ 383 w 826"/>
                  <a:gd name="T7" fmla="*/ 0 h 726"/>
                  <a:gd name="T8" fmla="*/ 440 w 826"/>
                  <a:gd name="T9" fmla="*/ 0 h 726"/>
                  <a:gd name="T10" fmla="*/ 824 w 826"/>
                  <a:gd name="T11" fmla="*/ 0 h 726"/>
                  <a:gd name="T12" fmla="*/ 826 w 826"/>
                  <a:gd name="T13" fmla="*/ 0 h 726"/>
                  <a:gd name="T14" fmla="*/ 826 w 826"/>
                  <a:gd name="T15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6" h="726">
                    <a:moveTo>
                      <a:pt x="826" y="726"/>
                    </a:moveTo>
                    <a:lnTo>
                      <a:pt x="0" y="726"/>
                    </a:lnTo>
                    <a:lnTo>
                      <a:pt x="0" y="0"/>
                    </a:lnTo>
                    <a:lnTo>
                      <a:pt x="383" y="0"/>
                    </a:lnTo>
                    <a:lnTo>
                      <a:pt x="440" y="0"/>
                    </a:lnTo>
                    <a:lnTo>
                      <a:pt x="824" y="0"/>
                    </a:lnTo>
                    <a:lnTo>
                      <a:pt x="826" y="0"/>
                    </a:lnTo>
                    <a:lnTo>
                      <a:pt x="826" y="726"/>
                    </a:lnTo>
                    <a:close/>
                  </a:path>
                </a:pathLst>
              </a:custGeom>
              <a:solidFill>
                <a:srgbClr val="4142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iṡļíḓê">
                <a:extLst>
                  <a:ext uri="{FF2B5EF4-FFF2-40B4-BE49-F238E27FC236}">
                    <a16:creationId xmlns="" xmlns:a16="http://schemas.microsoft.com/office/drawing/2014/main" id="{91DC0F0C-FC5C-4E8F-A403-357C832F7756}"/>
                  </a:ext>
                </a:extLst>
              </p:cNvPr>
              <p:cNvSpPr/>
              <p:nvPr/>
            </p:nvSpPr>
            <p:spPr bwMode="auto">
              <a:xfrm>
                <a:off x="4008717" y="5299268"/>
                <a:ext cx="516851" cy="850115"/>
              </a:xfrm>
              <a:custGeom>
                <a:avLst/>
                <a:gdLst>
                  <a:gd name="T0" fmla="*/ 442 w 442"/>
                  <a:gd name="T1" fmla="*/ 727 h 727"/>
                  <a:gd name="T2" fmla="*/ 1 w 442"/>
                  <a:gd name="T3" fmla="*/ 727 h 727"/>
                  <a:gd name="T4" fmla="*/ 0 w 442"/>
                  <a:gd name="T5" fmla="*/ 1 h 727"/>
                  <a:gd name="T6" fmla="*/ 441 w 442"/>
                  <a:gd name="T7" fmla="*/ 0 h 727"/>
                  <a:gd name="T8" fmla="*/ 441 w 442"/>
                  <a:gd name="T9" fmla="*/ 1 h 727"/>
                  <a:gd name="T10" fmla="*/ 442 w 442"/>
                  <a:gd name="T11" fmla="*/ 727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2" h="727">
                    <a:moveTo>
                      <a:pt x="442" y="727"/>
                    </a:moveTo>
                    <a:lnTo>
                      <a:pt x="1" y="727"/>
                    </a:lnTo>
                    <a:lnTo>
                      <a:pt x="0" y="1"/>
                    </a:lnTo>
                    <a:lnTo>
                      <a:pt x="441" y="0"/>
                    </a:lnTo>
                    <a:lnTo>
                      <a:pt x="441" y="1"/>
                    </a:lnTo>
                    <a:lnTo>
                      <a:pt x="442" y="727"/>
                    </a:lnTo>
                    <a:close/>
                  </a:path>
                </a:pathLst>
              </a:custGeom>
              <a:solidFill>
                <a:srgbClr val="35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ísľîḑê">
                <a:extLst>
                  <a:ext uri="{FF2B5EF4-FFF2-40B4-BE49-F238E27FC236}">
                    <a16:creationId xmlns="" xmlns:a16="http://schemas.microsoft.com/office/drawing/2014/main" id="{0BE85EBA-AD57-4C8F-8063-999FA8BA660B}"/>
                  </a:ext>
                </a:extLst>
              </p:cNvPr>
              <p:cNvSpPr/>
              <p:nvPr/>
            </p:nvSpPr>
            <p:spPr bwMode="auto">
              <a:xfrm>
                <a:off x="3984160" y="3125453"/>
                <a:ext cx="940155" cy="1751681"/>
              </a:xfrm>
              <a:custGeom>
                <a:avLst/>
                <a:gdLst>
                  <a:gd name="T0" fmla="*/ 1900 w 3419"/>
                  <a:gd name="T1" fmla="*/ 2915 h 6383"/>
                  <a:gd name="T2" fmla="*/ 2115 w 3419"/>
                  <a:gd name="T3" fmla="*/ 1691 h 6383"/>
                  <a:gd name="T4" fmla="*/ 2082 w 3419"/>
                  <a:gd name="T5" fmla="*/ 618 h 6383"/>
                  <a:gd name="T6" fmla="*/ 2420 w 3419"/>
                  <a:gd name="T7" fmla="*/ 99 h 6383"/>
                  <a:gd name="T8" fmla="*/ 2469 w 3419"/>
                  <a:gd name="T9" fmla="*/ 82 h 6383"/>
                  <a:gd name="T10" fmla="*/ 3160 w 3419"/>
                  <a:gd name="T11" fmla="*/ 236 h 6383"/>
                  <a:gd name="T12" fmla="*/ 3226 w 3419"/>
                  <a:gd name="T13" fmla="*/ 332 h 6383"/>
                  <a:gd name="T14" fmla="*/ 3304 w 3419"/>
                  <a:gd name="T15" fmla="*/ 932 h 6383"/>
                  <a:gd name="T16" fmla="*/ 3419 w 3419"/>
                  <a:gd name="T17" fmla="*/ 3851 h 6383"/>
                  <a:gd name="T18" fmla="*/ 3268 w 3419"/>
                  <a:gd name="T19" fmla="*/ 5086 h 6383"/>
                  <a:gd name="T20" fmla="*/ 3262 w 3419"/>
                  <a:gd name="T21" fmla="*/ 5109 h 6383"/>
                  <a:gd name="T22" fmla="*/ 3069 w 3419"/>
                  <a:gd name="T23" fmla="*/ 5824 h 6383"/>
                  <a:gd name="T24" fmla="*/ 3046 w 3419"/>
                  <a:gd name="T25" fmla="*/ 5929 h 6383"/>
                  <a:gd name="T26" fmla="*/ 3045 w 3419"/>
                  <a:gd name="T27" fmla="*/ 6369 h 6383"/>
                  <a:gd name="T28" fmla="*/ 3031 w 3419"/>
                  <a:gd name="T29" fmla="*/ 6383 h 6383"/>
                  <a:gd name="T30" fmla="*/ 686 w 3419"/>
                  <a:gd name="T31" fmla="*/ 6383 h 6383"/>
                  <a:gd name="T32" fmla="*/ 686 w 3419"/>
                  <a:gd name="T33" fmla="*/ 6124 h 6383"/>
                  <a:gd name="T34" fmla="*/ 623 w 3419"/>
                  <a:gd name="T35" fmla="*/ 5955 h 6383"/>
                  <a:gd name="T36" fmla="*/ 0 w 3419"/>
                  <a:gd name="T37" fmla="*/ 5235 h 6383"/>
                  <a:gd name="T38" fmla="*/ 1088 w 3419"/>
                  <a:gd name="T39" fmla="*/ 3765 h 6383"/>
                  <a:gd name="T40" fmla="*/ 1169 w 3419"/>
                  <a:gd name="T41" fmla="*/ 3654 h 6383"/>
                  <a:gd name="T42" fmla="*/ 1900 w 3419"/>
                  <a:gd name="T43" fmla="*/ 2915 h 6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19" h="6383">
                    <a:moveTo>
                      <a:pt x="1900" y="2915"/>
                    </a:moveTo>
                    <a:cubicBezTo>
                      <a:pt x="1957" y="2777"/>
                      <a:pt x="2141" y="2214"/>
                      <a:pt x="2115" y="1691"/>
                    </a:cubicBezTo>
                    <a:cubicBezTo>
                      <a:pt x="2082" y="618"/>
                      <a:pt x="2082" y="618"/>
                      <a:pt x="2082" y="618"/>
                    </a:cubicBezTo>
                    <a:cubicBezTo>
                      <a:pt x="2082" y="618"/>
                      <a:pt x="2087" y="257"/>
                      <a:pt x="2420" y="99"/>
                    </a:cubicBezTo>
                    <a:cubicBezTo>
                      <a:pt x="2436" y="92"/>
                      <a:pt x="2452" y="86"/>
                      <a:pt x="2469" y="82"/>
                    </a:cubicBezTo>
                    <a:cubicBezTo>
                      <a:pt x="2564" y="59"/>
                      <a:pt x="2901" y="0"/>
                      <a:pt x="3160" y="236"/>
                    </a:cubicBezTo>
                    <a:cubicBezTo>
                      <a:pt x="3189" y="263"/>
                      <a:pt x="3211" y="296"/>
                      <a:pt x="3226" y="332"/>
                    </a:cubicBezTo>
                    <a:cubicBezTo>
                      <a:pt x="3258" y="415"/>
                      <a:pt x="3304" y="591"/>
                      <a:pt x="3304" y="932"/>
                    </a:cubicBezTo>
                    <a:cubicBezTo>
                      <a:pt x="3419" y="3851"/>
                      <a:pt x="3419" y="3851"/>
                      <a:pt x="3419" y="3851"/>
                    </a:cubicBezTo>
                    <a:cubicBezTo>
                      <a:pt x="3419" y="3851"/>
                      <a:pt x="3414" y="4587"/>
                      <a:pt x="3268" y="5086"/>
                    </a:cubicBezTo>
                    <a:cubicBezTo>
                      <a:pt x="3265" y="5094"/>
                      <a:pt x="3263" y="5102"/>
                      <a:pt x="3262" y="5109"/>
                    </a:cubicBezTo>
                    <a:cubicBezTo>
                      <a:pt x="3247" y="5186"/>
                      <a:pt x="3159" y="5622"/>
                      <a:pt x="3069" y="5824"/>
                    </a:cubicBezTo>
                    <a:cubicBezTo>
                      <a:pt x="3054" y="5857"/>
                      <a:pt x="3046" y="5893"/>
                      <a:pt x="3046" y="5929"/>
                    </a:cubicBezTo>
                    <a:cubicBezTo>
                      <a:pt x="3045" y="6369"/>
                      <a:pt x="3045" y="6369"/>
                      <a:pt x="3045" y="6369"/>
                    </a:cubicBezTo>
                    <a:cubicBezTo>
                      <a:pt x="3045" y="6377"/>
                      <a:pt x="3039" y="6383"/>
                      <a:pt x="3031" y="6383"/>
                    </a:cubicBezTo>
                    <a:cubicBezTo>
                      <a:pt x="686" y="6383"/>
                      <a:pt x="686" y="6383"/>
                      <a:pt x="686" y="6383"/>
                    </a:cubicBezTo>
                    <a:cubicBezTo>
                      <a:pt x="686" y="6124"/>
                      <a:pt x="686" y="6124"/>
                      <a:pt x="686" y="6124"/>
                    </a:cubicBezTo>
                    <a:cubicBezTo>
                      <a:pt x="686" y="6062"/>
                      <a:pt x="663" y="6002"/>
                      <a:pt x="623" y="5955"/>
                    </a:cubicBezTo>
                    <a:cubicBezTo>
                      <a:pt x="0" y="5235"/>
                      <a:pt x="0" y="5235"/>
                      <a:pt x="0" y="5235"/>
                    </a:cubicBezTo>
                    <a:cubicBezTo>
                      <a:pt x="1088" y="3765"/>
                      <a:pt x="1088" y="3765"/>
                      <a:pt x="1088" y="3765"/>
                    </a:cubicBezTo>
                    <a:cubicBezTo>
                      <a:pt x="1113" y="3731"/>
                      <a:pt x="1143" y="3687"/>
                      <a:pt x="1169" y="3654"/>
                    </a:cubicBezTo>
                    <a:cubicBezTo>
                      <a:pt x="1191" y="3624"/>
                      <a:pt x="1515" y="3854"/>
                      <a:pt x="1900" y="2915"/>
                    </a:cubicBezTo>
                    <a:close/>
                  </a:path>
                </a:pathLst>
              </a:custGeom>
              <a:solidFill>
                <a:srgbClr val="ECB9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ŝľïḍê">
                <a:extLst>
                  <a:ext uri="{FF2B5EF4-FFF2-40B4-BE49-F238E27FC236}">
                    <a16:creationId xmlns="" xmlns:a16="http://schemas.microsoft.com/office/drawing/2014/main" id="{276B5F56-3235-41D0-9BAE-D8EE44DF51D9}"/>
                  </a:ext>
                </a:extLst>
              </p:cNvPr>
              <p:cNvSpPr/>
              <p:nvPr/>
            </p:nvSpPr>
            <p:spPr bwMode="auto">
              <a:xfrm>
                <a:off x="4623793" y="3192106"/>
                <a:ext cx="219837" cy="203466"/>
              </a:xfrm>
              <a:custGeom>
                <a:avLst/>
                <a:gdLst>
                  <a:gd name="T0" fmla="*/ 684 w 798"/>
                  <a:gd name="T1" fmla="*/ 740 h 741"/>
                  <a:gd name="T2" fmla="*/ 91 w 798"/>
                  <a:gd name="T3" fmla="*/ 729 h 741"/>
                  <a:gd name="T4" fmla="*/ 2 w 798"/>
                  <a:gd name="T5" fmla="*/ 635 h 741"/>
                  <a:gd name="T6" fmla="*/ 15 w 798"/>
                  <a:gd name="T7" fmla="*/ 310 h 741"/>
                  <a:gd name="T8" fmla="*/ 366 w 798"/>
                  <a:gd name="T9" fmla="*/ 19 h 741"/>
                  <a:gd name="T10" fmla="*/ 758 w 798"/>
                  <a:gd name="T11" fmla="*/ 242 h 741"/>
                  <a:gd name="T12" fmla="*/ 778 w 798"/>
                  <a:gd name="T13" fmla="*/ 547 h 741"/>
                  <a:gd name="T14" fmla="*/ 776 w 798"/>
                  <a:gd name="T15" fmla="*/ 651 h 741"/>
                  <a:gd name="T16" fmla="*/ 684 w 798"/>
                  <a:gd name="T17" fmla="*/ 740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8" h="741">
                    <a:moveTo>
                      <a:pt x="684" y="740"/>
                    </a:moveTo>
                    <a:cubicBezTo>
                      <a:pt x="91" y="729"/>
                      <a:pt x="91" y="729"/>
                      <a:pt x="91" y="729"/>
                    </a:cubicBezTo>
                    <a:cubicBezTo>
                      <a:pt x="40" y="728"/>
                      <a:pt x="0" y="685"/>
                      <a:pt x="2" y="635"/>
                    </a:cubicBezTo>
                    <a:cubicBezTo>
                      <a:pt x="15" y="310"/>
                      <a:pt x="15" y="310"/>
                      <a:pt x="15" y="310"/>
                    </a:cubicBezTo>
                    <a:cubicBezTo>
                      <a:pt x="15" y="310"/>
                      <a:pt x="41" y="53"/>
                      <a:pt x="366" y="19"/>
                    </a:cubicBezTo>
                    <a:cubicBezTo>
                      <a:pt x="366" y="19"/>
                      <a:pt x="640" y="0"/>
                      <a:pt x="758" y="242"/>
                    </a:cubicBezTo>
                    <a:cubicBezTo>
                      <a:pt x="758" y="242"/>
                      <a:pt x="798" y="342"/>
                      <a:pt x="778" y="547"/>
                    </a:cubicBezTo>
                    <a:cubicBezTo>
                      <a:pt x="776" y="651"/>
                      <a:pt x="776" y="651"/>
                      <a:pt x="776" y="651"/>
                    </a:cubicBezTo>
                    <a:cubicBezTo>
                      <a:pt x="776" y="701"/>
                      <a:pt x="734" y="741"/>
                      <a:pt x="684" y="740"/>
                    </a:cubicBezTo>
                    <a:close/>
                  </a:path>
                </a:pathLst>
              </a:custGeom>
              <a:solidFill>
                <a:srgbClr val="F6E2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ïŝḻîḋê">
                <a:extLst>
                  <a:ext uri="{FF2B5EF4-FFF2-40B4-BE49-F238E27FC236}">
                    <a16:creationId xmlns="" xmlns:a16="http://schemas.microsoft.com/office/drawing/2014/main" id="{29A6B7CB-5D0C-4642-ABC7-0D8F09B2F808}"/>
                  </a:ext>
                </a:extLst>
              </p:cNvPr>
              <p:cNvSpPr/>
              <p:nvPr/>
            </p:nvSpPr>
            <p:spPr bwMode="auto">
              <a:xfrm>
                <a:off x="3951419" y="4844392"/>
                <a:ext cx="1081646" cy="480602"/>
              </a:xfrm>
              <a:custGeom>
                <a:avLst/>
                <a:gdLst>
                  <a:gd name="T0" fmla="*/ 375 w 3937"/>
                  <a:gd name="T1" fmla="*/ 1749 h 1749"/>
                  <a:gd name="T2" fmla="*/ 3563 w 3937"/>
                  <a:gd name="T3" fmla="*/ 1745 h 1749"/>
                  <a:gd name="T4" fmla="*/ 3937 w 3937"/>
                  <a:gd name="T5" fmla="*/ 1371 h 1749"/>
                  <a:gd name="T6" fmla="*/ 3936 w 3937"/>
                  <a:gd name="T7" fmla="*/ 374 h 1749"/>
                  <a:gd name="T8" fmla="*/ 3561 w 3937"/>
                  <a:gd name="T9" fmla="*/ 0 h 1749"/>
                  <a:gd name="T10" fmla="*/ 374 w 3937"/>
                  <a:gd name="T11" fmla="*/ 3 h 1749"/>
                  <a:gd name="T12" fmla="*/ 0 w 3937"/>
                  <a:gd name="T13" fmla="*/ 378 h 1749"/>
                  <a:gd name="T14" fmla="*/ 1 w 3937"/>
                  <a:gd name="T15" fmla="*/ 1375 h 1749"/>
                  <a:gd name="T16" fmla="*/ 375 w 3937"/>
                  <a:gd name="T17" fmla="*/ 1749 h 1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37" h="1749">
                    <a:moveTo>
                      <a:pt x="375" y="1749"/>
                    </a:moveTo>
                    <a:cubicBezTo>
                      <a:pt x="3563" y="1745"/>
                      <a:pt x="3563" y="1745"/>
                      <a:pt x="3563" y="1745"/>
                    </a:cubicBezTo>
                    <a:cubicBezTo>
                      <a:pt x="3769" y="1745"/>
                      <a:pt x="3937" y="1576"/>
                      <a:pt x="3937" y="1371"/>
                    </a:cubicBezTo>
                    <a:cubicBezTo>
                      <a:pt x="3936" y="374"/>
                      <a:pt x="3936" y="374"/>
                      <a:pt x="3936" y="374"/>
                    </a:cubicBezTo>
                    <a:cubicBezTo>
                      <a:pt x="3936" y="168"/>
                      <a:pt x="3767" y="0"/>
                      <a:pt x="3561" y="0"/>
                    </a:cubicBezTo>
                    <a:cubicBezTo>
                      <a:pt x="374" y="3"/>
                      <a:pt x="374" y="3"/>
                      <a:pt x="374" y="3"/>
                    </a:cubicBezTo>
                    <a:cubicBezTo>
                      <a:pt x="168" y="3"/>
                      <a:pt x="0" y="172"/>
                      <a:pt x="0" y="378"/>
                    </a:cubicBezTo>
                    <a:cubicBezTo>
                      <a:pt x="1" y="1375"/>
                      <a:pt x="1" y="1375"/>
                      <a:pt x="1" y="1375"/>
                    </a:cubicBezTo>
                    <a:cubicBezTo>
                      <a:pt x="1" y="1581"/>
                      <a:pt x="170" y="1749"/>
                      <a:pt x="375" y="1749"/>
                    </a:cubicBez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îṡlîḑê">
                <a:extLst>
                  <a:ext uri="{FF2B5EF4-FFF2-40B4-BE49-F238E27FC236}">
                    <a16:creationId xmlns="" xmlns:a16="http://schemas.microsoft.com/office/drawing/2014/main" id="{18BAC949-6879-405D-A460-69FD72E28C62}"/>
                  </a:ext>
                </a:extLst>
              </p:cNvPr>
              <p:cNvSpPr/>
              <p:nvPr/>
            </p:nvSpPr>
            <p:spPr bwMode="auto">
              <a:xfrm>
                <a:off x="5817696" y="2481144"/>
                <a:ext cx="373022" cy="299353"/>
              </a:xfrm>
              <a:custGeom>
                <a:avLst/>
                <a:gdLst>
                  <a:gd name="T0" fmla="*/ 1359 w 1359"/>
                  <a:gd name="T1" fmla="*/ 134 h 1093"/>
                  <a:gd name="T2" fmla="*/ 29 w 1359"/>
                  <a:gd name="T3" fmla="*/ 54 h 1093"/>
                  <a:gd name="T4" fmla="*/ 903 w 1359"/>
                  <a:gd name="T5" fmla="*/ 1093 h 1093"/>
                  <a:gd name="T6" fmla="*/ 1283 w 1359"/>
                  <a:gd name="T7" fmla="*/ 731 h 1093"/>
                  <a:gd name="T8" fmla="*/ 1359 w 1359"/>
                  <a:gd name="T9" fmla="*/ 134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9" h="1093">
                    <a:moveTo>
                      <a:pt x="1359" y="134"/>
                    </a:moveTo>
                    <a:cubicBezTo>
                      <a:pt x="1359" y="134"/>
                      <a:pt x="59" y="0"/>
                      <a:pt x="29" y="54"/>
                    </a:cubicBezTo>
                    <a:cubicBezTo>
                      <a:pt x="0" y="108"/>
                      <a:pt x="903" y="1093"/>
                      <a:pt x="903" y="1093"/>
                    </a:cubicBezTo>
                    <a:cubicBezTo>
                      <a:pt x="1283" y="731"/>
                      <a:pt x="1283" y="731"/>
                      <a:pt x="1283" y="731"/>
                    </a:cubicBezTo>
                    <a:lnTo>
                      <a:pt x="1359" y="134"/>
                    </a:lnTo>
                    <a:close/>
                  </a:path>
                </a:pathLst>
              </a:custGeom>
              <a:solidFill>
                <a:srgbClr val="F9C6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îśľiďé">
                <a:extLst>
                  <a:ext uri="{FF2B5EF4-FFF2-40B4-BE49-F238E27FC236}">
                    <a16:creationId xmlns="" xmlns:a16="http://schemas.microsoft.com/office/drawing/2014/main" id="{6C3AA9BE-FFD1-49C0-A989-29789B5729A3}"/>
                  </a:ext>
                </a:extLst>
              </p:cNvPr>
              <p:cNvSpPr/>
              <p:nvPr/>
            </p:nvSpPr>
            <p:spPr bwMode="auto">
              <a:xfrm>
                <a:off x="5820034" y="2485821"/>
                <a:ext cx="147338" cy="120443"/>
              </a:xfrm>
              <a:custGeom>
                <a:avLst/>
                <a:gdLst>
                  <a:gd name="T0" fmla="*/ 537 w 537"/>
                  <a:gd name="T1" fmla="*/ 43 h 440"/>
                  <a:gd name="T2" fmla="*/ 13 w 537"/>
                  <a:gd name="T3" fmla="*/ 30 h 440"/>
                  <a:gd name="T4" fmla="*/ 330 w 537"/>
                  <a:gd name="T5" fmla="*/ 440 h 440"/>
                  <a:gd name="T6" fmla="*/ 537 w 537"/>
                  <a:gd name="T7" fmla="*/ 4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7" h="440">
                    <a:moveTo>
                      <a:pt x="537" y="43"/>
                    </a:moveTo>
                    <a:cubicBezTo>
                      <a:pt x="537" y="43"/>
                      <a:pt x="24" y="0"/>
                      <a:pt x="13" y="30"/>
                    </a:cubicBezTo>
                    <a:cubicBezTo>
                      <a:pt x="0" y="67"/>
                      <a:pt x="330" y="440"/>
                      <a:pt x="330" y="440"/>
                    </a:cubicBezTo>
                    <a:lnTo>
                      <a:pt x="537" y="43"/>
                    </a:lnTo>
                    <a:close/>
                  </a:path>
                </a:pathLst>
              </a:custGeom>
              <a:solidFill>
                <a:srgbClr val="282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şliďe">
                <a:extLst>
                  <a:ext uri="{FF2B5EF4-FFF2-40B4-BE49-F238E27FC236}">
                    <a16:creationId xmlns="" xmlns:a16="http://schemas.microsoft.com/office/drawing/2014/main" id="{A9001639-BFE8-4A6B-BB32-A8C244604F06}"/>
                  </a:ext>
                </a:extLst>
              </p:cNvPr>
              <p:cNvSpPr/>
              <p:nvPr/>
            </p:nvSpPr>
            <p:spPr bwMode="auto">
              <a:xfrm>
                <a:off x="6774221" y="2780496"/>
                <a:ext cx="691084" cy="512174"/>
              </a:xfrm>
              <a:custGeom>
                <a:avLst/>
                <a:gdLst>
                  <a:gd name="T0" fmla="*/ 0 w 2513"/>
                  <a:gd name="T1" fmla="*/ 743 h 1867"/>
                  <a:gd name="T2" fmla="*/ 2513 w 2513"/>
                  <a:gd name="T3" fmla="*/ 1867 h 1867"/>
                  <a:gd name="T4" fmla="*/ 1536 w 2513"/>
                  <a:gd name="T5" fmla="*/ 0 h 1867"/>
                  <a:gd name="T6" fmla="*/ 0 w 2513"/>
                  <a:gd name="T7" fmla="*/ 743 h 1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3" h="1867">
                    <a:moveTo>
                      <a:pt x="0" y="743"/>
                    </a:moveTo>
                    <a:cubicBezTo>
                      <a:pt x="47" y="751"/>
                      <a:pt x="1047" y="1608"/>
                      <a:pt x="2513" y="1867"/>
                    </a:cubicBezTo>
                    <a:cubicBezTo>
                      <a:pt x="1536" y="0"/>
                      <a:pt x="1536" y="0"/>
                      <a:pt x="1536" y="0"/>
                    </a:cubicBezTo>
                    <a:lnTo>
                      <a:pt x="0" y="743"/>
                    </a:lnTo>
                    <a:close/>
                  </a:path>
                </a:pathLst>
              </a:custGeom>
              <a:solidFill>
                <a:srgbClr val="E0BA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ṥ1iḋè">
                <a:extLst>
                  <a:ext uri="{FF2B5EF4-FFF2-40B4-BE49-F238E27FC236}">
                    <a16:creationId xmlns="" xmlns:a16="http://schemas.microsoft.com/office/drawing/2014/main" id="{21BD67DA-2102-4F84-867D-B565F09A96C4}"/>
                  </a:ext>
                </a:extLst>
              </p:cNvPr>
              <p:cNvSpPr/>
              <p:nvPr/>
            </p:nvSpPr>
            <p:spPr bwMode="auto">
              <a:xfrm>
                <a:off x="6415232" y="2629650"/>
                <a:ext cx="1493256" cy="1207935"/>
              </a:xfrm>
              <a:custGeom>
                <a:avLst/>
                <a:gdLst>
                  <a:gd name="T0" fmla="*/ 5071 w 5430"/>
                  <a:gd name="T1" fmla="*/ 2129 h 4397"/>
                  <a:gd name="T2" fmla="*/ 3657 w 5430"/>
                  <a:gd name="T3" fmla="*/ 408 h 4397"/>
                  <a:gd name="T4" fmla="*/ 3372 w 5430"/>
                  <a:gd name="T5" fmla="*/ 168 h 4397"/>
                  <a:gd name="T6" fmla="*/ 2774 w 5430"/>
                  <a:gd name="T7" fmla="*/ 25 h 4397"/>
                  <a:gd name="T8" fmla="*/ 0 w 5430"/>
                  <a:gd name="T9" fmla="*/ 356 h 4397"/>
                  <a:gd name="T10" fmla="*/ 1193 w 5430"/>
                  <a:gd name="T11" fmla="*/ 1297 h 4397"/>
                  <a:gd name="T12" fmla="*/ 2567 w 5430"/>
                  <a:gd name="T13" fmla="*/ 1066 h 4397"/>
                  <a:gd name="T14" fmla="*/ 2917 w 5430"/>
                  <a:gd name="T15" fmla="*/ 1412 h 4397"/>
                  <a:gd name="T16" fmla="*/ 3424 w 5430"/>
                  <a:gd name="T17" fmla="*/ 2368 h 4397"/>
                  <a:gd name="T18" fmla="*/ 3286 w 5430"/>
                  <a:gd name="T19" fmla="*/ 3392 h 4397"/>
                  <a:gd name="T20" fmla="*/ 3126 w 5430"/>
                  <a:gd name="T21" fmla="*/ 3518 h 4397"/>
                  <a:gd name="T22" fmla="*/ 4855 w 5430"/>
                  <a:gd name="T23" fmla="*/ 4397 h 4397"/>
                  <a:gd name="T24" fmla="*/ 5217 w 5430"/>
                  <a:gd name="T25" fmla="*/ 3178 h 4397"/>
                  <a:gd name="T26" fmla="*/ 5071 w 5430"/>
                  <a:gd name="T27" fmla="*/ 2129 h 4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30" h="4397">
                    <a:moveTo>
                      <a:pt x="5071" y="2129"/>
                    </a:moveTo>
                    <a:cubicBezTo>
                      <a:pt x="3657" y="408"/>
                      <a:pt x="3657" y="408"/>
                      <a:pt x="3657" y="408"/>
                    </a:cubicBezTo>
                    <a:cubicBezTo>
                      <a:pt x="3657" y="408"/>
                      <a:pt x="3541" y="281"/>
                      <a:pt x="3372" y="168"/>
                    </a:cubicBezTo>
                    <a:cubicBezTo>
                      <a:pt x="3196" y="50"/>
                      <a:pt x="2984" y="0"/>
                      <a:pt x="2774" y="25"/>
                    </a:cubicBezTo>
                    <a:cubicBezTo>
                      <a:pt x="0" y="356"/>
                      <a:pt x="0" y="356"/>
                      <a:pt x="0" y="356"/>
                    </a:cubicBezTo>
                    <a:cubicBezTo>
                      <a:pt x="1193" y="1297"/>
                      <a:pt x="1193" y="1297"/>
                      <a:pt x="1193" y="1297"/>
                    </a:cubicBezTo>
                    <a:cubicBezTo>
                      <a:pt x="2567" y="1066"/>
                      <a:pt x="2567" y="1066"/>
                      <a:pt x="2567" y="1066"/>
                    </a:cubicBezTo>
                    <a:cubicBezTo>
                      <a:pt x="2567" y="1066"/>
                      <a:pt x="2753" y="1037"/>
                      <a:pt x="2917" y="1412"/>
                    </a:cubicBezTo>
                    <a:cubicBezTo>
                      <a:pt x="3424" y="2368"/>
                      <a:pt x="3424" y="2368"/>
                      <a:pt x="3424" y="2368"/>
                    </a:cubicBezTo>
                    <a:cubicBezTo>
                      <a:pt x="3603" y="2704"/>
                      <a:pt x="3549" y="3119"/>
                      <a:pt x="3286" y="3392"/>
                    </a:cubicBezTo>
                    <a:cubicBezTo>
                      <a:pt x="3238" y="3442"/>
                      <a:pt x="3185" y="3485"/>
                      <a:pt x="3126" y="3518"/>
                    </a:cubicBezTo>
                    <a:cubicBezTo>
                      <a:pt x="4855" y="4397"/>
                      <a:pt x="4855" y="4397"/>
                      <a:pt x="4855" y="4397"/>
                    </a:cubicBezTo>
                    <a:cubicBezTo>
                      <a:pt x="5217" y="3178"/>
                      <a:pt x="5217" y="3178"/>
                      <a:pt x="5217" y="3178"/>
                    </a:cubicBezTo>
                    <a:cubicBezTo>
                      <a:pt x="5217" y="3178"/>
                      <a:pt x="5430" y="2574"/>
                      <a:pt x="5071" y="2129"/>
                    </a:cubicBezTo>
                    <a:close/>
                  </a:path>
                </a:pathLst>
              </a:custGeom>
              <a:solidFill>
                <a:srgbClr val="ECB9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îŝ1íḑe">
                <a:extLst>
                  <a:ext uri="{FF2B5EF4-FFF2-40B4-BE49-F238E27FC236}">
                    <a16:creationId xmlns="" xmlns:a16="http://schemas.microsoft.com/office/drawing/2014/main" id="{8369D800-AAEA-4FF5-978C-AF3D59D842DB}"/>
                  </a:ext>
                </a:extLst>
              </p:cNvPr>
              <p:cNvSpPr/>
              <p:nvPr/>
            </p:nvSpPr>
            <p:spPr bwMode="auto">
              <a:xfrm>
                <a:off x="7203372" y="4500604"/>
                <a:ext cx="1373982" cy="1648778"/>
              </a:xfrm>
              <a:custGeom>
                <a:avLst/>
                <a:gdLst>
                  <a:gd name="T0" fmla="*/ 1175 w 1175"/>
                  <a:gd name="T1" fmla="*/ 891 h 1410"/>
                  <a:gd name="T2" fmla="*/ 1175 w 1175"/>
                  <a:gd name="T3" fmla="*/ 1410 h 1410"/>
                  <a:gd name="T4" fmla="*/ 524 w 1175"/>
                  <a:gd name="T5" fmla="*/ 1410 h 1410"/>
                  <a:gd name="T6" fmla="*/ 0 w 1175"/>
                  <a:gd name="T7" fmla="*/ 363 h 1410"/>
                  <a:gd name="T8" fmla="*/ 2 w 1175"/>
                  <a:gd name="T9" fmla="*/ 362 h 1410"/>
                  <a:gd name="T10" fmla="*/ 391 w 1175"/>
                  <a:gd name="T11" fmla="*/ 168 h 1410"/>
                  <a:gd name="T12" fmla="*/ 729 w 1175"/>
                  <a:gd name="T13" fmla="*/ 0 h 1410"/>
                  <a:gd name="T14" fmla="*/ 1175 w 1175"/>
                  <a:gd name="T15" fmla="*/ 891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5" h="1410">
                    <a:moveTo>
                      <a:pt x="1175" y="891"/>
                    </a:moveTo>
                    <a:lnTo>
                      <a:pt x="1175" y="1410"/>
                    </a:lnTo>
                    <a:lnTo>
                      <a:pt x="524" y="1410"/>
                    </a:lnTo>
                    <a:lnTo>
                      <a:pt x="0" y="363"/>
                    </a:lnTo>
                    <a:lnTo>
                      <a:pt x="2" y="362"/>
                    </a:lnTo>
                    <a:lnTo>
                      <a:pt x="391" y="168"/>
                    </a:lnTo>
                    <a:lnTo>
                      <a:pt x="729" y="0"/>
                    </a:lnTo>
                    <a:lnTo>
                      <a:pt x="1175" y="891"/>
                    </a:lnTo>
                    <a:close/>
                  </a:path>
                </a:pathLst>
              </a:custGeom>
              <a:solidFill>
                <a:srgbClr val="4142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ṥ1îḓè">
                <a:extLst>
                  <a:ext uri="{FF2B5EF4-FFF2-40B4-BE49-F238E27FC236}">
                    <a16:creationId xmlns="" xmlns:a16="http://schemas.microsoft.com/office/drawing/2014/main" id="{A251E404-5BEC-4DBE-A794-F534B2A558C4}"/>
                  </a:ext>
                </a:extLst>
              </p:cNvPr>
              <p:cNvSpPr/>
              <p:nvPr/>
            </p:nvSpPr>
            <p:spPr bwMode="auto">
              <a:xfrm>
                <a:off x="7205710" y="4697054"/>
                <a:ext cx="1181040" cy="1452328"/>
              </a:xfrm>
              <a:custGeom>
                <a:avLst/>
                <a:gdLst>
                  <a:gd name="T0" fmla="*/ 1010 w 1010"/>
                  <a:gd name="T1" fmla="*/ 1242 h 1242"/>
                  <a:gd name="T2" fmla="*/ 523 w 1010"/>
                  <a:gd name="T3" fmla="*/ 1242 h 1242"/>
                  <a:gd name="T4" fmla="*/ 0 w 1010"/>
                  <a:gd name="T5" fmla="*/ 194 h 1242"/>
                  <a:gd name="T6" fmla="*/ 389 w 1010"/>
                  <a:gd name="T7" fmla="*/ 0 h 1242"/>
                  <a:gd name="T8" fmla="*/ 1010 w 1010"/>
                  <a:gd name="T9" fmla="*/ 1242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0" h="1242">
                    <a:moveTo>
                      <a:pt x="1010" y="1242"/>
                    </a:moveTo>
                    <a:lnTo>
                      <a:pt x="523" y="1242"/>
                    </a:lnTo>
                    <a:lnTo>
                      <a:pt x="0" y="194"/>
                    </a:lnTo>
                    <a:lnTo>
                      <a:pt x="389" y="0"/>
                    </a:lnTo>
                    <a:lnTo>
                      <a:pt x="1010" y="1242"/>
                    </a:lnTo>
                    <a:close/>
                  </a:path>
                </a:pathLst>
              </a:custGeom>
              <a:solidFill>
                <a:srgbClr val="35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íṧļíďè">
                <a:extLst>
                  <a:ext uri="{FF2B5EF4-FFF2-40B4-BE49-F238E27FC236}">
                    <a16:creationId xmlns="" xmlns:a16="http://schemas.microsoft.com/office/drawing/2014/main" id="{0DA3B8B2-72C8-4AE3-8D3C-49DC98F2C41A}"/>
                  </a:ext>
                </a:extLst>
              </p:cNvPr>
              <p:cNvSpPr/>
              <p:nvPr/>
            </p:nvSpPr>
            <p:spPr bwMode="auto">
              <a:xfrm>
                <a:off x="6052735" y="2517393"/>
                <a:ext cx="1679181" cy="996283"/>
              </a:xfrm>
              <a:custGeom>
                <a:avLst/>
                <a:gdLst>
                  <a:gd name="T0" fmla="*/ 501 w 6104"/>
                  <a:gd name="T1" fmla="*/ 0 h 3631"/>
                  <a:gd name="T2" fmla="*/ 6104 w 6104"/>
                  <a:gd name="T3" fmla="*/ 2699 h 3631"/>
                  <a:gd name="T4" fmla="*/ 5653 w 6104"/>
                  <a:gd name="T5" fmla="*/ 3631 h 3631"/>
                  <a:gd name="T6" fmla="*/ 46 w 6104"/>
                  <a:gd name="T7" fmla="*/ 960 h 3631"/>
                  <a:gd name="T8" fmla="*/ 143 w 6104"/>
                  <a:gd name="T9" fmla="*/ 778 h 3631"/>
                  <a:gd name="T10" fmla="*/ 240 w 6104"/>
                  <a:gd name="T11" fmla="*/ 593 h 3631"/>
                  <a:gd name="T12" fmla="*/ 337 w 6104"/>
                  <a:gd name="T13" fmla="*/ 377 h 3631"/>
                  <a:gd name="T14" fmla="*/ 411 w 6104"/>
                  <a:gd name="T15" fmla="*/ 197 h 3631"/>
                  <a:gd name="T16" fmla="*/ 501 w 6104"/>
                  <a:gd name="T17" fmla="*/ 0 h 3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04" h="3631">
                    <a:moveTo>
                      <a:pt x="501" y="0"/>
                    </a:moveTo>
                    <a:cubicBezTo>
                      <a:pt x="6104" y="2699"/>
                      <a:pt x="6104" y="2699"/>
                      <a:pt x="6104" y="2699"/>
                    </a:cubicBezTo>
                    <a:cubicBezTo>
                      <a:pt x="5653" y="3631"/>
                      <a:pt x="5653" y="3631"/>
                      <a:pt x="5653" y="3631"/>
                    </a:cubicBezTo>
                    <a:cubicBezTo>
                      <a:pt x="46" y="960"/>
                      <a:pt x="46" y="960"/>
                      <a:pt x="46" y="960"/>
                    </a:cubicBezTo>
                    <a:cubicBezTo>
                      <a:pt x="46" y="960"/>
                      <a:pt x="0" y="801"/>
                      <a:pt x="143" y="778"/>
                    </a:cubicBezTo>
                    <a:cubicBezTo>
                      <a:pt x="143" y="778"/>
                      <a:pt x="63" y="638"/>
                      <a:pt x="240" y="593"/>
                    </a:cubicBezTo>
                    <a:cubicBezTo>
                      <a:pt x="240" y="593"/>
                      <a:pt x="164" y="459"/>
                      <a:pt x="337" y="377"/>
                    </a:cubicBezTo>
                    <a:cubicBezTo>
                      <a:pt x="337" y="377"/>
                      <a:pt x="261" y="245"/>
                      <a:pt x="411" y="197"/>
                    </a:cubicBezTo>
                    <a:cubicBezTo>
                      <a:pt x="411" y="197"/>
                      <a:pt x="343" y="102"/>
                      <a:pt x="501" y="0"/>
                    </a:cubicBezTo>
                    <a:close/>
                  </a:path>
                </a:pathLst>
              </a:custGeom>
              <a:solidFill>
                <a:srgbClr val="FBBF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íšḷïḑè">
                <a:extLst>
                  <a:ext uri="{FF2B5EF4-FFF2-40B4-BE49-F238E27FC236}">
                    <a16:creationId xmlns="" xmlns:a16="http://schemas.microsoft.com/office/drawing/2014/main" id="{316F6718-81D8-4D9B-B773-1D70CE984CD6}"/>
                  </a:ext>
                </a:extLst>
              </p:cNvPr>
              <p:cNvSpPr/>
              <p:nvPr/>
            </p:nvSpPr>
            <p:spPr bwMode="auto">
              <a:xfrm>
                <a:off x="6052735" y="2644852"/>
                <a:ext cx="1614868" cy="868825"/>
              </a:xfrm>
              <a:custGeom>
                <a:avLst/>
                <a:gdLst>
                  <a:gd name="T0" fmla="*/ 237 w 5872"/>
                  <a:gd name="T1" fmla="*/ 0 h 3165"/>
                  <a:gd name="T2" fmla="*/ 240 w 5872"/>
                  <a:gd name="T3" fmla="*/ 127 h 3165"/>
                  <a:gd name="T4" fmla="*/ 143 w 5872"/>
                  <a:gd name="T5" fmla="*/ 312 h 3165"/>
                  <a:gd name="T6" fmla="*/ 46 w 5872"/>
                  <a:gd name="T7" fmla="*/ 494 h 3165"/>
                  <a:gd name="T8" fmla="*/ 5653 w 5872"/>
                  <a:gd name="T9" fmla="*/ 3165 h 3165"/>
                  <a:gd name="T10" fmla="*/ 5872 w 5872"/>
                  <a:gd name="T11" fmla="*/ 2711 h 3165"/>
                  <a:gd name="T12" fmla="*/ 237 w 5872"/>
                  <a:gd name="T13" fmla="*/ 0 h 3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72" h="3165">
                    <a:moveTo>
                      <a:pt x="237" y="0"/>
                    </a:moveTo>
                    <a:cubicBezTo>
                      <a:pt x="205" y="65"/>
                      <a:pt x="240" y="127"/>
                      <a:pt x="240" y="127"/>
                    </a:cubicBezTo>
                    <a:cubicBezTo>
                      <a:pt x="63" y="172"/>
                      <a:pt x="143" y="312"/>
                      <a:pt x="143" y="312"/>
                    </a:cubicBezTo>
                    <a:cubicBezTo>
                      <a:pt x="0" y="335"/>
                      <a:pt x="46" y="494"/>
                      <a:pt x="46" y="494"/>
                    </a:cubicBezTo>
                    <a:cubicBezTo>
                      <a:pt x="5653" y="3165"/>
                      <a:pt x="5653" y="3165"/>
                      <a:pt x="5653" y="3165"/>
                    </a:cubicBezTo>
                    <a:cubicBezTo>
                      <a:pt x="5872" y="2711"/>
                      <a:pt x="5872" y="2711"/>
                      <a:pt x="5872" y="2711"/>
                    </a:cubicBez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F9A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îṣḷïḑé">
                <a:extLst>
                  <a:ext uri="{FF2B5EF4-FFF2-40B4-BE49-F238E27FC236}">
                    <a16:creationId xmlns="" xmlns:a16="http://schemas.microsoft.com/office/drawing/2014/main" id="{DD1BF554-1230-412F-B145-80BEFE3731C3}"/>
                  </a:ext>
                </a:extLst>
              </p:cNvPr>
              <p:cNvSpPr/>
              <p:nvPr/>
            </p:nvSpPr>
            <p:spPr bwMode="auto">
              <a:xfrm>
                <a:off x="6373136" y="2884568"/>
                <a:ext cx="1378660" cy="1599666"/>
              </a:xfrm>
              <a:custGeom>
                <a:avLst/>
                <a:gdLst>
                  <a:gd name="T0" fmla="*/ 2313 w 5014"/>
                  <a:gd name="T1" fmla="*/ 2263 h 5824"/>
                  <a:gd name="T2" fmla="*/ 1584 w 5014"/>
                  <a:gd name="T3" fmla="*/ 1277 h 5824"/>
                  <a:gd name="T4" fmla="*/ 1139 w 5014"/>
                  <a:gd name="T5" fmla="*/ 316 h 5824"/>
                  <a:gd name="T6" fmla="*/ 611 w 5014"/>
                  <a:gd name="T7" fmla="*/ 8 h 5824"/>
                  <a:gd name="T8" fmla="*/ 561 w 5014"/>
                  <a:gd name="T9" fmla="*/ 15 h 5824"/>
                  <a:gd name="T10" fmla="*/ 19 w 5014"/>
                  <a:gd name="T11" fmla="*/ 456 h 5824"/>
                  <a:gd name="T12" fmla="*/ 4 w 5014"/>
                  <a:gd name="T13" fmla="*/ 570 h 5824"/>
                  <a:gd name="T14" fmla="*/ 199 w 5014"/>
                  <a:gd name="T15" fmla="*/ 1134 h 5824"/>
                  <a:gd name="T16" fmla="*/ 1387 w 5014"/>
                  <a:gd name="T17" fmla="*/ 3758 h 5824"/>
                  <a:gd name="T18" fmla="*/ 2066 w 5014"/>
                  <a:gd name="T19" fmla="*/ 4781 h 5824"/>
                  <a:gd name="T20" fmla="*/ 2081 w 5014"/>
                  <a:gd name="T21" fmla="*/ 4799 h 5824"/>
                  <a:gd name="T22" fmla="*/ 2567 w 5014"/>
                  <a:gd name="T23" fmla="*/ 5344 h 5824"/>
                  <a:gd name="T24" fmla="*/ 2634 w 5014"/>
                  <a:gd name="T25" fmla="*/ 5427 h 5824"/>
                  <a:gd name="T26" fmla="*/ 2829 w 5014"/>
                  <a:gd name="T27" fmla="*/ 5815 h 5824"/>
                  <a:gd name="T28" fmla="*/ 2847 w 5014"/>
                  <a:gd name="T29" fmla="*/ 5820 h 5824"/>
                  <a:gd name="T30" fmla="*/ 4916 w 5014"/>
                  <a:gd name="T31" fmla="*/ 4785 h 5824"/>
                  <a:gd name="T32" fmla="*/ 4802 w 5014"/>
                  <a:gd name="T33" fmla="*/ 4557 h 5824"/>
                  <a:gd name="T34" fmla="*/ 4782 w 5014"/>
                  <a:gd name="T35" fmla="*/ 4380 h 5824"/>
                  <a:gd name="T36" fmla="*/ 5014 w 5014"/>
                  <a:gd name="T37" fmla="*/ 3470 h 5824"/>
                  <a:gd name="T38" fmla="*/ 3405 w 5014"/>
                  <a:gd name="T39" fmla="*/ 2653 h 5824"/>
                  <a:gd name="T40" fmla="*/ 3285 w 5014"/>
                  <a:gd name="T41" fmla="*/ 2591 h 5824"/>
                  <a:gd name="T42" fmla="*/ 2313 w 5014"/>
                  <a:gd name="T43" fmla="*/ 2263 h 5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14" h="5824">
                    <a:moveTo>
                      <a:pt x="2313" y="2263"/>
                    </a:moveTo>
                    <a:cubicBezTo>
                      <a:pt x="2202" y="2166"/>
                      <a:pt x="1792" y="1751"/>
                      <a:pt x="1584" y="1277"/>
                    </a:cubicBezTo>
                    <a:cubicBezTo>
                      <a:pt x="1139" y="316"/>
                      <a:pt x="1139" y="316"/>
                      <a:pt x="1139" y="316"/>
                    </a:cubicBezTo>
                    <a:cubicBezTo>
                      <a:pt x="1139" y="316"/>
                      <a:pt x="975" y="0"/>
                      <a:pt x="611" y="8"/>
                    </a:cubicBezTo>
                    <a:cubicBezTo>
                      <a:pt x="594" y="9"/>
                      <a:pt x="577" y="11"/>
                      <a:pt x="561" y="15"/>
                    </a:cubicBezTo>
                    <a:cubicBezTo>
                      <a:pt x="466" y="37"/>
                      <a:pt x="143" y="133"/>
                      <a:pt x="19" y="456"/>
                    </a:cubicBezTo>
                    <a:cubicBezTo>
                      <a:pt x="5" y="492"/>
                      <a:pt x="0" y="531"/>
                      <a:pt x="4" y="570"/>
                    </a:cubicBezTo>
                    <a:cubicBezTo>
                      <a:pt x="12" y="657"/>
                      <a:pt x="49" y="833"/>
                      <a:pt x="199" y="1134"/>
                    </a:cubicBezTo>
                    <a:cubicBezTo>
                      <a:pt x="1387" y="3758"/>
                      <a:pt x="1387" y="3758"/>
                      <a:pt x="1387" y="3758"/>
                    </a:cubicBezTo>
                    <a:cubicBezTo>
                      <a:pt x="1387" y="3758"/>
                      <a:pt x="1716" y="4406"/>
                      <a:pt x="2066" y="4781"/>
                    </a:cubicBezTo>
                    <a:cubicBezTo>
                      <a:pt x="2071" y="4787"/>
                      <a:pt x="2076" y="4793"/>
                      <a:pt x="2081" y="4799"/>
                    </a:cubicBezTo>
                    <a:cubicBezTo>
                      <a:pt x="2128" y="4860"/>
                      <a:pt x="2398" y="5205"/>
                      <a:pt x="2567" y="5344"/>
                    </a:cubicBezTo>
                    <a:cubicBezTo>
                      <a:pt x="2595" y="5367"/>
                      <a:pt x="2618" y="5395"/>
                      <a:pt x="2634" y="5427"/>
                    </a:cubicBezTo>
                    <a:cubicBezTo>
                      <a:pt x="2829" y="5815"/>
                      <a:pt x="2829" y="5815"/>
                      <a:pt x="2829" y="5815"/>
                    </a:cubicBezTo>
                    <a:cubicBezTo>
                      <a:pt x="2832" y="5821"/>
                      <a:pt x="2840" y="5824"/>
                      <a:pt x="2847" y="5820"/>
                    </a:cubicBezTo>
                    <a:cubicBezTo>
                      <a:pt x="4916" y="4785"/>
                      <a:pt x="4916" y="4785"/>
                      <a:pt x="4916" y="4785"/>
                    </a:cubicBezTo>
                    <a:cubicBezTo>
                      <a:pt x="4802" y="4557"/>
                      <a:pt x="4802" y="4557"/>
                      <a:pt x="4802" y="4557"/>
                    </a:cubicBezTo>
                    <a:cubicBezTo>
                      <a:pt x="4774" y="4502"/>
                      <a:pt x="4767" y="4439"/>
                      <a:pt x="4782" y="4380"/>
                    </a:cubicBezTo>
                    <a:cubicBezTo>
                      <a:pt x="5014" y="3470"/>
                      <a:pt x="5014" y="3470"/>
                      <a:pt x="5014" y="3470"/>
                    </a:cubicBezTo>
                    <a:cubicBezTo>
                      <a:pt x="3405" y="2653"/>
                      <a:pt x="3405" y="2653"/>
                      <a:pt x="3405" y="2653"/>
                    </a:cubicBezTo>
                    <a:cubicBezTo>
                      <a:pt x="3368" y="2634"/>
                      <a:pt x="3322" y="2609"/>
                      <a:pt x="3285" y="2591"/>
                    </a:cubicBezTo>
                    <a:cubicBezTo>
                      <a:pt x="3252" y="2575"/>
                      <a:pt x="3067" y="2921"/>
                      <a:pt x="2313" y="2263"/>
                    </a:cubicBezTo>
                    <a:close/>
                  </a:path>
                </a:pathLst>
              </a:custGeom>
              <a:solidFill>
                <a:srgbClr val="ECB9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îṩ1idê">
                <a:extLst>
                  <a:ext uri="{FF2B5EF4-FFF2-40B4-BE49-F238E27FC236}">
                    <a16:creationId xmlns="" xmlns:a16="http://schemas.microsoft.com/office/drawing/2014/main" id="{A03D8E9D-FA44-4B99-ABDB-9579983DCCFB}"/>
                  </a:ext>
                </a:extLst>
              </p:cNvPr>
              <p:cNvSpPr/>
              <p:nvPr/>
            </p:nvSpPr>
            <p:spPr bwMode="auto">
              <a:xfrm>
                <a:off x="6426926" y="2929003"/>
                <a:ext cx="238547" cy="250240"/>
              </a:xfrm>
              <a:custGeom>
                <a:avLst/>
                <a:gdLst>
                  <a:gd name="T0" fmla="*/ 288 w 867"/>
                  <a:gd name="T1" fmla="*/ 890 h 913"/>
                  <a:gd name="T2" fmla="*/ 806 w 867"/>
                  <a:gd name="T3" fmla="*/ 618 h 913"/>
                  <a:gd name="T4" fmla="*/ 843 w 867"/>
                  <a:gd name="T5" fmla="*/ 496 h 913"/>
                  <a:gd name="T6" fmla="*/ 688 w 867"/>
                  <a:gd name="T7" fmla="*/ 216 h 913"/>
                  <a:gd name="T8" fmla="*/ 250 w 867"/>
                  <a:gd name="T9" fmla="*/ 114 h 913"/>
                  <a:gd name="T10" fmla="*/ 2 w 867"/>
                  <a:gd name="T11" fmla="*/ 484 h 913"/>
                  <a:gd name="T12" fmla="*/ 120 w 867"/>
                  <a:gd name="T13" fmla="*/ 761 h 913"/>
                  <a:gd name="T14" fmla="*/ 167 w 867"/>
                  <a:gd name="T15" fmla="*/ 852 h 913"/>
                  <a:gd name="T16" fmla="*/ 288 w 867"/>
                  <a:gd name="T17" fmla="*/ 890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7" h="913">
                    <a:moveTo>
                      <a:pt x="288" y="890"/>
                    </a:moveTo>
                    <a:cubicBezTo>
                      <a:pt x="806" y="618"/>
                      <a:pt x="806" y="618"/>
                      <a:pt x="806" y="618"/>
                    </a:cubicBezTo>
                    <a:cubicBezTo>
                      <a:pt x="850" y="595"/>
                      <a:pt x="867" y="540"/>
                      <a:pt x="843" y="496"/>
                    </a:cubicBezTo>
                    <a:cubicBezTo>
                      <a:pt x="688" y="216"/>
                      <a:pt x="688" y="216"/>
                      <a:pt x="688" y="216"/>
                    </a:cubicBezTo>
                    <a:cubicBezTo>
                      <a:pt x="688" y="216"/>
                      <a:pt x="552" y="0"/>
                      <a:pt x="250" y="114"/>
                    </a:cubicBezTo>
                    <a:cubicBezTo>
                      <a:pt x="250" y="114"/>
                      <a:pt x="0" y="218"/>
                      <a:pt x="2" y="484"/>
                    </a:cubicBezTo>
                    <a:cubicBezTo>
                      <a:pt x="2" y="484"/>
                      <a:pt x="11" y="590"/>
                      <a:pt x="120" y="761"/>
                    </a:cubicBezTo>
                    <a:cubicBezTo>
                      <a:pt x="167" y="852"/>
                      <a:pt x="167" y="852"/>
                      <a:pt x="167" y="852"/>
                    </a:cubicBezTo>
                    <a:cubicBezTo>
                      <a:pt x="190" y="896"/>
                      <a:pt x="244" y="913"/>
                      <a:pt x="288" y="890"/>
                    </a:cubicBezTo>
                    <a:close/>
                  </a:path>
                </a:pathLst>
              </a:custGeom>
              <a:solidFill>
                <a:srgbClr val="F6E2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ïśļíḍè">
                <a:extLst>
                  <a:ext uri="{FF2B5EF4-FFF2-40B4-BE49-F238E27FC236}">
                    <a16:creationId xmlns="" xmlns:a16="http://schemas.microsoft.com/office/drawing/2014/main" id="{DD4E0696-BB75-44E0-823A-076AF2D9BD77}"/>
                  </a:ext>
                </a:extLst>
              </p:cNvPr>
              <p:cNvSpPr/>
              <p:nvPr/>
            </p:nvSpPr>
            <p:spPr bwMode="auto">
              <a:xfrm>
                <a:off x="6971841" y="4093672"/>
                <a:ext cx="1126081" cy="858300"/>
              </a:xfrm>
              <a:custGeom>
                <a:avLst/>
                <a:gdLst>
                  <a:gd name="T0" fmla="*/ 3838 w 4094"/>
                  <a:gd name="T1" fmla="*/ 1631 h 3126"/>
                  <a:gd name="T2" fmla="*/ 1025 w 4094"/>
                  <a:gd name="T3" fmla="*/ 3035 h 3126"/>
                  <a:gd name="T4" fmla="*/ 530 w 4094"/>
                  <a:gd name="T5" fmla="*/ 2870 h 3126"/>
                  <a:gd name="T6" fmla="*/ 90 w 4094"/>
                  <a:gd name="T7" fmla="*/ 1990 h 3126"/>
                  <a:gd name="T8" fmla="*/ 256 w 4094"/>
                  <a:gd name="T9" fmla="*/ 1495 h 3126"/>
                  <a:gd name="T10" fmla="*/ 3069 w 4094"/>
                  <a:gd name="T11" fmla="*/ 91 h 3126"/>
                  <a:gd name="T12" fmla="*/ 3564 w 4094"/>
                  <a:gd name="T13" fmla="*/ 256 h 3126"/>
                  <a:gd name="T14" fmla="*/ 4003 w 4094"/>
                  <a:gd name="T15" fmla="*/ 1136 h 3126"/>
                  <a:gd name="T16" fmla="*/ 3838 w 4094"/>
                  <a:gd name="T17" fmla="*/ 1631 h 3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94" h="3126">
                    <a:moveTo>
                      <a:pt x="3838" y="1631"/>
                    </a:moveTo>
                    <a:cubicBezTo>
                      <a:pt x="1025" y="3035"/>
                      <a:pt x="1025" y="3035"/>
                      <a:pt x="1025" y="3035"/>
                    </a:cubicBezTo>
                    <a:cubicBezTo>
                      <a:pt x="843" y="3126"/>
                      <a:pt x="620" y="3052"/>
                      <a:pt x="530" y="2870"/>
                    </a:cubicBezTo>
                    <a:cubicBezTo>
                      <a:pt x="90" y="1990"/>
                      <a:pt x="90" y="1990"/>
                      <a:pt x="90" y="1990"/>
                    </a:cubicBezTo>
                    <a:cubicBezTo>
                      <a:pt x="0" y="1809"/>
                      <a:pt x="74" y="1586"/>
                      <a:pt x="256" y="1495"/>
                    </a:cubicBezTo>
                    <a:cubicBezTo>
                      <a:pt x="3069" y="91"/>
                      <a:pt x="3069" y="91"/>
                      <a:pt x="3069" y="91"/>
                    </a:cubicBezTo>
                    <a:cubicBezTo>
                      <a:pt x="3251" y="0"/>
                      <a:pt x="3473" y="74"/>
                      <a:pt x="3564" y="256"/>
                    </a:cubicBezTo>
                    <a:cubicBezTo>
                      <a:pt x="4003" y="1136"/>
                      <a:pt x="4003" y="1136"/>
                      <a:pt x="4003" y="1136"/>
                    </a:cubicBezTo>
                    <a:cubicBezTo>
                      <a:pt x="4094" y="1317"/>
                      <a:pt x="4020" y="1540"/>
                      <a:pt x="3838" y="1631"/>
                    </a:cubicBez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îṧ1ïḓe">
                <a:extLst>
                  <a:ext uri="{FF2B5EF4-FFF2-40B4-BE49-F238E27FC236}">
                    <a16:creationId xmlns="" xmlns:a16="http://schemas.microsoft.com/office/drawing/2014/main" id="{7AC6EF43-1763-4F31-8936-CD32EC27D9AE}"/>
                  </a:ext>
                </a:extLst>
              </p:cNvPr>
              <p:cNvSpPr/>
              <p:nvPr/>
            </p:nvSpPr>
            <p:spPr bwMode="auto">
              <a:xfrm>
                <a:off x="7605627" y="3256420"/>
                <a:ext cx="198789" cy="292337"/>
              </a:xfrm>
              <a:custGeom>
                <a:avLst/>
                <a:gdLst>
                  <a:gd name="T0" fmla="*/ 0 w 170"/>
                  <a:gd name="T1" fmla="*/ 220 h 250"/>
                  <a:gd name="T2" fmla="*/ 64 w 170"/>
                  <a:gd name="T3" fmla="*/ 250 h 250"/>
                  <a:gd name="T4" fmla="*/ 170 w 170"/>
                  <a:gd name="T5" fmla="*/ 31 h 250"/>
                  <a:gd name="T6" fmla="*/ 104 w 170"/>
                  <a:gd name="T7" fmla="*/ 0 h 250"/>
                  <a:gd name="T8" fmla="*/ 0 w 170"/>
                  <a:gd name="T9" fmla="*/ 22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250">
                    <a:moveTo>
                      <a:pt x="0" y="220"/>
                    </a:moveTo>
                    <a:lnTo>
                      <a:pt x="64" y="250"/>
                    </a:lnTo>
                    <a:lnTo>
                      <a:pt x="170" y="31"/>
                    </a:lnTo>
                    <a:lnTo>
                      <a:pt x="104" y="0"/>
                    </a:lnTo>
                    <a:lnTo>
                      <a:pt x="0" y="220"/>
                    </a:lnTo>
                    <a:close/>
                  </a:path>
                </a:pathLst>
              </a:custGeom>
              <a:solidFill>
                <a:srgbClr val="E5E5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íṥḷïḓè">
                <a:extLst>
                  <a:ext uri="{FF2B5EF4-FFF2-40B4-BE49-F238E27FC236}">
                    <a16:creationId xmlns="" xmlns:a16="http://schemas.microsoft.com/office/drawing/2014/main" id="{02ADDA49-39A2-476C-9616-3BAC3EE6ED16}"/>
                  </a:ext>
                </a:extLst>
              </p:cNvPr>
              <p:cNvSpPr/>
              <p:nvPr/>
            </p:nvSpPr>
            <p:spPr bwMode="auto">
              <a:xfrm>
                <a:off x="7680465" y="3291500"/>
                <a:ext cx="246732" cy="309877"/>
              </a:xfrm>
              <a:custGeom>
                <a:avLst/>
                <a:gdLst>
                  <a:gd name="T0" fmla="*/ 0 w 900"/>
                  <a:gd name="T1" fmla="*/ 937 h 1129"/>
                  <a:gd name="T2" fmla="*/ 277 w 900"/>
                  <a:gd name="T3" fmla="*/ 1069 h 1129"/>
                  <a:gd name="T4" fmla="*/ 611 w 900"/>
                  <a:gd name="T5" fmla="*/ 951 h 1129"/>
                  <a:gd name="T6" fmla="*/ 841 w 900"/>
                  <a:gd name="T7" fmla="*/ 469 h 1129"/>
                  <a:gd name="T8" fmla="*/ 723 w 900"/>
                  <a:gd name="T9" fmla="*/ 136 h 1129"/>
                  <a:gd name="T10" fmla="*/ 442 w 900"/>
                  <a:gd name="T11" fmla="*/ 0 h 1129"/>
                  <a:gd name="T12" fmla="*/ 0 w 900"/>
                  <a:gd name="T13" fmla="*/ 937 h 1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0" h="1129">
                    <a:moveTo>
                      <a:pt x="0" y="937"/>
                    </a:moveTo>
                    <a:cubicBezTo>
                      <a:pt x="277" y="1069"/>
                      <a:pt x="277" y="1069"/>
                      <a:pt x="277" y="1069"/>
                    </a:cubicBezTo>
                    <a:cubicBezTo>
                      <a:pt x="402" y="1129"/>
                      <a:pt x="552" y="1076"/>
                      <a:pt x="611" y="951"/>
                    </a:cubicBezTo>
                    <a:cubicBezTo>
                      <a:pt x="841" y="469"/>
                      <a:pt x="841" y="469"/>
                      <a:pt x="841" y="469"/>
                    </a:cubicBezTo>
                    <a:cubicBezTo>
                      <a:pt x="900" y="345"/>
                      <a:pt x="848" y="195"/>
                      <a:pt x="723" y="136"/>
                    </a:cubicBezTo>
                    <a:cubicBezTo>
                      <a:pt x="442" y="0"/>
                      <a:pt x="442" y="0"/>
                      <a:pt x="442" y="0"/>
                    </a:cubicBezTo>
                    <a:lnTo>
                      <a:pt x="0" y="937"/>
                    </a:lnTo>
                    <a:close/>
                  </a:path>
                </a:pathLst>
              </a:custGeom>
              <a:solidFill>
                <a:srgbClr val="CE5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48" name="íŝlîḓê">
              <a:extLst>
                <a:ext uri="{FF2B5EF4-FFF2-40B4-BE49-F238E27FC236}">
                  <a16:creationId xmlns="" xmlns:a16="http://schemas.microsoft.com/office/drawing/2014/main" id="{6D5BF887-C6E9-44F0-9EAD-A2AC2E40FDCC}"/>
                </a:ext>
              </a:extLst>
            </p:cNvPr>
            <p:cNvSpPr/>
            <p:nvPr/>
          </p:nvSpPr>
          <p:spPr>
            <a:xfrm>
              <a:off x="673100" y="5567271"/>
              <a:ext cx="10845800" cy="57952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lvl="0" algn="ctr" defTabSz="913765">
                <a:buSzPct val="25000"/>
                <a:defRPr/>
              </a:pPr>
              <a:r>
                <a:rPr lang="en-US" altLang="zh-CN" sz="2000" b="1" i="1" dirty="0">
                  <a:solidFill>
                    <a:schemeClr val="tx1"/>
                  </a:solidFill>
                </a:rPr>
                <a:t>Unified fonts make reading more fluent.</a:t>
              </a:r>
            </a:p>
          </p:txBody>
        </p:sp>
        <p:grpSp>
          <p:nvGrpSpPr>
            <p:cNvPr id="49" name="ïSḷíḑê">
              <a:extLst>
                <a:ext uri="{FF2B5EF4-FFF2-40B4-BE49-F238E27FC236}">
                  <a16:creationId xmlns="" xmlns:a16="http://schemas.microsoft.com/office/drawing/2014/main" id="{133E086B-DEDB-484B-92F1-E8F0ACEBCE2F}"/>
                </a:ext>
              </a:extLst>
            </p:cNvPr>
            <p:cNvGrpSpPr/>
            <p:nvPr/>
          </p:nvGrpSpPr>
          <p:grpSpPr>
            <a:xfrm>
              <a:off x="6050064" y="1827408"/>
              <a:ext cx="5468836" cy="3310763"/>
              <a:chOff x="6050064" y="1974480"/>
              <a:chExt cx="5468836" cy="3310763"/>
            </a:xfrm>
          </p:grpSpPr>
          <p:grpSp>
            <p:nvGrpSpPr>
              <p:cNvPr id="53" name="ïṩḷîḑé">
                <a:extLst>
                  <a:ext uri="{FF2B5EF4-FFF2-40B4-BE49-F238E27FC236}">
                    <a16:creationId xmlns="" xmlns:a16="http://schemas.microsoft.com/office/drawing/2014/main" id="{DF2D1F2F-2084-4924-B318-0D55B71EB339}"/>
                  </a:ext>
                </a:extLst>
              </p:cNvPr>
              <p:cNvGrpSpPr/>
              <p:nvPr/>
            </p:nvGrpSpPr>
            <p:grpSpPr>
              <a:xfrm>
                <a:off x="6050064" y="1974480"/>
                <a:ext cx="4706052" cy="370377"/>
                <a:chOff x="6050064" y="2136809"/>
                <a:chExt cx="4706052" cy="370377"/>
              </a:xfrm>
            </p:grpSpPr>
            <p:sp>
              <p:nvSpPr>
                <p:cNvPr id="78" name="íşḻíďè">
                  <a:extLst>
                    <a:ext uri="{FF2B5EF4-FFF2-40B4-BE49-F238E27FC236}">
                      <a16:creationId xmlns="" xmlns:a16="http://schemas.microsoft.com/office/drawing/2014/main" id="{2B218847-F429-4E4F-9C0A-0F2E10746717}"/>
                    </a:ext>
                  </a:extLst>
                </p:cNvPr>
                <p:cNvSpPr/>
                <p:nvPr/>
              </p:nvSpPr>
              <p:spPr>
                <a:xfrm>
                  <a:off x="6050064" y="2217978"/>
                  <a:ext cx="208246" cy="208038"/>
                </a:xfrm>
                <a:prstGeom prst="rect">
                  <a:avLst/>
                </a:prstGeom>
                <a:solidFill>
                  <a:schemeClr val="accent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40000" lnSpcReduction="20000"/>
                </a:bodyPr>
                <a:lstStyle/>
                <a:p>
                  <a:pPr algn="ctr"/>
                  <a:endParaRPr lang="zh-CN" altLang="en-US" sz="2000" b="1" i="1" dirty="0"/>
                </a:p>
              </p:txBody>
            </p:sp>
            <p:sp>
              <p:nvSpPr>
                <p:cNvPr id="79" name="íṩḷïḑé">
                  <a:extLst>
                    <a:ext uri="{FF2B5EF4-FFF2-40B4-BE49-F238E27FC236}">
                      <a16:creationId xmlns="" xmlns:a16="http://schemas.microsoft.com/office/drawing/2014/main" id="{ED8469DE-7367-42A0-AEF0-26A387F90792}"/>
                    </a:ext>
                  </a:extLst>
                </p:cNvPr>
                <p:cNvSpPr/>
                <p:nvPr/>
              </p:nvSpPr>
              <p:spPr bwMode="auto">
                <a:xfrm>
                  <a:off x="6395581" y="2136809"/>
                  <a:ext cx="4360535" cy="3703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54" name="iṥḷiḑe">
                <a:extLst>
                  <a:ext uri="{FF2B5EF4-FFF2-40B4-BE49-F238E27FC236}">
                    <a16:creationId xmlns="" xmlns:a16="http://schemas.microsoft.com/office/drawing/2014/main" id="{B839EBED-B54F-4D14-B61D-526EA0D4F870}"/>
                  </a:ext>
                </a:extLst>
              </p:cNvPr>
              <p:cNvGrpSpPr/>
              <p:nvPr/>
            </p:nvGrpSpPr>
            <p:grpSpPr>
              <a:xfrm>
                <a:off x="6050064" y="2464545"/>
                <a:ext cx="4706052" cy="370377"/>
                <a:chOff x="6050064" y="2136809"/>
                <a:chExt cx="4706052" cy="370377"/>
              </a:xfrm>
            </p:grpSpPr>
            <p:sp>
              <p:nvSpPr>
                <p:cNvPr id="76" name="îşľîḋê">
                  <a:extLst>
                    <a:ext uri="{FF2B5EF4-FFF2-40B4-BE49-F238E27FC236}">
                      <a16:creationId xmlns="" xmlns:a16="http://schemas.microsoft.com/office/drawing/2014/main" id="{2BBC7F1B-4787-432C-A920-6DA5F2A845D3}"/>
                    </a:ext>
                  </a:extLst>
                </p:cNvPr>
                <p:cNvSpPr/>
                <p:nvPr/>
              </p:nvSpPr>
              <p:spPr>
                <a:xfrm>
                  <a:off x="6050064" y="2217978"/>
                  <a:ext cx="208246" cy="208038"/>
                </a:xfrm>
                <a:prstGeom prst="rect">
                  <a:avLst/>
                </a:prstGeom>
                <a:solidFill>
                  <a:schemeClr val="accent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40000" lnSpcReduction="20000"/>
                </a:bodyPr>
                <a:lstStyle/>
                <a:p>
                  <a:pPr algn="ctr"/>
                  <a:endParaRPr lang="zh-CN" altLang="en-US" sz="2000" b="1" i="1" dirty="0"/>
                </a:p>
              </p:txBody>
            </p:sp>
            <p:sp>
              <p:nvSpPr>
                <p:cNvPr id="77" name="íŝḻîḍe">
                  <a:extLst>
                    <a:ext uri="{FF2B5EF4-FFF2-40B4-BE49-F238E27FC236}">
                      <a16:creationId xmlns="" xmlns:a16="http://schemas.microsoft.com/office/drawing/2014/main" id="{6C97D4B1-13D3-4F9E-BEA7-D90A2CE6799B}"/>
                    </a:ext>
                  </a:extLst>
                </p:cNvPr>
                <p:cNvSpPr/>
                <p:nvPr/>
              </p:nvSpPr>
              <p:spPr bwMode="auto">
                <a:xfrm>
                  <a:off x="6395581" y="2136809"/>
                  <a:ext cx="4360535" cy="3703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55" name="îṥľîďè">
                <a:extLst>
                  <a:ext uri="{FF2B5EF4-FFF2-40B4-BE49-F238E27FC236}">
                    <a16:creationId xmlns="" xmlns:a16="http://schemas.microsoft.com/office/drawing/2014/main" id="{16CA4E82-8328-4A0C-B970-2673E30C4375}"/>
                  </a:ext>
                </a:extLst>
              </p:cNvPr>
              <p:cNvGrpSpPr/>
              <p:nvPr/>
            </p:nvGrpSpPr>
            <p:grpSpPr>
              <a:xfrm>
                <a:off x="6050064" y="2954610"/>
                <a:ext cx="4706052" cy="370377"/>
                <a:chOff x="6050064" y="2136809"/>
                <a:chExt cx="4706052" cy="370377"/>
              </a:xfrm>
            </p:grpSpPr>
            <p:sp>
              <p:nvSpPr>
                <p:cNvPr id="74" name="ïşḷîḑè">
                  <a:extLst>
                    <a:ext uri="{FF2B5EF4-FFF2-40B4-BE49-F238E27FC236}">
                      <a16:creationId xmlns="" xmlns:a16="http://schemas.microsoft.com/office/drawing/2014/main" id="{DB08A28A-59A4-41A8-B544-312CCF4B6359}"/>
                    </a:ext>
                  </a:extLst>
                </p:cNvPr>
                <p:cNvSpPr/>
                <p:nvPr/>
              </p:nvSpPr>
              <p:spPr>
                <a:xfrm>
                  <a:off x="6050064" y="2217978"/>
                  <a:ext cx="208246" cy="20803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40000" lnSpcReduction="20000"/>
                </a:bodyPr>
                <a:lstStyle/>
                <a:p>
                  <a:pPr algn="ctr"/>
                  <a:endParaRPr lang="zh-CN" altLang="en-US" sz="2000" b="1" i="1" dirty="0"/>
                </a:p>
              </p:txBody>
            </p:sp>
            <p:sp>
              <p:nvSpPr>
                <p:cNvPr id="75" name="î$ļîdé">
                  <a:extLst>
                    <a:ext uri="{FF2B5EF4-FFF2-40B4-BE49-F238E27FC236}">
                      <a16:creationId xmlns="" xmlns:a16="http://schemas.microsoft.com/office/drawing/2014/main" id="{CB145518-A9EA-4894-829A-2AE42706C6BC}"/>
                    </a:ext>
                  </a:extLst>
                </p:cNvPr>
                <p:cNvSpPr/>
                <p:nvPr/>
              </p:nvSpPr>
              <p:spPr bwMode="auto">
                <a:xfrm>
                  <a:off x="6395581" y="2136809"/>
                  <a:ext cx="4360535" cy="3703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56" name="îsľide">
                <a:extLst>
                  <a:ext uri="{FF2B5EF4-FFF2-40B4-BE49-F238E27FC236}">
                    <a16:creationId xmlns="" xmlns:a16="http://schemas.microsoft.com/office/drawing/2014/main" id="{B37D022A-1B2D-4A67-8A00-2FB3C314A52C}"/>
                  </a:ext>
                </a:extLst>
              </p:cNvPr>
              <p:cNvGrpSpPr/>
              <p:nvPr/>
            </p:nvGrpSpPr>
            <p:grpSpPr>
              <a:xfrm>
                <a:off x="6050064" y="3444675"/>
                <a:ext cx="4706052" cy="370377"/>
                <a:chOff x="6050064" y="2136809"/>
                <a:chExt cx="4706052" cy="370377"/>
              </a:xfrm>
            </p:grpSpPr>
            <p:sp>
              <p:nvSpPr>
                <p:cNvPr id="72" name="íSḷïḑè">
                  <a:extLst>
                    <a:ext uri="{FF2B5EF4-FFF2-40B4-BE49-F238E27FC236}">
                      <a16:creationId xmlns="" xmlns:a16="http://schemas.microsoft.com/office/drawing/2014/main" id="{37398AFD-82FD-4391-9CED-F0FE55410D9B}"/>
                    </a:ext>
                  </a:extLst>
                </p:cNvPr>
                <p:cNvSpPr/>
                <p:nvPr/>
              </p:nvSpPr>
              <p:spPr>
                <a:xfrm>
                  <a:off x="6050064" y="2217978"/>
                  <a:ext cx="208246" cy="208038"/>
                </a:xfrm>
                <a:prstGeom prst="rect">
                  <a:avLst/>
                </a:prstGeom>
                <a:solidFill>
                  <a:schemeClr val="accent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40000" lnSpcReduction="20000"/>
                </a:bodyPr>
                <a:lstStyle/>
                <a:p>
                  <a:pPr algn="ctr"/>
                  <a:endParaRPr lang="zh-CN" altLang="en-US" sz="2000" b="1" i="1" dirty="0"/>
                </a:p>
              </p:txBody>
            </p:sp>
            <p:sp>
              <p:nvSpPr>
                <p:cNvPr id="73" name="íṥḻidé">
                  <a:extLst>
                    <a:ext uri="{FF2B5EF4-FFF2-40B4-BE49-F238E27FC236}">
                      <a16:creationId xmlns="" xmlns:a16="http://schemas.microsoft.com/office/drawing/2014/main" id="{99CF5D04-5745-47D9-8825-BDCC5C6D06FE}"/>
                    </a:ext>
                  </a:extLst>
                </p:cNvPr>
                <p:cNvSpPr/>
                <p:nvPr/>
              </p:nvSpPr>
              <p:spPr bwMode="auto">
                <a:xfrm>
                  <a:off x="6395581" y="2136809"/>
                  <a:ext cx="4360535" cy="3703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57" name="îṣļîḋê">
                <a:extLst>
                  <a:ext uri="{FF2B5EF4-FFF2-40B4-BE49-F238E27FC236}">
                    <a16:creationId xmlns="" xmlns:a16="http://schemas.microsoft.com/office/drawing/2014/main" id="{C4346ACC-3AF8-4F04-99F5-417576B9B2D8}"/>
                  </a:ext>
                </a:extLst>
              </p:cNvPr>
              <p:cNvGrpSpPr/>
              <p:nvPr/>
            </p:nvGrpSpPr>
            <p:grpSpPr>
              <a:xfrm>
                <a:off x="6050064" y="3934740"/>
                <a:ext cx="4706052" cy="370377"/>
                <a:chOff x="6050064" y="2136809"/>
                <a:chExt cx="4706052" cy="370377"/>
              </a:xfrm>
            </p:grpSpPr>
            <p:sp>
              <p:nvSpPr>
                <p:cNvPr id="70" name="ïşľíḍe">
                  <a:extLst>
                    <a:ext uri="{FF2B5EF4-FFF2-40B4-BE49-F238E27FC236}">
                      <a16:creationId xmlns="" xmlns:a16="http://schemas.microsoft.com/office/drawing/2014/main" id="{8606A1E4-DFB1-4615-9201-FC612D68CC8A}"/>
                    </a:ext>
                  </a:extLst>
                </p:cNvPr>
                <p:cNvSpPr/>
                <p:nvPr/>
              </p:nvSpPr>
              <p:spPr>
                <a:xfrm>
                  <a:off x="6050064" y="2217978"/>
                  <a:ext cx="208246" cy="20803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40000" lnSpcReduction="20000"/>
                </a:bodyPr>
                <a:lstStyle/>
                <a:p>
                  <a:pPr algn="ctr"/>
                  <a:endParaRPr lang="zh-CN" altLang="en-US" sz="2000" b="1" i="1" dirty="0"/>
                </a:p>
              </p:txBody>
            </p:sp>
            <p:sp>
              <p:nvSpPr>
                <p:cNvPr id="71" name="iṧļïḍe">
                  <a:extLst>
                    <a:ext uri="{FF2B5EF4-FFF2-40B4-BE49-F238E27FC236}">
                      <a16:creationId xmlns="" xmlns:a16="http://schemas.microsoft.com/office/drawing/2014/main" id="{55E7F18C-25B4-4245-9165-39C08C14FA1D}"/>
                    </a:ext>
                  </a:extLst>
                </p:cNvPr>
                <p:cNvSpPr/>
                <p:nvPr/>
              </p:nvSpPr>
              <p:spPr bwMode="auto">
                <a:xfrm>
                  <a:off x="6395581" y="2136809"/>
                  <a:ext cx="4360535" cy="3703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58" name="ïṥļiḑe">
                <a:extLst>
                  <a:ext uri="{FF2B5EF4-FFF2-40B4-BE49-F238E27FC236}">
                    <a16:creationId xmlns="" xmlns:a16="http://schemas.microsoft.com/office/drawing/2014/main" id="{8E962E59-6894-44B2-9370-25F454D79492}"/>
                  </a:ext>
                </a:extLst>
              </p:cNvPr>
              <p:cNvGrpSpPr/>
              <p:nvPr/>
            </p:nvGrpSpPr>
            <p:grpSpPr>
              <a:xfrm>
                <a:off x="6050064" y="4424805"/>
                <a:ext cx="4706052" cy="370377"/>
                <a:chOff x="6050064" y="2136809"/>
                <a:chExt cx="4706052" cy="370377"/>
              </a:xfrm>
            </p:grpSpPr>
            <p:sp>
              <p:nvSpPr>
                <p:cNvPr id="68" name="îṥḷíḋè">
                  <a:extLst>
                    <a:ext uri="{FF2B5EF4-FFF2-40B4-BE49-F238E27FC236}">
                      <a16:creationId xmlns="" xmlns:a16="http://schemas.microsoft.com/office/drawing/2014/main" id="{756987D8-724F-4862-81DA-7A1BF4887982}"/>
                    </a:ext>
                  </a:extLst>
                </p:cNvPr>
                <p:cNvSpPr/>
                <p:nvPr/>
              </p:nvSpPr>
              <p:spPr>
                <a:xfrm>
                  <a:off x="6050064" y="2217978"/>
                  <a:ext cx="208246" cy="208038"/>
                </a:xfrm>
                <a:prstGeom prst="rect">
                  <a:avLst/>
                </a:prstGeom>
                <a:solidFill>
                  <a:schemeClr val="accent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40000" lnSpcReduction="20000"/>
                </a:bodyPr>
                <a:lstStyle/>
                <a:p>
                  <a:pPr algn="ctr"/>
                  <a:endParaRPr lang="zh-CN" altLang="en-US" sz="2000" b="1" i="1" dirty="0"/>
                </a:p>
              </p:txBody>
            </p:sp>
            <p:sp>
              <p:nvSpPr>
                <p:cNvPr id="69" name="iSḻïde">
                  <a:extLst>
                    <a:ext uri="{FF2B5EF4-FFF2-40B4-BE49-F238E27FC236}">
                      <a16:creationId xmlns="" xmlns:a16="http://schemas.microsoft.com/office/drawing/2014/main" id="{126A1550-BA88-4232-98BC-9A00BBEC8854}"/>
                    </a:ext>
                  </a:extLst>
                </p:cNvPr>
                <p:cNvSpPr/>
                <p:nvPr/>
              </p:nvSpPr>
              <p:spPr bwMode="auto">
                <a:xfrm>
                  <a:off x="6395581" y="2136809"/>
                  <a:ext cx="4360535" cy="3703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59" name="íśḻïḑé">
                <a:extLst>
                  <a:ext uri="{FF2B5EF4-FFF2-40B4-BE49-F238E27FC236}">
                    <a16:creationId xmlns="" xmlns:a16="http://schemas.microsoft.com/office/drawing/2014/main" id="{8A986153-175A-4B65-9B6F-B47E5399F16C}"/>
                  </a:ext>
                </a:extLst>
              </p:cNvPr>
              <p:cNvGrpSpPr/>
              <p:nvPr/>
            </p:nvGrpSpPr>
            <p:grpSpPr>
              <a:xfrm>
                <a:off x="6050064" y="4914866"/>
                <a:ext cx="4706052" cy="370377"/>
                <a:chOff x="6050064" y="2136809"/>
                <a:chExt cx="4706052" cy="370377"/>
              </a:xfrm>
            </p:grpSpPr>
            <p:sp>
              <p:nvSpPr>
                <p:cNvPr id="66" name="ïṥ1îdê">
                  <a:extLst>
                    <a:ext uri="{FF2B5EF4-FFF2-40B4-BE49-F238E27FC236}">
                      <a16:creationId xmlns="" xmlns:a16="http://schemas.microsoft.com/office/drawing/2014/main" id="{8258BF2F-38F5-408C-8FCE-0CBF39B917B2}"/>
                    </a:ext>
                  </a:extLst>
                </p:cNvPr>
                <p:cNvSpPr/>
                <p:nvPr/>
              </p:nvSpPr>
              <p:spPr>
                <a:xfrm>
                  <a:off x="6050064" y="2217978"/>
                  <a:ext cx="208246" cy="20803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40000" lnSpcReduction="20000"/>
                </a:bodyPr>
                <a:lstStyle/>
                <a:p>
                  <a:pPr algn="ctr"/>
                  <a:endParaRPr lang="zh-CN" altLang="en-US" sz="2000" b="1" i="1" dirty="0"/>
                </a:p>
              </p:txBody>
            </p:sp>
            <p:sp>
              <p:nvSpPr>
                <p:cNvPr id="67" name="iṧḷiḓé">
                  <a:extLst>
                    <a:ext uri="{FF2B5EF4-FFF2-40B4-BE49-F238E27FC236}">
                      <a16:creationId xmlns="" xmlns:a16="http://schemas.microsoft.com/office/drawing/2014/main" id="{A5F0CAE1-93D0-405B-BFAD-8264ED92D26B}"/>
                    </a:ext>
                  </a:extLst>
                </p:cNvPr>
                <p:cNvSpPr/>
                <p:nvPr/>
              </p:nvSpPr>
              <p:spPr bwMode="auto">
                <a:xfrm>
                  <a:off x="6395581" y="2136809"/>
                  <a:ext cx="4360535" cy="3703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cxnSp>
            <p:nvCxnSpPr>
              <p:cNvPr id="60" name="直接连接符 59">
                <a:extLst>
                  <a:ext uri="{FF2B5EF4-FFF2-40B4-BE49-F238E27FC236}">
                    <a16:creationId xmlns="" xmlns:a16="http://schemas.microsoft.com/office/drawing/2014/main" id="{F1010CBB-006C-4B21-BAB3-CA139C50F642}"/>
                  </a:ext>
                </a:extLst>
              </p:cNvPr>
              <p:cNvCxnSpPr/>
              <p:nvPr/>
            </p:nvCxnSpPr>
            <p:spPr>
              <a:xfrm>
                <a:off x="6672404" y="2368489"/>
                <a:ext cx="484649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23B38896-0E51-4E84-909E-6AE615EF81C9}"/>
                  </a:ext>
                </a:extLst>
              </p:cNvPr>
              <p:cNvCxnSpPr/>
              <p:nvPr/>
            </p:nvCxnSpPr>
            <p:spPr>
              <a:xfrm>
                <a:off x="6672404" y="2858554"/>
                <a:ext cx="484649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FB4B349E-D7C6-46AB-840B-1ABF20B89461}"/>
                  </a:ext>
                </a:extLst>
              </p:cNvPr>
              <p:cNvCxnSpPr/>
              <p:nvPr/>
            </p:nvCxnSpPr>
            <p:spPr>
              <a:xfrm>
                <a:off x="6672404" y="3348619"/>
                <a:ext cx="484649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778F93F4-06CD-4083-AB5C-1C4ECF2C9DCA}"/>
                  </a:ext>
                </a:extLst>
              </p:cNvPr>
              <p:cNvCxnSpPr/>
              <p:nvPr/>
            </p:nvCxnSpPr>
            <p:spPr>
              <a:xfrm>
                <a:off x="6672404" y="3838684"/>
                <a:ext cx="484649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6E5DC749-1F5C-49BC-B277-6E9AC7CD1126}"/>
                  </a:ext>
                </a:extLst>
              </p:cNvPr>
              <p:cNvCxnSpPr/>
              <p:nvPr/>
            </p:nvCxnSpPr>
            <p:spPr>
              <a:xfrm>
                <a:off x="6672404" y="4328749"/>
                <a:ext cx="484649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6D693848-1A34-48E7-91DB-752438AD0146}"/>
                  </a:ext>
                </a:extLst>
              </p:cNvPr>
              <p:cNvCxnSpPr/>
              <p:nvPr/>
            </p:nvCxnSpPr>
            <p:spPr>
              <a:xfrm>
                <a:off x="6672404" y="4818814"/>
                <a:ext cx="484649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íṡľiďé">
              <a:extLst>
                <a:ext uri="{FF2B5EF4-FFF2-40B4-BE49-F238E27FC236}">
                  <a16:creationId xmlns="" xmlns:a16="http://schemas.microsoft.com/office/drawing/2014/main" id="{76FF6CB7-E1AD-4AC4-9CF9-FE27B9A58734}"/>
                </a:ext>
              </a:extLst>
            </p:cNvPr>
            <p:cNvGrpSpPr/>
            <p:nvPr/>
          </p:nvGrpSpPr>
          <p:grpSpPr>
            <a:xfrm>
              <a:off x="673100" y="1130300"/>
              <a:ext cx="3491493" cy="1410777"/>
              <a:chOff x="673100" y="1520982"/>
              <a:chExt cx="3491493" cy="1410777"/>
            </a:xfrm>
          </p:grpSpPr>
          <p:sp>
            <p:nvSpPr>
              <p:cNvPr id="51" name="ïsḻíḑe">
                <a:extLst>
                  <a:ext uri="{FF2B5EF4-FFF2-40B4-BE49-F238E27FC236}">
                    <a16:creationId xmlns="" xmlns:a16="http://schemas.microsoft.com/office/drawing/2014/main" id="{2005E3B7-1A73-4C5E-9EF0-75AFC04C5C62}"/>
                  </a:ext>
                </a:extLst>
              </p:cNvPr>
              <p:cNvSpPr txBox="1"/>
              <p:nvPr/>
            </p:nvSpPr>
            <p:spPr>
              <a:xfrm>
                <a:off x="673103" y="1520982"/>
                <a:ext cx="3491490" cy="4614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de-DE" altLang="zh-CN" sz="2000" b="1" dirty="0"/>
                  <a:t>Text here</a:t>
                </a:r>
              </a:p>
            </p:txBody>
          </p:sp>
          <p:sp>
            <p:nvSpPr>
              <p:cNvPr id="52" name="ïṣļïḋe">
                <a:extLst>
                  <a:ext uri="{FF2B5EF4-FFF2-40B4-BE49-F238E27FC236}">
                    <a16:creationId xmlns="" xmlns:a16="http://schemas.microsoft.com/office/drawing/2014/main" id="{25B137EF-04BB-432A-B87F-94A598F0BBFE}"/>
                  </a:ext>
                </a:extLst>
              </p:cNvPr>
              <p:cNvSpPr txBox="1"/>
              <p:nvPr/>
            </p:nvSpPr>
            <p:spPr>
              <a:xfrm>
                <a:off x="673100" y="1982462"/>
                <a:ext cx="3491491" cy="9492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8623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42" name="2347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0" cy="4907325"/>
            <a:chOff x="673099" y="1130300"/>
            <a:chExt cx="10845800" cy="4907325"/>
          </a:xfrm>
        </p:grpSpPr>
        <p:sp>
          <p:nvSpPr>
            <p:cNvPr id="43" name="íṣľïḋé">
              <a:extLst>
                <a:ext uri="{FF2B5EF4-FFF2-40B4-BE49-F238E27FC236}">
                  <a16:creationId xmlns="" xmlns:a16="http://schemas.microsoft.com/office/drawing/2014/main" id="{C4A61B27-1931-4B9C-8830-04E750102D84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544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4EC962AE-6BCE-4AC4-BADF-CB11365F0D72}"/>
                </a:ext>
              </a:extLst>
            </p:cNvPr>
            <p:cNvCxnSpPr/>
            <p:nvPr/>
          </p:nvCxnSpPr>
          <p:spPr>
            <a:xfrm>
              <a:off x="5619750" y="1760972"/>
              <a:ext cx="9525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5998A1A7-73CC-4018-936D-192983FB79D7}"/>
                </a:ext>
              </a:extLst>
            </p:cNvPr>
            <p:cNvCxnSpPr>
              <a:cxnSpLocks/>
              <a:stCxn id="47" idx="6"/>
              <a:endCxn id="48" idx="2"/>
            </p:cNvCxnSpPr>
            <p:nvPr/>
          </p:nvCxnSpPr>
          <p:spPr>
            <a:xfrm>
              <a:off x="2612572" y="3361964"/>
              <a:ext cx="3229428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0C72583E-4F4F-4E14-B658-19D08EAD5007}"/>
                </a:ext>
              </a:extLst>
            </p:cNvPr>
            <p:cNvCxnSpPr>
              <a:cxnSpLocks/>
              <a:stCxn id="48" idx="6"/>
              <a:endCxn id="49" idx="2"/>
            </p:cNvCxnSpPr>
            <p:nvPr/>
          </p:nvCxnSpPr>
          <p:spPr>
            <a:xfrm>
              <a:off x="6350000" y="3361964"/>
              <a:ext cx="3229428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íŝḻídê">
              <a:extLst>
                <a:ext uri="{FF2B5EF4-FFF2-40B4-BE49-F238E27FC236}">
                  <a16:creationId xmlns="" xmlns:a16="http://schemas.microsoft.com/office/drawing/2014/main" id="{1B1D6CE9-14A4-4E92-97D2-E27DB269E7D6}"/>
                </a:ext>
              </a:extLst>
            </p:cNvPr>
            <p:cNvSpPr/>
            <p:nvPr/>
          </p:nvSpPr>
          <p:spPr>
            <a:xfrm>
              <a:off x="2104572" y="3107964"/>
              <a:ext cx="508000" cy="508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ctr"/>
              <a:r>
                <a:rPr lang="en-US" b="1" dirty="0"/>
                <a:t>1</a:t>
              </a:r>
            </a:p>
          </p:txBody>
        </p:sp>
        <p:sp>
          <p:nvSpPr>
            <p:cNvPr id="48" name="îṡļïďè">
              <a:extLst>
                <a:ext uri="{FF2B5EF4-FFF2-40B4-BE49-F238E27FC236}">
                  <a16:creationId xmlns="" xmlns:a16="http://schemas.microsoft.com/office/drawing/2014/main" id="{1A2E6B7F-6AF1-4A79-95DE-732A62871314}"/>
                </a:ext>
              </a:extLst>
            </p:cNvPr>
            <p:cNvSpPr/>
            <p:nvPr/>
          </p:nvSpPr>
          <p:spPr>
            <a:xfrm>
              <a:off x="5842000" y="3107964"/>
              <a:ext cx="508000" cy="5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ctr"/>
              <a:r>
                <a:rPr lang="en-US" b="1" dirty="0"/>
                <a:t>2</a:t>
              </a:r>
            </a:p>
          </p:txBody>
        </p:sp>
        <p:sp>
          <p:nvSpPr>
            <p:cNvPr id="49" name="ïṩḷïḍe">
              <a:extLst>
                <a:ext uri="{FF2B5EF4-FFF2-40B4-BE49-F238E27FC236}">
                  <a16:creationId xmlns="" xmlns:a16="http://schemas.microsoft.com/office/drawing/2014/main" id="{EC5B340F-3003-4DC6-966B-92ADF2D610E0}"/>
                </a:ext>
              </a:extLst>
            </p:cNvPr>
            <p:cNvSpPr/>
            <p:nvPr/>
          </p:nvSpPr>
          <p:spPr>
            <a:xfrm>
              <a:off x="9579428" y="3107964"/>
              <a:ext cx="508000" cy="50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ctr"/>
              <a:r>
                <a:rPr lang="en-US" b="1" dirty="0">
                  <a:solidFill>
                    <a:schemeClr val="bg1">
                      <a:lumMod val="95000"/>
                    </a:schemeClr>
                  </a:solidFill>
                </a:rPr>
                <a:t>3</a:t>
              </a:r>
            </a:p>
          </p:txBody>
        </p:sp>
        <p:sp>
          <p:nvSpPr>
            <p:cNvPr id="50" name="íSlïďé">
              <a:extLst>
                <a:ext uri="{FF2B5EF4-FFF2-40B4-BE49-F238E27FC236}">
                  <a16:creationId xmlns="" xmlns:a16="http://schemas.microsoft.com/office/drawing/2014/main" id="{68CD78AD-0A8B-4A56-8CC1-17EC6F14BB68}"/>
                </a:ext>
              </a:extLst>
            </p:cNvPr>
            <p:cNvSpPr/>
            <p:nvPr/>
          </p:nvSpPr>
          <p:spPr bwMode="auto">
            <a:xfrm>
              <a:off x="2225233" y="2692807"/>
              <a:ext cx="266677" cy="304842"/>
            </a:xfrm>
            <a:custGeom>
              <a:avLst/>
              <a:gdLst>
                <a:gd name="connsiteX0" fmla="*/ 172635 w 532026"/>
                <a:gd name="connsiteY0" fmla="*/ 362738 h 608164"/>
                <a:gd name="connsiteX1" fmla="*/ 222761 w 532026"/>
                <a:gd name="connsiteY1" fmla="*/ 521126 h 608164"/>
                <a:gd name="connsiteX2" fmla="*/ 229681 w 532026"/>
                <a:gd name="connsiteY2" fmla="*/ 542512 h 608164"/>
                <a:gd name="connsiteX3" fmla="*/ 252126 w 532026"/>
                <a:gd name="connsiteY3" fmla="*/ 479007 h 608164"/>
                <a:gd name="connsiteX4" fmla="*/ 265592 w 532026"/>
                <a:gd name="connsiteY4" fmla="*/ 403643 h 608164"/>
                <a:gd name="connsiteX5" fmla="*/ 265686 w 532026"/>
                <a:gd name="connsiteY5" fmla="*/ 403643 h 608164"/>
                <a:gd name="connsiteX6" fmla="*/ 265779 w 532026"/>
                <a:gd name="connsiteY6" fmla="*/ 403643 h 608164"/>
                <a:gd name="connsiteX7" fmla="*/ 265966 w 532026"/>
                <a:gd name="connsiteY7" fmla="*/ 403643 h 608164"/>
                <a:gd name="connsiteX8" fmla="*/ 266060 w 532026"/>
                <a:gd name="connsiteY8" fmla="*/ 403643 h 608164"/>
                <a:gd name="connsiteX9" fmla="*/ 279620 w 532026"/>
                <a:gd name="connsiteY9" fmla="*/ 479007 h 608164"/>
                <a:gd name="connsiteX10" fmla="*/ 302064 w 532026"/>
                <a:gd name="connsiteY10" fmla="*/ 542512 h 608164"/>
                <a:gd name="connsiteX11" fmla="*/ 308985 w 532026"/>
                <a:gd name="connsiteY11" fmla="*/ 521126 h 608164"/>
                <a:gd name="connsiteX12" fmla="*/ 359111 w 532026"/>
                <a:gd name="connsiteY12" fmla="*/ 362738 h 608164"/>
                <a:gd name="connsiteX13" fmla="*/ 463103 w 532026"/>
                <a:gd name="connsiteY13" fmla="*/ 412888 h 608164"/>
                <a:gd name="connsiteX14" fmla="*/ 532026 w 532026"/>
                <a:gd name="connsiteY14" fmla="*/ 608164 h 608164"/>
                <a:gd name="connsiteX15" fmla="*/ 266340 w 532026"/>
                <a:gd name="connsiteY15" fmla="*/ 608164 h 608164"/>
                <a:gd name="connsiteX16" fmla="*/ 265686 w 532026"/>
                <a:gd name="connsiteY16" fmla="*/ 608164 h 608164"/>
                <a:gd name="connsiteX17" fmla="*/ 0 w 532026"/>
                <a:gd name="connsiteY17" fmla="*/ 608164 h 608164"/>
                <a:gd name="connsiteX18" fmla="*/ 68642 w 532026"/>
                <a:gd name="connsiteY18" fmla="*/ 412888 h 608164"/>
                <a:gd name="connsiteX19" fmla="*/ 172635 w 532026"/>
                <a:gd name="connsiteY19" fmla="*/ 362738 h 608164"/>
                <a:gd name="connsiteX20" fmla="*/ 230575 w 532026"/>
                <a:gd name="connsiteY20" fmla="*/ 133250 h 608164"/>
                <a:gd name="connsiteX21" fmla="*/ 224215 w 532026"/>
                <a:gd name="connsiteY21" fmla="*/ 133810 h 608164"/>
                <a:gd name="connsiteX22" fmla="*/ 218043 w 532026"/>
                <a:gd name="connsiteY22" fmla="*/ 139506 h 608164"/>
                <a:gd name="connsiteX23" fmla="*/ 223000 w 532026"/>
                <a:gd name="connsiteY23" fmla="*/ 146323 h 608164"/>
                <a:gd name="connsiteX24" fmla="*/ 232071 w 532026"/>
                <a:gd name="connsiteY24" fmla="*/ 148097 h 608164"/>
                <a:gd name="connsiteX25" fmla="*/ 241611 w 532026"/>
                <a:gd name="connsiteY25" fmla="*/ 158929 h 608164"/>
                <a:gd name="connsiteX26" fmla="*/ 241330 w 532026"/>
                <a:gd name="connsiteY26" fmla="*/ 162291 h 608164"/>
                <a:gd name="connsiteX27" fmla="*/ 232258 w 532026"/>
                <a:gd name="connsiteY27" fmla="*/ 214209 h 608164"/>
                <a:gd name="connsiteX28" fmla="*/ 227582 w 532026"/>
                <a:gd name="connsiteY28" fmla="*/ 244090 h 608164"/>
                <a:gd name="connsiteX29" fmla="*/ 250776 w 532026"/>
                <a:gd name="connsiteY29" fmla="*/ 274064 h 608164"/>
                <a:gd name="connsiteX30" fmla="*/ 270977 w 532026"/>
                <a:gd name="connsiteY30" fmla="*/ 275185 h 608164"/>
                <a:gd name="connsiteX31" fmla="*/ 307638 w 532026"/>
                <a:gd name="connsiteY31" fmla="*/ 258750 h 608164"/>
                <a:gd name="connsiteX32" fmla="*/ 311566 w 532026"/>
                <a:gd name="connsiteY32" fmla="*/ 252214 h 608164"/>
                <a:gd name="connsiteX33" fmla="*/ 305206 w 532026"/>
                <a:gd name="connsiteY33" fmla="*/ 246798 h 608164"/>
                <a:gd name="connsiteX34" fmla="*/ 297350 w 532026"/>
                <a:gd name="connsiteY34" fmla="*/ 250813 h 608164"/>
                <a:gd name="connsiteX35" fmla="*/ 286969 w 532026"/>
                <a:gd name="connsiteY35" fmla="*/ 253708 h 608164"/>
                <a:gd name="connsiteX36" fmla="*/ 278646 w 532026"/>
                <a:gd name="connsiteY36" fmla="*/ 247731 h 608164"/>
                <a:gd name="connsiteX37" fmla="*/ 277710 w 532026"/>
                <a:gd name="connsiteY37" fmla="*/ 238114 h 608164"/>
                <a:gd name="connsiteX38" fmla="*/ 281077 w 532026"/>
                <a:gd name="connsiteY38" fmla="*/ 218411 h 608164"/>
                <a:gd name="connsiteX39" fmla="*/ 291926 w 532026"/>
                <a:gd name="connsiteY39" fmla="*/ 159022 h 608164"/>
                <a:gd name="connsiteX40" fmla="*/ 293703 w 532026"/>
                <a:gd name="connsiteY40" fmla="*/ 142868 h 608164"/>
                <a:gd name="connsiteX41" fmla="*/ 283228 w 532026"/>
                <a:gd name="connsiteY41" fmla="*/ 133250 h 608164"/>
                <a:gd name="connsiteX42" fmla="*/ 256200 w 532026"/>
                <a:gd name="connsiteY42" fmla="*/ 133250 h 608164"/>
                <a:gd name="connsiteX43" fmla="*/ 272005 w 532026"/>
                <a:gd name="connsiteY43" fmla="*/ 65084 h 608164"/>
                <a:gd name="connsiteX44" fmla="*/ 244042 w 532026"/>
                <a:gd name="connsiteY44" fmla="*/ 92817 h 608164"/>
                <a:gd name="connsiteX45" fmla="*/ 271912 w 532026"/>
                <a:gd name="connsiteY45" fmla="*/ 120924 h 608164"/>
                <a:gd name="connsiteX46" fmla="*/ 299408 w 532026"/>
                <a:gd name="connsiteY46" fmla="*/ 93191 h 608164"/>
                <a:gd name="connsiteX47" fmla="*/ 272005 w 532026"/>
                <a:gd name="connsiteY47" fmla="*/ 65084 h 608164"/>
                <a:gd name="connsiteX48" fmla="*/ 264898 w 532026"/>
                <a:gd name="connsiteY48" fmla="*/ 0 h 608164"/>
                <a:gd name="connsiteX49" fmla="*/ 385355 w 532026"/>
                <a:gd name="connsiteY49" fmla="*/ 49863 h 608164"/>
                <a:gd name="connsiteX50" fmla="*/ 385355 w 532026"/>
                <a:gd name="connsiteY50" fmla="*/ 290405 h 608164"/>
                <a:gd name="connsiteX51" fmla="*/ 178576 w 532026"/>
                <a:gd name="connsiteY51" fmla="*/ 316644 h 608164"/>
                <a:gd name="connsiteX52" fmla="*/ 178202 w 532026"/>
                <a:gd name="connsiteY52" fmla="*/ 316458 h 608164"/>
                <a:gd name="connsiteX53" fmla="*/ 105816 w 532026"/>
                <a:gd name="connsiteY53" fmla="*/ 336254 h 608164"/>
                <a:gd name="connsiteX54" fmla="*/ 103945 w 532026"/>
                <a:gd name="connsiteY54" fmla="*/ 323741 h 608164"/>
                <a:gd name="connsiteX55" fmla="*/ 138923 w 532026"/>
                <a:gd name="connsiteY55" fmla="*/ 284149 h 608164"/>
                <a:gd name="connsiteX56" fmla="*/ 137239 w 532026"/>
                <a:gd name="connsiteY56" fmla="*/ 282842 h 608164"/>
                <a:gd name="connsiteX57" fmla="*/ 144441 w 532026"/>
                <a:gd name="connsiteY57" fmla="*/ 49863 h 608164"/>
                <a:gd name="connsiteX58" fmla="*/ 264898 w 532026"/>
                <a:gd name="connsiteY58" fmla="*/ 0 h 6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026" h="608164">
                  <a:moveTo>
                    <a:pt x="172635" y="362738"/>
                  </a:moveTo>
                  <a:lnTo>
                    <a:pt x="222761" y="521126"/>
                  </a:lnTo>
                  <a:lnTo>
                    <a:pt x="229681" y="542512"/>
                  </a:lnTo>
                  <a:lnTo>
                    <a:pt x="252126" y="479007"/>
                  </a:lnTo>
                  <a:cubicBezTo>
                    <a:pt x="200503" y="407191"/>
                    <a:pt x="255960" y="403829"/>
                    <a:pt x="265592" y="403643"/>
                  </a:cubicBezTo>
                  <a:lnTo>
                    <a:pt x="265686" y="403643"/>
                  </a:lnTo>
                  <a:lnTo>
                    <a:pt x="265779" y="403643"/>
                  </a:lnTo>
                  <a:lnTo>
                    <a:pt x="265966" y="403643"/>
                  </a:lnTo>
                  <a:lnTo>
                    <a:pt x="266060" y="403643"/>
                  </a:lnTo>
                  <a:cubicBezTo>
                    <a:pt x="275786" y="403643"/>
                    <a:pt x="331242" y="407191"/>
                    <a:pt x="279620" y="479007"/>
                  </a:cubicBezTo>
                  <a:lnTo>
                    <a:pt x="302064" y="542512"/>
                  </a:lnTo>
                  <a:lnTo>
                    <a:pt x="308985" y="521126"/>
                  </a:lnTo>
                  <a:lnTo>
                    <a:pt x="359111" y="362738"/>
                  </a:lnTo>
                  <a:cubicBezTo>
                    <a:pt x="359111" y="362738"/>
                    <a:pt x="398014" y="388140"/>
                    <a:pt x="463103" y="412888"/>
                  </a:cubicBezTo>
                  <a:cubicBezTo>
                    <a:pt x="534645" y="438944"/>
                    <a:pt x="530250" y="497779"/>
                    <a:pt x="532026" y="608164"/>
                  </a:cubicBezTo>
                  <a:lnTo>
                    <a:pt x="266340" y="608164"/>
                  </a:lnTo>
                  <a:lnTo>
                    <a:pt x="265686" y="608164"/>
                  </a:lnTo>
                  <a:lnTo>
                    <a:pt x="0" y="608164"/>
                  </a:lnTo>
                  <a:cubicBezTo>
                    <a:pt x="1496" y="497779"/>
                    <a:pt x="-2993" y="438944"/>
                    <a:pt x="68642" y="412888"/>
                  </a:cubicBezTo>
                  <a:cubicBezTo>
                    <a:pt x="133731" y="388140"/>
                    <a:pt x="172635" y="362738"/>
                    <a:pt x="172635" y="362738"/>
                  </a:cubicBezTo>
                  <a:close/>
                  <a:moveTo>
                    <a:pt x="230575" y="133250"/>
                  </a:moveTo>
                  <a:cubicBezTo>
                    <a:pt x="228517" y="133250"/>
                    <a:pt x="226366" y="133437"/>
                    <a:pt x="224215" y="133810"/>
                  </a:cubicBezTo>
                  <a:cubicBezTo>
                    <a:pt x="220287" y="134557"/>
                    <a:pt x="218417" y="136518"/>
                    <a:pt x="218043" y="139506"/>
                  </a:cubicBezTo>
                  <a:cubicBezTo>
                    <a:pt x="217762" y="142214"/>
                    <a:pt x="219259" y="145109"/>
                    <a:pt x="223000" y="146323"/>
                  </a:cubicBezTo>
                  <a:cubicBezTo>
                    <a:pt x="225899" y="147443"/>
                    <a:pt x="228985" y="147724"/>
                    <a:pt x="232071" y="148097"/>
                  </a:cubicBezTo>
                  <a:cubicBezTo>
                    <a:pt x="239366" y="149124"/>
                    <a:pt x="241611" y="151739"/>
                    <a:pt x="241611" y="158929"/>
                  </a:cubicBezTo>
                  <a:cubicBezTo>
                    <a:pt x="241611" y="160050"/>
                    <a:pt x="241611" y="161170"/>
                    <a:pt x="241330" y="162291"/>
                  </a:cubicBezTo>
                  <a:cubicBezTo>
                    <a:pt x="238337" y="179566"/>
                    <a:pt x="235251" y="196934"/>
                    <a:pt x="232258" y="214209"/>
                  </a:cubicBezTo>
                  <a:cubicBezTo>
                    <a:pt x="230481" y="224013"/>
                    <a:pt x="228985" y="234098"/>
                    <a:pt x="227582" y="244090"/>
                  </a:cubicBezTo>
                  <a:cubicBezTo>
                    <a:pt x="225618" y="258750"/>
                    <a:pt x="239740" y="272477"/>
                    <a:pt x="250776" y="274064"/>
                  </a:cubicBezTo>
                  <a:cubicBezTo>
                    <a:pt x="257416" y="275091"/>
                    <a:pt x="264243" y="275371"/>
                    <a:pt x="270977" y="275185"/>
                  </a:cubicBezTo>
                  <a:cubicBezTo>
                    <a:pt x="285473" y="275091"/>
                    <a:pt x="297537" y="269022"/>
                    <a:pt x="307638" y="258750"/>
                  </a:cubicBezTo>
                  <a:cubicBezTo>
                    <a:pt x="309415" y="257069"/>
                    <a:pt x="310911" y="254548"/>
                    <a:pt x="311566" y="252214"/>
                  </a:cubicBezTo>
                  <a:cubicBezTo>
                    <a:pt x="312501" y="248105"/>
                    <a:pt x="309134" y="245210"/>
                    <a:pt x="305206" y="246798"/>
                  </a:cubicBezTo>
                  <a:cubicBezTo>
                    <a:pt x="302400" y="247918"/>
                    <a:pt x="300062" y="249786"/>
                    <a:pt x="297350" y="250813"/>
                  </a:cubicBezTo>
                  <a:cubicBezTo>
                    <a:pt x="293983" y="252027"/>
                    <a:pt x="290429" y="253334"/>
                    <a:pt x="286969" y="253708"/>
                  </a:cubicBezTo>
                  <a:cubicBezTo>
                    <a:pt x="282761" y="254175"/>
                    <a:pt x="279581" y="251840"/>
                    <a:pt x="278646" y="247731"/>
                  </a:cubicBezTo>
                  <a:cubicBezTo>
                    <a:pt x="277897" y="244557"/>
                    <a:pt x="277336" y="241195"/>
                    <a:pt x="277710" y="238114"/>
                  </a:cubicBezTo>
                  <a:cubicBezTo>
                    <a:pt x="278646" y="231484"/>
                    <a:pt x="279861" y="225041"/>
                    <a:pt x="281077" y="218411"/>
                  </a:cubicBezTo>
                  <a:cubicBezTo>
                    <a:pt x="284725" y="198615"/>
                    <a:pt x="288465" y="178818"/>
                    <a:pt x="291926" y="159022"/>
                  </a:cubicBezTo>
                  <a:cubicBezTo>
                    <a:pt x="292955" y="153700"/>
                    <a:pt x="293796" y="148190"/>
                    <a:pt x="293703" y="142868"/>
                  </a:cubicBezTo>
                  <a:cubicBezTo>
                    <a:pt x="293609" y="136425"/>
                    <a:pt x="289681" y="133250"/>
                    <a:pt x="283228" y="133250"/>
                  </a:cubicBezTo>
                  <a:lnTo>
                    <a:pt x="256200" y="133250"/>
                  </a:lnTo>
                  <a:close/>
                  <a:moveTo>
                    <a:pt x="272005" y="65084"/>
                  </a:moveTo>
                  <a:cubicBezTo>
                    <a:pt x="256668" y="65084"/>
                    <a:pt x="244229" y="77223"/>
                    <a:pt x="244042" y="92817"/>
                  </a:cubicBezTo>
                  <a:cubicBezTo>
                    <a:pt x="243949" y="108225"/>
                    <a:pt x="256387" y="120831"/>
                    <a:pt x="271912" y="120924"/>
                  </a:cubicBezTo>
                  <a:cubicBezTo>
                    <a:pt x="286876" y="121111"/>
                    <a:pt x="299314" y="108505"/>
                    <a:pt x="299408" y="93191"/>
                  </a:cubicBezTo>
                  <a:cubicBezTo>
                    <a:pt x="299595" y="77597"/>
                    <a:pt x="287343" y="65177"/>
                    <a:pt x="272005" y="65084"/>
                  </a:cubicBezTo>
                  <a:close/>
                  <a:moveTo>
                    <a:pt x="264898" y="0"/>
                  </a:moveTo>
                  <a:cubicBezTo>
                    <a:pt x="308480" y="0"/>
                    <a:pt x="352061" y="16621"/>
                    <a:pt x="385355" y="49863"/>
                  </a:cubicBezTo>
                  <a:cubicBezTo>
                    <a:pt x="451943" y="116255"/>
                    <a:pt x="451943" y="223920"/>
                    <a:pt x="385355" y="290405"/>
                  </a:cubicBezTo>
                  <a:cubicBezTo>
                    <a:pt x="329241" y="346339"/>
                    <a:pt x="243855" y="355116"/>
                    <a:pt x="178576" y="316644"/>
                  </a:cubicBezTo>
                  <a:lnTo>
                    <a:pt x="178202" y="316458"/>
                  </a:lnTo>
                  <a:cubicBezTo>
                    <a:pt x="152577" y="335880"/>
                    <a:pt x="124988" y="339242"/>
                    <a:pt x="105816" y="336254"/>
                  </a:cubicBezTo>
                  <a:cubicBezTo>
                    <a:pt x="99456" y="335227"/>
                    <a:pt x="98147" y="326636"/>
                    <a:pt x="103945" y="323741"/>
                  </a:cubicBezTo>
                  <a:cubicBezTo>
                    <a:pt x="121528" y="315150"/>
                    <a:pt x="132470" y="297969"/>
                    <a:pt x="138923" y="284149"/>
                  </a:cubicBezTo>
                  <a:lnTo>
                    <a:pt x="137239" y="282842"/>
                  </a:lnTo>
                  <a:cubicBezTo>
                    <a:pt x="77946" y="215983"/>
                    <a:pt x="80378" y="113827"/>
                    <a:pt x="144441" y="49863"/>
                  </a:cubicBezTo>
                  <a:cubicBezTo>
                    <a:pt x="177735" y="16621"/>
                    <a:pt x="221317" y="0"/>
                    <a:pt x="2648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endParaRPr lang="zh-CN" altLang="en-US"/>
            </a:p>
          </p:txBody>
        </p:sp>
        <p:sp>
          <p:nvSpPr>
            <p:cNvPr id="51" name="isliďe">
              <a:extLst>
                <a:ext uri="{FF2B5EF4-FFF2-40B4-BE49-F238E27FC236}">
                  <a16:creationId xmlns="" xmlns:a16="http://schemas.microsoft.com/office/drawing/2014/main" id="{ED4FF337-514F-4D68-8C7F-8CB2E1A21C18}"/>
                </a:ext>
              </a:extLst>
            </p:cNvPr>
            <p:cNvSpPr/>
            <p:nvPr/>
          </p:nvSpPr>
          <p:spPr bwMode="auto">
            <a:xfrm>
              <a:off x="5962660" y="2692807"/>
              <a:ext cx="266677" cy="304842"/>
            </a:xfrm>
            <a:custGeom>
              <a:avLst/>
              <a:gdLst>
                <a:gd name="connsiteX0" fmla="*/ 172635 w 532026"/>
                <a:gd name="connsiteY0" fmla="*/ 362738 h 608164"/>
                <a:gd name="connsiteX1" fmla="*/ 222761 w 532026"/>
                <a:gd name="connsiteY1" fmla="*/ 521126 h 608164"/>
                <a:gd name="connsiteX2" fmla="*/ 229681 w 532026"/>
                <a:gd name="connsiteY2" fmla="*/ 542512 h 608164"/>
                <a:gd name="connsiteX3" fmla="*/ 252126 w 532026"/>
                <a:gd name="connsiteY3" fmla="*/ 479007 h 608164"/>
                <a:gd name="connsiteX4" fmla="*/ 265592 w 532026"/>
                <a:gd name="connsiteY4" fmla="*/ 403643 h 608164"/>
                <a:gd name="connsiteX5" fmla="*/ 265686 w 532026"/>
                <a:gd name="connsiteY5" fmla="*/ 403643 h 608164"/>
                <a:gd name="connsiteX6" fmla="*/ 265779 w 532026"/>
                <a:gd name="connsiteY6" fmla="*/ 403643 h 608164"/>
                <a:gd name="connsiteX7" fmla="*/ 265966 w 532026"/>
                <a:gd name="connsiteY7" fmla="*/ 403643 h 608164"/>
                <a:gd name="connsiteX8" fmla="*/ 266060 w 532026"/>
                <a:gd name="connsiteY8" fmla="*/ 403643 h 608164"/>
                <a:gd name="connsiteX9" fmla="*/ 279620 w 532026"/>
                <a:gd name="connsiteY9" fmla="*/ 479007 h 608164"/>
                <a:gd name="connsiteX10" fmla="*/ 302064 w 532026"/>
                <a:gd name="connsiteY10" fmla="*/ 542512 h 608164"/>
                <a:gd name="connsiteX11" fmla="*/ 308985 w 532026"/>
                <a:gd name="connsiteY11" fmla="*/ 521126 h 608164"/>
                <a:gd name="connsiteX12" fmla="*/ 359111 w 532026"/>
                <a:gd name="connsiteY12" fmla="*/ 362738 h 608164"/>
                <a:gd name="connsiteX13" fmla="*/ 463103 w 532026"/>
                <a:gd name="connsiteY13" fmla="*/ 412888 h 608164"/>
                <a:gd name="connsiteX14" fmla="*/ 532026 w 532026"/>
                <a:gd name="connsiteY14" fmla="*/ 608164 h 608164"/>
                <a:gd name="connsiteX15" fmla="*/ 266340 w 532026"/>
                <a:gd name="connsiteY15" fmla="*/ 608164 h 608164"/>
                <a:gd name="connsiteX16" fmla="*/ 265686 w 532026"/>
                <a:gd name="connsiteY16" fmla="*/ 608164 h 608164"/>
                <a:gd name="connsiteX17" fmla="*/ 0 w 532026"/>
                <a:gd name="connsiteY17" fmla="*/ 608164 h 608164"/>
                <a:gd name="connsiteX18" fmla="*/ 68642 w 532026"/>
                <a:gd name="connsiteY18" fmla="*/ 412888 h 608164"/>
                <a:gd name="connsiteX19" fmla="*/ 172635 w 532026"/>
                <a:gd name="connsiteY19" fmla="*/ 362738 h 608164"/>
                <a:gd name="connsiteX20" fmla="*/ 230575 w 532026"/>
                <a:gd name="connsiteY20" fmla="*/ 133250 h 608164"/>
                <a:gd name="connsiteX21" fmla="*/ 224215 w 532026"/>
                <a:gd name="connsiteY21" fmla="*/ 133810 h 608164"/>
                <a:gd name="connsiteX22" fmla="*/ 218043 w 532026"/>
                <a:gd name="connsiteY22" fmla="*/ 139506 h 608164"/>
                <a:gd name="connsiteX23" fmla="*/ 223000 w 532026"/>
                <a:gd name="connsiteY23" fmla="*/ 146323 h 608164"/>
                <a:gd name="connsiteX24" fmla="*/ 232071 w 532026"/>
                <a:gd name="connsiteY24" fmla="*/ 148097 h 608164"/>
                <a:gd name="connsiteX25" fmla="*/ 241611 w 532026"/>
                <a:gd name="connsiteY25" fmla="*/ 158929 h 608164"/>
                <a:gd name="connsiteX26" fmla="*/ 241330 w 532026"/>
                <a:gd name="connsiteY26" fmla="*/ 162291 h 608164"/>
                <a:gd name="connsiteX27" fmla="*/ 232258 w 532026"/>
                <a:gd name="connsiteY27" fmla="*/ 214209 h 608164"/>
                <a:gd name="connsiteX28" fmla="*/ 227582 w 532026"/>
                <a:gd name="connsiteY28" fmla="*/ 244090 h 608164"/>
                <a:gd name="connsiteX29" fmla="*/ 250776 w 532026"/>
                <a:gd name="connsiteY29" fmla="*/ 274064 h 608164"/>
                <a:gd name="connsiteX30" fmla="*/ 270977 w 532026"/>
                <a:gd name="connsiteY30" fmla="*/ 275185 h 608164"/>
                <a:gd name="connsiteX31" fmla="*/ 307638 w 532026"/>
                <a:gd name="connsiteY31" fmla="*/ 258750 h 608164"/>
                <a:gd name="connsiteX32" fmla="*/ 311566 w 532026"/>
                <a:gd name="connsiteY32" fmla="*/ 252214 h 608164"/>
                <a:gd name="connsiteX33" fmla="*/ 305206 w 532026"/>
                <a:gd name="connsiteY33" fmla="*/ 246798 h 608164"/>
                <a:gd name="connsiteX34" fmla="*/ 297350 w 532026"/>
                <a:gd name="connsiteY34" fmla="*/ 250813 h 608164"/>
                <a:gd name="connsiteX35" fmla="*/ 286969 w 532026"/>
                <a:gd name="connsiteY35" fmla="*/ 253708 h 608164"/>
                <a:gd name="connsiteX36" fmla="*/ 278646 w 532026"/>
                <a:gd name="connsiteY36" fmla="*/ 247731 h 608164"/>
                <a:gd name="connsiteX37" fmla="*/ 277710 w 532026"/>
                <a:gd name="connsiteY37" fmla="*/ 238114 h 608164"/>
                <a:gd name="connsiteX38" fmla="*/ 281077 w 532026"/>
                <a:gd name="connsiteY38" fmla="*/ 218411 h 608164"/>
                <a:gd name="connsiteX39" fmla="*/ 291926 w 532026"/>
                <a:gd name="connsiteY39" fmla="*/ 159022 h 608164"/>
                <a:gd name="connsiteX40" fmla="*/ 293703 w 532026"/>
                <a:gd name="connsiteY40" fmla="*/ 142868 h 608164"/>
                <a:gd name="connsiteX41" fmla="*/ 283228 w 532026"/>
                <a:gd name="connsiteY41" fmla="*/ 133250 h 608164"/>
                <a:gd name="connsiteX42" fmla="*/ 256200 w 532026"/>
                <a:gd name="connsiteY42" fmla="*/ 133250 h 608164"/>
                <a:gd name="connsiteX43" fmla="*/ 272005 w 532026"/>
                <a:gd name="connsiteY43" fmla="*/ 65084 h 608164"/>
                <a:gd name="connsiteX44" fmla="*/ 244042 w 532026"/>
                <a:gd name="connsiteY44" fmla="*/ 92817 h 608164"/>
                <a:gd name="connsiteX45" fmla="*/ 271912 w 532026"/>
                <a:gd name="connsiteY45" fmla="*/ 120924 h 608164"/>
                <a:gd name="connsiteX46" fmla="*/ 299408 w 532026"/>
                <a:gd name="connsiteY46" fmla="*/ 93191 h 608164"/>
                <a:gd name="connsiteX47" fmla="*/ 272005 w 532026"/>
                <a:gd name="connsiteY47" fmla="*/ 65084 h 608164"/>
                <a:gd name="connsiteX48" fmla="*/ 264898 w 532026"/>
                <a:gd name="connsiteY48" fmla="*/ 0 h 608164"/>
                <a:gd name="connsiteX49" fmla="*/ 385355 w 532026"/>
                <a:gd name="connsiteY49" fmla="*/ 49863 h 608164"/>
                <a:gd name="connsiteX50" fmla="*/ 385355 w 532026"/>
                <a:gd name="connsiteY50" fmla="*/ 290405 h 608164"/>
                <a:gd name="connsiteX51" fmla="*/ 178576 w 532026"/>
                <a:gd name="connsiteY51" fmla="*/ 316644 h 608164"/>
                <a:gd name="connsiteX52" fmla="*/ 178202 w 532026"/>
                <a:gd name="connsiteY52" fmla="*/ 316458 h 608164"/>
                <a:gd name="connsiteX53" fmla="*/ 105816 w 532026"/>
                <a:gd name="connsiteY53" fmla="*/ 336254 h 608164"/>
                <a:gd name="connsiteX54" fmla="*/ 103945 w 532026"/>
                <a:gd name="connsiteY54" fmla="*/ 323741 h 608164"/>
                <a:gd name="connsiteX55" fmla="*/ 138923 w 532026"/>
                <a:gd name="connsiteY55" fmla="*/ 284149 h 608164"/>
                <a:gd name="connsiteX56" fmla="*/ 137239 w 532026"/>
                <a:gd name="connsiteY56" fmla="*/ 282842 h 608164"/>
                <a:gd name="connsiteX57" fmla="*/ 144441 w 532026"/>
                <a:gd name="connsiteY57" fmla="*/ 49863 h 608164"/>
                <a:gd name="connsiteX58" fmla="*/ 264898 w 532026"/>
                <a:gd name="connsiteY58" fmla="*/ 0 h 6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026" h="608164">
                  <a:moveTo>
                    <a:pt x="172635" y="362738"/>
                  </a:moveTo>
                  <a:lnTo>
                    <a:pt x="222761" y="521126"/>
                  </a:lnTo>
                  <a:lnTo>
                    <a:pt x="229681" y="542512"/>
                  </a:lnTo>
                  <a:lnTo>
                    <a:pt x="252126" y="479007"/>
                  </a:lnTo>
                  <a:cubicBezTo>
                    <a:pt x="200503" y="407191"/>
                    <a:pt x="255960" y="403829"/>
                    <a:pt x="265592" y="403643"/>
                  </a:cubicBezTo>
                  <a:lnTo>
                    <a:pt x="265686" y="403643"/>
                  </a:lnTo>
                  <a:lnTo>
                    <a:pt x="265779" y="403643"/>
                  </a:lnTo>
                  <a:lnTo>
                    <a:pt x="265966" y="403643"/>
                  </a:lnTo>
                  <a:lnTo>
                    <a:pt x="266060" y="403643"/>
                  </a:lnTo>
                  <a:cubicBezTo>
                    <a:pt x="275786" y="403643"/>
                    <a:pt x="331242" y="407191"/>
                    <a:pt x="279620" y="479007"/>
                  </a:cubicBezTo>
                  <a:lnTo>
                    <a:pt x="302064" y="542512"/>
                  </a:lnTo>
                  <a:lnTo>
                    <a:pt x="308985" y="521126"/>
                  </a:lnTo>
                  <a:lnTo>
                    <a:pt x="359111" y="362738"/>
                  </a:lnTo>
                  <a:cubicBezTo>
                    <a:pt x="359111" y="362738"/>
                    <a:pt x="398014" y="388140"/>
                    <a:pt x="463103" y="412888"/>
                  </a:cubicBezTo>
                  <a:cubicBezTo>
                    <a:pt x="534645" y="438944"/>
                    <a:pt x="530250" y="497779"/>
                    <a:pt x="532026" y="608164"/>
                  </a:cubicBezTo>
                  <a:lnTo>
                    <a:pt x="266340" y="608164"/>
                  </a:lnTo>
                  <a:lnTo>
                    <a:pt x="265686" y="608164"/>
                  </a:lnTo>
                  <a:lnTo>
                    <a:pt x="0" y="608164"/>
                  </a:lnTo>
                  <a:cubicBezTo>
                    <a:pt x="1496" y="497779"/>
                    <a:pt x="-2993" y="438944"/>
                    <a:pt x="68642" y="412888"/>
                  </a:cubicBezTo>
                  <a:cubicBezTo>
                    <a:pt x="133731" y="388140"/>
                    <a:pt x="172635" y="362738"/>
                    <a:pt x="172635" y="362738"/>
                  </a:cubicBezTo>
                  <a:close/>
                  <a:moveTo>
                    <a:pt x="230575" y="133250"/>
                  </a:moveTo>
                  <a:cubicBezTo>
                    <a:pt x="228517" y="133250"/>
                    <a:pt x="226366" y="133437"/>
                    <a:pt x="224215" y="133810"/>
                  </a:cubicBezTo>
                  <a:cubicBezTo>
                    <a:pt x="220287" y="134557"/>
                    <a:pt x="218417" y="136518"/>
                    <a:pt x="218043" y="139506"/>
                  </a:cubicBezTo>
                  <a:cubicBezTo>
                    <a:pt x="217762" y="142214"/>
                    <a:pt x="219259" y="145109"/>
                    <a:pt x="223000" y="146323"/>
                  </a:cubicBezTo>
                  <a:cubicBezTo>
                    <a:pt x="225899" y="147443"/>
                    <a:pt x="228985" y="147724"/>
                    <a:pt x="232071" y="148097"/>
                  </a:cubicBezTo>
                  <a:cubicBezTo>
                    <a:pt x="239366" y="149124"/>
                    <a:pt x="241611" y="151739"/>
                    <a:pt x="241611" y="158929"/>
                  </a:cubicBezTo>
                  <a:cubicBezTo>
                    <a:pt x="241611" y="160050"/>
                    <a:pt x="241611" y="161170"/>
                    <a:pt x="241330" y="162291"/>
                  </a:cubicBezTo>
                  <a:cubicBezTo>
                    <a:pt x="238337" y="179566"/>
                    <a:pt x="235251" y="196934"/>
                    <a:pt x="232258" y="214209"/>
                  </a:cubicBezTo>
                  <a:cubicBezTo>
                    <a:pt x="230481" y="224013"/>
                    <a:pt x="228985" y="234098"/>
                    <a:pt x="227582" y="244090"/>
                  </a:cubicBezTo>
                  <a:cubicBezTo>
                    <a:pt x="225618" y="258750"/>
                    <a:pt x="239740" y="272477"/>
                    <a:pt x="250776" y="274064"/>
                  </a:cubicBezTo>
                  <a:cubicBezTo>
                    <a:pt x="257416" y="275091"/>
                    <a:pt x="264243" y="275371"/>
                    <a:pt x="270977" y="275185"/>
                  </a:cubicBezTo>
                  <a:cubicBezTo>
                    <a:pt x="285473" y="275091"/>
                    <a:pt x="297537" y="269022"/>
                    <a:pt x="307638" y="258750"/>
                  </a:cubicBezTo>
                  <a:cubicBezTo>
                    <a:pt x="309415" y="257069"/>
                    <a:pt x="310911" y="254548"/>
                    <a:pt x="311566" y="252214"/>
                  </a:cubicBezTo>
                  <a:cubicBezTo>
                    <a:pt x="312501" y="248105"/>
                    <a:pt x="309134" y="245210"/>
                    <a:pt x="305206" y="246798"/>
                  </a:cubicBezTo>
                  <a:cubicBezTo>
                    <a:pt x="302400" y="247918"/>
                    <a:pt x="300062" y="249786"/>
                    <a:pt x="297350" y="250813"/>
                  </a:cubicBezTo>
                  <a:cubicBezTo>
                    <a:pt x="293983" y="252027"/>
                    <a:pt x="290429" y="253334"/>
                    <a:pt x="286969" y="253708"/>
                  </a:cubicBezTo>
                  <a:cubicBezTo>
                    <a:pt x="282761" y="254175"/>
                    <a:pt x="279581" y="251840"/>
                    <a:pt x="278646" y="247731"/>
                  </a:cubicBezTo>
                  <a:cubicBezTo>
                    <a:pt x="277897" y="244557"/>
                    <a:pt x="277336" y="241195"/>
                    <a:pt x="277710" y="238114"/>
                  </a:cubicBezTo>
                  <a:cubicBezTo>
                    <a:pt x="278646" y="231484"/>
                    <a:pt x="279861" y="225041"/>
                    <a:pt x="281077" y="218411"/>
                  </a:cubicBezTo>
                  <a:cubicBezTo>
                    <a:pt x="284725" y="198615"/>
                    <a:pt x="288465" y="178818"/>
                    <a:pt x="291926" y="159022"/>
                  </a:cubicBezTo>
                  <a:cubicBezTo>
                    <a:pt x="292955" y="153700"/>
                    <a:pt x="293796" y="148190"/>
                    <a:pt x="293703" y="142868"/>
                  </a:cubicBezTo>
                  <a:cubicBezTo>
                    <a:pt x="293609" y="136425"/>
                    <a:pt x="289681" y="133250"/>
                    <a:pt x="283228" y="133250"/>
                  </a:cubicBezTo>
                  <a:lnTo>
                    <a:pt x="256200" y="133250"/>
                  </a:lnTo>
                  <a:close/>
                  <a:moveTo>
                    <a:pt x="272005" y="65084"/>
                  </a:moveTo>
                  <a:cubicBezTo>
                    <a:pt x="256668" y="65084"/>
                    <a:pt x="244229" y="77223"/>
                    <a:pt x="244042" y="92817"/>
                  </a:cubicBezTo>
                  <a:cubicBezTo>
                    <a:pt x="243949" y="108225"/>
                    <a:pt x="256387" y="120831"/>
                    <a:pt x="271912" y="120924"/>
                  </a:cubicBezTo>
                  <a:cubicBezTo>
                    <a:pt x="286876" y="121111"/>
                    <a:pt x="299314" y="108505"/>
                    <a:pt x="299408" y="93191"/>
                  </a:cubicBezTo>
                  <a:cubicBezTo>
                    <a:pt x="299595" y="77597"/>
                    <a:pt x="287343" y="65177"/>
                    <a:pt x="272005" y="65084"/>
                  </a:cubicBezTo>
                  <a:close/>
                  <a:moveTo>
                    <a:pt x="264898" y="0"/>
                  </a:moveTo>
                  <a:cubicBezTo>
                    <a:pt x="308480" y="0"/>
                    <a:pt x="352061" y="16621"/>
                    <a:pt x="385355" y="49863"/>
                  </a:cubicBezTo>
                  <a:cubicBezTo>
                    <a:pt x="451943" y="116255"/>
                    <a:pt x="451943" y="223920"/>
                    <a:pt x="385355" y="290405"/>
                  </a:cubicBezTo>
                  <a:cubicBezTo>
                    <a:pt x="329241" y="346339"/>
                    <a:pt x="243855" y="355116"/>
                    <a:pt x="178576" y="316644"/>
                  </a:cubicBezTo>
                  <a:lnTo>
                    <a:pt x="178202" y="316458"/>
                  </a:lnTo>
                  <a:cubicBezTo>
                    <a:pt x="152577" y="335880"/>
                    <a:pt x="124988" y="339242"/>
                    <a:pt x="105816" y="336254"/>
                  </a:cubicBezTo>
                  <a:cubicBezTo>
                    <a:pt x="99456" y="335227"/>
                    <a:pt x="98147" y="326636"/>
                    <a:pt x="103945" y="323741"/>
                  </a:cubicBezTo>
                  <a:cubicBezTo>
                    <a:pt x="121528" y="315150"/>
                    <a:pt x="132470" y="297969"/>
                    <a:pt x="138923" y="284149"/>
                  </a:cubicBezTo>
                  <a:lnTo>
                    <a:pt x="137239" y="282842"/>
                  </a:lnTo>
                  <a:cubicBezTo>
                    <a:pt x="77946" y="215983"/>
                    <a:pt x="80378" y="113827"/>
                    <a:pt x="144441" y="49863"/>
                  </a:cubicBezTo>
                  <a:cubicBezTo>
                    <a:pt x="177735" y="16621"/>
                    <a:pt x="221317" y="0"/>
                    <a:pt x="2648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endParaRPr lang="zh-CN" altLang="en-US"/>
            </a:p>
          </p:txBody>
        </p:sp>
        <p:sp>
          <p:nvSpPr>
            <p:cNvPr id="52" name="îṩ1ïḑê">
              <a:extLst>
                <a:ext uri="{FF2B5EF4-FFF2-40B4-BE49-F238E27FC236}">
                  <a16:creationId xmlns="" xmlns:a16="http://schemas.microsoft.com/office/drawing/2014/main" id="{B279C561-39B6-4457-A6FB-713CC2ED2DEE}"/>
                </a:ext>
              </a:extLst>
            </p:cNvPr>
            <p:cNvSpPr/>
            <p:nvPr/>
          </p:nvSpPr>
          <p:spPr bwMode="auto">
            <a:xfrm>
              <a:off x="9700088" y="2692807"/>
              <a:ext cx="266677" cy="304842"/>
            </a:xfrm>
            <a:custGeom>
              <a:avLst/>
              <a:gdLst>
                <a:gd name="connsiteX0" fmla="*/ 172635 w 532026"/>
                <a:gd name="connsiteY0" fmla="*/ 362738 h 608164"/>
                <a:gd name="connsiteX1" fmla="*/ 222761 w 532026"/>
                <a:gd name="connsiteY1" fmla="*/ 521126 h 608164"/>
                <a:gd name="connsiteX2" fmla="*/ 229681 w 532026"/>
                <a:gd name="connsiteY2" fmla="*/ 542512 h 608164"/>
                <a:gd name="connsiteX3" fmla="*/ 252126 w 532026"/>
                <a:gd name="connsiteY3" fmla="*/ 479007 h 608164"/>
                <a:gd name="connsiteX4" fmla="*/ 265592 w 532026"/>
                <a:gd name="connsiteY4" fmla="*/ 403643 h 608164"/>
                <a:gd name="connsiteX5" fmla="*/ 265686 w 532026"/>
                <a:gd name="connsiteY5" fmla="*/ 403643 h 608164"/>
                <a:gd name="connsiteX6" fmla="*/ 265779 w 532026"/>
                <a:gd name="connsiteY6" fmla="*/ 403643 h 608164"/>
                <a:gd name="connsiteX7" fmla="*/ 265966 w 532026"/>
                <a:gd name="connsiteY7" fmla="*/ 403643 h 608164"/>
                <a:gd name="connsiteX8" fmla="*/ 266060 w 532026"/>
                <a:gd name="connsiteY8" fmla="*/ 403643 h 608164"/>
                <a:gd name="connsiteX9" fmla="*/ 279620 w 532026"/>
                <a:gd name="connsiteY9" fmla="*/ 479007 h 608164"/>
                <a:gd name="connsiteX10" fmla="*/ 302064 w 532026"/>
                <a:gd name="connsiteY10" fmla="*/ 542512 h 608164"/>
                <a:gd name="connsiteX11" fmla="*/ 308985 w 532026"/>
                <a:gd name="connsiteY11" fmla="*/ 521126 h 608164"/>
                <a:gd name="connsiteX12" fmla="*/ 359111 w 532026"/>
                <a:gd name="connsiteY12" fmla="*/ 362738 h 608164"/>
                <a:gd name="connsiteX13" fmla="*/ 463103 w 532026"/>
                <a:gd name="connsiteY13" fmla="*/ 412888 h 608164"/>
                <a:gd name="connsiteX14" fmla="*/ 532026 w 532026"/>
                <a:gd name="connsiteY14" fmla="*/ 608164 h 608164"/>
                <a:gd name="connsiteX15" fmla="*/ 266340 w 532026"/>
                <a:gd name="connsiteY15" fmla="*/ 608164 h 608164"/>
                <a:gd name="connsiteX16" fmla="*/ 265686 w 532026"/>
                <a:gd name="connsiteY16" fmla="*/ 608164 h 608164"/>
                <a:gd name="connsiteX17" fmla="*/ 0 w 532026"/>
                <a:gd name="connsiteY17" fmla="*/ 608164 h 608164"/>
                <a:gd name="connsiteX18" fmla="*/ 68642 w 532026"/>
                <a:gd name="connsiteY18" fmla="*/ 412888 h 608164"/>
                <a:gd name="connsiteX19" fmla="*/ 172635 w 532026"/>
                <a:gd name="connsiteY19" fmla="*/ 362738 h 608164"/>
                <a:gd name="connsiteX20" fmla="*/ 230575 w 532026"/>
                <a:gd name="connsiteY20" fmla="*/ 133250 h 608164"/>
                <a:gd name="connsiteX21" fmla="*/ 224215 w 532026"/>
                <a:gd name="connsiteY21" fmla="*/ 133810 h 608164"/>
                <a:gd name="connsiteX22" fmla="*/ 218043 w 532026"/>
                <a:gd name="connsiteY22" fmla="*/ 139506 h 608164"/>
                <a:gd name="connsiteX23" fmla="*/ 223000 w 532026"/>
                <a:gd name="connsiteY23" fmla="*/ 146323 h 608164"/>
                <a:gd name="connsiteX24" fmla="*/ 232071 w 532026"/>
                <a:gd name="connsiteY24" fmla="*/ 148097 h 608164"/>
                <a:gd name="connsiteX25" fmla="*/ 241611 w 532026"/>
                <a:gd name="connsiteY25" fmla="*/ 158929 h 608164"/>
                <a:gd name="connsiteX26" fmla="*/ 241330 w 532026"/>
                <a:gd name="connsiteY26" fmla="*/ 162291 h 608164"/>
                <a:gd name="connsiteX27" fmla="*/ 232258 w 532026"/>
                <a:gd name="connsiteY27" fmla="*/ 214209 h 608164"/>
                <a:gd name="connsiteX28" fmla="*/ 227582 w 532026"/>
                <a:gd name="connsiteY28" fmla="*/ 244090 h 608164"/>
                <a:gd name="connsiteX29" fmla="*/ 250776 w 532026"/>
                <a:gd name="connsiteY29" fmla="*/ 274064 h 608164"/>
                <a:gd name="connsiteX30" fmla="*/ 270977 w 532026"/>
                <a:gd name="connsiteY30" fmla="*/ 275185 h 608164"/>
                <a:gd name="connsiteX31" fmla="*/ 307638 w 532026"/>
                <a:gd name="connsiteY31" fmla="*/ 258750 h 608164"/>
                <a:gd name="connsiteX32" fmla="*/ 311566 w 532026"/>
                <a:gd name="connsiteY32" fmla="*/ 252214 h 608164"/>
                <a:gd name="connsiteX33" fmla="*/ 305206 w 532026"/>
                <a:gd name="connsiteY33" fmla="*/ 246798 h 608164"/>
                <a:gd name="connsiteX34" fmla="*/ 297350 w 532026"/>
                <a:gd name="connsiteY34" fmla="*/ 250813 h 608164"/>
                <a:gd name="connsiteX35" fmla="*/ 286969 w 532026"/>
                <a:gd name="connsiteY35" fmla="*/ 253708 h 608164"/>
                <a:gd name="connsiteX36" fmla="*/ 278646 w 532026"/>
                <a:gd name="connsiteY36" fmla="*/ 247731 h 608164"/>
                <a:gd name="connsiteX37" fmla="*/ 277710 w 532026"/>
                <a:gd name="connsiteY37" fmla="*/ 238114 h 608164"/>
                <a:gd name="connsiteX38" fmla="*/ 281077 w 532026"/>
                <a:gd name="connsiteY38" fmla="*/ 218411 h 608164"/>
                <a:gd name="connsiteX39" fmla="*/ 291926 w 532026"/>
                <a:gd name="connsiteY39" fmla="*/ 159022 h 608164"/>
                <a:gd name="connsiteX40" fmla="*/ 293703 w 532026"/>
                <a:gd name="connsiteY40" fmla="*/ 142868 h 608164"/>
                <a:gd name="connsiteX41" fmla="*/ 283228 w 532026"/>
                <a:gd name="connsiteY41" fmla="*/ 133250 h 608164"/>
                <a:gd name="connsiteX42" fmla="*/ 256200 w 532026"/>
                <a:gd name="connsiteY42" fmla="*/ 133250 h 608164"/>
                <a:gd name="connsiteX43" fmla="*/ 272005 w 532026"/>
                <a:gd name="connsiteY43" fmla="*/ 65084 h 608164"/>
                <a:gd name="connsiteX44" fmla="*/ 244042 w 532026"/>
                <a:gd name="connsiteY44" fmla="*/ 92817 h 608164"/>
                <a:gd name="connsiteX45" fmla="*/ 271912 w 532026"/>
                <a:gd name="connsiteY45" fmla="*/ 120924 h 608164"/>
                <a:gd name="connsiteX46" fmla="*/ 299408 w 532026"/>
                <a:gd name="connsiteY46" fmla="*/ 93191 h 608164"/>
                <a:gd name="connsiteX47" fmla="*/ 272005 w 532026"/>
                <a:gd name="connsiteY47" fmla="*/ 65084 h 608164"/>
                <a:gd name="connsiteX48" fmla="*/ 264898 w 532026"/>
                <a:gd name="connsiteY48" fmla="*/ 0 h 608164"/>
                <a:gd name="connsiteX49" fmla="*/ 385355 w 532026"/>
                <a:gd name="connsiteY49" fmla="*/ 49863 h 608164"/>
                <a:gd name="connsiteX50" fmla="*/ 385355 w 532026"/>
                <a:gd name="connsiteY50" fmla="*/ 290405 h 608164"/>
                <a:gd name="connsiteX51" fmla="*/ 178576 w 532026"/>
                <a:gd name="connsiteY51" fmla="*/ 316644 h 608164"/>
                <a:gd name="connsiteX52" fmla="*/ 178202 w 532026"/>
                <a:gd name="connsiteY52" fmla="*/ 316458 h 608164"/>
                <a:gd name="connsiteX53" fmla="*/ 105816 w 532026"/>
                <a:gd name="connsiteY53" fmla="*/ 336254 h 608164"/>
                <a:gd name="connsiteX54" fmla="*/ 103945 w 532026"/>
                <a:gd name="connsiteY54" fmla="*/ 323741 h 608164"/>
                <a:gd name="connsiteX55" fmla="*/ 138923 w 532026"/>
                <a:gd name="connsiteY55" fmla="*/ 284149 h 608164"/>
                <a:gd name="connsiteX56" fmla="*/ 137239 w 532026"/>
                <a:gd name="connsiteY56" fmla="*/ 282842 h 608164"/>
                <a:gd name="connsiteX57" fmla="*/ 144441 w 532026"/>
                <a:gd name="connsiteY57" fmla="*/ 49863 h 608164"/>
                <a:gd name="connsiteX58" fmla="*/ 264898 w 532026"/>
                <a:gd name="connsiteY58" fmla="*/ 0 h 6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026" h="608164">
                  <a:moveTo>
                    <a:pt x="172635" y="362738"/>
                  </a:moveTo>
                  <a:lnTo>
                    <a:pt x="222761" y="521126"/>
                  </a:lnTo>
                  <a:lnTo>
                    <a:pt x="229681" y="542512"/>
                  </a:lnTo>
                  <a:lnTo>
                    <a:pt x="252126" y="479007"/>
                  </a:lnTo>
                  <a:cubicBezTo>
                    <a:pt x="200503" y="407191"/>
                    <a:pt x="255960" y="403829"/>
                    <a:pt x="265592" y="403643"/>
                  </a:cubicBezTo>
                  <a:lnTo>
                    <a:pt x="265686" y="403643"/>
                  </a:lnTo>
                  <a:lnTo>
                    <a:pt x="265779" y="403643"/>
                  </a:lnTo>
                  <a:lnTo>
                    <a:pt x="265966" y="403643"/>
                  </a:lnTo>
                  <a:lnTo>
                    <a:pt x="266060" y="403643"/>
                  </a:lnTo>
                  <a:cubicBezTo>
                    <a:pt x="275786" y="403643"/>
                    <a:pt x="331242" y="407191"/>
                    <a:pt x="279620" y="479007"/>
                  </a:cubicBezTo>
                  <a:lnTo>
                    <a:pt x="302064" y="542512"/>
                  </a:lnTo>
                  <a:lnTo>
                    <a:pt x="308985" y="521126"/>
                  </a:lnTo>
                  <a:lnTo>
                    <a:pt x="359111" y="362738"/>
                  </a:lnTo>
                  <a:cubicBezTo>
                    <a:pt x="359111" y="362738"/>
                    <a:pt x="398014" y="388140"/>
                    <a:pt x="463103" y="412888"/>
                  </a:cubicBezTo>
                  <a:cubicBezTo>
                    <a:pt x="534645" y="438944"/>
                    <a:pt x="530250" y="497779"/>
                    <a:pt x="532026" y="608164"/>
                  </a:cubicBezTo>
                  <a:lnTo>
                    <a:pt x="266340" y="608164"/>
                  </a:lnTo>
                  <a:lnTo>
                    <a:pt x="265686" y="608164"/>
                  </a:lnTo>
                  <a:lnTo>
                    <a:pt x="0" y="608164"/>
                  </a:lnTo>
                  <a:cubicBezTo>
                    <a:pt x="1496" y="497779"/>
                    <a:pt x="-2993" y="438944"/>
                    <a:pt x="68642" y="412888"/>
                  </a:cubicBezTo>
                  <a:cubicBezTo>
                    <a:pt x="133731" y="388140"/>
                    <a:pt x="172635" y="362738"/>
                    <a:pt x="172635" y="362738"/>
                  </a:cubicBezTo>
                  <a:close/>
                  <a:moveTo>
                    <a:pt x="230575" y="133250"/>
                  </a:moveTo>
                  <a:cubicBezTo>
                    <a:pt x="228517" y="133250"/>
                    <a:pt x="226366" y="133437"/>
                    <a:pt x="224215" y="133810"/>
                  </a:cubicBezTo>
                  <a:cubicBezTo>
                    <a:pt x="220287" y="134557"/>
                    <a:pt x="218417" y="136518"/>
                    <a:pt x="218043" y="139506"/>
                  </a:cubicBezTo>
                  <a:cubicBezTo>
                    <a:pt x="217762" y="142214"/>
                    <a:pt x="219259" y="145109"/>
                    <a:pt x="223000" y="146323"/>
                  </a:cubicBezTo>
                  <a:cubicBezTo>
                    <a:pt x="225899" y="147443"/>
                    <a:pt x="228985" y="147724"/>
                    <a:pt x="232071" y="148097"/>
                  </a:cubicBezTo>
                  <a:cubicBezTo>
                    <a:pt x="239366" y="149124"/>
                    <a:pt x="241611" y="151739"/>
                    <a:pt x="241611" y="158929"/>
                  </a:cubicBezTo>
                  <a:cubicBezTo>
                    <a:pt x="241611" y="160050"/>
                    <a:pt x="241611" y="161170"/>
                    <a:pt x="241330" y="162291"/>
                  </a:cubicBezTo>
                  <a:cubicBezTo>
                    <a:pt x="238337" y="179566"/>
                    <a:pt x="235251" y="196934"/>
                    <a:pt x="232258" y="214209"/>
                  </a:cubicBezTo>
                  <a:cubicBezTo>
                    <a:pt x="230481" y="224013"/>
                    <a:pt x="228985" y="234098"/>
                    <a:pt x="227582" y="244090"/>
                  </a:cubicBezTo>
                  <a:cubicBezTo>
                    <a:pt x="225618" y="258750"/>
                    <a:pt x="239740" y="272477"/>
                    <a:pt x="250776" y="274064"/>
                  </a:cubicBezTo>
                  <a:cubicBezTo>
                    <a:pt x="257416" y="275091"/>
                    <a:pt x="264243" y="275371"/>
                    <a:pt x="270977" y="275185"/>
                  </a:cubicBezTo>
                  <a:cubicBezTo>
                    <a:pt x="285473" y="275091"/>
                    <a:pt x="297537" y="269022"/>
                    <a:pt x="307638" y="258750"/>
                  </a:cubicBezTo>
                  <a:cubicBezTo>
                    <a:pt x="309415" y="257069"/>
                    <a:pt x="310911" y="254548"/>
                    <a:pt x="311566" y="252214"/>
                  </a:cubicBezTo>
                  <a:cubicBezTo>
                    <a:pt x="312501" y="248105"/>
                    <a:pt x="309134" y="245210"/>
                    <a:pt x="305206" y="246798"/>
                  </a:cubicBezTo>
                  <a:cubicBezTo>
                    <a:pt x="302400" y="247918"/>
                    <a:pt x="300062" y="249786"/>
                    <a:pt x="297350" y="250813"/>
                  </a:cubicBezTo>
                  <a:cubicBezTo>
                    <a:pt x="293983" y="252027"/>
                    <a:pt x="290429" y="253334"/>
                    <a:pt x="286969" y="253708"/>
                  </a:cubicBezTo>
                  <a:cubicBezTo>
                    <a:pt x="282761" y="254175"/>
                    <a:pt x="279581" y="251840"/>
                    <a:pt x="278646" y="247731"/>
                  </a:cubicBezTo>
                  <a:cubicBezTo>
                    <a:pt x="277897" y="244557"/>
                    <a:pt x="277336" y="241195"/>
                    <a:pt x="277710" y="238114"/>
                  </a:cubicBezTo>
                  <a:cubicBezTo>
                    <a:pt x="278646" y="231484"/>
                    <a:pt x="279861" y="225041"/>
                    <a:pt x="281077" y="218411"/>
                  </a:cubicBezTo>
                  <a:cubicBezTo>
                    <a:pt x="284725" y="198615"/>
                    <a:pt x="288465" y="178818"/>
                    <a:pt x="291926" y="159022"/>
                  </a:cubicBezTo>
                  <a:cubicBezTo>
                    <a:pt x="292955" y="153700"/>
                    <a:pt x="293796" y="148190"/>
                    <a:pt x="293703" y="142868"/>
                  </a:cubicBezTo>
                  <a:cubicBezTo>
                    <a:pt x="293609" y="136425"/>
                    <a:pt x="289681" y="133250"/>
                    <a:pt x="283228" y="133250"/>
                  </a:cubicBezTo>
                  <a:lnTo>
                    <a:pt x="256200" y="133250"/>
                  </a:lnTo>
                  <a:close/>
                  <a:moveTo>
                    <a:pt x="272005" y="65084"/>
                  </a:moveTo>
                  <a:cubicBezTo>
                    <a:pt x="256668" y="65084"/>
                    <a:pt x="244229" y="77223"/>
                    <a:pt x="244042" y="92817"/>
                  </a:cubicBezTo>
                  <a:cubicBezTo>
                    <a:pt x="243949" y="108225"/>
                    <a:pt x="256387" y="120831"/>
                    <a:pt x="271912" y="120924"/>
                  </a:cubicBezTo>
                  <a:cubicBezTo>
                    <a:pt x="286876" y="121111"/>
                    <a:pt x="299314" y="108505"/>
                    <a:pt x="299408" y="93191"/>
                  </a:cubicBezTo>
                  <a:cubicBezTo>
                    <a:pt x="299595" y="77597"/>
                    <a:pt x="287343" y="65177"/>
                    <a:pt x="272005" y="65084"/>
                  </a:cubicBezTo>
                  <a:close/>
                  <a:moveTo>
                    <a:pt x="264898" y="0"/>
                  </a:moveTo>
                  <a:cubicBezTo>
                    <a:pt x="308480" y="0"/>
                    <a:pt x="352061" y="16621"/>
                    <a:pt x="385355" y="49863"/>
                  </a:cubicBezTo>
                  <a:cubicBezTo>
                    <a:pt x="451943" y="116255"/>
                    <a:pt x="451943" y="223920"/>
                    <a:pt x="385355" y="290405"/>
                  </a:cubicBezTo>
                  <a:cubicBezTo>
                    <a:pt x="329241" y="346339"/>
                    <a:pt x="243855" y="355116"/>
                    <a:pt x="178576" y="316644"/>
                  </a:cubicBezTo>
                  <a:lnTo>
                    <a:pt x="178202" y="316458"/>
                  </a:lnTo>
                  <a:cubicBezTo>
                    <a:pt x="152577" y="335880"/>
                    <a:pt x="124988" y="339242"/>
                    <a:pt x="105816" y="336254"/>
                  </a:cubicBezTo>
                  <a:cubicBezTo>
                    <a:pt x="99456" y="335227"/>
                    <a:pt x="98147" y="326636"/>
                    <a:pt x="103945" y="323741"/>
                  </a:cubicBezTo>
                  <a:cubicBezTo>
                    <a:pt x="121528" y="315150"/>
                    <a:pt x="132470" y="297969"/>
                    <a:pt x="138923" y="284149"/>
                  </a:cubicBezTo>
                  <a:lnTo>
                    <a:pt x="137239" y="282842"/>
                  </a:lnTo>
                  <a:cubicBezTo>
                    <a:pt x="77946" y="215983"/>
                    <a:pt x="80378" y="113827"/>
                    <a:pt x="144441" y="49863"/>
                  </a:cubicBezTo>
                  <a:cubicBezTo>
                    <a:pt x="177735" y="16621"/>
                    <a:pt x="221317" y="0"/>
                    <a:pt x="26489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endParaRPr lang="zh-CN" altLang="en-US"/>
            </a:p>
          </p:txBody>
        </p:sp>
        <p:sp>
          <p:nvSpPr>
            <p:cNvPr id="53" name="iṣľîdè">
              <a:extLst>
                <a:ext uri="{FF2B5EF4-FFF2-40B4-BE49-F238E27FC236}">
                  <a16:creationId xmlns="" xmlns:a16="http://schemas.microsoft.com/office/drawing/2014/main" id="{3474074C-2E2C-44C8-91AE-3942BF44D1DD}"/>
                </a:ext>
              </a:extLst>
            </p:cNvPr>
            <p:cNvSpPr txBox="1"/>
            <p:nvPr/>
          </p:nvSpPr>
          <p:spPr bwMode="auto">
            <a:xfrm>
              <a:off x="678545" y="3750833"/>
              <a:ext cx="336005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54" name="iš1iḓê">
              <a:extLst>
                <a:ext uri="{FF2B5EF4-FFF2-40B4-BE49-F238E27FC236}">
                  <a16:creationId xmlns="" xmlns:a16="http://schemas.microsoft.com/office/drawing/2014/main" id="{2BBA0763-0763-4850-A31C-77A6E8D359A4}"/>
                </a:ext>
              </a:extLst>
            </p:cNvPr>
            <p:cNvSpPr txBox="1"/>
            <p:nvPr/>
          </p:nvSpPr>
          <p:spPr bwMode="auto">
            <a:xfrm>
              <a:off x="4415973" y="3750833"/>
              <a:ext cx="336005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55" name="iṩliḍè">
              <a:extLst>
                <a:ext uri="{FF2B5EF4-FFF2-40B4-BE49-F238E27FC236}">
                  <a16:creationId xmlns="" xmlns:a16="http://schemas.microsoft.com/office/drawing/2014/main" id="{5E5DCBB0-CEBF-4411-A269-E6478C383781}"/>
                </a:ext>
              </a:extLst>
            </p:cNvPr>
            <p:cNvSpPr txBox="1"/>
            <p:nvPr/>
          </p:nvSpPr>
          <p:spPr bwMode="auto">
            <a:xfrm>
              <a:off x="8153401" y="3750833"/>
              <a:ext cx="336005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56" name="íṥḷíḋê">
              <a:extLst>
                <a:ext uri="{FF2B5EF4-FFF2-40B4-BE49-F238E27FC236}">
                  <a16:creationId xmlns="" xmlns:a16="http://schemas.microsoft.com/office/drawing/2014/main" id="{B0701A4A-05C1-4DA5-8E98-1F3C71628A09}"/>
                </a:ext>
              </a:extLst>
            </p:cNvPr>
            <p:cNvSpPr/>
            <p:nvPr/>
          </p:nvSpPr>
          <p:spPr>
            <a:xfrm>
              <a:off x="1621973" y="5682025"/>
              <a:ext cx="1473200" cy="35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2018.03.02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7" name="îṣļíḋè">
              <a:extLst>
                <a:ext uri="{FF2B5EF4-FFF2-40B4-BE49-F238E27FC236}">
                  <a16:creationId xmlns="" xmlns:a16="http://schemas.microsoft.com/office/drawing/2014/main" id="{67839163-3ADC-48C8-A39E-097476C47FF6}"/>
                </a:ext>
              </a:extLst>
            </p:cNvPr>
            <p:cNvSpPr/>
            <p:nvPr/>
          </p:nvSpPr>
          <p:spPr>
            <a:xfrm>
              <a:off x="5359398" y="5682025"/>
              <a:ext cx="1473200" cy="35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2018.09.29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8" name="iSḻïďê">
              <a:extLst>
                <a:ext uri="{FF2B5EF4-FFF2-40B4-BE49-F238E27FC236}">
                  <a16:creationId xmlns="" xmlns:a16="http://schemas.microsoft.com/office/drawing/2014/main" id="{0F3843E2-6AB8-46A9-B039-B7742341A373}"/>
                </a:ext>
              </a:extLst>
            </p:cNvPr>
            <p:cNvSpPr/>
            <p:nvPr/>
          </p:nvSpPr>
          <p:spPr>
            <a:xfrm>
              <a:off x="9096823" y="5682025"/>
              <a:ext cx="1473200" cy="35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2018.12.11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4EA16A81-68BA-4F4B-90DA-7245B92C3209}"/>
                </a:ext>
              </a:extLst>
            </p:cNvPr>
            <p:cNvCxnSpPr>
              <a:stCxn id="53" idx="2"/>
              <a:endCxn id="56" idx="0"/>
            </p:cNvCxnSpPr>
            <p:nvPr/>
          </p:nvCxnSpPr>
          <p:spPr>
            <a:xfrm>
              <a:off x="2358573" y="4192638"/>
              <a:ext cx="0" cy="14893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EA162583-D8CE-4900-8DA6-148E31606F08}"/>
                </a:ext>
              </a:extLst>
            </p:cNvPr>
            <p:cNvCxnSpPr>
              <a:stCxn id="54" idx="2"/>
              <a:endCxn id="57" idx="0"/>
            </p:cNvCxnSpPr>
            <p:nvPr/>
          </p:nvCxnSpPr>
          <p:spPr>
            <a:xfrm flipH="1">
              <a:off x="6095998" y="4192638"/>
              <a:ext cx="3" cy="14893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B224AC60-D11D-4915-98DC-47A581F18D5A}"/>
                </a:ext>
              </a:extLst>
            </p:cNvPr>
            <p:cNvCxnSpPr>
              <a:stCxn id="55" idx="2"/>
              <a:endCxn id="58" idx="0"/>
            </p:cNvCxnSpPr>
            <p:nvPr/>
          </p:nvCxnSpPr>
          <p:spPr>
            <a:xfrm flipH="1">
              <a:off x="9833423" y="4192638"/>
              <a:ext cx="6" cy="14893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ïṧḻïḓê">
              <a:extLst>
                <a:ext uri="{FF2B5EF4-FFF2-40B4-BE49-F238E27FC236}">
                  <a16:creationId xmlns="" xmlns:a16="http://schemas.microsoft.com/office/drawing/2014/main" id="{35347219-A78A-4804-8046-315617AFB851}"/>
                </a:ext>
              </a:extLst>
            </p:cNvPr>
            <p:cNvSpPr/>
            <p:nvPr/>
          </p:nvSpPr>
          <p:spPr bwMode="auto">
            <a:xfrm>
              <a:off x="678545" y="4422081"/>
              <a:ext cx="3360056" cy="983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3" name="íşľîďè">
              <a:extLst>
                <a:ext uri="{FF2B5EF4-FFF2-40B4-BE49-F238E27FC236}">
                  <a16:creationId xmlns="" xmlns:a16="http://schemas.microsoft.com/office/drawing/2014/main" id="{E15EB086-D906-413B-A639-D325B35CD980}"/>
                </a:ext>
              </a:extLst>
            </p:cNvPr>
            <p:cNvSpPr/>
            <p:nvPr/>
          </p:nvSpPr>
          <p:spPr bwMode="auto">
            <a:xfrm>
              <a:off x="4415973" y="4422081"/>
              <a:ext cx="3360056" cy="983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4" name="iṩ1ïḍê">
              <a:extLst>
                <a:ext uri="{FF2B5EF4-FFF2-40B4-BE49-F238E27FC236}">
                  <a16:creationId xmlns="" xmlns:a16="http://schemas.microsoft.com/office/drawing/2014/main" id="{ACECEDD7-FBA5-4F3A-B72C-C6194E6BAB14}"/>
                </a:ext>
              </a:extLst>
            </p:cNvPr>
            <p:cNvSpPr/>
            <p:nvPr/>
          </p:nvSpPr>
          <p:spPr bwMode="auto">
            <a:xfrm>
              <a:off x="8153401" y="4422081"/>
              <a:ext cx="3360056" cy="983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347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65" name="2164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13C1B03-5466-4240-859B-4B426B5ACF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21468"/>
            <a:ext cx="10850563" cy="4405444"/>
            <a:chOff x="669925" y="1621468"/>
            <a:chExt cx="10850563" cy="4405444"/>
          </a:xfrm>
        </p:grpSpPr>
        <p:cxnSp>
          <p:nvCxnSpPr>
            <p:cNvPr id="66" name="直接连接符 65">
              <a:extLst>
                <a:ext uri="{FF2B5EF4-FFF2-40B4-BE49-F238E27FC236}">
                  <a16:creationId xmlns="" xmlns:a16="http://schemas.microsoft.com/office/drawing/2014/main" id="{E0B61D8D-73E7-4F2B-BB67-155D96C0EE32}"/>
                </a:ext>
              </a:extLst>
            </p:cNvPr>
            <p:cNvCxnSpPr/>
            <p:nvPr/>
          </p:nvCxnSpPr>
          <p:spPr>
            <a:xfrm flipH="1">
              <a:off x="669925" y="3816466"/>
              <a:ext cx="384263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="" xmlns:a16="http://schemas.microsoft.com/office/drawing/2014/main" id="{8E6184F5-527A-4939-BD60-A2146CE97662}"/>
                </a:ext>
              </a:extLst>
            </p:cNvPr>
            <p:cNvCxnSpPr/>
            <p:nvPr/>
          </p:nvCxnSpPr>
          <p:spPr>
            <a:xfrm>
              <a:off x="6710188" y="2021518"/>
              <a:ext cx="48103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="" xmlns:a16="http://schemas.microsoft.com/office/drawing/2014/main" id="{71F18A32-D3A5-41AC-A567-7F48E791031F}"/>
                </a:ext>
              </a:extLst>
            </p:cNvPr>
            <p:cNvCxnSpPr/>
            <p:nvPr/>
          </p:nvCxnSpPr>
          <p:spPr>
            <a:xfrm>
              <a:off x="7116826" y="5127035"/>
              <a:ext cx="440207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îṥľîḓé">
              <a:extLst>
                <a:ext uri="{FF2B5EF4-FFF2-40B4-BE49-F238E27FC236}">
                  <a16:creationId xmlns="" xmlns:a16="http://schemas.microsoft.com/office/drawing/2014/main" id="{7D21BCBE-2690-4297-83CD-DDBFCB216194}"/>
                </a:ext>
              </a:extLst>
            </p:cNvPr>
            <p:cNvGrpSpPr/>
            <p:nvPr/>
          </p:nvGrpSpPr>
          <p:grpSpPr>
            <a:xfrm>
              <a:off x="4512559" y="2021518"/>
              <a:ext cx="3166882" cy="3234064"/>
              <a:chOff x="4512559" y="2021518"/>
              <a:chExt cx="3166882" cy="3234064"/>
            </a:xfrm>
          </p:grpSpPr>
          <p:grpSp>
            <p:nvGrpSpPr>
              <p:cNvPr id="79" name="is1idé">
                <a:extLst>
                  <a:ext uri="{FF2B5EF4-FFF2-40B4-BE49-F238E27FC236}">
                    <a16:creationId xmlns="" xmlns:a16="http://schemas.microsoft.com/office/drawing/2014/main" id="{CAB2ED9F-9A96-4A48-930A-ED45A59B7E88}"/>
                  </a:ext>
                </a:extLst>
              </p:cNvPr>
              <p:cNvGrpSpPr/>
              <p:nvPr/>
            </p:nvGrpSpPr>
            <p:grpSpPr>
              <a:xfrm>
                <a:off x="4512559" y="2209162"/>
                <a:ext cx="1371878" cy="2952798"/>
                <a:chOff x="4512559" y="2209162"/>
                <a:chExt cx="1371878" cy="2952798"/>
              </a:xfrm>
            </p:grpSpPr>
            <p:grpSp>
              <p:nvGrpSpPr>
                <p:cNvPr id="104" name="îşlïḑè">
                  <a:extLst>
                    <a:ext uri="{FF2B5EF4-FFF2-40B4-BE49-F238E27FC236}">
                      <a16:creationId xmlns="" xmlns:a16="http://schemas.microsoft.com/office/drawing/2014/main" id="{004F97D9-631C-4B55-85AA-51293A8C17AF}"/>
                    </a:ext>
                  </a:extLst>
                </p:cNvPr>
                <p:cNvGrpSpPr/>
                <p:nvPr/>
              </p:nvGrpSpPr>
              <p:grpSpPr>
                <a:xfrm>
                  <a:off x="4708542" y="3050098"/>
                  <a:ext cx="935633" cy="1405976"/>
                  <a:chOff x="7868993" y="3085609"/>
                  <a:chExt cx="935633" cy="1405976"/>
                </a:xfrm>
                <a:solidFill>
                  <a:schemeClr val="accent1">
                    <a:lumMod val="75000"/>
                  </a:schemeClr>
                </a:solidFill>
              </p:grpSpPr>
              <p:sp>
                <p:nvSpPr>
                  <p:cNvPr id="108" name="ïSlîḍé">
                    <a:extLst>
                      <a:ext uri="{FF2B5EF4-FFF2-40B4-BE49-F238E27FC236}">
                        <a16:creationId xmlns="" xmlns:a16="http://schemas.microsoft.com/office/drawing/2014/main" id="{46D0B559-15FE-444C-9AA8-E4AF78552D7E}"/>
                      </a:ext>
                    </a:extLst>
                  </p:cNvPr>
                  <p:cNvSpPr/>
                  <p:nvPr/>
                </p:nvSpPr>
                <p:spPr>
                  <a:xfrm>
                    <a:off x="7868993" y="3085609"/>
                    <a:ext cx="796231" cy="6139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1" h="741" extrusionOk="0">
                        <a:moveTo>
                          <a:pt x="0" y="74"/>
                        </a:moveTo>
                        <a:lnTo>
                          <a:pt x="653" y="0"/>
                        </a:lnTo>
                        <a:lnTo>
                          <a:pt x="971" y="384"/>
                        </a:lnTo>
                        <a:lnTo>
                          <a:pt x="403" y="741"/>
                        </a:lnTo>
                        <a:lnTo>
                          <a:pt x="133" y="566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9pPr>
                  </a:lstStyle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09" name="ïslíḓè">
                    <a:extLst>
                      <a:ext uri="{FF2B5EF4-FFF2-40B4-BE49-F238E27FC236}">
                        <a16:creationId xmlns="" xmlns:a16="http://schemas.microsoft.com/office/drawing/2014/main" id="{AA824564-9466-4C5F-9D10-64FC1F64A8F0}"/>
                      </a:ext>
                    </a:extLst>
                  </p:cNvPr>
                  <p:cNvSpPr/>
                  <p:nvPr/>
                </p:nvSpPr>
                <p:spPr>
                  <a:xfrm>
                    <a:off x="8080556" y="3131176"/>
                    <a:ext cx="487087" cy="3256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4" h="393" extrusionOk="0">
                        <a:moveTo>
                          <a:pt x="36" y="393"/>
                        </a:moveTo>
                        <a:lnTo>
                          <a:pt x="594" y="331"/>
                        </a:lnTo>
                        <a:lnTo>
                          <a:pt x="407" y="80"/>
                        </a:lnTo>
                        <a:lnTo>
                          <a:pt x="152" y="0"/>
                        </a:lnTo>
                        <a:lnTo>
                          <a:pt x="0" y="42"/>
                        </a:lnTo>
                        <a:lnTo>
                          <a:pt x="0" y="246"/>
                        </a:lnTo>
                        <a:lnTo>
                          <a:pt x="36" y="39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 fontScale="92500" lnSpcReduction="10000"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9pPr>
                  </a:lstStyle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10" name="îs1íďe">
                    <a:extLst>
                      <a:ext uri="{FF2B5EF4-FFF2-40B4-BE49-F238E27FC236}">
                        <a16:creationId xmlns="" xmlns:a16="http://schemas.microsoft.com/office/drawing/2014/main" id="{34C2938A-B59E-48B4-9647-4CF3BEA22FDD}"/>
                      </a:ext>
                    </a:extLst>
                  </p:cNvPr>
                  <p:cNvSpPr/>
                  <p:nvPr/>
                </p:nvSpPr>
                <p:spPr>
                  <a:xfrm>
                    <a:off x="7923933" y="3772440"/>
                    <a:ext cx="436246" cy="6876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" h="351" extrusionOk="0">
                        <a:moveTo>
                          <a:pt x="55" y="351"/>
                        </a:moveTo>
                        <a:cubicBezTo>
                          <a:pt x="210" y="304"/>
                          <a:pt x="210" y="304"/>
                          <a:pt x="210" y="304"/>
                        </a:cubicBezTo>
                        <a:cubicBezTo>
                          <a:pt x="225" y="70"/>
                          <a:pt x="225" y="70"/>
                          <a:pt x="225" y="70"/>
                        </a:cubicBezTo>
                        <a:cubicBezTo>
                          <a:pt x="163" y="0"/>
                          <a:pt x="163" y="0"/>
                          <a:pt x="163" y="0"/>
                        </a:cubicBezTo>
                        <a:cubicBezTo>
                          <a:pt x="163" y="0"/>
                          <a:pt x="38" y="82"/>
                          <a:pt x="36" y="84"/>
                        </a:cubicBezTo>
                        <a:cubicBezTo>
                          <a:pt x="35" y="85"/>
                          <a:pt x="0" y="200"/>
                          <a:pt x="0" y="200"/>
                        </a:cubicBezTo>
                        <a:lnTo>
                          <a:pt x="55" y="35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9pPr>
                  </a:lstStyle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11" name="ís1îḍe">
                    <a:extLst>
                      <a:ext uri="{FF2B5EF4-FFF2-40B4-BE49-F238E27FC236}">
                        <a16:creationId xmlns="" xmlns:a16="http://schemas.microsoft.com/office/drawing/2014/main" id="{B72CED15-3693-4DDC-B1C9-2AD64DBE9300}"/>
                      </a:ext>
                    </a:extLst>
                  </p:cNvPr>
                  <p:cNvSpPr/>
                  <p:nvPr/>
                </p:nvSpPr>
                <p:spPr>
                  <a:xfrm>
                    <a:off x="8169937" y="4023478"/>
                    <a:ext cx="634689" cy="4681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7" h="239" extrusionOk="0">
                        <a:moveTo>
                          <a:pt x="6" y="23"/>
                        </a:moveTo>
                        <a:cubicBezTo>
                          <a:pt x="327" y="0"/>
                          <a:pt x="327" y="0"/>
                          <a:pt x="327" y="0"/>
                        </a:cubicBezTo>
                        <a:cubicBezTo>
                          <a:pt x="249" y="160"/>
                          <a:pt x="249" y="160"/>
                          <a:pt x="249" y="160"/>
                        </a:cubicBezTo>
                        <a:cubicBezTo>
                          <a:pt x="249" y="160"/>
                          <a:pt x="113" y="239"/>
                          <a:pt x="108" y="239"/>
                        </a:cubicBezTo>
                        <a:cubicBezTo>
                          <a:pt x="103" y="238"/>
                          <a:pt x="3" y="152"/>
                          <a:pt x="1" y="152"/>
                        </a:cubicBezTo>
                        <a:cubicBezTo>
                          <a:pt x="0" y="151"/>
                          <a:pt x="6" y="23"/>
                          <a:pt x="6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9pPr>
                  </a:lstStyle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12" name="ïŝľîďè">
                    <a:extLst>
                      <a:ext uri="{FF2B5EF4-FFF2-40B4-BE49-F238E27FC236}">
                        <a16:creationId xmlns="" xmlns:a16="http://schemas.microsoft.com/office/drawing/2014/main" id="{51F23C9E-E5B4-43BC-B0AF-FE3B598F0094}"/>
                      </a:ext>
                    </a:extLst>
                  </p:cNvPr>
                  <p:cNvSpPr/>
                  <p:nvPr/>
                </p:nvSpPr>
                <p:spPr>
                  <a:xfrm>
                    <a:off x="8278998" y="3287763"/>
                    <a:ext cx="484626" cy="8566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1" h="1034" extrusionOk="0">
                        <a:moveTo>
                          <a:pt x="94" y="1034"/>
                        </a:moveTo>
                        <a:lnTo>
                          <a:pt x="579" y="968"/>
                        </a:lnTo>
                        <a:lnTo>
                          <a:pt x="591" y="497"/>
                        </a:lnTo>
                        <a:lnTo>
                          <a:pt x="402" y="24"/>
                        </a:lnTo>
                        <a:lnTo>
                          <a:pt x="321" y="0"/>
                        </a:lnTo>
                        <a:lnTo>
                          <a:pt x="0" y="19"/>
                        </a:lnTo>
                        <a:lnTo>
                          <a:pt x="94" y="10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9pPr>
                  </a:lstStyle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</p:grpSp>
            <p:sp>
              <p:nvSpPr>
                <p:cNvPr id="105" name="iśļíḋé">
                  <a:extLst>
                    <a:ext uri="{FF2B5EF4-FFF2-40B4-BE49-F238E27FC236}">
                      <a16:creationId xmlns="" xmlns:a16="http://schemas.microsoft.com/office/drawing/2014/main" id="{80A3BC92-F0B9-477B-9ADA-001F889C3723}"/>
                    </a:ext>
                  </a:extLst>
                </p:cNvPr>
                <p:cNvSpPr/>
                <p:nvPr/>
              </p:nvSpPr>
              <p:spPr>
                <a:xfrm>
                  <a:off x="4720022" y="2209162"/>
                  <a:ext cx="1164415" cy="29527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" h="1506" extrusionOk="0">
                      <a:moveTo>
                        <a:pt x="121" y="0"/>
                      </a:moveTo>
                      <a:cubicBezTo>
                        <a:pt x="0" y="438"/>
                        <a:pt x="0" y="438"/>
                        <a:pt x="0" y="438"/>
                      </a:cubicBezTo>
                      <a:cubicBezTo>
                        <a:pt x="118" y="618"/>
                        <a:pt x="118" y="618"/>
                        <a:pt x="118" y="618"/>
                      </a:cubicBezTo>
                      <a:cubicBezTo>
                        <a:pt x="119" y="617"/>
                        <a:pt x="119" y="616"/>
                        <a:pt x="119" y="615"/>
                      </a:cubicBezTo>
                      <a:cubicBezTo>
                        <a:pt x="119" y="614"/>
                        <a:pt x="120" y="613"/>
                        <a:pt x="120" y="612"/>
                      </a:cubicBezTo>
                      <a:cubicBezTo>
                        <a:pt x="120" y="612"/>
                        <a:pt x="120" y="611"/>
                        <a:pt x="121" y="610"/>
                      </a:cubicBezTo>
                      <a:cubicBezTo>
                        <a:pt x="121" y="609"/>
                        <a:pt x="121" y="608"/>
                        <a:pt x="121" y="607"/>
                      </a:cubicBezTo>
                      <a:cubicBezTo>
                        <a:pt x="129" y="581"/>
                        <a:pt x="139" y="560"/>
                        <a:pt x="151" y="544"/>
                      </a:cubicBezTo>
                      <a:cubicBezTo>
                        <a:pt x="163" y="529"/>
                        <a:pt x="176" y="518"/>
                        <a:pt x="190" y="514"/>
                      </a:cubicBezTo>
                      <a:cubicBezTo>
                        <a:pt x="205" y="510"/>
                        <a:pt x="220" y="511"/>
                        <a:pt x="235" y="519"/>
                      </a:cubicBezTo>
                      <a:cubicBezTo>
                        <a:pt x="250" y="527"/>
                        <a:pt x="266" y="541"/>
                        <a:pt x="280" y="561"/>
                      </a:cubicBezTo>
                      <a:cubicBezTo>
                        <a:pt x="294" y="582"/>
                        <a:pt x="306" y="608"/>
                        <a:pt x="316" y="636"/>
                      </a:cubicBezTo>
                      <a:cubicBezTo>
                        <a:pt x="325" y="665"/>
                        <a:pt x="332" y="696"/>
                        <a:pt x="336" y="728"/>
                      </a:cubicBezTo>
                      <a:cubicBezTo>
                        <a:pt x="340" y="760"/>
                        <a:pt x="341" y="793"/>
                        <a:pt x="339" y="824"/>
                      </a:cubicBezTo>
                      <a:cubicBezTo>
                        <a:pt x="336" y="855"/>
                        <a:pt x="331" y="885"/>
                        <a:pt x="322" y="912"/>
                      </a:cubicBezTo>
                      <a:cubicBezTo>
                        <a:pt x="314" y="938"/>
                        <a:pt x="303" y="958"/>
                        <a:pt x="290" y="973"/>
                      </a:cubicBezTo>
                      <a:cubicBezTo>
                        <a:pt x="277" y="987"/>
                        <a:pt x="263" y="996"/>
                        <a:pt x="249" y="998"/>
                      </a:cubicBezTo>
                      <a:cubicBezTo>
                        <a:pt x="234" y="1000"/>
                        <a:pt x="219" y="997"/>
                        <a:pt x="204" y="987"/>
                      </a:cubicBezTo>
                      <a:cubicBezTo>
                        <a:pt x="189" y="978"/>
                        <a:pt x="175" y="963"/>
                        <a:pt x="162" y="942"/>
                      </a:cubicBezTo>
                      <a:cubicBezTo>
                        <a:pt x="161" y="941"/>
                        <a:pt x="160" y="940"/>
                        <a:pt x="160" y="939"/>
                      </a:cubicBezTo>
                      <a:cubicBezTo>
                        <a:pt x="159" y="938"/>
                        <a:pt x="159" y="937"/>
                        <a:pt x="158" y="936"/>
                      </a:cubicBezTo>
                      <a:cubicBezTo>
                        <a:pt x="158" y="935"/>
                        <a:pt x="157" y="934"/>
                        <a:pt x="157" y="933"/>
                      </a:cubicBezTo>
                      <a:cubicBezTo>
                        <a:pt x="156" y="932"/>
                        <a:pt x="155" y="931"/>
                        <a:pt x="155" y="930"/>
                      </a:cubicBezTo>
                      <a:cubicBezTo>
                        <a:pt x="88" y="1148"/>
                        <a:pt x="88" y="1148"/>
                        <a:pt x="88" y="1148"/>
                      </a:cubicBezTo>
                      <a:cubicBezTo>
                        <a:pt x="303" y="1506"/>
                        <a:pt x="303" y="1506"/>
                        <a:pt x="303" y="1506"/>
                      </a:cubicBezTo>
                      <a:cubicBezTo>
                        <a:pt x="600" y="655"/>
                        <a:pt x="600" y="655"/>
                        <a:pt x="600" y="655"/>
                      </a:cubicBezTo>
                      <a:cubicBezTo>
                        <a:pt x="121" y="0"/>
                        <a:pt x="121" y="0"/>
                        <a:pt x="1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>
                    <a:buClr>
                      <a:srgbClr val="000000"/>
                    </a:buClr>
                    <a:buFont typeface="Arial"/>
                    <a:buNone/>
                  </a:pPr>
                  <a:endParaRPr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6" name="íslíḋè">
                  <a:extLst>
                    <a:ext uri="{FF2B5EF4-FFF2-40B4-BE49-F238E27FC236}">
                      <a16:creationId xmlns="" xmlns:a16="http://schemas.microsoft.com/office/drawing/2014/main" id="{9458CB08-E14B-4323-9506-850510CB2021}"/>
                    </a:ext>
                  </a:extLst>
                </p:cNvPr>
                <p:cNvSpPr/>
                <p:nvPr/>
              </p:nvSpPr>
              <p:spPr>
                <a:xfrm>
                  <a:off x="4512559" y="3111407"/>
                  <a:ext cx="840511" cy="13131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3" h="670" extrusionOk="0">
                      <a:moveTo>
                        <a:pt x="101" y="0"/>
                      </a:moveTo>
                      <a:cubicBezTo>
                        <a:pt x="220" y="182"/>
                        <a:pt x="220" y="182"/>
                        <a:pt x="220" y="182"/>
                      </a:cubicBezTo>
                      <a:cubicBezTo>
                        <a:pt x="232" y="200"/>
                        <a:pt x="232" y="200"/>
                        <a:pt x="232" y="200"/>
                      </a:cubicBezTo>
                      <a:cubicBezTo>
                        <a:pt x="232" y="198"/>
                        <a:pt x="232" y="196"/>
                        <a:pt x="233" y="193"/>
                      </a:cubicBezTo>
                      <a:cubicBezTo>
                        <a:pt x="233" y="191"/>
                        <a:pt x="233" y="189"/>
                        <a:pt x="234" y="187"/>
                      </a:cubicBezTo>
                      <a:cubicBezTo>
                        <a:pt x="234" y="185"/>
                        <a:pt x="235" y="183"/>
                        <a:pt x="235" y="181"/>
                      </a:cubicBezTo>
                      <a:cubicBezTo>
                        <a:pt x="236" y="179"/>
                        <a:pt x="236" y="177"/>
                        <a:pt x="237" y="175"/>
                      </a:cubicBezTo>
                      <a:cubicBezTo>
                        <a:pt x="237" y="174"/>
                        <a:pt x="237" y="173"/>
                        <a:pt x="237" y="172"/>
                      </a:cubicBezTo>
                      <a:cubicBezTo>
                        <a:pt x="238" y="171"/>
                        <a:pt x="238" y="171"/>
                        <a:pt x="238" y="170"/>
                      </a:cubicBezTo>
                      <a:cubicBezTo>
                        <a:pt x="238" y="169"/>
                        <a:pt x="239" y="168"/>
                        <a:pt x="239" y="167"/>
                      </a:cubicBezTo>
                      <a:cubicBezTo>
                        <a:pt x="239" y="166"/>
                        <a:pt x="239" y="165"/>
                        <a:pt x="240" y="164"/>
                      </a:cubicBezTo>
                      <a:cubicBezTo>
                        <a:pt x="247" y="141"/>
                        <a:pt x="255" y="122"/>
                        <a:pt x="266" y="109"/>
                      </a:cubicBezTo>
                      <a:cubicBezTo>
                        <a:pt x="276" y="95"/>
                        <a:pt x="288" y="86"/>
                        <a:pt x="301" y="82"/>
                      </a:cubicBezTo>
                      <a:cubicBezTo>
                        <a:pt x="313" y="79"/>
                        <a:pt x="327" y="80"/>
                        <a:pt x="340" y="87"/>
                      </a:cubicBezTo>
                      <a:cubicBezTo>
                        <a:pt x="354" y="94"/>
                        <a:pt x="367" y="106"/>
                        <a:pt x="380" y="125"/>
                      </a:cubicBezTo>
                      <a:cubicBezTo>
                        <a:pt x="392" y="143"/>
                        <a:pt x="403" y="166"/>
                        <a:pt x="411" y="191"/>
                      </a:cubicBezTo>
                      <a:cubicBezTo>
                        <a:pt x="419" y="216"/>
                        <a:pt x="425" y="243"/>
                        <a:pt x="429" y="271"/>
                      </a:cubicBezTo>
                      <a:cubicBezTo>
                        <a:pt x="432" y="299"/>
                        <a:pt x="433" y="328"/>
                        <a:pt x="431" y="356"/>
                      </a:cubicBezTo>
                      <a:cubicBezTo>
                        <a:pt x="429" y="383"/>
                        <a:pt x="425" y="409"/>
                        <a:pt x="417" y="433"/>
                      </a:cubicBezTo>
                      <a:cubicBezTo>
                        <a:pt x="409" y="456"/>
                        <a:pt x="400" y="474"/>
                        <a:pt x="389" y="487"/>
                      </a:cubicBezTo>
                      <a:cubicBezTo>
                        <a:pt x="378" y="500"/>
                        <a:pt x="365" y="507"/>
                        <a:pt x="352" y="509"/>
                      </a:cubicBezTo>
                      <a:cubicBezTo>
                        <a:pt x="339" y="512"/>
                        <a:pt x="326" y="509"/>
                        <a:pt x="313" y="500"/>
                      </a:cubicBezTo>
                      <a:cubicBezTo>
                        <a:pt x="300" y="492"/>
                        <a:pt x="287" y="479"/>
                        <a:pt x="275" y="460"/>
                      </a:cubicBezTo>
                      <a:cubicBezTo>
                        <a:pt x="275" y="459"/>
                        <a:pt x="274" y="458"/>
                        <a:pt x="274" y="457"/>
                      </a:cubicBezTo>
                      <a:cubicBezTo>
                        <a:pt x="273" y="456"/>
                        <a:pt x="272" y="455"/>
                        <a:pt x="272" y="455"/>
                      </a:cubicBezTo>
                      <a:cubicBezTo>
                        <a:pt x="271" y="454"/>
                        <a:pt x="271" y="453"/>
                        <a:pt x="270" y="452"/>
                      </a:cubicBezTo>
                      <a:cubicBezTo>
                        <a:pt x="270" y="451"/>
                        <a:pt x="269" y="450"/>
                        <a:pt x="269" y="449"/>
                      </a:cubicBezTo>
                      <a:cubicBezTo>
                        <a:pt x="268" y="447"/>
                        <a:pt x="267" y="445"/>
                        <a:pt x="266" y="444"/>
                      </a:cubicBezTo>
                      <a:cubicBezTo>
                        <a:pt x="265" y="442"/>
                        <a:pt x="264" y="440"/>
                        <a:pt x="263" y="438"/>
                      </a:cubicBezTo>
                      <a:cubicBezTo>
                        <a:pt x="262" y="437"/>
                        <a:pt x="261" y="435"/>
                        <a:pt x="261" y="433"/>
                      </a:cubicBezTo>
                      <a:cubicBezTo>
                        <a:pt x="260" y="431"/>
                        <a:pt x="259" y="429"/>
                        <a:pt x="258" y="428"/>
                      </a:cubicBezTo>
                      <a:cubicBezTo>
                        <a:pt x="251" y="450"/>
                        <a:pt x="251" y="450"/>
                        <a:pt x="251" y="450"/>
                      </a:cubicBezTo>
                      <a:cubicBezTo>
                        <a:pt x="184" y="670"/>
                        <a:pt x="184" y="670"/>
                        <a:pt x="184" y="670"/>
                      </a:cubicBezTo>
                      <a:cubicBezTo>
                        <a:pt x="0" y="364"/>
                        <a:pt x="0" y="364"/>
                        <a:pt x="0" y="364"/>
                      </a:cubicBezTo>
                      <a:lnTo>
                        <a:pt x="10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</a:defRPr>
                  </a:lvl9pPr>
                </a:lstStyle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7" name="ïṩ1iḋê">
                  <a:extLst>
                    <a:ext uri="{FF2B5EF4-FFF2-40B4-BE49-F238E27FC236}">
                      <a16:creationId xmlns="" xmlns:a16="http://schemas.microsoft.com/office/drawing/2014/main" id="{F0813DC8-20BE-44F5-B196-849A5A9BFF3F}"/>
                    </a:ext>
                  </a:extLst>
                </p:cNvPr>
                <p:cNvSpPr/>
                <p:nvPr/>
              </p:nvSpPr>
              <p:spPr>
                <a:xfrm>
                  <a:off x="4530599" y="3150346"/>
                  <a:ext cx="806891" cy="12353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" h="630" extrusionOk="0">
                      <a:moveTo>
                        <a:pt x="0" y="343"/>
                      </a:moveTo>
                      <a:cubicBezTo>
                        <a:pt x="95" y="0"/>
                        <a:pt x="95" y="0"/>
                        <a:pt x="95" y="0"/>
                      </a:cubicBezTo>
                      <a:cubicBezTo>
                        <a:pt x="227" y="202"/>
                        <a:pt x="227" y="202"/>
                        <a:pt x="227" y="202"/>
                      </a:cubicBezTo>
                      <a:cubicBezTo>
                        <a:pt x="231" y="181"/>
                        <a:pt x="231" y="181"/>
                        <a:pt x="231" y="181"/>
                      </a:cubicBezTo>
                      <a:cubicBezTo>
                        <a:pt x="231" y="179"/>
                        <a:pt x="231" y="177"/>
                        <a:pt x="232" y="175"/>
                      </a:cubicBezTo>
                      <a:cubicBezTo>
                        <a:pt x="232" y="173"/>
                        <a:pt x="232" y="171"/>
                        <a:pt x="233" y="169"/>
                      </a:cubicBezTo>
                      <a:cubicBezTo>
                        <a:pt x="233" y="167"/>
                        <a:pt x="234" y="165"/>
                        <a:pt x="234" y="163"/>
                      </a:cubicBezTo>
                      <a:cubicBezTo>
                        <a:pt x="235" y="161"/>
                        <a:pt x="237" y="153"/>
                        <a:pt x="237" y="153"/>
                      </a:cubicBezTo>
                      <a:cubicBezTo>
                        <a:pt x="238" y="149"/>
                        <a:pt x="238" y="149"/>
                        <a:pt x="238" y="149"/>
                      </a:cubicBezTo>
                      <a:cubicBezTo>
                        <a:pt x="238" y="146"/>
                        <a:pt x="238" y="146"/>
                        <a:pt x="238" y="146"/>
                      </a:cubicBezTo>
                      <a:cubicBezTo>
                        <a:pt x="245" y="125"/>
                        <a:pt x="253" y="107"/>
                        <a:pt x="263" y="94"/>
                      </a:cubicBezTo>
                      <a:cubicBezTo>
                        <a:pt x="273" y="81"/>
                        <a:pt x="283" y="73"/>
                        <a:pt x="294" y="70"/>
                      </a:cubicBezTo>
                      <a:cubicBezTo>
                        <a:pt x="298" y="69"/>
                        <a:pt x="302" y="68"/>
                        <a:pt x="306" y="68"/>
                      </a:cubicBezTo>
                      <a:cubicBezTo>
                        <a:pt x="313" y="68"/>
                        <a:pt x="320" y="70"/>
                        <a:pt x="327" y="74"/>
                      </a:cubicBezTo>
                      <a:cubicBezTo>
                        <a:pt x="340" y="81"/>
                        <a:pt x="352" y="92"/>
                        <a:pt x="364" y="109"/>
                      </a:cubicBezTo>
                      <a:cubicBezTo>
                        <a:pt x="376" y="127"/>
                        <a:pt x="386" y="148"/>
                        <a:pt x="394" y="173"/>
                      </a:cubicBezTo>
                      <a:cubicBezTo>
                        <a:pt x="402" y="198"/>
                        <a:pt x="408" y="224"/>
                        <a:pt x="412" y="252"/>
                      </a:cubicBezTo>
                      <a:cubicBezTo>
                        <a:pt x="415" y="280"/>
                        <a:pt x="416" y="308"/>
                        <a:pt x="414" y="335"/>
                      </a:cubicBezTo>
                      <a:cubicBezTo>
                        <a:pt x="412" y="363"/>
                        <a:pt x="408" y="388"/>
                        <a:pt x="400" y="410"/>
                      </a:cubicBezTo>
                      <a:cubicBezTo>
                        <a:pt x="393" y="432"/>
                        <a:pt x="384" y="449"/>
                        <a:pt x="373" y="462"/>
                      </a:cubicBezTo>
                      <a:cubicBezTo>
                        <a:pt x="364" y="473"/>
                        <a:pt x="353" y="479"/>
                        <a:pt x="342" y="481"/>
                      </a:cubicBezTo>
                      <a:cubicBezTo>
                        <a:pt x="340" y="482"/>
                        <a:pt x="337" y="482"/>
                        <a:pt x="335" y="482"/>
                      </a:cubicBezTo>
                      <a:cubicBezTo>
                        <a:pt x="326" y="482"/>
                        <a:pt x="317" y="479"/>
                        <a:pt x="308" y="474"/>
                      </a:cubicBezTo>
                      <a:cubicBezTo>
                        <a:pt x="296" y="466"/>
                        <a:pt x="284" y="453"/>
                        <a:pt x="273" y="436"/>
                      </a:cubicBezTo>
                      <a:cubicBezTo>
                        <a:pt x="271" y="433"/>
                        <a:pt x="271" y="433"/>
                        <a:pt x="271" y="433"/>
                      </a:cubicBezTo>
                      <a:cubicBezTo>
                        <a:pt x="268" y="428"/>
                        <a:pt x="268" y="428"/>
                        <a:pt x="268" y="428"/>
                      </a:cubicBezTo>
                      <a:cubicBezTo>
                        <a:pt x="268" y="427"/>
                        <a:pt x="267" y="426"/>
                        <a:pt x="267" y="425"/>
                      </a:cubicBezTo>
                      <a:cubicBezTo>
                        <a:pt x="266" y="423"/>
                        <a:pt x="265" y="422"/>
                        <a:pt x="264" y="420"/>
                      </a:cubicBezTo>
                      <a:cubicBezTo>
                        <a:pt x="263" y="418"/>
                        <a:pt x="263" y="417"/>
                        <a:pt x="262" y="416"/>
                      </a:cubicBezTo>
                      <a:cubicBezTo>
                        <a:pt x="262" y="416"/>
                        <a:pt x="260" y="411"/>
                        <a:pt x="259" y="410"/>
                      </a:cubicBezTo>
                      <a:cubicBezTo>
                        <a:pt x="258" y="408"/>
                        <a:pt x="257" y="406"/>
                        <a:pt x="257" y="404"/>
                      </a:cubicBezTo>
                      <a:cubicBezTo>
                        <a:pt x="248" y="384"/>
                        <a:pt x="248" y="384"/>
                        <a:pt x="248" y="384"/>
                      </a:cubicBezTo>
                      <a:cubicBezTo>
                        <a:pt x="172" y="630"/>
                        <a:pt x="172" y="630"/>
                        <a:pt x="172" y="630"/>
                      </a:cubicBezTo>
                      <a:lnTo>
                        <a:pt x="0" y="3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>
                    <a:buClr>
                      <a:srgbClr val="000000"/>
                    </a:buClr>
                    <a:buFont typeface="Arial"/>
                    <a:buNone/>
                  </a:pPr>
                  <a:endParaRPr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80" name="íṣļíḓé">
                <a:extLst>
                  <a:ext uri="{FF2B5EF4-FFF2-40B4-BE49-F238E27FC236}">
                    <a16:creationId xmlns="" xmlns:a16="http://schemas.microsoft.com/office/drawing/2014/main" id="{791FF855-C9AD-49B8-A8AB-D87AAC34BDCA}"/>
                  </a:ext>
                </a:extLst>
              </p:cNvPr>
              <p:cNvGrpSpPr/>
              <p:nvPr/>
            </p:nvGrpSpPr>
            <p:grpSpPr>
              <a:xfrm>
                <a:off x="4955364" y="2021518"/>
                <a:ext cx="2724076" cy="1471831"/>
                <a:chOff x="4955364" y="2021518"/>
                <a:chExt cx="2724076" cy="1471831"/>
              </a:xfrm>
            </p:grpSpPr>
            <p:grpSp>
              <p:nvGrpSpPr>
                <p:cNvPr id="94" name="íśḷïdé">
                  <a:extLst>
                    <a:ext uri="{FF2B5EF4-FFF2-40B4-BE49-F238E27FC236}">
                      <a16:creationId xmlns="" xmlns:a16="http://schemas.microsoft.com/office/drawing/2014/main" id="{4B471ED6-BAC4-4B11-8160-3403308EBFCC}"/>
                    </a:ext>
                  </a:extLst>
                </p:cNvPr>
                <p:cNvGrpSpPr/>
                <p:nvPr/>
              </p:nvGrpSpPr>
              <p:grpSpPr>
                <a:xfrm>
                  <a:off x="5665495" y="2035603"/>
                  <a:ext cx="1486540" cy="1202564"/>
                  <a:chOff x="8825946" y="2071114"/>
                  <a:chExt cx="1486540" cy="1202564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99" name="íšlîḓé">
                    <a:extLst>
                      <a:ext uri="{FF2B5EF4-FFF2-40B4-BE49-F238E27FC236}">
                        <a16:creationId xmlns="" xmlns:a16="http://schemas.microsoft.com/office/drawing/2014/main" id="{E748D4B6-621B-4362-8621-38AE93AA2996}"/>
                      </a:ext>
                    </a:extLst>
                  </p:cNvPr>
                  <p:cNvSpPr/>
                  <p:nvPr/>
                </p:nvSpPr>
                <p:spPr>
                  <a:xfrm>
                    <a:off x="8957828" y="2071114"/>
                    <a:ext cx="572368" cy="5840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8" h="705" extrusionOk="0">
                        <a:moveTo>
                          <a:pt x="168" y="0"/>
                        </a:moveTo>
                        <a:lnTo>
                          <a:pt x="0" y="485"/>
                        </a:lnTo>
                        <a:lnTo>
                          <a:pt x="457" y="705"/>
                        </a:lnTo>
                        <a:lnTo>
                          <a:pt x="698" y="606"/>
                        </a:lnTo>
                        <a:lnTo>
                          <a:pt x="660" y="352"/>
                        </a:lnTo>
                        <a:lnTo>
                          <a:pt x="16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/>
                  <a:p>
                    <a:pPr>
                      <a:buClr>
                        <a:srgbClr val="000000"/>
                      </a:buClr>
                      <a:buFont typeface="Arial"/>
                      <a:buNone/>
                    </a:pPr>
                    <a:endParaRPr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00" name="isļiḑé">
                    <a:extLst>
                      <a:ext uri="{FF2B5EF4-FFF2-40B4-BE49-F238E27FC236}">
                        <a16:creationId xmlns="" xmlns:a16="http://schemas.microsoft.com/office/drawing/2014/main" id="{B746596A-32FB-406D-BA81-69EF748D9938}"/>
                      </a:ext>
                    </a:extLst>
                  </p:cNvPr>
                  <p:cNvSpPr/>
                  <p:nvPr/>
                </p:nvSpPr>
                <p:spPr>
                  <a:xfrm>
                    <a:off x="8825946" y="2484113"/>
                    <a:ext cx="424766" cy="5724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8" h="691" extrusionOk="0">
                        <a:moveTo>
                          <a:pt x="518" y="71"/>
                        </a:moveTo>
                        <a:lnTo>
                          <a:pt x="303" y="691"/>
                        </a:lnTo>
                        <a:lnTo>
                          <a:pt x="45" y="407"/>
                        </a:lnTo>
                        <a:lnTo>
                          <a:pt x="0" y="94"/>
                        </a:lnTo>
                        <a:lnTo>
                          <a:pt x="166" y="0"/>
                        </a:lnTo>
                        <a:lnTo>
                          <a:pt x="518" y="7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/>
                  <a:p>
                    <a:pPr>
                      <a:buClr>
                        <a:srgbClr val="000000"/>
                      </a:buClr>
                      <a:buFont typeface="Arial"/>
                      <a:buNone/>
                    </a:pPr>
                    <a:endParaRPr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01" name="iś1ïḋè">
                    <a:extLst>
                      <a:ext uri="{FF2B5EF4-FFF2-40B4-BE49-F238E27FC236}">
                        <a16:creationId xmlns="" xmlns:a16="http://schemas.microsoft.com/office/drawing/2014/main" id="{B668239B-F3FD-4F1D-827B-CEFB49C6606E}"/>
                      </a:ext>
                    </a:extLst>
                  </p:cNvPr>
                  <p:cNvSpPr/>
                  <p:nvPr/>
                </p:nvSpPr>
                <p:spPr>
                  <a:xfrm>
                    <a:off x="9588416" y="2502765"/>
                    <a:ext cx="724070" cy="4863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587" extrusionOk="0">
                        <a:moveTo>
                          <a:pt x="883" y="78"/>
                        </a:moveTo>
                        <a:lnTo>
                          <a:pt x="665" y="587"/>
                        </a:lnTo>
                        <a:lnTo>
                          <a:pt x="137" y="411"/>
                        </a:lnTo>
                        <a:lnTo>
                          <a:pt x="0" y="142"/>
                        </a:lnTo>
                        <a:lnTo>
                          <a:pt x="279" y="0"/>
                        </a:lnTo>
                        <a:lnTo>
                          <a:pt x="883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/>
                  <a:p>
                    <a:pPr>
                      <a:buClr>
                        <a:srgbClr val="000000"/>
                      </a:buClr>
                      <a:buFont typeface="Arial"/>
                      <a:buNone/>
                    </a:pPr>
                    <a:endParaRPr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02" name="ïṡḻíďé">
                    <a:extLst>
                      <a:ext uri="{FF2B5EF4-FFF2-40B4-BE49-F238E27FC236}">
                        <a16:creationId xmlns="" xmlns:a16="http://schemas.microsoft.com/office/drawing/2014/main" id="{8BAA40C9-54A0-499F-A741-715F7124E23C}"/>
                      </a:ext>
                    </a:extLst>
                  </p:cNvPr>
                  <p:cNvSpPr/>
                  <p:nvPr/>
                </p:nvSpPr>
                <p:spPr>
                  <a:xfrm>
                    <a:off x="9654156" y="2778231"/>
                    <a:ext cx="432966" cy="4954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3" h="253" extrusionOk="0">
                        <a:moveTo>
                          <a:pt x="83" y="0"/>
                        </a:moveTo>
                        <a:cubicBezTo>
                          <a:pt x="0" y="241"/>
                          <a:pt x="0" y="241"/>
                          <a:pt x="0" y="241"/>
                        </a:cubicBezTo>
                        <a:cubicBezTo>
                          <a:pt x="118" y="253"/>
                          <a:pt x="118" y="253"/>
                          <a:pt x="118" y="253"/>
                        </a:cubicBezTo>
                        <a:cubicBezTo>
                          <a:pt x="118" y="253"/>
                          <a:pt x="223" y="198"/>
                          <a:pt x="223" y="193"/>
                        </a:cubicBezTo>
                        <a:cubicBezTo>
                          <a:pt x="223" y="188"/>
                          <a:pt x="203" y="75"/>
                          <a:pt x="203" y="75"/>
                        </a:cubicBezTo>
                        <a:lnTo>
                          <a:pt x="83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/>
                  <a:p>
                    <a:pPr>
                      <a:buClr>
                        <a:srgbClr val="000000"/>
                      </a:buClr>
                      <a:buFont typeface="Arial"/>
                      <a:buNone/>
                    </a:pPr>
                    <a:endParaRPr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03" name="iSḻîḓe">
                    <a:extLst>
                      <a:ext uri="{FF2B5EF4-FFF2-40B4-BE49-F238E27FC236}">
                        <a16:creationId xmlns="" xmlns:a16="http://schemas.microsoft.com/office/drawing/2014/main" id="{D5536372-CE2A-46C6-A3F8-B1D5795BC924}"/>
                      </a:ext>
                    </a:extLst>
                  </p:cNvPr>
                  <p:cNvSpPr/>
                  <p:nvPr/>
                </p:nvSpPr>
                <p:spPr>
                  <a:xfrm>
                    <a:off x="9014408" y="2524307"/>
                    <a:ext cx="874952" cy="642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" h="328" extrusionOk="0">
                        <a:moveTo>
                          <a:pt x="451" y="138"/>
                        </a:moveTo>
                        <a:cubicBezTo>
                          <a:pt x="451" y="138"/>
                          <a:pt x="395" y="328"/>
                          <a:pt x="400" y="327"/>
                        </a:cubicBezTo>
                        <a:cubicBezTo>
                          <a:pt x="405" y="326"/>
                          <a:pt x="22" y="247"/>
                          <a:pt x="22" y="247"/>
                        </a:cubicBezTo>
                        <a:cubicBezTo>
                          <a:pt x="0" y="169"/>
                          <a:pt x="0" y="169"/>
                          <a:pt x="0" y="169"/>
                        </a:cubicBezTo>
                        <a:cubicBezTo>
                          <a:pt x="42" y="0"/>
                          <a:pt x="42" y="0"/>
                          <a:pt x="42" y="0"/>
                        </a:cubicBezTo>
                        <a:lnTo>
                          <a:pt x="451" y="1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/>
                  <a:p>
                    <a:pPr>
                      <a:buClr>
                        <a:srgbClr val="000000"/>
                      </a:buClr>
                      <a:buFont typeface="Arial"/>
                      <a:buNone/>
                    </a:pPr>
                    <a:endParaRPr>
                      <a:solidFill>
                        <a:schemeClr val="dk1"/>
                      </a:solidFill>
                    </a:endParaRPr>
                  </a:p>
                </p:txBody>
              </p:sp>
            </p:grpSp>
            <p:sp>
              <p:nvSpPr>
                <p:cNvPr id="95" name="ïšľîḍe">
                  <a:extLst>
                    <a:ext uri="{FF2B5EF4-FFF2-40B4-BE49-F238E27FC236}">
                      <a16:creationId xmlns="" xmlns:a16="http://schemas.microsoft.com/office/drawing/2014/main" id="{AE60207A-3797-4B02-8B2F-2DD210BF4251}"/>
                    </a:ext>
                  </a:extLst>
                </p:cNvPr>
                <p:cNvSpPr/>
                <p:nvPr/>
              </p:nvSpPr>
              <p:spPr>
                <a:xfrm>
                  <a:off x="4955364" y="2193422"/>
                  <a:ext cx="2724076" cy="1299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" h="663" extrusionOk="0">
                      <a:moveTo>
                        <a:pt x="455" y="0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479" y="663"/>
                        <a:pt x="479" y="663"/>
                        <a:pt x="479" y="663"/>
                      </a:cubicBezTo>
                      <a:cubicBezTo>
                        <a:pt x="1404" y="587"/>
                        <a:pt x="1404" y="587"/>
                        <a:pt x="1404" y="587"/>
                      </a:cubicBezTo>
                      <a:cubicBezTo>
                        <a:pt x="1120" y="269"/>
                        <a:pt x="1120" y="269"/>
                        <a:pt x="1120" y="269"/>
                      </a:cubicBezTo>
                      <a:cubicBezTo>
                        <a:pt x="876" y="280"/>
                        <a:pt x="876" y="280"/>
                        <a:pt x="876" y="280"/>
                      </a:cubicBezTo>
                      <a:cubicBezTo>
                        <a:pt x="876" y="281"/>
                        <a:pt x="877" y="282"/>
                        <a:pt x="877" y="282"/>
                      </a:cubicBezTo>
                      <a:cubicBezTo>
                        <a:pt x="878" y="283"/>
                        <a:pt x="879" y="284"/>
                        <a:pt x="879" y="284"/>
                      </a:cubicBezTo>
                      <a:cubicBezTo>
                        <a:pt x="880" y="285"/>
                        <a:pt x="881" y="286"/>
                        <a:pt x="881" y="286"/>
                      </a:cubicBezTo>
                      <a:cubicBezTo>
                        <a:pt x="882" y="287"/>
                        <a:pt x="882" y="288"/>
                        <a:pt x="883" y="289"/>
                      </a:cubicBezTo>
                      <a:cubicBezTo>
                        <a:pt x="899" y="308"/>
                        <a:pt x="909" y="326"/>
                        <a:pt x="913" y="344"/>
                      </a:cubicBezTo>
                      <a:cubicBezTo>
                        <a:pt x="918" y="361"/>
                        <a:pt x="916" y="377"/>
                        <a:pt x="909" y="391"/>
                      </a:cubicBezTo>
                      <a:cubicBezTo>
                        <a:pt x="902" y="405"/>
                        <a:pt x="889" y="417"/>
                        <a:pt x="871" y="426"/>
                      </a:cubicBezTo>
                      <a:cubicBezTo>
                        <a:pt x="853" y="435"/>
                        <a:pt x="829" y="441"/>
                        <a:pt x="801" y="443"/>
                      </a:cubicBezTo>
                      <a:cubicBezTo>
                        <a:pt x="772" y="445"/>
                        <a:pt x="741" y="442"/>
                        <a:pt x="710" y="436"/>
                      </a:cubicBezTo>
                      <a:cubicBezTo>
                        <a:pt x="679" y="430"/>
                        <a:pt x="648" y="420"/>
                        <a:pt x="618" y="408"/>
                      </a:cubicBezTo>
                      <a:cubicBezTo>
                        <a:pt x="588" y="396"/>
                        <a:pt x="560" y="381"/>
                        <a:pt x="536" y="364"/>
                      </a:cubicBezTo>
                      <a:cubicBezTo>
                        <a:pt x="511" y="347"/>
                        <a:pt x="490" y="328"/>
                        <a:pt x="475" y="308"/>
                      </a:cubicBezTo>
                      <a:cubicBezTo>
                        <a:pt x="459" y="288"/>
                        <a:pt x="451" y="269"/>
                        <a:pt x="448" y="251"/>
                      </a:cubicBezTo>
                      <a:cubicBezTo>
                        <a:pt x="446" y="234"/>
                        <a:pt x="449" y="219"/>
                        <a:pt x="458" y="205"/>
                      </a:cubicBezTo>
                      <a:cubicBezTo>
                        <a:pt x="467" y="192"/>
                        <a:pt x="481" y="181"/>
                        <a:pt x="500" y="173"/>
                      </a:cubicBezTo>
                      <a:cubicBezTo>
                        <a:pt x="519" y="166"/>
                        <a:pt x="543" y="161"/>
                        <a:pt x="571" y="160"/>
                      </a:cubicBezTo>
                      <a:cubicBezTo>
                        <a:pt x="572" y="160"/>
                        <a:pt x="573" y="160"/>
                        <a:pt x="574" y="160"/>
                      </a:cubicBezTo>
                      <a:cubicBezTo>
                        <a:pt x="576" y="160"/>
                        <a:pt x="577" y="160"/>
                        <a:pt x="578" y="160"/>
                      </a:cubicBezTo>
                      <a:cubicBezTo>
                        <a:pt x="579" y="160"/>
                        <a:pt x="580" y="160"/>
                        <a:pt x="582" y="160"/>
                      </a:cubicBezTo>
                      <a:cubicBezTo>
                        <a:pt x="583" y="160"/>
                        <a:pt x="584" y="160"/>
                        <a:pt x="585" y="160"/>
                      </a:cubicBezTo>
                      <a:cubicBezTo>
                        <a:pt x="455" y="0"/>
                        <a:pt x="455" y="0"/>
                        <a:pt x="455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>
                    <a:buClr>
                      <a:srgbClr val="000000"/>
                    </a:buClr>
                    <a:buFont typeface="Arial"/>
                    <a:buNone/>
                  </a:pPr>
                  <a:endParaRPr>
                    <a:solidFill>
                      <a:schemeClr val="dk1"/>
                    </a:solidFill>
                  </a:endParaRPr>
                </a:p>
              </p:txBody>
            </p:sp>
            <p:grpSp>
              <p:nvGrpSpPr>
                <p:cNvPr id="96" name="ïSḷidê">
                  <a:extLst>
                    <a:ext uri="{FF2B5EF4-FFF2-40B4-BE49-F238E27FC236}">
                      <a16:creationId xmlns="" xmlns:a16="http://schemas.microsoft.com/office/drawing/2014/main" id="{397602F6-A44C-429D-9535-190255F6C22B}"/>
                    </a:ext>
                  </a:extLst>
                </p:cNvPr>
                <p:cNvGrpSpPr/>
                <p:nvPr/>
              </p:nvGrpSpPr>
              <p:grpSpPr>
                <a:xfrm>
                  <a:off x="5927758" y="2021518"/>
                  <a:ext cx="1224276" cy="850877"/>
                  <a:chOff x="9088209" y="2057029"/>
                  <a:chExt cx="1224276" cy="850877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97" name="ïṥļïḋe">
                    <a:extLst>
                      <a:ext uri="{FF2B5EF4-FFF2-40B4-BE49-F238E27FC236}">
                        <a16:creationId xmlns="" xmlns:a16="http://schemas.microsoft.com/office/drawing/2014/main" id="{213A8B05-B1C8-40F6-A211-AE09597E193D}"/>
                      </a:ext>
                    </a:extLst>
                  </p:cNvPr>
                  <p:cNvSpPr/>
                  <p:nvPr/>
                </p:nvSpPr>
                <p:spPr>
                  <a:xfrm>
                    <a:off x="9088209" y="2057029"/>
                    <a:ext cx="1224276" cy="850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1" h="434" extrusionOk="0">
                        <a:moveTo>
                          <a:pt x="399" y="0"/>
                        </a:move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137" y="168"/>
                          <a:pt x="137" y="168"/>
                          <a:pt x="137" y="168"/>
                        </a:cubicBezTo>
                        <a:cubicBezTo>
                          <a:pt x="150" y="184"/>
                          <a:pt x="150" y="184"/>
                          <a:pt x="150" y="184"/>
                        </a:cubicBezTo>
                        <a:cubicBezTo>
                          <a:pt x="148" y="184"/>
                          <a:pt x="145" y="184"/>
                          <a:pt x="143" y="184"/>
                        </a:cubicBezTo>
                        <a:cubicBezTo>
                          <a:pt x="141" y="184"/>
                          <a:pt x="139" y="184"/>
                          <a:pt x="137" y="183"/>
                        </a:cubicBezTo>
                        <a:cubicBezTo>
                          <a:pt x="135" y="183"/>
                          <a:pt x="133" y="183"/>
                          <a:pt x="131" y="183"/>
                        </a:cubicBezTo>
                        <a:cubicBezTo>
                          <a:pt x="128" y="183"/>
                          <a:pt x="126" y="183"/>
                          <a:pt x="124" y="183"/>
                        </a:cubicBezTo>
                        <a:cubicBezTo>
                          <a:pt x="123" y="183"/>
                          <a:pt x="122" y="183"/>
                          <a:pt x="121" y="183"/>
                        </a:cubicBezTo>
                        <a:cubicBezTo>
                          <a:pt x="119" y="183"/>
                          <a:pt x="118" y="183"/>
                          <a:pt x="117" y="183"/>
                        </a:cubicBezTo>
                        <a:cubicBezTo>
                          <a:pt x="116" y="183"/>
                          <a:pt x="115" y="183"/>
                          <a:pt x="113" y="183"/>
                        </a:cubicBezTo>
                        <a:cubicBezTo>
                          <a:pt x="112" y="183"/>
                          <a:pt x="111" y="183"/>
                          <a:pt x="110" y="183"/>
                        </a:cubicBezTo>
                        <a:cubicBezTo>
                          <a:pt x="85" y="184"/>
                          <a:pt x="64" y="188"/>
                          <a:pt x="48" y="195"/>
                        </a:cubicBezTo>
                        <a:cubicBezTo>
                          <a:pt x="31" y="202"/>
                          <a:pt x="18" y="211"/>
                          <a:pt x="11" y="223"/>
                        </a:cubicBezTo>
                        <a:cubicBezTo>
                          <a:pt x="3" y="235"/>
                          <a:pt x="0" y="249"/>
                          <a:pt x="2" y="264"/>
                        </a:cubicBezTo>
                        <a:cubicBezTo>
                          <a:pt x="4" y="279"/>
                          <a:pt x="12" y="296"/>
                          <a:pt x="26" y="314"/>
                        </a:cubicBezTo>
                        <a:cubicBezTo>
                          <a:pt x="39" y="331"/>
                          <a:pt x="58" y="348"/>
                          <a:pt x="79" y="363"/>
                        </a:cubicBezTo>
                        <a:cubicBezTo>
                          <a:pt x="101" y="378"/>
                          <a:pt x="126" y="391"/>
                          <a:pt x="152" y="402"/>
                        </a:cubicBezTo>
                        <a:cubicBezTo>
                          <a:pt x="178" y="413"/>
                          <a:pt x="206" y="421"/>
                          <a:pt x="233" y="426"/>
                        </a:cubicBezTo>
                        <a:cubicBezTo>
                          <a:pt x="260" y="432"/>
                          <a:pt x="287" y="434"/>
                          <a:pt x="313" y="432"/>
                        </a:cubicBezTo>
                        <a:cubicBezTo>
                          <a:pt x="338" y="431"/>
                          <a:pt x="358" y="426"/>
                          <a:pt x="375" y="418"/>
                        </a:cubicBezTo>
                        <a:cubicBezTo>
                          <a:pt x="391" y="410"/>
                          <a:pt x="402" y="400"/>
                          <a:pt x="408" y="387"/>
                        </a:cubicBezTo>
                        <a:cubicBezTo>
                          <a:pt x="415" y="375"/>
                          <a:pt x="416" y="361"/>
                          <a:pt x="413" y="345"/>
                        </a:cubicBezTo>
                        <a:cubicBezTo>
                          <a:pt x="409" y="330"/>
                          <a:pt x="400" y="314"/>
                          <a:pt x="386" y="297"/>
                        </a:cubicBezTo>
                        <a:cubicBezTo>
                          <a:pt x="385" y="296"/>
                          <a:pt x="385" y="295"/>
                          <a:pt x="384" y="295"/>
                        </a:cubicBezTo>
                        <a:cubicBezTo>
                          <a:pt x="383" y="294"/>
                          <a:pt x="383" y="293"/>
                          <a:pt x="382" y="293"/>
                        </a:cubicBezTo>
                        <a:cubicBezTo>
                          <a:pt x="382" y="292"/>
                          <a:pt x="381" y="291"/>
                          <a:pt x="380" y="291"/>
                        </a:cubicBezTo>
                        <a:cubicBezTo>
                          <a:pt x="380" y="290"/>
                          <a:pt x="379" y="289"/>
                          <a:pt x="379" y="289"/>
                        </a:cubicBezTo>
                        <a:cubicBezTo>
                          <a:pt x="377" y="287"/>
                          <a:pt x="376" y="286"/>
                          <a:pt x="375" y="284"/>
                        </a:cubicBezTo>
                        <a:cubicBezTo>
                          <a:pt x="373" y="283"/>
                          <a:pt x="372" y="282"/>
                          <a:pt x="370" y="280"/>
                        </a:cubicBezTo>
                        <a:cubicBezTo>
                          <a:pt x="369" y="279"/>
                          <a:pt x="368" y="278"/>
                          <a:pt x="366" y="276"/>
                        </a:cubicBezTo>
                        <a:cubicBezTo>
                          <a:pt x="365" y="275"/>
                          <a:pt x="363" y="274"/>
                          <a:pt x="362" y="272"/>
                        </a:cubicBezTo>
                        <a:cubicBezTo>
                          <a:pt x="385" y="271"/>
                          <a:pt x="385" y="271"/>
                          <a:pt x="385" y="271"/>
                        </a:cubicBezTo>
                        <a:cubicBezTo>
                          <a:pt x="631" y="260"/>
                          <a:pt x="631" y="260"/>
                          <a:pt x="631" y="260"/>
                        </a:cubicBezTo>
                        <a:cubicBezTo>
                          <a:pt x="399" y="0"/>
                          <a:pt x="399" y="0"/>
                          <a:pt x="39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/>
                  <a:p>
                    <a:pPr>
                      <a:buClr>
                        <a:srgbClr val="000000"/>
                      </a:buClr>
                      <a:buFont typeface="Arial"/>
                      <a:buNone/>
                    </a:pPr>
                    <a:endParaRPr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98" name="isľîdê">
                    <a:extLst>
                      <a:ext uri="{FF2B5EF4-FFF2-40B4-BE49-F238E27FC236}">
                        <a16:creationId xmlns="" xmlns:a16="http://schemas.microsoft.com/office/drawing/2014/main" id="{58705891-292B-42F3-BBE2-D6ADC650481C}"/>
                      </a:ext>
                    </a:extLst>
                  </p:cNvPr>
                  <p:cNvSpPr/>
                  <p:nvPr/>
                </p:nvSpPr>
                <p:spPr>
                  <a:xfrm>
                    <a:off x="9102970" y="2072771"/>
                    <a:ext cx="1175895" cy="817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06" h="417" extrusionOk="0">
                        <a:moveTo>
                          <a:pt x="289" y="417"/>
                        </a:moveTo>
                        <a:cubicBezTo>
                          <a:pt x="269" y="417"/>
                          <a:pt x="248" y="415"/>
                          <a:pt x="227" y="410"/>
                        </a:cubicBezTo>
                        <a:cubicBezTo>
                          <a:pt x="200" y="405"/>
                          <a:pt x="173" y="397"/>
                          <a:pt x="147" y="386"/>
                        </a:cubicBezTo>
                        <a:cubicBezTo>
                          <a:pt x="121" y="375"/>
                          <a:pt x="97" y="363"/>
                          <a:pt x="76" y="348"/>
                        </a:cubicBezTo>
                        <a:cubicBezTo>
                          <a:pt x="54" y="333"/>
                          <a:pt x="37" y="317"/>
                          <a:pt x="24" y="301"/>
                        </a:cubicBezTo>
                        <a:cubicBezTo>
                          <a:pt x="12" y="285"/>
                          <a:pt x="4" y="269"/>
                          <a:pt x="2" y="255"/>
                        </a:cubicBezTo>
                        <a:cubicBezTo>
                          <a:pt x="0" y="242"/>
                          <a:pt x="3" y="230"/>
                          <a:pt x="9" y="220"/>
                        </a:cubicBezTo>
                        <a:cubicBezTo>
                          <a:pt x="16" y="209"/>
                          <a:pt x="28" y="201"/>
                          <a:pt x="43" y="194"/>
                        </a:cubicBezTo>
                        <a:cubicBezTo>
                          <a:pt x="59" y="188"/>
                          <a:pt x="79" y="184"/>
                          <a:pt x="102" y="183"/>
                        </a:cubicBezTo>
                        <a:cubicBezTo>
                          <a:pt x="111" y="183"/>
                          <a:pt x="111" y="183"/>
                          <a:pt x="111" y="183"/>
                        </a:cubicBezTo>
                        <a:cubicBezTo>
                          <a:pt x="111" y="183"/>
                          <a:pt x="115" y="183"/>
                          <a:pt x="116" y="183"/>
                        </a:cubicBezTo>
                        <a:cubicBezTo>
                          <a:pt x="118" y="183"/>
                          <a:pt x="120" y="183"/>
                          <a:pt x="122" y="183"/>
                        </a:cubicBezTo>
                        <a:cubicBezTo>
                          <a:pt x="124" y="183"/>
                          <a:pt x="126" y="183"/>
                          <a:pt x="128" y="184"/>
                        </a:cubicBezTo>
                        <a:cubicBezTo>
                          <a:pt x="134" y="184"/>
                          <a:pt x="134" y="184"/>
                          <a:pt x="134" y="184"/>
                        </a:cubicBezTo>
                        <a:cubicBezTo>
                          <a:pt x="137" y="184"/>
                          <a:pt x="139" y="184"/>
                          <a:pt x="141" y="185"/>
                        </a:cubicBezTo>
                        <a:cubicBezTo>
                          <a:pt x="161" y="187"/>
                          <a:pt x="161" y="187"/>
                          <a:pt x="161" y="187"/>
                        </a:cubicBezTo>
                        <a:cubicBezTo>
                          <a:pt x="135" y="155"/>
                          <a:pt x="135" y="155"/>
                          <a:pt x="135" y="155"/>
                        </a:cubicBezTo>
                        <a:cubicBezTo>
                          <a:pt x="13" y="7"/>
                          <a:pt x="13" y="7"/>
                          <a:pt x="13" y="7"/>
                        </a:cubicBezTo>
                        <a:cubicBezTo>
                          <a:pt x="387" y="0"/>
                          <a:pt x="387" y="0"/>
                          <a:pt x="387" y="0"/>
                        </a:cubicBezTo>
                        <a:cubicBezTo>
                          <a:pt x="606" y="245"/>
                          <a:pt x="606" y="245"/>
                          <a:pt x="606" y="245"/>
                        </a:cubicBezTo>
                        <a:cubicBezTo>
                          <a:pt x="333" y="257"/>
                          <a:pt x="333" y="257"/>
                          <a:pt x="333" y="257"/>
                        </a:cubicBezTo>
                        <a:cubicBezTo>
                          <a:pt x="348" y="271"/>
                          <a:pt x="348" y="271"/>
                          <a:pt x="348" y="271"/>
                        </a:cubicBezTo>
                        <a:cubicBezTo>
                          <a:pt x="350" y="272"/>
                          <a:pt x="351" y="273"/>
                          <a:pt x="353" y="274"/>
                        </a:cubicBezTo>
                        <a:cubicBezTo>
                          <a:pt x="357" y="278"/>
                          <a:pt x="357" y="278"/>
                          <a:pt x="357" y="278"/>
                        </a:cubicBezTo>
                        <a:cubicBezTo>
                          <a:pt x="361" y="282"/>
                          <a:pt x="361" y="282"/>
                          <a:pt x="361" y="282"/>
                        </a:cubicBezTo>
                        <a:cubicBezTo>
                          <a:pt x="362" y="283"/>
                          <a:pt x="365" y="287"/>
                          <a:pt x="365" y="287"/>
                        </a:cubicBezTo>
                        <a:cubicBezTo>
                          <a:pt x="370" y="292"/>
                          <a:pt x="370" y="292"/>
                          <a:pt x="370" y="292"/>
                        </a:cubicBezTo>
                        <a:cubicBezTo>
                          <a:pt x="372" y="294"/>
                          <a:pt x="372" y="294"/>
                          <a:pt x="372" y="294"/>
                        </a:cubicBezTo>
                        <a:cubicBezTo>
                          <a:pt x="385" y="309"/>
                          <a:pt x="393" y="325"/>
                          <a:pt x="397" y="339"/>
                        </a:cubicBezTo>
                        <a:cubicBezTo>
                          <a:pt x="400" y="353"/>
                          <a:pt x="399" y="365"/>
                          <a:pt x="393" y="376"/>
                        </a:cubicBezTo>
                        <a:cubicBezTo>
                          <a:pt x="387" y="387"/>
                          <a:pt x="377" y="396"/>
                          <a:pt x="363" y="403"/>
                        </a:cubicBezTo>
                        <a:cubicBezTo>
                          <a:pt x="347" y="410"/>
                          <a:pt x="328" y="415"/>
                          <a:pt x="304" y="416"/>
                        </a:cubicBezTo>
                        <a:cubicBezTo>
                          <a:pt x="299" y="417"/>
                          <a:pt x="294" y="417"/>
                          <a:pt x="289" y="4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/>
                  <a:p>
                    <a:pPr>
                      <a:buClr>
                        <a:srgbClr val="000000"/>
                      </a:buClr>
                      <a:buFont typeface="Arial"/>
                      <a:buNone/>
                    </a:pPr>
                    <a:endParaRPr>
                      <a:solidFill>
                        <a:schemeClr val="dk1"/>
                      </a:solidFill>
                    </a:endParaRPr>
                  </a:p>
                </p:txBody>
              </p:sp>
            </p:grpSp>
          </p:grpSp>
          <p:grpSp>
            <p:nvGrpSpPr>
              <p:cNvPr id="81" name="íṩ1íḍé">
                <a:extLst>
                  <a:ext uri="{FF2B5EF4-FFF2-40B4-BE49-F238E27FC236}">
                    <a16:creationId xmlns="" xmlns:a16="http://schemas.microsoft.com/office/drawing/2014/main" id="{A1971942-B8AA-4F24-87E7-68F2E6A06FF8}"/>
                  </a:ext>
                </a:extLst>
              </p:cNvPr>
              <p:cNvGrpSpPr/>
              <p:nvPr/>
            </p:nvGrpSpPr>
            <p:grpSpPr>
              <a:xfrm>
                <a:off x="5308790" y="3344216"/>
                <a:ext cx="2370651" cy="1911366"/>
                <a:chOff x="5308790" y="3344216"/>
                <a:chExt cx="2370651" cy="1911366"/>
              </a:xfrm>
            </p:grpSpPr>
            <p:grpSp>
              <p:nvGrpSpPr>
                <p:cNvPr id="83" name="íŝḻiďè">
                  <a:extLst>
                    <a:ext uri="{FF2B5EF4-FFF2-40B4-BE49-F238E27FC236}">
                      <a16:creationId xmlns="" xmlns:a16="http://schemas.microsoft.com/office/drawing/2014/main" id="{36EBE642-76C6-446B-8FE9-E3CAAEB81DE9}"/>
                    </a:ext>
                  </a:extLst>
                </p:cNvPr>
                <p:cNvGrpSpPr/>
                <p:nvPr/>
              </p:nvGrpSpPr>
              <p:grpSpPr>
                <a:xfrm>
                  <a:off x="5712235" y="3664021"/>
                  <a:ext cx="1710363" cy="1591561"/>
                  <a:chOff x="8872686" y="3699532"/>
                  <a:chExt cx="1710363" cy="1591561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89" name="íS1îdê">
                    <a:extLst>
                      <a:ext uri="{FF2B5EF4-FFF2-40B4-BE49-F238E27FC236}">
                        <a16:creationId xmlns="" xmlns:a16="http://schemas.microsoft.com/office/drawing/2014/main" id="{B595AB1C-6D85-49B1-B337-DBB55CA9ED58}"/>
                      </a:ext>
                    </a:extLst>
                  </p:cNvPr>
                  <p:cNvSpPr/>
                  <p:nvPr/>
                </p:nvSpPr>
                <p:spPr>
                  <a:xfrm>
                    <a:off x="9139830" y="4565321"/>
                    <a:ext cx="781471" cy="725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3" h="876" extrusionOk="0">
                        <a:moveTo>
                          <a:pt x="473" y="876"/>
                        </a:moveTo>
                        <a:lnTo>
                          <a:pt x="0" y="261"/>
                        </a:lnTo>
                        <a:lnTo>
                          <a:pt x="236" y="0"/>
                        </a:lnTo>
                        <a:lnTo>
                          <a:pt x="953" y="0"/>
                        </a:lnTo>
                        <a:lnTo>
                          <a:pt x="773" y="348"/>
                        </a:lnTo>
                        <a:lnTo>
                          <a:pt x="473" y="8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9pPr>
                  </a:lstStyle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90" name="ïṧḻîḑé">
                    <a:extLst>
                      <a:ext uri="{FF2B5EF4-FFF2-40B4-BE49-F238E27FC236}">
                        <a16:creationId xmlns="" xmlns:a16="http://schemas.microsoft.com/office/drawing/2014/main" id="{783DB37F-F29F-4C92-A4A0-2AB00D5D9983}"/>
                      </a:ext>
                    </a:extLst>
                  </p:cNvPr>
                  <p:cNvSpPr/>
                  <p:nvPr/>
                </p:nvSpPr>
                <p:spPr>
                  <a:xfrm>
                    <a:off x="8872686" y="4013535"/>
                    <a:ext cx="663389" cy="7647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2" h="390" extrusionOk="0">
                        <a:moveTo>
                          <a:pt x="342" y="309"/>
                        </a:moveTo>
                        <a:cubicBezTo>
                          <a:pt x="112" y="0"/>
                          <a:pt x="112" y="0"/>
                          <a:pt x="112" y="0"/>
                        </a:cubicBezTo>
                        <a:cubicBezTo>
                          <a:pt x="112" y="0"/>
                          <a:pt x="0" y="185"/>
                          <a:pt x="2" y="198"/>
                        </a:cubicBezTo>
                        <a:cubicBezTo>
                          <a:pt x="4" y="211"/>
                          <a:pt x="102" y="340"/>
                          <a:pt x="102" y="340"/>
                        </a:cubicBezTo>
                        <a:cubicBezTo>
                          <a:pt x="252" y="390"/>
                          <a:pt x="252" y="390"/>
                          <a:pt x="252" y="390"/>
                        </a:cubicBezTo>
                        <a:lnTo>
                          <a:pt x="342" y="30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9pPr>
                  </a:lstStyle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91" name="îṩľíḋê">
                    <a:extLst>
                      <a:ext uri="{FF2B5EF4-FFF2-40B4-BE49-F238E27FC236}">
                        <a16:creationId xmlns="" xmlns:a16="http://schemas.microsoft.com/office/drawing/2014/main" id="{3CC096DB-CB54-423D-ACD4-EB39CC5C52A0}"/>
                      </a:ext>
                    </a:extLst>
                  </p:cNvPr>
                  <p:cNvSpPr/>
                  <p:nvPr/>
                </p:nvSpPr>
                <p:spPr>
                  <a:xfrm>
                    <a:off x="9644137" y="3936484"/>
                    <a:ext cx="938912" cy="5998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45" h="724" extrusionOk="0">
                        <a:moveTo>
                          <a:pt x="1145" y="648"/>
                        </a:moveTo>
                        <a:lnTo>
                          <a:pt x="722" y="0"/>
                        </a:lnTo>
                        <a:lnTo>
                          <a:pt x="0" y="35"/>
                        </a:lnTo>
                        <a:lnTo>
                          <a:pt x="532" y="724"/>
                        </a:lnTo>
                        <a:lnTo>
                          <a:pt x="1145" y="6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9pPr>
                  </a:lstStyle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92" name="íṣḻïďé">
                    <a:extLst>
                      <a:ext uri="{FF2B5EF4-FFF2-40B4-BE49-F238E27FC236}">
                        <a16:creationId xmlns="" xmlns:a16="http://schemas.microsoft.com/office/drawing/2014/main" id="{F55682DD-111F-4B6A-98F3-6D5EE118F714}"/>
                      </a:ext>
                    </a:extLst>
                  </p:cNvPr>
                  <p:cNvSpPr/>
                  <p:nvPr/>
                </p:nvSpPr>
                <p:spPr>
                  <a:xfrm>
                    <a:off x="9685316" y="3699532"/>
                    <a:ext cx="706849" cy="54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" h="278" extrusionOk="0">
                        <a:moveTo>
                          <a:pt x="177" y="278"/>
                        </a:moveTo>
                        <a:cubicBezTo>
                          <a:pt x="0" y="22"/>
                          <a:pt x="0" y="22"/>
                          <a:pt x="0" y="22"/>
                        </a:cubicBezTo>
                        <a:cubicBezTo>
                          <a:pt x="163" y="0"/>
                          <a:pt x="163" y="0"/>
                          <a:pt x="163" y="0"/>
                        </a:cubicBezTo>
                        <a:cubicBezTo>
                          <a:pt x="163" y="0"/>
                          <a:pt x="342" y="60"/>
                          <a:pt x="344" y="71"/>
                        </a:cubicBezTo>
                        <a:cubicBezTo>
                          <a:pt x="345" y="82"/>
                          <a:pt x="364" y="190"/>
                          <a:pt x="357" y="198"/>
                        </a:cubicBezTo>
                        <a:cubicBezTo>
                          <a:pt x="349" y="205"/>
                          <a:pt x="177" y="278"/>
                          <a:pt x="177" y="27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9pPr>
                  </a:lstStyle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93" name="ïşlïḋê">
                    <a:extLst>
                      <a:ext uri="{FF2B5EF4-FFF2-40B4-BE49-F238E27FC236}">
                        <a16:creationId xmlns="" xmlns:a16="http://schemas.microsoft.com/office/drawing/2014/main" id="{75CE2DDF-53A5-49B2-BE12-F67F1177303C}"/>
                      </a:ext>
                    </a:extLst>
                  </p:cNvPr>
                  <p:cNvSpPr/>
                  <p:nvPr/>
                </p:nvSpPr>
                <p:spPr>
                  <a:xfrm>
                    <a:off x="9180011" y="3851977"/>
                    <a:ext cx="931532" cy="8840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0" h="451" extrusionOk="0">
                        <a:moveTo>
                          <a:pt x="480" y="205"/>
                        </a:moveTo>
                        <a:cubicBezTo>
                          <a:pt x="334" y="0"/>
                          <a:pt x="334" y="0"/>
                          <a:pt x="334" y="0"/>
                        </a:cubicBezTo>
                        <a:cubicBezTo>
                          <a:pt x="143" y="47"/>
                          <a:pt x="143" y="47"/>
                          <a:pt x="143" y="47"/>
                        </a:cubicBezTo>
                        <a:cubicBezTo>
                          <a:pt x="143" y="47"/>
                          <a:pt x="0" y="226"/>
                          <a:pt x="0" y="235"/>
                        </a:cubicBezTo>
                        <a:cubicBezTo>
                          <a:pt x="0" y="245"/>
                          <a:pt x="122" y="451"/>
                          <a:pt x="122" y="451"/>
                        </a:cubicBezTo>
                        <a:lnTo>
                          <a:pt x="480" y="20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9pPr>
                  </a:lstStyle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</p:grpSp>
            <p:grpSp>
              <p:nvGrpSpPr>
                <p:cNvPr id="84" name="íS1ïḋè">
                  <a:extLst>
                    <a:ext uri="{FF2B5EF4-FFF2-40B4-BE49-F238E27FC236}">
                      <a16:creationId xmlns="" xmlns:a16="http://schemas.microsoft.com/office/drawing/2014/main" id="{00CAEFC2-5A27-4C76-966F-22BD6F4FC20F}"/>
                    </a:ext>
                  </a:extLst>
                </p:cNvPr>
                <p:cNvGrpSpPr/>
                <p:nvPr/>
              </p:nvGrpSpPr>
              <p:grpSpPr>
                <a:xfrm>
                  <a:off x="5308790" y="3344216"/>
                  <a:ext cx="2370651" cy="1911365"/>
                  <a:chOff x="8469241" y="3379727"/>
                  <a:chExt cx="2370651" cy="1911365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85" name="íṥ1ïḋé">
                    <a:extLst>
                      <a:ext uri="{FF2B5EF4-FFF2-40B4-BE49-F238E27FC236}">
                        <a16:creationId xmlns="" xmlns:a16="http://schemas.microsoft.com/office/drawing/2014/main" id="{2682011B-C875-42A3-B4C9-9679548E3976}"/>
                      </a:ext>
                    </a:extLst>
                  </p:cNvPr>
                  <p:cNvSpPr/>
                  <p:nvPr/>
                </p:nvSpPr>
                <p:spPr>
                  <a:xfrm>
                    <a:off x="8469241" y="3379727"/>
                    <a:ext cx="2370651" cy="1817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22" h="927" extrusionOk="0">
                        <a:moveTo>
                          <a:pt x="1222" y="0"/>
                        </a:moveTo>
                        <a:cubicBezTo>
                          <a:pt x="1037" y="412"/>
                          <a:pt x="1037" y="412"/>
                          <a:pt x="1037" y="412"/>
                        </a:cubicBezTo>
                        <a:cubicBezTo>
                          <a:pt x="804" y="441"/>
                          <a:pt x="804" y="441"/>
                          <a:pt x="804" y="441"/>
                        </a:cubicBezTo>
                        <a:cubicBezTo>
                          <a:pt x="805" y="440"/>
                          <a:pt x="805" y="439"/>
                          <a:pt x="806" y="437"/>
                        </a:cubicBezTo>
                        <a:cubicBezTo>
                          <a:pt x="807" y="436"/>
                          <a:pt x="807" y="435"/>
                          <a:pt x="808" y="434"/>
                        </a:cubicBezTo>
                        <a:cubicBezTo>
                          <a:pt x="808" y="433"/>
                          <a:pt x="809" y="432"/>
                          <a:pt x="809" y="431"/>
                        </a:cubicBezTo>
                        <a:cubicBezTo>
                          <a:pt x="810" y="430"/>
                          <a:pt x="810" y="429"/>
                          <a:pt x="810" y="428"/>
                        </a:cubicBezTo>
                        <a:cubicBezTo>
                          <a:pt x="821" y="402"/>
                          <a:pt x="826" y="379"/>
                          <a:pt x="825" y="358"/>
                        </a:cubicBezTo>
                        <a:cubicBezTo>
                          <a:pt x="825" y="337"/>
                          <a:pt x="819" y="318"/>
                          <a:pt x="808" y="303"/>
                        </a:cubicBezTo>
                        <a:cubicBezTo>
                          <a:pt x="797" y="288"/>
                          <a:pt x="781" y="276"/>
                          <a:pt x="761" y="269"/>
                        </a:cubicBezTo>
                        <a:cubicBezTo>
                          <a:pt x="740" y="262"/>
                          <a:pt x="716" y="259"/>
                          <a:pt x="687" y="262"/>
                        </a:cubicBezTo>
                        <a:cubicBezTo>
                          <a:pt x="659" y="265"/>
                          <a:pt x="630" y="273"/>
                          <a:pt x="601" y="286"/>
                        </a:cubicBezTo>
                        <a:cubicBezTo>
                          <a:pt x="572" y="298"/>
                          <a:pt x="544" y="315"/>
                          <a:pt x="518" y="335"/>
                        </a:cubicBezTo>
                        <a:cubicBezTo>
                          <a:pt x="492" y="354"/>
                          <a:pt x="468" y="377"/>
                          <a:pt x="449" y="401"/>
                        </a:cubicBezTo>
                        <a:cubicBezTo>
                          <a:pt x="429" y="425"/>
                          <a:pt x="414" y="451"/>
                          <a:pt x="404" y="477"/>
                        </a:cubicBezTo>
                        <a:cubicBezTo>
                          <a:pt x="394" y="503"/>
                          <a:pt x="391" y="527"/>
                          <a:pt x="393" y="548"/>
                        </a:cubicBezTo>
                        <a:cubicBezTo>
                          <a:pt x="395" y="569"/>
                          <a:pt x="403" y="587"/>
                          <a:pt x="415" y="601"/>
                        </a:cubicBezTo>
                        <a:cubicBezTo>
                          <a:pt x="428" y="615"/>
                          <a:pt x="445" y="625"/>
                          <a:pt x="465" y="631"/>
                        </a:cubicBezTo>
                        <a:cubicBezTo>
                          <a:pt x="486" y="637"/>
                          <a:pt x="511" y="638"/>
                          <a:pt x="538" y="634"/>
                        </a:cubicBezTo>
                        <a:cubicBezTo>
                          <a:pt x="539" y="634"/>
                          <a:pt x="540" y="634"/>
                          <a:pt x="541" y="634"/>
                        </a:cubicBezTo>
                        <a:cubicBezTo>
                          <a:pt x="542" y="633"/>
                          <a:pt x="543" y="633"/>
                          <a:pt x="544" y="633"/>
                        </a:cubicBezTo>
                        <a:cubicBezTo>
                          <a:pt x="545" y="633"/>
                          <a:pt x="546" y="633"/>
                          <a:pt x="547" y="633"/>
                        </a:cubicBezTo>
                        <a:cubicBezTo>
                          <a:pt x="548" y="632"/>
                          <a:pt x="549" y="632"/>
                          <a:pt x="550" y="632"/>
                        </a:cubicBezTo>
                        <a:cubicBezTo>
                          <a:pt x="461" y="853"/>
                          <a:pt x="461" y="853"/>
                          <a:pt x="461" y="853"/>
                        </a:cubicBezTo>
                        <a:cubicBezTo>
                          <a:pt x="0" y="927"/>
                          <a:pt x="0" y="927"/>
                          <a:pt x="0" y="927"/>
                        </a:cubicBezTo>
                        <a:cubicBezTo>
                          <a:pt x="297" y="76"/>
                          <a:pt x="297" y="76"/>
                          <a:pt x="297" y="76"/>
                        </a:cubicBezTo>
                        <a:lnTo>
                          <a:pt x="122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40" tIns="45720" rIns="91440" bIns="45720" anchor="t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</a:defRPr>
                    </a:lvl9pPr>
                  </a:lstStyle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  <p:grpSp>
                <p:nvGrpSpPr>
                  <p:cNvPr id="86" name="î$ḻïḋè">
                    <a:extLst>
                      <a:ext uri="{FF2B5EF4-FFF2-40B4-BE49-F238E27FC236}">
                        <a16:creationId xmlns="" xmlns:a16="http://schemas.microsoft.com/office/drawing/2014/main" id="{3609249B-EEBF-4D11-89FB-6025811AF169}"/>
                      </a:ext>
                    </a:extLst>
                  </p:cNvPr>
                  <p:cNvGrpSpPr/>
                  <p:nvPr/>
                </p:nvGrpSpPr>
                <p:grpSpPr>
                  <a:xfrm>
                    <a:off x="9397314" y="4177579"/>
                    <a:ext cx="1185736" cy="1113513"/>
                    <a:chOff x="9397314" y="4177579"/>
                    <a:chExt cx="1185736" cy="1113513"/>
                  </a:xfrm>
                  <a:grpFill/>
                </p:grpSpPr>
                <p:sp>
                  <p:nvSpPr>
                    <p:cNvPr id="87" name="ïśḷíḑé">
                      <a:extLst>
                        <a:ext uri="{FF2B5EF4-FFF2-40B4-BE49-F238E27FC236}">
                          <a16:creationId xmlns="" xmlns:a16="http://schemas.microsoft.com/office/drawing/2014/main" id="{DA918750-EE66-480F-B8B0-2B2D107361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97314" y="4177579"/>
                      <a:ext cx="1185736" cy="111351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11" h="568" extrusionOk="0">
                          <a:moveTo>
                            <a:pt x="261" y="3"/>
                          </a:moveTo>
                          <a:cubicBezTo>
                            <a:pt x="236" y="5"/>
                            <a:pt x="210" y="13"/>
                            <a:pt x="185" y="24"/>
                          </a:cubicBezTo>
                          <a:cubicBezTo>
                            <a:pt x="160" y="35"/>
                            <a:pt x="135" y="50"/>
                            <a:pt x="112" y="67"/>
                          </a:cubicBezTo>
                          <a:cubicBezTo>
                            <a:pt x="89" y="84"/>
                            <a:pt x="68" y="104"/>
                            <a:pt x="51" y="125"/>
                          </a:cubicBezTo>
                          <a:cubicBezTo>
                            <a:pt x="34" y="147"/>
                            <a:pt x="21" y="169"/>
                            <a:pt x="12" y="192"/>
                          </a:cubicBezTo>
                          <a:cubicBezTo>
                            <a:pt x="3" y="215"/>
                            <a:pt x="0" y="236"/>
                            <a:pt x="2" y="255"/>
                          </a:cubicBezTo>
                          <a:cubicBezTo>
                            <a:pt x="4" y="273"/>
                            <a:pt x="10" y="289"/>
                            <a:pt x="21" y="301"/>
                          </a:cubicBezTo>
                          <a:cubicBezTo>
                            <a:pt x="32" y="314"/>
                            <a:pt x="47" y="323"/>
                            <a:pt x="65" y="328"/>
                          </a:cubicBezTo>
                          <a:cubicBezTo>
                            <a:pt x="84" y="333"/>
                            <a:pt x="105" y="334"/>
                            <a:pt x="130" y="331"/>
                          </a:cubicBezTo>
                          <a:cubicBezTo>
                            <a:pt x="131" y="331"/>
                            <a:pt x="132" y="331"/>
                            <a:pt x="133" y="331"/>
                          </a:cubicBezTo>
                          <a:cubicBezTo>
                            <a:pt x="134" y="330"/>
                            <a:pt x="135" y="330"/>
                            <a:pt x="136" y="330"/>
                          </a:cubicBezTo>
                          <a:cubicBezTo>
                            <a:pt x="137" y="330"/>
                            <a:pt x="138" y="330"/>
                            <a:pt x="139" y="330"/>
                          </a:cubicBezTo>
                          <a:cubicBezTo>
                            <a:pt x="140" y="329"/>
                            <a:pt x="141" y="329"/>
                            <a:pt x="142" y="329"/>
                          </a:cubicBezTo>
                          <a:cubicBezTo>
                            <a:pt x="144" y="329"/>
                            <a:pt x="146" y="328"/>
                            <a:pt x="148" y="328"/>
                          </a:cubicBezTo>
                          <a:cubicBezTo>
                            <a:pt x="150" y="327"/>
                            <a:pt x="152" y="327"/>
                            <a:pt x="154" y="326"/>
                          </a:cubicBezTo>
                          <a:cubicBezTo>
                            <a:pt x="156" y="326"/>
                            <a:pt x="158" y="325"/>
                            <a:pt x="160" y="325"/>
                          </a:cubicBezTo>
                          <a:cubicBezTo>
                            <a:pt x="162" y="324"/>
                            <a:pt x="164" y="324"/>
                            <a:pt x="166" y="323"/>
                          </a:cubicBezTo>
                          <a:cubicBezTo>
                            <a:pt x="158" y="344"/>
                            <a:pt x="158" y="344"/>
                            <a:pt x="158" y="344"/>
                          </a:cubicBezTo>
                          <a:cubicBezTo>
                            <a:pt x="67" y="568"/>
                            <a:pt x="67" y="568"/>
                            <a:pt x="67" y="568"/>
                          </a:cubicBezTo>
                          <a:cubicBezTo>
                            <a:pt x="452" y="506"/>
                            <a:pt x="452" y="506"/>
                            <a:pt x="452" y="506"/>
                          </a:cubicBezTo>
                          <a:cubicBezTo>
                            <a:pt x="611" y="151"/>
                            <a:pt x="611" y="151"/>
                            <a:pt x="611" y="151"/>
                          </a:cubicBezTo>
                          <a:cubicBezTo>
                            <a:pt x="375" y="180"/>
                            <a:pt x="375" y="180"/>
                            <a:pt x="375" y="180"/>
                          </a:cubicBezTo>
                          <a:cubicBezTo>
                            <a:pt x="352" y="183"/>
                            <a:pt x="352" y="183"/>
                            <a:pt x="352" y="183"/>
                          </a:cubicBezTo>
                          <a:cubicBezTo>
                            <a:pt x="353" y="182"/>
                            <a:pt x="354" y="180"/>
                            <a:pt x="355" y="178"/>
                          </a:cubicBezTo>
                          <a:cubicBezTo>
                            <a:pt x="356" y="176"/>
                            <a:pt x="358" y="174"/>
                            <a:pt x="359" y="173"/>
                          </a:cubicBezTo>
                          <a:cubicBezTo>
                            <a:pt x="360" y="171"/>
                            <a:pt x="361" y="169"/>
                            <a:pt x="362" y="167"/>
                          </a:cubicBezTo>
                          <a:cubicBezTo>
                            <a:pt x="363" y="165"/>
                            <a:pt x="364" y="163"/>
                            <a:pt x="364" y="162"/>
                          </a:cubicBezTo>
                          <a:cubicBezTo>
                            <a:pt x="365" y="160"/>
                            <a:pt x="366" y="159"/>
                            <a:pt x="366" y="158"/>
                          </a:cubicBezTo>
                          <a:cubicBezTo>
                            <a:pt x="367" y="157"/>
                            <a:pt x="367" y="156"/>
                            <a:pt x="368" y="155"/>
                          </a:cubicBezTo>
                          <a:cubicBezTo>
                            <a:pt x="368" y="154"/>
                            <a:pt x="369" y="153"/>
                            <a:pt x="369" y="152"/>
                          </a:cubicBezTo>
                          <a:cubicBezTo>
                            <a:pt x="369" y="151"/>
                            <a:pt x="370" y="150"/>
                            <a:pt x="370" y="149"/>
                          </a:cubicBezTo>
                          <a:cubicBezTo>
                            <a:pt x="380" y="126"/>
                            <a:pt x="384" y="105"/>
                            <a:pt x="383" y="87"/>
                          </a:cubicBezTo>
                          <a:cubicBezTo>
                            <a:pt x="383" y="68"/>
                            <a:pt x="377" y="52"/>
                            <a:pt x="368" y="39"/>
                          </a:cubicBezTo>
                          <a:cubicBezTo>
                            <a:pt x="358" y="25"/>
                            <a:pt x="344" y="15"/>
                            <a:pt x="326" y="9"/>
                          </a:cubicBezTo>
                          <a:cubicBezTo>
                            <a:pt x="308" y="2"/>
                            <a:pt x="286" y="0"/>
                            <a:pt x="261" y="3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40" tIns="45720" rIns="91440" bIns="45720" anchor="t" anchorCtr="0">
                      <a:normAutofit/>
                    </a:bodyPr>
                    <a:lstStyle/>
                    <a:p>
                      <a:pPr>
                        <a:buClr>
                          <a:srgbClr val="000000"/>
                        </a:buClr>
                        <a:buFont typeface="Arial"/>
                        <a:buNone/>
                      </a:pPr>
                      <a:endParaRPr>
                        <a:solidFill>
                          <a:schemeClr val="dk1"/>
                        </a:solidFill>
                      </a:endParaRPr>
                    </a:p>
                  </p:txBody>
                </p:sp>
                <p:sp>
                  <p:nvSpPr>
                    <p:cNvPr id="88" name="iṡ1ïḋé">
                      <a:extLst>
                        <a:ext uri="{FF2B5EF4-FFF2-40B4-BE49-F238E27FC236}">
                          <a16:creationId xmlns="" xmlns:a16="http://schemas.microsoft.com/office/drawing/2014/main" id="{B54C4E6B-F645-43DD-B1D4-3242A26304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12893" y="4196635"/>
                      <a:ext cx="1144735" cy="107291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0" h="547" extrusionOk="0">
                          <a:moveTo>
                            <a:pt x="172" y="301"/>
                          </a:moveTo>
                          <a:cubicBezTo>
                            <a:pt x="156" y="305"/>
                            <a:pt x="156" y="305"/>
                            <a:pt x="156" y="305"/>
                          </a:cubicBezTo>
                          <a:cubicBezTo>
                            <a:pt x="154" y="306"/>
                            <a:pt x="152" y="306"/>
                            <a:pt x="150" y="307"/>
                          </a:cubicBezTo>
                          <a:cubicBezTo>
                            <a:pt x="148" y="307"/>
                            <a:pt x="146" y="308"/>
                            <a:pt x="144" y="308"/>
                          </a:cubicBezTo>
                          <a:cubicBezTo>
                            <a:pt x="138" y="310"/>
                            <a:pt x="138" y="310"/>
                            <a:pt x="138" y="310"/>
                          </a:cubicBezTo>
                          <a:cubicBezTo>
                            <a:pt x="136" y="310"/>
                            <a:pt x="134" y="311"/>
                            <a:pt x="132" y="311"/>
                          </a:cubicBezTo>
                          <a:cubicBezTo>
                            <a:pt x="132" y="311"/>
                            <a:pt x="124" y="312"/>
                            <a:pt x="123" y="313"/>
                          </a:cubicBezTo>
                          <a:cubicBezTo>
                            <a:pt x="121" y="313"/>
                            <a:pt x="121" y="313"/>
                            <a:pt x="121" y="313"/>
                          </a:cubicBezTo>
                          <a:cubicBezTo>
                            <a:pt x="112" y="314"/>
                            <a:pt x="103" y="315"/>
                            <a:pt x="95" y="315"/>
                          </a:cubicBezTo>
                          <a:cubicBezTo>
                            <a:pt x="82" y="315"/>
                            <a:pt x="70" y="313"/>
                            <a:pt x="60" y="310"/>
                          </a:cubicBezTo>
                          <a:cubicBezTo>
                            <a:pt x="43" y="305"/>
                            <a:pt x="29" y="297"/>
                            <a:pt x="19" y="286"/>
                          </a:cubicBezTo>
                          <a:cubicBezTo>
                            <a:pt x="9" y="275"/>
                            <a:pt x="4" y="260"/>
                            <a:pt x="2" y="244"/>
                          </a:cubicBezTo>
                          <a:cubicBezTo>
                            <a:pt x="0" y="226"/>
                            <a:pt x="3" y="206"/>
                            <a:pt x="11" y="185"/>
                          </a:cubicBezTo>
                          <a:cubicBezTo>
                            <a:pt x="20" y="163"/>
                            <a:pt x="33" y="142"/>
                            <a:pt x="50" y="120"/>
                          </a:cubicBezTo>
                          <a:cubicBezTo>
                            <a:pt x="66" y="100"/>
                            <a:pt x="86" y="80"/>
                            <a:pt x="109" y="63"/>
                          </a:cubicBezTo>
                          <a:cubicBezTo>
                            <a:pt x="131" y="46"/>
                            <a:pt x="155" y="32"/>
                            <a:pt x="180" y="21"/>
                          </a:cubicBezTo>
                          <a:cubicBezTo>
                            <a:pt x="206" y="10"/>
                            <a:pt x="231" y="3"/>
                            <a:pt x="254" y="1"/>
                          </a:cubicBezTo>
                          <a:cubicBezTo>
                            <a:pt x="261" y="0"/>
                            <a:pt x="267" y="0"/>
                            <a:pt x="273" y="0"/>
                          </a:cubicBezTo>
                          <a:cubicBezTo>
                            <a:pt x="289" y="0"/>
                            <a:pt x="303" y="2"/>
                            <a:pt x="315" y="6"/>
                          </a:cubicBezTo>
                          <a:cubicBezTo>
                            <a:pt x="331" y="12"/>
                            <a:pt x="344" y="21"/>
                            <a:pt x="353" y="33"/>
                          </a:cubicBezTo>
                          <a:cubicBezTo>
                            <a:pt x="362" y="45"/>
                            <a:pt x="367" y="60"/>
                            <a:pt x="367" y="77"/>
                          </a:cubicBezTo>
                          <a:cubicBezTo>
                            <a:pt x="368" y="95"/>
                            <a:pt x="364" y="115"/>
                            <a:pt x="355" y="135"/>
                          </a:cubicBezTo>
                          <a:cubicBezTo>
                            <a:pt x="355" y="136"/>
                            <a:pt x="354" y="139"/>
                            <a:pt x="354" y="139"/>
                          </a:cubicBezTo>
                          <a:cubicBezTo>
                            <a:pt x="351" y="145"/>
                            <a:pt x="351" y="145"/>
                            <a:pt x="351" y="145"/>
                          </a:cubicBezTo>
                          <a:cubicBezTo>
                            <a:pt x="349" y="148"/>
                            <a:pt x="349" y="148"/>
                            <a:pt x="349" y="148"/>
                          </a:cubicBezTo>
                          <a:cubicBezTo>
                            <a:pt x="346" y="153"/>
                            <a:pt x="346" y="153"/>
                            <a:pt x="346" y="153"/>
                          </a:cubicBezTo>
                          <a:cubicBezTo>
                            <a:pt x="346" y="155"/>
                            <a:pt x="345" y="157"/>
                            <a:pt x="344" y="158"/>
                          </a:cubicBezTo>
                          <a:cubicBezTo>
                            <a:pt x="343" y="160"/>
                            <a:pt x="342" y="161"/>
                            <a:pt x="341" y="162"/>
                          </a:cubicBezTo>
                          <a:cubicBezTo>
                            <a:pt x="340" y="164"/>
                            <a:pt x="340" y="164"/>
                            <a:pt x="340" y="164"/>
                          </a:cubicBezTo>
                          <a:cubicBezTo>
                            <a:pt x="339" y="165"/>
                            <a:pt x="338" y="167"/>
                            <a:pt x="337" y="169"/>
                          </a:cubicBezTo>
                          <a:cubicBezTo>
                            <a:pt x="328" y="184"/>
                            <a:pt x="328" y="184"/>
                            <a:pt x="328" y="184"/>
                          </a:cubicBezTo>
                          <a:cubicBezTo>
                            <a:pt x="590" y="151"/>
                            <a:pt x="590" y="151"/>
                            <a:pt x="590" y="151"/>
                          </a:cubicBezTo>
                          <a:cubicBezTo>
                            <a:pt x="438" y="489"/>
                            <a:pt x="438" y="489"/>
                            <a:pt x="438" y="489"/>
                          </a:cubicBezTo>
                          <a:cubicBezTo>
                            <a:pt x="72" y="547"/>
                            <a:pt x="72" y="547"/>
                            <a:pt x="72" y="547"/>
                          </a:cubicBezTo>
                          <a:lnTo>
                            <a:pt x="172" y="30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40" tIns="45720" rIns="91440" bIns="45720" anchor="t" anchorCtr="0">
                      <a:normAutofit/>
                    </a:bodyPr>
                    <a:lstStyle/>
                    <a:p>
                      <a:pPr>
                        <a:buClr>
                          <a:srgbClr val="000000"/>
                        </a:buClr>
                        <a:buFont typeface="Arial"/>
                        <a:buNone/>
                      </a:pPr>
                      <a:endParaRPr>
                        <a:solidFill>
                          <a:schemeClr val="dk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82" name="îŝḻîḋè">
                <a:extLst>
                  <a:ext uri="{FF2B5EF4-FFF2-40B4-BE49-F238E27FC236}">
                    <a16:creationId xmlns="" xmlns:a16="http://schemas.microsoft.com/office/drawing/2014/main" id="{58BC13CB-9ADA-4487-91A5-740A2A7EB292}"/>
                  </a:ext>
                </a:extLst>
              </p:cNvPr>
              <p:cNvSpPr/>
              <p:nvPr/>
            </p:nvSpPr>
            <p:spPr>
              <a:xfrm>
                <a:off x="4952905" y="2209162"/>
                <a:ext cx="2726536" cy="2952798"/>
              </a:xfrm>
              <a:custGeom>
                <a:avLst/>
                <a:gdLst/>
                <a:ahLst/>
                <a:cxnLst/>
                <a:rect l="l" t="t" r="r" b="b"/>
                <a:pathLst>
                  <a:path w="3325" h="3564" extrusionOk="0">
                    <a:moveTo>
                      <a:pt x="3318" y="1363"/>
                    </a:moveTo>
                    <a:lnTo>
                      <a:pt x="1141" y="1541"/>
                    </a:lnTo>
                    <a:lnTo>
                      <a:pt x="15" y="0"/>
                    </a:lnTo>
                    <a:lnTo>
                      <a:pt x="3" y="0"/>
                    </a:lnTo>
                    <a:lnTo>
                      <a:pt x="0" y="12"/>
                    </a:lnTo>
                    <a:lnTo>
                      <a:pt x="1127" y="1550"/>
                    </a:lnTo>
                    <a:lnTo>
                      <a:pt x="426" y="3555"/>
                    </a:lnTo>
                    <a:lnTo>
                      <a:pt x="434" y="3564"/>
                    </a:lnTo>
                    <a:lnTo>
                      <a:pt x="443" y="3564"/>
                    </a:lnTo>
                    <a:lnTo>
                      <a:pt x="1143" y="1557"/>
                    </a:lnTo>
                    <a:lnTo>
                      <a:pt x="3321" y="1380"/>
                    </a:lnTo>
                    <a:lnTo>
                      <a:pt x="3325" y="1370"/>
                    </a:lnTo>
                    <a:lnTo>
                      <a:pt x="3318" y="1363"/>
                    </a:lnTo>
                    <a:close/>
                  </a:path>
                </a:pathLst>
              </a:custGeom>
              <a:solidFill>
                <a:schemeClr val="bg1">
                  <a:lumMod val="50000"/>
                  <a:alpha val="20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</p:grpSp>
        <p:grpSp>
          <p:nvGrpSpPr>
            <p:cNvPr id="70" name="ïSḻíḋe">
              <a:extLst>
                <a:ext uri="{FF2B5EF4-FFF2-40B4-BE49-F238E27FC236}">
                  <a16:creationId xmlns="" xmlns:a16="http://schemas.microsoft.com/office/drawing/2014/main" id="{22ACA8F3-D1B8-4E57-B903-8B0CD12F29BC}"/>
                </a:ext>
              </a:extLst>
            </p:cNvPr>
            <p:cNvGrpSpPr/>
            <p:nvPr/>
          </p:nvGrpSpPr>
          <p:grpSpPr>
            <a:xfrm>
              <a:off x="7253049" y="1621468"/>
              <a:ext cx="3859213" cy="1299927"/>
              <a:chOff x="7591520" y="2467254"/>
              <a:chExt cx="4180723" cy="1299927"/>
            </a:xfrm>
          </p:grpSpPr>
          <p:sp>
            <p:nvSpPr>
              <p:cNvPr id="77" name="ïś1íḓe">
                <a:extLst>
                  <a:ext uri="{FF2B5EF4-FFF2-40B4-BE49-F238E27FC236}">
                    <a16:creationId xmlns="" xmlns:a16="http://schemas.microsoft.com/office/drawing/2014/main" id="{8316902B-9F15-4AE4-BBCF-5E1CB0686F18}"/>
                  </a:ext>
                </a:extLst>
              </p:cNvPr>
              <p:cNvSpPr/>
              <p:nvPr/>
            </p:nvSpPr>
            <p:spPr bwMode="auto">
              <a:xfrm>
                <a:off x="7591520" y="2880134"/>
                <a:ext cx="4180723" cy="887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</a:t>
                </a:r>
                <a:r>
                  <a:rPr lang="en-US" altLang="zh-CN" sz="1100" dirty="0" err="1"/>
                  <a:t>change.Adjust</a:t>
                </a:r>
                <a:r>
                  <a:rPr lang="en-US" altLang="zh-CN" sz="1100" dirty="0"/>
                  <a:t> the spacing to adapt to Chinese typesetting, use the reference line in PPT……</a:t>
                </a:r>
              </a:p>
            </p:txBody>
          </p:sp>
          <p:sp>
            <p:nvSpPr>
              <p:cNvPr id="78" name="îşļiḋe">
                <a:extLst>
                  <a:ext uri="{FF2B5EF4-FFF2-40B4-BE49-F238E27FC236}">
                    <a16:creationId xmlns="" xmlns:a16="http://schemas.microsoft.com/office/drawing/2014/main" id="{FCBCE448-A746-45FC-ABE2-27B64D489326}"/>
                  </a:ext>
                </a:extLst>
              </p:cNvPr>
              <p:cNvSpPr txBox="1"/>
              <p:nvPr/>
            </p:nvSpPr>
            <p:spPr bwMode="auto">
              <a:xfrm>
                <a:off x="7591520" y="2467254"/>
                <a:ext cx="418072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71" name="ïṩḻíḍe">
              <a:extLst>
                <a:ext uri="{FF2B5EF4-FFF2-40B4-BE49-F238E27FC236}">
                  <a16:creationId xmlns="" xmlns:a16="http://schemas.microsoft.com/office/drawing/2014/main" id="{6828DD9A-0A5C-4AAD-9531-696C28C70767}"/>
                </a:ext>
              </a:extLst>
            </p:cNvPr>
            <p:cNvGrpSpPr/>
            <p:nvPr/>
          </p:nvGrpSpPr>
          <p:grpSpPr>
            <a:xfrm>
              <a:off x="7659688" y="4726985"/>
              <a:ext cx="3859213" cy="1299927"/>
              <a:chOff x="7591520" y="2467254"/>
              <a:chExt cx="4180723" cy="1299927"/>
            </a:xfrm>
          </p:grpSpPr>
          <p:sp>
            <p:nvSpPr>
              <p:cNvPr id="75" name="îŝ1îḍê">
                <a:extLst>
                  <a:ext uri="{FF2B5EF4-FFF2-40B4-BE49-F238E27FC236}">
                    <a16:creationId xmlns="" xmlns:a16="http://schemas.microsoft.com/office/drawing/2014/main" id="{8316902B-9F15-4AE4-BBCF-5E1CB0686F18}"/>
                  </a:ext>
                </a:extLst>
              </p:cNvPr>
              <p:cNvSpPr/>
              <p:nvPr/>
            </p:nvSpPr>
            <p:spPr bwMode="auto">
              <a:xfrm>
                <a:off x="7591520" y="2880134"/>
                <a:ext cx="4180723" cy="887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</a:t>
                </a:r>
                <a:r>
                  <a:rPr lang="en-US" altLang="zh-CN" sz="1100" dirty="0" err="1"/>
                  <a:t>change.Adjust</a:t>
                </a:r>
                <a:r>
                  <a:rPr lang="en-US" altLang="zh-CN" sz="1100" dirty="0"/>
                  <a:t> the spacing to adapt to Chinese typesetting, use the reference line in PPT……</a:t>
                </a:r>
              </a:p>
            </p:txBody>
          </p:sp>
          <p:sp>
            <p:nvSpPr>
              <p:cNvPr id="76" name="iṧ1íḓé">
                <a:extLst>
                  <a:ext uri="{FF2B5EF4-FFF2-40B4-BE49-F238E27FC236}">
                    <a16:creationId xmlns="" xmlns:a16="http://schemas.microsoft.com/office/drawing/2014/main" id="{FCBCE448-A746-45FC-ABE2-27B64D489326}"/>
                  </a:ext>
                </a:extLst>
              </p:cNvPr>
              <p:cNvSpPr txBox="1"/>
              <p:nvPr/>
            </p:nvSpPr>
            <p:spPr bwMode="auto">
              <a:xfrm>
                <a:off x="7591520" y="2467254"/>
                <a:ext cx="418072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72" name="íşlïďê">
              <a:extLst>
                <a:ext uri="{FF2B5EF4-FFF2-40B4-BE49-F238E27FC236}">
                  <a16:creationId xmlns="" xmlns:a16="http://schemas.microsoft.com/office/drawing/2014/main" id="{00CDD728-BE7B-428A-835F-BABCC8672B46}"/>
                </a:ext>
              </a:extLst>
            </p:cNvPr>
            <p:cNvGrpSpPr/>
            <p:nvPr/>
          </p:nvGrpSpPr>
          <p:grpSpPr>
            <a:xfrm>
              <a:off x="669925" y="3416416"/>
              <a:ext cx="3859213" cy="1299927"/>
              <a:chOff x="7591520" y="2467254"/>
              <a:chExt cx="4180723" cy="1299927"/>
            </a:xfrm>
          </p:grpSpPr>
          <p:sp>
            <p:nvSpPr>
              <p:cNvPr id="73" name="îsḷíḋé">
                <a:extLst>
                  <a:ext uri="{FF2B5EF4-FFF2-40B4-BE49-F238E27FC236}">
                    <a16:creationId xmlns="" xmlns:a16="http://schemas.microsoft.com/office/drawing/2014/main" id="{8316902B-9F15-4AE4-BBCF-5E1CB0686F18}"/>
                  </a:ext>
                </a:extLst>
              </p:cNvPr>
              <p:cNvSpPr/>
              <p:nvPr/>
            </p:nvSpPr>
            <p:spPr bwMode="auto">
              <a:xfrm>
                <a:off x="7591520" y="2880134"/>
                <a:ext cx="4180723" cy="887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</a:t>
                </a:r>
                <a:r>
                  <a:rPr lang="en-US" altLang="zh-CN" sz="1100" dirty="0" err="1"/>
                  <a:t>change.Adjust</a:t>
                </a:r>
                <a:r>
                  <a:rPr lang="en-US" altLang="zh-CN" sz="1100" dirty="0"/>
                  <a:t> the spacing to adapt to Chinese typesetting, use the reference line in PPT……</a:t>
                </a:r>
              </a:p>
            </p:txBody>
          </p:sp>
          <p:sp>
            <p:nvSpPr>
              <p:cNvPr id="74" name="ïṣlîďe">
                <a:extLst>
                  <a:ext uri="{FF2B5EF4-FFF2-40B4-BE49-F238E27FC236}">
                    <a16:creationId xmlns="" xmlns:a16="http://schemas.microsoft.com/office/drawing/2014/main" id="{FCBCE448-A746-45FC-ABE2-27B64D489326}"/>
                  </a:ext>
                </a:extLst>
              </p:cNvPr>
              <p:cNvSpPr txBox="1"/>
              <p:nvPr/>
            </p:nvSpPr>
            <p:spPr bwMode="auto">
              <a:xfrm>
                <a:off x="7591520" y="2467254"/>
                <a:ext cx="418072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47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34" name="2436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61962"/>
            <a:ext cx="10845800" cy="4684838"/>
            <a:chOff x="673100" y="1461962"/>
            <a:chExt cx="10845800" cy="4684838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6095999" y="4218703"/>
              <a:ext cx="0" cy="729373"/>
            </a:xfrm>
            <a:prstGeom prst="line">
              <a:avLst/>
            </a:prstGeom>
            <a:ln w="63500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ïšḻiḋe"/>
            <p:cNvSpPr/>
            <p:nvPr/>
          </p:nvSpPr>
          <p:spPr>
            <a:xfrm rot="10800000" flipV="1">
              <a:off x="3667254" y="5198791"/>
              <a:ext cx="824356" cy="824356"/>
            </a:xfrm>
            <a:prstGeom prst="ellipse">
              <a:avLst/>
            </a:prstGeom>
            <a:solidFill>
              <a:schemeClr val="accent1"/>
            </a:solidFill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400" b="1" i="1"/>
                <a:t>Text</a:t>
              </a:r>
              <a:endParaRPr lang="id-ID" sz="1400"/>
            </a:p>
          </p:txBody>
        </p:sp>
        <p:cxnSp>
          <p:nvCxnSpPr>
            <p:cNvPr id="37" name="直接箭头连接符 36"/>
            <p:cNvCxnSpPr/>
            <p:nvPr/>
          </p:nvCxnSpPr>
          <p:spPr>
            <a:xfrm flipH="1">
              <a:off x="3028359" y="5610969"/>
              <a:ext cx="638895" cy="0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箭头连接符 66"/>
            <p:cNvCxnSpPr/>
            <p:nvPr/>
          </p:nvCxnSpPr>
          <p:spPr>
            <a:xfrm flipH="1" flipV="1">
              <a:off x="3434784" y="4966322"/>
              <a:ext cx="353194" cy="35319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/>
            <p:cNvCxnSpPr/>
            <p:nvPr/>
          </p:nvCxnSpPr>
          <p:spPr>
            <a:xfrm flipV="1">
              <a:off x="4079432" y="4569808"/>
              <a:ext cx="0" cy="62898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iṣļíde"/>
            <p:cNvSpPr/>
            <p:nvPr/>
          </p:nvSpPr>
          <p:spPr>
            <a:xfrm rot="10800000" flipH="1" flipV="1">
              <a:off x="7700391" y="5198791"/>
              <a:ext cx="824356" cy="824356"/>
            </a:xfrm>
            <a:prstGeom prst="ellipse">
              <a:avLst/>
            </a:prstGeom>
            <a:solidFill>
              <a:schemeClr val="accent1"/>
            </a:solidFill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400" b="1" i="1"/>
                <a:t>Text</a:t>
              </a:r>
              <a:endParaRPr lang="id-ID" sz="1400"/>
            </a:p>
          </p:txBody>
        </p:sp>
        <p:cxnSp>
          <p:nvCxnSpPr>
            <p:cNvPr id="70" name="直接箭头连接符 69"/>
            <p:cNvCxnSpPr/>
            <p:nvPr/>
          </p:nvCxnSpPr>
          <p:spPr>
            <a:xfrm>
              <a:off x="8524747" y="5610969"/>
              <a:ext cx="638896" cy="0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/>
            <p:nvPr/>
          </p:nvCxnSpPr>
          <p:spPr>
            <a:xfrm flipV="1">
              <a:off x="8404023" y="4966322"/>
              <a:ext cx="353195" cy="35319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箭头连接符 71"/>
            <p:cNvCxnSpPr/>
            <p:nvPr/>
          </p:nvCxnSpPr>
          <p:spPr>
            <a:xfrm flipV="1">
              <a:off x="8112569" y="4569808"/>
              <a:ext cx="0" cy="62898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箭头连接符 72"/>
            <p:cNvCxnSpPr/>
            <p:nvPr/>
          </p:nvCxnSpPr>
          <p:spPr>
            <a:xfrm flipH="1" flipV="1">
              <a:off x="6095999" y="2425590"/>
              <a:ext cx="2" cy="2649547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箭头连接符 73"/>
            <p:cNvCxnSpPr/>
            <p:nvPr/>
          </p:nvCxnSpPr>
          <p:spPr>
            <a:xfrm flipV="1">
              <a:off x="6387455" y="2915611"/>
              <a:ext cx="750980" cy="483520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箭头连接符 74"/>
            <p:cNvCxnSpPr/>
            <p:nvPr/>
          </p:nvCxnSpPr>
          <p:spPr>
            <a:xfrm flipH="1" flipV="1">
              <a:off x="5053565" y="2915610"/>
              <a:ext cx="750982" cy="48352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4491610" y="5610969"/>
              <a:ext cx="320878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îşḻîḋê"/>
            <p:cNvSpPr/>
            <p:nvPr/>
          </p:nvSpPr>
          <p:spPr>
            <a:xfrm rot="10800000" flipV="1">
              <a:off x="5560169" y="5075137"/>
              <a:ext cx="1071664" cy="1071663"/>
            </a:xfrm>
            <a:prstGeom prst="ellipse">
              <a:avLst/>
            </a:prstGeom>
            <a:solidFill>
              <a:schemeClr val="accent1"/>
            </a:solidFill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2000" b="1" i="1"/>
                <a:t>Text</a:t>
              </a:r>
              <a:endParaRPr lang="id-ID" sz="2000"/>
            </a:p>
          </p:txBody>
        </p:sp>
        <p:sp>
          <p:nvSpPr>
            <p:cNvPr id="78" name="ïṣ1ïďê"/>
            <p:cNvSpPr/>
            <p:nvPr/>
          </p:nvSpPr>
          <p:spPr>
            <a:xfrm rot="10800000" flipV="1">
              <a:off x="5683823" y="3278407"/>
              <a:ext cx="824356" cy="824356"/>
            </a:xfrm>
            <a:prstGeom prst="ellipse">
              <a:avLst/>
            </a:prstGeom>
            <a:solidFill>
              <a:schemeClr val="accent1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400" b="1" i="1"/>
                <a:t>Text</a:t>
              </a:r>
              <a:endParaRPr lang="id-ID" sz="1400"/>
            </a:p>
          </p:txBody>
        </p:sp>
        <p:grpSp>
          <p:nvGrpSpPr>
            <p:cNvPr id="79" name="í$ľiďê"/>
            <p:cNvGrpSpPr/>
            <p:nvPr/>
          </p:nvGrpSpPr>
          <p:grpSpPr>
            <a:xfrm>
              <a:off x="3789214" y="3989374"/>
              <a:ext cx="580435" cy="580434"/>
              <a:chOff x="3789214" y="3989374"/>
              <a:chExt cx="580435" cy="580434"/>
            </a:xfrm>
          </p:grpSpPr>
          <p:sp>
            <p:nvSpPr>
              <p:cNvPr id="113" name="íṣľidé"/>
              <p:cNvSpPr/>
              <p:nvPr/>
            </p:nvSpPr>
            <p:spPr>
              <a:xfrm rot="10800000" flipH="1" flipV="1">
                <a:off x="3789214" y="3989374"/>
                <a:ext cx="580435" cy="5804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14" name="iṩ1íḑè"/>
              <p:cNvSpPr/>
              <p:nvPr/>
            </p:nvSpPr>
            <p:spPr>
              <a:xfrm rot="10800000" flipH="1" flipV="1">
                <a:off x="3909423" y="4109841"/>
                <a:ext cx="340018" cy="339500"/>
              </a:xfrm>
              <a:custGeom>
                <a:avLst/>
                <a:gdLst>
                  <a:gd name="connsiteX0" fmla="*/ 146058 w 607639"/>
                  <a:gd name="connsiteY0" fmla="*/ 370925 h 606713"/>
                  <a:gd name="connsiteX1" fmla="*/ 176497 w 607639"/>
                  <a:gd name="connsiteY1" fmla="*/ 389678 h 606713"/>
                  <a:gd name="connsiteX2" fmla="*/ 157717 w 607639"/>
                  <a:gd name="connsiteY2" fmla="*/ 420074 h 606713"/>
                  <a:gd name="connsiteX3" fmla="*/ 50644 w 607639"/>
                  <a:gd name="connsiteY3" fmla="*/ 480332 h 606713"/>
                  <a:gd name="connsiteX4" fmla="*/ 303775 w 607639"/>
                  <a:gd name="connsiteY4" fmla="*/ 556143 h 606713"/>
                  <a:gd name="connsiteX5" fmla="*/ 556995 w 607639"/>
                  <a:gd name="connsiteY5" fmla="*/ 480332 h 606713"/>
                  <a:gd name="connsiteX6" fmla="*/ 449833 w 607639"/>
                  <a:gd name="connsiteY6" fmla="*/ 420074 h 606713"/>
                  <a:gd name="connsiteX7" fmla="*/ 431053 w 607639"/>
                  <a:gd name="connsiteY7" fmla="*/ 389678 h 606713"/>
                  <a:gd name="connsiteX8" fmla="*/ 461492 w 607639"/>
                  <a:gd name="connsiteY8" fmla="*/ 370925 h 606713"/>
                  <a:gd name="connsiteX9" fmla="*/ 607639 w 607639"/>
                  <a:gd name="connsiteY9" fmla="*/ 480332 h 606713"/>
                  <a:gd name="connsiteX10" fmla="*/ 303775 w 607639"/>
                  <a:gd name="connsiteY10" fmla="*/ 606713 h 606713"/>
                  <a:gd name="connsiteX11" fmla="*/ 0 w 607639"/>
                  <a:gd name="connsiteY11" fmla="*/ 480332 h 606713"/>
                  <a:gd name="connsiteX12" fmla="*/ 146058 w 607639"/>
                  <a:gd name="connsiteY12" fmla="*/ 370925 h 606713"/>
                  <a:gd name="connsiteX13" fmla="*/ 303820 w 607639"/>
                  <a:gd name="connsiteY13" fmla="*/ 151707 h 606713"/>
                  <a:gd name="connsiteX14" fmla="*/ 329118 w 607639"/>
                  <a:gd name="connsiteY14" fmla="*/ 176970 h 606713"/>
                  <a:gd name="connsiteX15" fmla="*/ 303820 w 607639"/>
                  <a:gd name="connsiteY15" fmla="*/ 202233 h 606713"/>
                  <a:gd name="connsiteX16" fmla="*/ 278522 w 607639"/>
                  <a:gd name="connsiteY16" fmla="*/ 176970 h 606713"/>
                  <a:gd name="connsiteX17" fmla="*/ 303820 w 607639"/>
                  <a:gd name="connsiteY17" fmla="*/ 151707 h 606713"/>
                  <a:gd name="connsiteX18" fmla="*/ 303849 w 607639"/>
                  <a:gd name="connsiteY18" fmla="*/ 101116 h 606713"/>
                  <a:gd name="connsiteX19" fmla="*/ 227845 w 607639"/>
                  <a:gd name="connsiteY19" fmla="*/ 176928 h 606713"/>
                  <a:gd name="connsiteX20" fmla="*/ 303849 w 607639"/>
                  <a:gd name="connsiteY20" fmla="*/ 252828 h 606713"/>
                  <a:gd name="connsiteX21" fmla="*/ 379765 w 607639"/>
                  <a:gd name="connsiteY21" fmla="*/ 176928 h 606713"/>
                  <a:gd name="connsiteX22" fmla="*/ 303849 w 607639"/>
                  <a:gd name="connsiteY22" fmla="*/ 101116 h 606713"/>
                  <a:gd name="connsiteX23" fmla="*/ 320773 w 607639"/>
                  <a:gd name="connsiteY23" fmla="*/ 813 h 606713"/>
                  <a:gd name="connsiteX24" fmla="*/ 421772 w 607639"/>
                  <a:gd name="connsiteY24" fmla="*/ 44857 h 606713"/>
                  <a:gd name="connsiteX25" fmla="*/ 481045 w 607639"/>
                  <a:gd name="connsiteY25" fmla="*/ 176928 h 606713"/>
                  <a:gd name="connsiteX26" fmla="*/ 453723 w 607639"/>
                  <a:gd name="connsiteY26" fmla="*/ 271226 h 606713"/>
                  <a:gd name="connsiteX27" fmla="*/ 439305 w 607639"/>
                  <a:gd name="connsiteY27" fmla="*/ 293889 h 606713"/>
                  <a:gd name="connsiteX28" fmla="*/ 348260 w 607639"/>
                  <a:gd name="connsiteY28" fmla="*/ 448001 h 606713"/>
                  <a:gd name="connsiteX29" fmla="*/ 326455 w 607639"/>
                  <a:gd name="connsiteY29" fmla="*/ 491639 h 606713"/>
                  <a:gd name="connsiteX30" fmla="*/ 303849 w 607639"/>
                  <a:gd name="connsiteY30" fmla="*/ 505593 h 606713"/>
                  <a:gd name="connsiteX31" fmla="*/ 281155 w 607639"/>
                  <a:gd name="connsiteY31" fmla="*/ 491639 h 606713"/>
                  <a:gd name="connsiteX32" fmla="*/ 270831 w 607639"/>
                  <a:gd name="connsiteY32" fmla="*/ 471020 h 606713"/>
                  <a:gd name="connsiteX33" fmla="*/ 161007 w 607639"/>
                  <a:gd name="connsiteY33" fmla="*/ 281624 h 606713"/>
                  <a:gd name="connsiteX34" fmla="*/ 128345 w 607639"/>
                  <a:gd name="connsiteY34" fmla="*/ 151776 h 606713"/>
                  <a:gd name="connsiteX35" fmla="*/ 283113 w 607639"/>
                  <a:gd name="connsiteY35" fmla="*/ 1219 h 606713"/>
                  <a:gd name="connsiteX36" fmla="*/ 320773 w 607639"/>
                  <a:gd name="connsiteY36" fmla="*/ 813 h 60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606713">
                    <a:moveTo>
                      <a:pt x="146058" y="370925"/>
                    </a:moveTo>
                    <a:cubicBezTo>
                      <a:pt x="159675" y="367637"/>
                      <a:pt x="173293" y="376080"/>
                      <a:pt x="176497" y="389678"/>
                    </a:cubicBezTo>
                    <a:cubicBezTo>
                      <a:pt x="179791" y="403276"/>
                      <a:pt x="171335" y="416874"/>
                      <a:pt x="157717" y="420074"/>
                    </a:cubicBezTo>
                    <a:cubicBezTo>
                      <a:pt x="79215" y="438738"/>
                      <a:pt x="50644" y="466289"/>
                      <a:pt x="50644" y="480332"/>
                    </a:cubicBezTo>
                    <a:cubicBezTo>
                      <a:pt x="50644" y="510460"/>
                      <a:pt x="151665" y="556143"/>
                      <a:pt x="303775" y="556143"/>
                    </a:cubicBezTo>
                    <a:cubicBezTo>
                      <a:pt x="455974" y="556143"/>
                      <a:pt x="556995" y="510460"/>
                      <a:pt x="556995" y="480332"/>
                    </a:cubicBezTo>
                    <a:cubicBezTo>
                      <a:pt x="556995" y="466289"/>
                      <a:pt x="528513" y="438738"/>
                      <a:pt x="449833" y="420074"/>
                    </a:cubicBezTo>
                    <a:cubicBezTo>
                      <a:pt x="436215" y="416874"/>
                      <a:pt x="427848" y="403276"/>
                      <a:pt x="431053" y="389678"/>
                    </a:cubicBezTo>
                    <a:cubicBezTo>
                      <a:pt x="434257" y="376080"/>
                      <a:pt x="447964" y="367637"/>
                      <a:pt x="461492" y="370925"/>
                    </a:cubicBezTo>
                    <a:cubicBezTo>
                      <a:pt x="555749" y="393233"/>
                      <a:pt x="607639" y="432072"/>
                      <a:pt x="607639" y="480332"/>
                    </a:cubicBezTo>
                    <a:cubicBezTo>
                      <a:pt x="607639" y="563253"/>
                      <a:pt x="454817" y="606713"/>
                      <a:pt x="303775" y="606713"/>
                    </a:cubicBezTo>
                    <a:cubicBezTo>
                      <a:pt x="152911" y="606713"/>
                      <a:pt x="0" y="563253"/>
                      <a:pt x="0" y="480332"/>
                    </a:cubicBezTo>
                    <a:cubicBezTo>
                      <a:pt x="0" y="432072"/>
                      <a:pt x="51890" y="393233"/>
                      <a:pt x="146058" y="370925"/>
                    </a:cubicBezTo>
                    <a:close/>
                    <a:moveTo>
                      <a:pt x="303820" y="151707"/>
                    </a:moveTo>
                    <a:cubicBezTo>
                      <a:pt x="317792" y="151707"/>
                      <a:pt x="329118" y="163018"/>
                      <a:pt x="329118" y="176970"/>
                    </a:cubicBezTo>
                    <a:cubicBezTo>
                      <a:pt x="329118" y="190922"/>
                      <a:pt x="317792" y="202233"/>
                      <a:pt x="303820" y="202233"/>
                    </a:cubicBezTo>
                    <a:cubicBezTo>
                      <a:pt x="289848" y="202233"/>
                      <a:pt x="278522" y="190922"/>
                      <a:pt x="278522" y="176970"/>
                    </a:cubicBezTo>
                    <a:cubicBezTo>
                      <a:pt x="278522" y="163018"/>
                      <a:pt x="289848" y="151707"/>
                      <a:pt x="303820" y="151707"/>
                    </a:cubicBezTo>
                    <a:close/>
                    <a:moveTo>
                      <a:pt x="303849" y="101116"/>
                    </a:moveTo>
                    <a:cubicBezTo>
                      <a:pt x="261931" y="101116"/>
                      <a:pt x="227845" y="135156"/>
                      <a:pt x="227845" y="176928"/>
                    </a:cubicBezTo>
                    <a:cubicBezTo>
                      <a:pt x="227845" y="218788"/>
                      <a:pt x="261931" y="252828"/>
                      <a:pt x="303849" y="252828"/>
                    </a:cubicBezTo>
                    <a:cubicBezTo>
                      <a:pt x="345679" y="252828"/>
                      <a:pt x="379765" y="218788"/>
                      <a:pt x="379765" y="176928"/>
                    </a:cubicBezTo>
                    <a:cubicBezTo>
                      <a:pt x="379765" y="135156"/>
                      <a:pt x="345679" y="101116"/>
                      <a:pt x="303849" y="101116"/>
                    </a:cubicBezTo>
                    <a:close/>
                    <a:moveTo>
                      <a:pt x="320773" y="813"/>
                    </a:moveTo>
                    <a:cubicBezTo>
                      <a:pt x="358044" y="4396"/>
                      <a:pt x="393538" y="19728"/>
                      <a:pt x="421772" y="44857"/>
                    </a:cubicBezTo>
                    <a:cubicBezTo>
                      <a:pt x="459418" y="78452"/>
                      <a:pt x="481045" y="126623"/>
                      <a:pt x="481045" y="176928"/>
                    </a:cubicBezTo>
                    <a:cubicBezTo>
                      <a:pt x="481045" y="210434"/>
                      <a:pt x="471611" y="242963"/>
                      <a:pt x="453723" y="271226"/>
                    </a:cubicBezTo>
                    <a:lnTo>
                      <a:pt x="439305" y="293889"/>
                    </a:lnTo>
                    <a:cubicBezTo>
                      <a:pt x="407621" y="343571"/>
                      <a:pt x="374870" y="394942"/>
                      <a:pt x="348260" y="448001"/>
                    </a:cubicBezTo>
                    <a:lnTo>
                      <a:pt x="326455" y="491639"/>
                    </a:lnTo>
                    <a:cubicBezTo>
                      <a:pt x="322183" y="500172"/>
                      <a:pt x="313372" y="505593"/>
                      <a:pt x="303849" y="505593"/>
                    </a:cubicBezTo>
                    <a:cubicBezTo>
                      <a:pt x="294238" y="505593"/>
                      <a:pt x="285427" y="500172"/>
                      <a:pt x="281155" y="491639"/>
                    </a:cubicBezTo>
                    <a:lnTo>
                      <a:pt x="270831" y="471020"/>
                    </a:lnTo>
                    <a:cubicBezTo>
                      <a:pt x="237457" y="404363"/>
                      <a:pt x="203993" y="339749"/>
                      <a:pt x="161007" y="281624"/>
                    </a:cubicBezTo>
                    <a:cubicBezTo>
                      <a:pt x="133507" y="244296"/>
                      <a:pt x="121937" y="198258"/>
                      <a:pt x="128345" y="151776"/>
                    </a:cubicBezTo>
                    <a:cubicBezTo>
                      <a:pt x="139292" y="73475"/>
                      <a:pt x="204349" y="10106"/>
                      <a:pt x="283113" y="1219"/>
                    </a:cubicBezTo>
                    <a:cubicBezTo>
                      <a:pt x="295729" y="-270"/>
                      <a:pt x="308350" y="-381"/>
                      <a:pt x="320773" y="81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</p:grpSp>
        <p:grpSp>
          <p:nvGrpSpPr>
            <p:cNvPr id="80" name="ïṡḻidé"/>
            <p:cNvGrpSpPr/>
            <p:nvPr/>
          </p:nvGrpSpPr>
          <p:grpSpPr>
            <a:xfrm>
              <a:off x="4558134" y="2420179"/>
              <a:ext cx="580433" cy="580434"/>
              <a:chOff x="4558134" y="2420179"/>
              <a:chExt cx="580433" cy="580434"/>
            </a:xfrm>
          </p:grpSpPr>
          <p:sp>
            <p:nvSpPr>
              <p:cNvPr id="111" name="íṩ1iḋê"/>
              <p:cNvSpPr/>
              <p:nvPr/>
            </p:nvSpPr>
            <p:spPr>
              <a:xfrm rot="10800000" flipV="1">
                <a:off x="4558134" y="2420179"/>
                <a:ext cx="580433" cy="5804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  <p:sp>
            <p:nvSpPr>
              <p:cNvPr id="112" name="ï$liḍe"/>
              <p:cNvSpPr/>
              <p:nvPr/>
            </p:nvSpPr>
            <p:spPr>
              <a:xfrm rot="10800000" flipH="1" flipV="1">
                <a:off x="4686233" y="2540386"/>
                <a:ext cx="324234" cy="340020"/>
              </a:xfrm>
              <a:custGeom>
                <a:avLst/>
                <a:gdLst>
                  <a:gd name="connsiteX0" fmla="*/ 271981 w 578354"/>
                  <a:gd name="connsiteY0" fmla="*/ 340887 h 606510"/>
                  <a:gd name="connsiteX1" fmla="*/ 256365 w 578354"/>
                  <a:gd name="connsiteY1" fmla="*/ 346409 h 606510"/>
                  <a:gd name="connsiteX2" fmla="*/ 251051 w 578354"/>
                  <a:gd name="connsiteY2" fmla="*/ 352798 h 606510"/>
                  <a:gd name="connsiteX3" fmla="*/ 251051 w 578354"/>
                  <a:gd name="connsiteY3" fmla="*/ 368716 h 606510"/>
                  <a:gd name="connsiteX4" fmla="*/ 248665 w 578354"/>
                  <a:gd name="connsiteY4" fmla="*/ 370449 h 606510"/>
                  <a:gd name="connsiteX5" fmla="*/ 247038 w 578354"/>
                  <a:gd name="connsiteY5" fmla="*/ 375322 h 606510"/>
                  <a:gd name="connsiteX6" fmla="*/ 250509 w 578354"/>
                  <a:gd name="connsiteY6" fmla="*/ 409431 h 606510"/>
                  <a:gd name="connsiteX7" fmla="*/ 255172 w 578354"/>
                  <a:gd name="connsiteY7" fmla="*/ 414954 h 606510"/>
                  <a:gd name="connsiteX8" fmla="*/ 256907 w 578354"/>
                  <a:gd name="connsiteY8" fmla="*/ 415170 h 606510"/>
                  <a:gd name="connsiteX9" fmla="*/ 262004 w 578354"/>
                  <a:gd name="connsiteY9" fmla="*/ 412572 h 606510"/>
                  <a:gd name="connsiteX10" fmla="*/ 280114 w 578354"/>
                  <a:gd name="connsiteY10" fmla="*/ 388749 h 606510"/>
                  <a:gd name="connsiteX11" fmla="*/ 281307 w 578354"/>
                  <a:gd name="connsiteY11" fmla="*/ 384851 h 606510"/>
                  <a:gd name="connsiteX12" fmla="*/ 281307 w 578354"/>
                  <a:gd name="connsiteY12" fmla="*/ 346626 h 606510"/>
                  <a:gd name="connsiteX13" fmla="*/ 278270 w 578354"/>
                  <a:gd name="connsiteY13" fmla="*/ 341104 h 606510"/>
                  <a:gd name="connsiteX14" fmla="*/ 271981 w 578354"/>
                  <a:gd name="connsiteY14" fmla="*/ 340887 h 606510"/>
                  <a:gd name="connsiteX15" fmla="*/ 190755 w 578354"/>
                  <a:gd name="connsiteY15" fmla="*/ 340887 h 606510"/>
                  <a:gd name="connsiteX16" fmla="*/ 184357 w 578354"/>
                  <a:gd name="connsiteY16" fmla="*/ 341104 h 606510"/>
                  <a:gd name="connsiteX17" fmla="*/ 181321 w 578354"/>
                  <a:gd name="connsiteY17" fmla="*/ 346626 h 606510"/>
                  <a:gd name="connsiteX18" fmla="*/ 181212 w 578354"/>
                  <a:gd name="connsiteY18" fmla="*/ 384851 h 606510"/>
                  <a:gd name="connsiteX19" fmla="*/ 182513 w 578354"/>
                  <a:gd name="connsiteY19" fmla="*/ 388749 h 606510"/>
                  <a:gd name="connsiteX20" fmla="*/ 200624 w 578354"/>
                  <a:gd name="connsiteY20" fmla="*/ 412680 h 606510"/>
                  <a:gd name="connsiteX21" fmla="*/ 205721 w 578354"/>
                  <a:gd name="connsiteY21" fmla="*/ 415170 h 606510"/>
                  <a:gd name="connsiteX22" fmla="*/ 207456 w 578354"/>
                  <a:gd name="connsiteY22" fmla="*/ 414954 h 606510"/>
                  <a:gd name="connsiteX23" fmla="*/ 212119 w 578354"/>
                  <a:gd name="connsiteY23" fmla="*/ 409431 h 606510"/>
                  <a:gd name="connsiteX24" fmla="*/ 215589 w 578354"/>
                  <a:gd name="connsiteY24" fmla="*/ 375322 h 606510"/>
                  <a:gd name="connsiteX25" fmla="*/ 213963 w 578354"/>
                  <a:gd name="connsiteY25" fmla="*/ 370449 h 606510"/>
                  <a:gd name="connsiteX26" fmla="*/ 211577 w 578354"/>
                  <a:gd name="connsiteY26" fmla="*/ 368716 h 606510"/>
                  <a:gd name="connsiteX27" fmla="*/ 211577 w 578354"/>
                  <a:gd name="connsiteY27" fmla="*/ 352798 h 606510"/>
                  <a:gd name="connsiteX28" fmla="*/ 206263 w 578354"/>
                  <a:gd name="connsiteY28" fmla="*/ 346409 h 606510"/>
                  <a:gd name="connsiteX29" fmla="*/ 190755 w 578354"/>
                  <a:gd name="connsiteY29" fmla="*/ 340887 h 606510"/>
                  <a:gd name="connsiteX30" fmla="*/ 200624 w 578354"/>
                  <a:gd name="connsiteY30" fmla="*/ 168497 h 606510"/>
                  <a:gd name="connsiteX31" fmla="*/ 156161 w 578354"/>
                  <a:gd name="connsiteY31" fmla="*/ 180300 h 606510"/>
                  <a:gd name="connsiteX32" fmla="*/ 152583 w 578354"/>
                  <a:gd name="connsiteY32" fmla="*/ 186039 h 606510"/>
                  <a:gd name="connsiteX33" fmla="*/ 152583 w 578354"/>
                  <a:gd name="connsiteY33" fmla="*/ 197518 h 606510"/>
                  <a:gd name="connsiteX34" fmla="*/ 149980 w 578354"/>
                  <a:gd name="connsiteY34" fmla="*/ 197518 h 606510"/>
                  <a:gd name="connsiteX35" fmla="*/ 143473 w 578354"/>
                  <a:gd name="connsiteY35" fmla="*/ 203906 h 606510"/>
                  <a:gd name="connsiteX36" fmla="*/ 143473 w 578354"/>
                  <a:gd name="connsiteY36" fmla="*/ 214410 h 606510"/>
                  <a:gd name="connsiteX37" fmla="*/ 146401 w 578354"/>
                  <a:gd name="connsiteY37" fmla="*/ 219824 h 606510"/>
                  <a:gd name="connsiteX38" fmla="*/ 152691 w 578354"/>
                  <a:gd name="connsiteY38" fmla="*/ 223831 h 606510"/>
                  <a:gd name="connsiteX39" fmla="*/ 153016 w 578354"/>
                  <a:gd name="connsiteY39" fmla="*/ 226538 h 606510"/>
                  <a:gd name="connsiteX40" fmla="*/ 176007 w 578354"/>
                  <a:gd name="connsiteY40" fmla="*/ 279598 h 606510"/>
                  <a:gd name="connsiteX41" fmla="*/ 214071 w 578354"/>
                  <a:gd name="connsiteY41" fmla="*/ 312516 h 606510"/>
                  <a:gd name="connsiteX42" fmla="*/ 248557 w 578354"/>
                  <a:gd name="connsiteY42" fmla="*/ 312516 h 606510"/>
                  <a:gd name="connsiteX43" fmla="*/ 286621 w 578354"/>
                  <a:gd name="connsiteY43" fmla="*/ 279598 h 606510"/>
                  <a:gd name="connsiteX44" fmla="*/ 309611 w 578354"/>
                  <a:gd name="connsiteY44" fmla="*/ 226538 h 606510"/>
                  <a:gd name="connsiteX45" fmla="*/ 309936 w 578354"/>
                  <a:gd name="connsiteY45" fmla="*/ 223831 h 606510"/>
                  <a:gd name="connsiteX46" fmla="*/ 316226 w 578354"/>
                  <a:gd name="connsiteY46" fmla="*/ 219824 h 606510"/>
                  <a:gd name="connsiteX47" fmla="*/ 319154 w 578354"/>
                  <a:gd name="connsiteY47" fmla="*/ 214410 h 606510"/>
                  <a:gd name="connsiteX48" fmla="*/ 319154 w 578354"/>
                  <a:gd name="connsiteY48" fmla="*/ 203906 h 606510"/>
                  <a:gd name="connsiteX49" fmla="*/ 312756 w 578354"/>
                  <a:gd name="connsiteY49" fmla="*/ 197518 h 606510"/>
                  <a:gd name="connsiteX50" fmla="*/ 309177 w 578354"/>
                  <a:gd name="connsiteY50" fmla="*/ 197518 h 606510"/>
                  <a:gd name="connsiteX51" fmla="*/ 307117 w 578354"/>
                  <a:gd name="connsiteY51" fmla="*/ 195352 h 606510"/>
                  <a:gd name="connsiteX52" fmla="*/ 301044 w 578354"/>
                  <a:gd name="connsiteY52" fmla="*/ 194919 h 606510"/>
                  <a:gd name="connsiteX53" fmla="*/ 275668 w 578354"/>
                  <a:gd name="connsiteY53" fmla="*/ 200658 h 606510"/>
                  <a:gd name="connsiteX54" fmla="*/ 236302 w 578354"/>
                  <a:gd name="connsiteY54" fmla="*/ 182791 h 606510"/>
                  <a:gd name="connsiteX55" fmla="*/ 200624 w 578354"/>
                  <a:gd name="connsiteY55" fmla="*/ 168497 h 606510"/>
                  <a:gd name="connsiteX56" fmla="*/ 426321 w 578354"/>
                  <a:gd name="connsiteY56" fmla="*/ 71765 h 606510"/>
                  <a:gd name="connsiteX57" fmla="*/ 439012 w 578354"/>
                  <a:gd name="connsiteY57" fmla="*/ 84331 h 606510"/>
                  <a:gd name="connsiteX58" fmla="*/ 439012 w 578354"/>
                  <a:gd name="connsiteY58" fmla="*/ 99173 h 606510"/>
                  <a:gd name="connsiteX59" fmla="*/ 464721 w 578354"/>
                  <a:gd name="connsiteY59" fmla="*/ 112498 h 606510"/>
                  <a:gd name="connsiteX60" fmla="*/ 467758 w 578354"/>
                  <a:gd name="connsiteY60" fmla="*/ 124306 h 606510"/>
                  <a:gd name="connsiteX61" fmla="*/ 459297 w 578354"/>
                  <a:gd name="connsiteY61" fmla="*/ 133080 h 606510"/>
                  <a:gd name="connsiteX62" fmla="*/ 452789 w 578354"/>
                  <a:gd name="connsiteY62" fmla="*/ 135139 h 606510"/>
                  <a:gd name="connsiteX63" fmla="*/ 439555 w 578354"/>
                  <a:gd name="connsiteY63" fmla="*/ 131455 h 606510"/>
                  <a:gd name="connsiteX64" fmla="*/ 425019 w 578354"/>
                  <a:gd name="connsiteY64" fmla="*/ 125931 h 606510"/>
                  <a:gd name="connsiteX65" fmla="*/ 413738 w 578354"/>
                  <a:gd name="connsiteY65" fmla="*/ 132972 h 606510"/>
                  <a:gd name="connsiteX66" fmla="*/ 415582 w 578354"/>
                  <a:gd name="connsiteY66" fmla="*/ 137197 h 606510"/>
                  <a:gd name="connsiteX67" fmla="*/ 426429 w 578354"/>
                  <a:gd name="connsiteY67" fmla="*/ 140989 h 606510"/>
                  <a:gd name="connsiteX68" fmla="*/ 456043 w 578354"/>
                  <a:gd name="connsiteY68" fmla="*/ 149113 h 606510"/>
                  <a:gd name="connsiteX69" fmla="*/ 471230 w 578354"/>
                  <a:gd name="connsiteY69" fmla="*/ 161355 h 606510"/>
                  <a:gd name="connsiteX70" fmla="*/ 477304 w 578354"/>
                  <a:gd name="connsiteY70" fmla="*/ 181829 h 606510"/>
                  <a:gd name="connsiteX71" fmla="*/ 465480 w 578354"/>
                  <a:gd name="connsiteY71" fmla="*/ 209454 h 606510"/>
                  <a:gd name="connsiteX72" fmla="*/ 439012 w 578354"/>
                  <a:gd name="connsiteY72" fmla="*/ 222020 h 606510"/>
                  <a:gd name="connsiteX73" fmla="*/ 439012 w 578354"/>
                  <a:gd name="connsiteY73" fmla="*/ 242278 h 606510"/>
                  <a:gd name="connsiteX74" fmla="*/ 426321 w 578354"/>
                  <a:gd name="connsiteY74" fmla="*/ 254953 h 606510"/>
                  <a:gd name="connsiteX75" fmla="*/ 413738 w 578354"/>
                  <a:gd name="connsiteY75" fmla="*/ 242278 h 606510"/>
                  <a:gd name="connsiteX76" fmla="*/ 413738 w 578354"/>
                  <a:gd name="connsiteY76" fmla="*/ 222670 h 606510"/>
                  <a:gd name="connsiteX77" fmla="*/ 378158 w 578354"/>
                  <a:gd name="connsiteY77" fmla="*/ 202087 h 606510"/>
                  <a:gd name="connsiteX78" fmla="*/ 377073 w 578354"/>
                  <a:gd name="connsiteY78" fmla="*/ 190171 h 606510"/>
                  <a:gd name="connsiteX79" fmla="*/ 386402 w 578354"/>
                  <a:gd name="connsiteY79" fmla="*/ 182696 h 606510"/>
                  <a:gd name="connsiteX80" fmla="*/ 395948 w 578354"/>
                  <a:gd name="connsiteY80" fmla="*/ 180963 h 606510"/>
                  <a:gd name="connsiteX81" fmla="*/ 408531 w 578354"/>
                  <a:gd name="connsiteY81" fmla="*/ 186163 h 606510"/>
                  <a:gd name="connsiteX82" fmla="*/ 426646 w 578354"/>
                  <a:gd name="connsiteY82" fmla="*/ 193963 h 606510"/>
                  <a:gd name="connsiteX83" fmla="*/ 439555 w 578354"/>
                  <a:gd name="connsiteY83" fmla="*/ 187138 h 606510"/>
                  <a:gd name="connsiteX84" fmla="*/ 436626 w 578354"/>
                  <a:gd name="connsiteY84" fmla="*/ 181504 h 606510"/>
                  <a:gd name="connsiteX85" fmla="*/ 425778 w 578354"/>
                  <a:gd name="connsiteY85" fmla="*/ 177821 h 606510"/>
                  <a:gd name="connsiteX86" fmla="*/ 385534 w 578354"/>
                  <a:gd name="connsiteY86" fmla="*/ 161355 h 606510"/>
                  <a:gd name="connsiteX87" fmla="*/ 376964 w 578354"/>
                  <a:gd name="connsiteY87" fmla="*/ 138280 h 606510"/>
                  <a:gd name="connsiteX88" fmla="*/ 386402 w 578354"/>
                  <a:gd name="connsiteY88" fmla="*/ 112714 h 606510"/>
                  <a:gd name="connsiteX89" fmla="*/ 413738 w 578354"/>
                  <a:gd name="connsiteY89" fmla="*/ 98848 h 606510"/>
                  <a:gd name="connsiteX90" fmla="*/ 413738 w 578354"/>
                  <a:gd name="connsiteY90" fmla="*/ 84331 h 606510"/>
                  <a:gd name="connsiteX91" fmla="*/ 426321 w 578354"/>
                  <a:gd name="connsiteY91" fmla="*/ 71765 h 606510"/>
                  <a:gd name="connsiteX92" fmla="*/ 215047 w 578354"/>
                  <a:gd name="connsiteY92" fmla="*/ 46785 h 606510"/>
                  <a:gd name="connsiteX93" fmla="*/ 247581 w 578354"/>
                  <a:gd name="connsiteY93" fmla="*/ 46785 h 606510"/>
                  <a:gd name="connsiteX94" fmla="*/ 347675 w 578354"/>
                  <a:gd name="connsiteY94" fmla="*/ 146840 h 606510"/>
                  <a:gd name="connsiteX95" fmla="*/ 347675 w 578354"/>
                  <a:gd name="connsiteY95" fmla="*/ 178243 h 606510"/>
                  <a:gd name="connsiteX96" fmla="*/ 353423 w 578354"/>
                  <a:gd name="connsiteY96" fmla="*/ 196110 h 606510"/>
                  <a:gd name="connsiteX97" fmla="*/ 353423 w 578354"/>
                  <a:gd name="connsiteY97" fmla="*/ 218525 h 606510"/>
                  <a:gd name="connsiteX98" fmla="*/ 342362 w 578354"/>
                  <a:gd name="connsiteY98" fmla="*/ 242131 h 606510"/>
                  <a:gd name="connsiteX99" fmla="*/ 335963 w 578354"/>
                  <a:gd name="connsiteY99" fmla="*/ 259132 h 606510"/>
                  <a:gd name="connsiteX100" fmla="*/ 314383 w 578354"/>
                  <a:gd name="connsiteY100" fmla="*/ 299522 h 606510"/>
                  <a:gd name="connsiteX101" fmla="*/ 299743 w 578354"/>
                  <a:gd name="connsiteY101" fmla="*/ 318147 h 606510"/>
                  <a:gd name="connsiteX102" fmla="*/ 310587 w 578354"/>
                  <a:gd name="connsiteY102" fmla="*/ 331683 h 606510"/>
                  <a:gd name="connsiteX103" fmla="*/ 382052 w 578354"/>
                  <a:gd name="connsiteY103" fmla="*/ 353231 h 606510"/>
                  <a:gd name="connsiteX104" fmla="*/ 462627 w 578354"/>
                  <a:gd name="connsiteY104" fmla="*/ 587560 h 606510"/>
                  <a:gd name="connsiteX105" fmla="*/ 443758 w 578354"/>
                  <a:gd name="connsiteY105" fmla="*/ 606510 h 606510"/>
                  <a:gd name="connsiteX106" fmla="*/ 18978 w 578354"/>
                  <a:gd name="connsiteY106" fmla="*/ 606510 h 606510"/>
                  <a:gd name="connsiteX107" fmla="*/ 0 w 578354"/>
                  <a:gd name="connsiteY107" fmla="*/ 587560 h 606510"/>
                  <a:gd name="connsiteX108" fmla="*/ 217 w 578354"/>
                  <a:gd name="connsiteY108" fmla="*/ 584636 h 606510"/>
                  <a:gd name="connsiteX109" fmla="*/ 80575 w 578354"/>
                  <a:gd name="connsiteY109" fmla="*/ 353231 h 606510"/>
                  <a:gd name="connsiteX110" fmla="*/ 152040 w 578354"/>
                  <a:gd name="connsiteY110" fmla="*/ 331683 h 606510"/>
                  <a:gd name="connsiteX111" fmla="*/ 162885 w 578354"/>
                  <a:gd name="connsiteY111" fmla="*/ 318147 h 606510"/>
                  <a:gd name="connsiteX112" fmla="*/ 148353 w 578354"/>
                  <a:gd name="connsiteY112" fmla="*/ 299522 h 606510"/>
                  <a:gd name="connsiteX113" fmla="*/ 126664 w 578354"/>
                  <a:gd name="connsiteY113" fmla="*/ 259132 h 606510"/>
                  <a:gd name="connsiteX114" fmla="*/ 120266 w 578354"/>
                  <a:gd name="connsiteY114" fmla="*/ 242131 h 606510"/>
                  <a:gd name="connsiteX115" fmla="*/ 109205 w 578354"/>
                  <a:gd name="connsiteY115" fmla="*/ 218525 h 606510"/>
                  <a:gd name="connsiteX116" fmla="*/ 109205 w 578354"/>
                  <a:gd name="connsiteY116" fmla="*/ 196110 h 606510"/>
                  <a:gd name="connsiteX117" fmla="*/ 114952 w 578354"/>
                  <a:gd name="connsiteY117" fmla="*/ 178243 h 606510"/>
                  <a:gd name="connsiteX118" fmla="*/ 114952 w 578354"/>
                  <a:gd name="connsiteY118" fmla="*/ 146840 h 606510"/>
                  <a:gd name="connsiteX119" fmla="*/ 215047 w 578354"/>
                  <a:gd name="connsiteY119" fmla="*/ 46785 h 606510"/>
                  <a:gd name="connsiteX120" fmla="*/ 414825 w 578354"/>
                  <a:gd name="connsiteY120" fmla="*/ 0 h 606510"/>
                  <a:gd name="connsiteX121" fmla="*/ 578354 w 578354"/>
                  <a:gd name="connsiteY121" fmla="*/ 163305 h 606510"/>
                  <a:gd name="connsiteX122" fmla="*/ 414825 w 578354"/>
                  <a:gd name="connsiteY122" fmla="*/ 326718 h 606510"/>
                  <a:gd name="connsiteX123" fmla="*/ 344664 w 578354"/>
                  <a:gd name="connsiteY123" fmla="*/ 310907 h 606510"/>
                  <a:gd name="connsiteX124" fmla="*/ 360063 w 578354"/>
                  <a:gd name="connsiteY124" fmla="*/ 279719 h 606510"/>
                  <a:gd name="connsiteX125" fmla="*/ 414825 w 578354"/>
                  <a:gd name="connsiteY125" fmla="*/ 291956 h 606510"/>
                  <a:gd name="connsiteX126" fmla="*/ 543545 w 578354"/>
                  <a:gd name="connsiteY126" fmla="*/ 163305 h 606510"/>
                  <a:gd name="connsiteX127" fmla="*/ 414825 w 578354"/>
                  <a:gd name="connsiteY127" fmla="*/ 34762 h 606510"/>
                  <a:gd name="connsiteX128" fmla="*/ 338808 w 578354"/>
                  <a:gd name="connsiteY128" fmla="*/ 59561 h 606510"/>
                  <a:gd name="connsiteX129" fmla="*/ 311264 w 578354"/>
                  <a:gd name="connsiteY129" fmla="*/ 37036 h 606510"/>
                  <a:gd name="connsiteX130" fmla="*/ 414825 w 578354"/>
                  <a:gd name="connsiteY130" fmla="*/ 0 h 606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578354" h="606510">
                    <a:moveTo>
                      <a:pt x="271981" y="340887"/>
                    </a:moveTo>
                    <a:cubicBezTo>
                      <a:pt x="266667" y="343702"/>
                      <a:pt x="261461" y="345543"/>
                      <a:pt x="256365" y="346409"/>
                    </a:cubicBezTo>
                    <a:cubicBezTo>
                      <a:pt x="253328" y="346951"/>
                      <a:pt x="251051" y="349658"/>
                      <a:pt x="251051" y="352798"/>
                    </a:cubicBezTo>
                    <a:lnTo>
                      <a:pt x="251051" y="368716"/>
                    </a:lnTo>
                    <a:cubicBezTo>
                      <a:pt x="250183" y="369149"/>
                      <a:pt x="249316" y="369691"/>
                      <a:pt x="248665" y="370449"/>
                    </a:cubicBezTo>
                    <a:cubicBezTo>
                      <a:pt x="247472" y="371748"/>
                      <a:pt x="246821" y="373589"/>
                      <a:pt x="247038" y="375322"/>
                    </a:cubicBezTo>
                    <a:lnTo>
                      <a:pt x="250509" y="409431"/>
                    </a:lnTo>
                    <a:cubicBezTo>
                      <a:pt x="250834" y="412030"/>
                      <a:pt x="252677" y="414196"/>
                      <a:pt x="255172" y="414954"/>
                    </a:cubicBezTo>
                    <a:cubicBezTo>
                      <a:pt x="255822" y="415062"/>
                      <a:pt x="256365" y="415170"/>
                      <a:pt x="256907" y="415170"/>
                    </a:cubicBezTo>
                    <a:cubicBezTo>
                      <a:pt x="258859" y="415170"/>
                      <a:pt x="260811" y="414304"/>
                      <a:pt x="262004" y="412572"/>
                    </a:cubicBezTo>
                    <a:lnTo>
                      <a:pt x="280114" y="388749"/>
                    </a:lnTo>
                    <a:cubicBezTo>
                      <a:pt x="280873" y="387666"/>
                      <a:pt x="281307" y="386258"/>
                      <a:pt x="281307" y="384851"/>
                    </a:cubicBezTo>
                    <a:lnTo>
                      <a:pt x="281307" y="346626"/>
                    </a:lnTo>
                    <a:cubicBezTo>
                      <a:pt x="281307" y="344352"/>
                      <a:pt x="280222" y="342295"/>
                      <a:pt x="278270" y="341104"/>
                    </a:cubicBezTo>
                    <a:cubicBezTo>
                      <a:pt x="276318" y="339912"/>
                      <a:pt x="273933" y="339912"/>
                      <a:pt x="271981" y="340887"/>
                    </a:cubicBezTo>
                    <a:close/>
                    <a:moveTo>
                      <a:pt x="190755" y="340887"/>
                    </a:moveTo>
                    <a:cubicBezTo>
                      <a:pt x="188695" y="339912"/>
                      <a:pt x="186309" y="339912"/>
                      <a:pt x="184357" y="341104"/>
                    </a:cubicBezTo>
                    <a:cubicBezTo>
                      <a:pt x="182513" y="342295"/>
                      <a:pt x="181321" y="344352"/>
                      <a:pt x="181321" y="346626"/>
                    </a:cubicBezTo>
                    <a:lnTo>
                      <a:pt x="181212" y="384851"/>
                    </a:lnTo>
                    <a:cubicBezTo>
                      <a:pt x="181212" y="386258"/>
                      <a:pt x="181754" y="387666"/>
                      <a:pt x="182513" y="388749"/>
                    </a:cubicBezTo>
                    <a:lnTo>
                      <a:pt x="200624" y="412680"/>
                    </a:lnTo>
                    <a:cubicBezTo>
                      <a:pt x="201817" y="414304"/>
                      <a:pt x="203769" y="415170"/>
                      <a:pt x="205721" y="415170"/>
                    </a:cubicBezTo>
                    <a:cubicBezTo>
                      <a:pt x="206263" y="415170"/>
                      <a:pt x="206914" y="415062"/>
                      <a:pt x="207456" y="414954"/>
                    </a:cubicBezTo>
                    <a:cubicBezTo>
                      <a:pt x="209950" y="414196"/>
                      <a:pt x="211794" y="412030"/>
                      <a:pt x="212119" y="409431"/>
                    </a:cubicBezTo>
                    <a:lnTo>
                      <a:pt x="215589" y="375322"/>
                    </a:lnTo>
                    <a:cubicBezTo>
                      <a:pt x="215806" y="373589"/>
                      <a:pt x="215264" y="371748"/>
                      <a:pt x="213963" y="370449"/>
                    </a:cubicBezTo>
                    <a:cubicBezTo>
                      <a:pt x="213312" y="369691"/>
                      <a:pt x="212553" y="369149"/>
                      <a:pt x="211577" y="368716"/>
                    </a:cubicBezTo>
                    <a:lnTo>
                      <a:pt x="211577" y="352798"/>
                    </a:lnTo>
                    <a:cubicBezTo>
                      <a:pt x="211577" y="349658"/>
                      <a:pt x="209299" y="346951"/>
                      <a:pt x="206263" y="346409"/>
                    </a:cubicBezTo>
                    <a:cubicBezTo>
                      <a:pt x="201166" y="345543"/>
                      <a:pt x="195961" y="343702"/>
                      <a:pt x="190755" y="340887"/>
                    </a:cubicBezTo>
                    <a:close/>
                    <a:moveTo>
                      <a:pt x="200624" y="168497"/>
                    </a:moveTo>
                    <a:cubicBezTo>
                      <a:pt x="182513" y="168497"/>
                      <a:pt x="164945" y="175861"/>
                      <a:pt x="156161" y="180300"/>
                    </a:cubicBezTo>
                    <a:cubicBezTo>
                      <a:pt x="153884" y="181383"/>
                      <a:pt x="152583" y="183657"/>
                      <a:pt x="152583" y="186039"/>
                    </a:cubicBezTo>
                    <a:lnTo>
                      <a:pt x="152583" y="197518"/>
                    </a:lnTo>
                    <a:lnTo>
                      <a:pt x="149980" y="197518"/>
                    </a:lnTo>
                    <a:cubicBezTo>
                      <a:pt x="146401" y="197518"/>
                      <a:pt x="143473" y="200333"/>
                      <a:pt x="143473" y="203906"/>
                    </a:cubicBezTo>
                    <a:lnTo>
                      <a:pt x="143473" y="214410"/>
                    </a:lnTo>
                    <a:cubicBezTo>
                      <a:pt x="143473" y="216576"/>
                      <a:pt x="144666" y="218633"/>
                      <a:pt x="146401" y="219824"/>
                    </a:cubicBezTo>
                    <a:lnTo>
                      <a:pt x="152691" y="223831"/>
                    </a:lnTo>
                    <a:lnTo>
                      <a:pt x="153016" y="226538"/>
                    </a:lnTo>
                    <a:cubicBezTo>
                      <a:pt x="155077" y="241806"/>
                      <a:pt x="163644" y="261731"/>
                      <a:pt x="176007" y="279598"/>
                    </a:cubicBezTo>
                    <a:cubicBezTo>
                      <a:pt x="191731" y="302338"/>
                      <a:pt x="206480" y="312516"/>
                      <a:pt x="214071" y="312516"/>
                    </a:cubicBezTo>
                    <a:lnTo>
                      <a:pt x="248557" y="312516"/>
                    </a:lnTo>
                    <a:cubicBezTo>
                      <a:pt x="256148" y="312516"/>
                      <a:pt x="270896" y="302338"/>
                      <a:pt x="286621" y="279598"/>
                    </a:cubicBezTo>
                    <a:cubicBezTo>
                      <a:pt x="298984" y="261731"/>
                      <a:pt x="307551" y="241806"/>
                      <a:pt x="309611" y="226538"/>
                    </a:cubicBezTo>
                    <a:lnTo>
                      <a:pt x="309936" y="223831"/>
                    </a:lnTo>
                    <a:lnTo>
                      <a:pt x="316226" y="219824"/>
                    </a:lnTo>
                    <a:cubicBezTo>
                      <a:pt x="318070" y="218633"/>
                      <a:pt x="319154" y="216576"/>
                      <a:pt x="319154" y="214410"/>
                    </a:cubicBezTo>
                    <a:lnTo>
                      <a:pt x="319154" y="203906"/>
                    </a:lnTo>
                    <a:cubicBezTo>
                      <a:pt x="319154" y="200333"/>
                      <a:pt x="316226" y="197518"/>
                      <a:pt x="312756" y="197518"/>
                    </a:cubicBezTo>
                    <a:lnTo>
                      <a:pt x="309177" y="197518"/>
                    </a:lnTo>
                    <a:cubicBezTo>
                      <a:pt x="308744" y="196651"/>
                      <a:pt x="307984" y="195893"/>
                      <a:pt x="307117" y="195352"/>
                    </a:cubicBezTo>
                    <a:cubicBezTo>
                      <a:pt x="305382" y="194161"/>
                      <a:pt x="302996" y="193944"/>
                      <a:pt x="301044" y="194919"/>
                    </a:cubicBezTo>
                    <a:cubicBezTo>
                      <a:pt x="292477" y="198709"/>
                      <a:pt x="283910" y="200658"/>
                      <a:pt x="275668" y="200658"/>
                    </a:cubicBezTo>
                    <a:cubicBezTo>
                      <a:pt x="261028" y="200658"/>
                      <a:pt x="247797" y="194702"/>
                      <a:pt x="236302" y="182791"/>
                    </a:cubicBezTo>
                    <a:cubicBezTo>
                      <a:pt x="227193" y="173370"/>
                      <a:pt x="215155" y="168497"/>
                      <a:pt x="200624" y="168497"/>
                    </a:cubicBezTo>
                    <a:close/>
                    <a:moveTo>
                      <a:pt x="426321" y="71765"/>
                    </a:moveTo>
                    <a:cubicBezTo>
                      <a:pt x="433372" y="71765"/>
                      <a:pt x="439012" y="77398"/>
                      <a:pt x="439012" y="84331"/>
                    </a:cubicBezTo>
                    <a:lnTo>
                      <a:pt x="439012" y="99173"/>
                    </a:lnTo>
                    <a:cubicBezTo>
                      <a:pt x="449860" y="101231"/>
                      <a:pt x="458321" y="105564"/>
                      <a:pt x="464721" y="112498"/>
                    </a:cubicBezTo>
                    <a:cubicBezTo>
                      <a:pt x="467650" y="115639"/>
                      <a:pt x="468843" y="120081"/>
                      <a:pt x="467758" y="124306"/>
                    </a:cubicBezTo>
                    <a:cubicBezTo>
                      <a:pt x="466565" y="128531"/>
                      <a:pt x="463419" y="131780"/>
                      <a:pt x="459297" y="133080"/>
                    </a:cubicBezTo>
                    <a:lnTo>
                      <a:pt x="452789" y="135139"/>
                    </a:lnTo>
                    <a:cubicBezTo>
                      <a:pt x="448016" y="136655"/>
                      <a:pt x="442809" y="135247"/>
                      <a:pt x="439555" y="131455"/>
                    </a:cubicBezTo>
                    <a:cubicBezTo>
                      <a:pt x="436192" y="127772"/>
                      <a:pt x="431311" y="125931"/>
                      <a:pt x="425019" y="125931"/>
                    </a:cubicBezTo>
                    <a:cubicBezTo>
                      <a:pt x="419921" y="125931"/>
                      <a:pt x="413738" y="127122"/>
                      <a:pt x="413738" y="132972"/>
                    </a:cubicBezTo>
                    <a:cubicBezTo>
                      <a:pt x="413738" y="134597"/>
                      <a:pt x="414388" y="136005"/>
                      <a:pt x="415582" y="137197"/>
                    </a:cubicBezTo>
                    <a:cubicBezTo>
                      <a:pt x="416883" y="138389"/>
                      <a:pt x="420463" y="139689"/>
                      <a:pt x="426429" y="140989"/>
                    </a:cubicBezTo>
                    <a:cubicBezTo>
                      <a:pt x="440097" y="144022"/>
                      <a:pt x="450077" y="146730"/>
                      <a:pt x="456043" y="149113"/>
                    </a:cubicBezTo>
                    <a:cubicBezTo>
                      <a:pt x="462118" y="151497"/>
                      <a:pt x="467216" y="155613"/>
                      <a:pt x="471230" y="161355"/>
                    </a:cubicBezTo>
                    <a:cubicBezTo>
                      <a:pt x="475243" y="167096"/>
                      <a:pt x="477304" y="174030"/>
                      <a:pt x="477304" y="181829"/>
                    </a:cubicBezTo>
                    <a:cubicBezTo>
                      <a:pt x="477304" y="192771"/>
                      <a:pt x="473291" y="202087"/>
                      <a:pt x="465480" y="209454"/>
                    </a:cubicBezTo>
                    <a:cubicBezTo>
                      <a:pt x="458863" y="215737"/>
                      <a:pt x="449968" y="219962"/>
                      <a:pt x="439012" y="222020"/>
                    </a:cubicBezTo>
                    <a:lnTo>
                      <a:pt x="439012" y="242278"/>
                    </a:lnTo>
                    <a:cubicBezTo>
                      <a:pt x="439012" y="249320"/>
                      <a:pt x="433372" y="254953"/>
                      <a:pt x="426321" y="254953"/>
                    </a:cubicBezTo>
                    <a:cubicBezTo>
                      <a:pt x="419378" y="254953"/>
                      <a:pt x="413738" y="249320"/>
                      <a:pt x="413738" y="242278"/>
                    </a:cubicBezTo>
                    <a:lnTo>
                      <a:pt x="413738" y="222670"/>
                    </a:lnTo>
                    <a:cubicBezTo>
                      <a:pt x="397683" y="220504"/>
                      <a:pt x="385751" y="213571"/>
                      <a:pt x="378158" y="202087"/>
                    </a:cubicBezTo>
                    <a:cubicBezTo>
                      <a:pt x="375771" y="198512"/>
                      <a:pt x="375337" y="194071"/>
                      <a:pt x="377073" y="190171"/>
                    </a:cubicBezTo>
                    <a:cubicBezTo>
                      <a:pt x="378700" y="186271"/>
                      <a:pt x="382171" y="183454"/>
                      <a:pt x="386402" y="182696"/>
                    </a:cubicBezTo>
                    <a:lnTo>
                      <a:pt x="395948" y="180963"/>
                    </a:lnTo>
                    <a:cubicBezTo>
                      <a:pt x="400721" y="180096"/>
                      <a:pt x="405710" y="182046"/>
                      <a:pt x="408531" y="186163"/>
                    </a:cubicBezTo>
                    <a:cubicBezTo>
                      <a:pt x="412110" y="191254"/>
                      <a:pt x="418185" y="193963"/>
                      <a:pt x="426646" y="193963"/>
                    </a:cubicBezTo>
                    <a:cubicBezTo>
                      <a:pt x="439555" y="193963"/>
                      <a:pt x="439555" y="188763"/>
                      <a:pt x="439555" y="187138"/>
                    </a:cubicBezTo>
                    <a:cubicBezTo>
                      <a:pt x="439555" y="184646"/>
                      <a:pt x="438578" y="182913"/>
                      <a:pt x="436626" y="181504"/>
                    </a:cubicBezTo>
                    <a:cubicBezTo>
                      <a:pt x="434673" y="180096"/>
                      <a:pt x="430985" y="178905"/>
                      <a:pt x="425778" y="177821"/>
                    </a:cubicBezTo>
                    <a:cubicBezTo>
                      <a:pt x="404734" y="173488"/>
                      <a:pt x="391283" y="167963"/>
                      <a:pt x="385534" y="161355"/>
                    </a:cubicBezTo>
                    <a:cubicBezTo>
                      <a:pt x="379785" y="154530"/>
                      <a:pt x="376964" y="147055"/>
                      <a:pt x="376964" y="138280"/>
                    </a:cubicBezTo>
                    <a:cubicBezTo>
                      <a:pt x="376964" y="128639"/>
                      <a:pt x="380110" y="120081"/>
                      <a:pt x="386402" y="112714"/>
                    </a:cubicBezTo>
                    <a:cubicBezTo>
                      <a:pt x="392368" y="105564"/>
                      <a:pt x="401588" y="100906"/>
                      <a:pt x="413738" y="98848"/>
                    </a:cubicBezTo>
                    <a:lnTo>
                      <a:pt x="413738" y="84331"/>
                    </a:lnTo>
                    <a:cubicBezTo>
                      <a:pt x="413738" y="77398"/>
                      <a:pt x="419378" y="71765"/>
                      <a:pt x="426321" y="71765"/>
                    </a:cubicBezTo>
                    <a:close/>
                    <a:moveTo>
                      <a:pt x="215047" y="46785"/>
                    </a:moveTo>
                    <a:lnTo>
                      <a:pt x="247581" y="46785"/>
                    </a:lnTo>
                    <a:cubicBezTo>
                      <a:pt x="302779" y="46785"/>
                      <a:pt x="347675" y="91723"/>
                      <a:pt x="347675" y="146840"/>
                    </a:cubicBezTo>
                    <a:lnTo>
                      <a:pt x="347675" y="178243"/>
                    </a:lnTo>
                    <a:cubicBezTo>
                      <a:pt x="351471" y="183441"/>
                      <a:pt x="353423" y="189721"/>
                      <a:pt x="353423" y="196110"/>
                    </a:cubicBezTo>
                    <a:lnTo>
                      <a:pt x="353423" y="218525"/>
                    </a:lnTo>
                    <a:cubicBezTo>
                      <a:pt x="353423" y="227621"/>
                      <a:pt x="349302" y="236284"/>
                      <a:pt x="342362" y="242131"/>
                    </a:cubicBezTo>
                    <a:cubicBezTo>
                      <a:pt x="340626" y="247654"/>
                      <a:pt x="338458" y="253393"/>
                      <a:pt x="335963" y="259132"/>
                    </a:cubicBezTo>
                    <a:cubicBezTo>
                      <a:pt x="330758" y="272559"/>
                      <a:pt x="323275" y="286528"/>
                      <a:pt x="314383" y="299522"/>
                    </a:cubicBezTo>
                    <a:cubicBezTo>
                      <a:pt x="310587" y="305045"/>
                      <a:pt x="305599" y="311650"/>
                      <a:pt x="299743" y="318147"/>
                    </a:cubicBezTo>
                    <a:cubicBezTo>
                      <a:pt x="305056" y="321937"/>
                      <a:pt x="308852" y="326485"/>
                      <a:pt x="310587" y="331683"/>
                    </a:cubicBezTo>
                    <a:lnTo>
                      <a:pt x="382052" y="353231"/>
                    </a:lnTo>
                    <a:cubicBezTo>
                      <a:pt x="432263" y="367742"/>
                      <a:pt x="462627" y="578464"/>
                      <a:pt x="462627" y="587560"/>
                    </a:cubicBezTo>
                    <a:cubicBezTo>
                      <a:pt x="462627" y="598064"/>
                      <a:pt x="454169" y="606510"/>
                      <a:pt x="443758" y="606510"/>
                    </a:cubicBezTo>
                    <a:lnTo>
                      <a:pt x="18978" y="606510"/>
                    </a:lnTo>
                    <a:cubicBezTo>
                      <a:pt x="8459" y="606510"/>
                      <a:pt x="0" y="598064"/>
                      <a:pt x="0" y="587560"/>
                    </a:cubicBezTo>
                    <a:cubicBezTo>
                      <a:pt x="0" y="586586"/>
                      <a:pt x="109" y="585611"/>
                      <a:pt x="217" y="584636"/>
                    </a:cubicBezTo>
                    <a:cubicBezTo>
                      <a:pt x="217" y="584636"/>
                      <a:pt x="30365" y="367742"/>
                      <a:pt x="80575" y="353231"/>
                    </a:cubicBezTo>
                    <a:lnTo>
                      <a:pt x="152040" y="331683"/>
                    </a:lnTo>
                    <a:cubicBezTo>
                      <a:pt x="153775" y="326485"/>
                      <a:pt x="157571" y="321937"/>
                      <a:pt x="162885" y="318147"/>
                    </a:cubicBezTo>
                    <a:cubicBezTo>
                      <a:pt x="157029" y="311650"/>
                      <a:pt x="152040" y="305045"/>
                      <a:pt x="148353" y="299522"/>
                    </a:cubicBezTo>
                    <a:cubicBezTo>
                      <a:pt x="139352" y="286528"/>
                      <a:pt x="131870" y="272559"/>
                      <a:pt x="126664" y="259132"/>
                    </a:cubicBezTo>
                    <a:cubicBezTo>
                      <a:pt x="124170" y="253393"/>
                      <a:pt x="122001" y="247654"/>
                      <a:pt x="120266" y="242131"/>
                    </a:cubicBezTo>
                    <a:cubicBezTo>
                      <a:pt x="113325" y="236284"/>
                      <a:pt x="109205" y="227621"/>
                      <a:pt x="109205" y="218525"/>
                    </a:cubicBezTo>
                    <a:lnTo>
                      <a:pt x="109205" y="196110"/>
                    </a:lnTo>
                    <a:cubicBezTo>
                      <a:pt x="109205" y="189721"/>
                      <a:pt x="111265" y="183441"/>
                      <a:pt x="114952" y="178243"/>
                    </a:cubicBezTo>
                    <a:lnTo>
                      <a:pt x="114952" y="146840"/>
                    </a:lnTo>
                    <a:cubicBezTo>
                      <a:pt x="114952" y="91723"/>
                      <a:pt x="159848" y="46785"/>
                      <a:pt x="215047" y="46785"/>
                    </a:cubicBezTo>
                    <a:close/>
                    <a:moveTo>
                      <a:pt x="414825" y="0"/>
                    </a:moveTo>
                    <a:cubicBezTo>
                      <a:pt x="504940" y="0"/>
                      <a:pt x="578354" y="73314"/>
                      <a:pt x="578354" y="163305"/>
                    </a:cubicBezTo>
                    <a:cubicBezTo>
                      <a:pt x="578354" y="253404"/>
                      <a:pt x="504940" y="326718"/>
                      <a:pt x="414825" y="326718"/>
                    </a:cubicBezTo>
                    <a:cubicBezTo>
                      <a:pt x="389667" y="326718"/>
                      <a:pt x="365918" y="320979"/>
                      <a:pt x="344664" y="310907"/>
                    </a:cubicBezTo>
                    <a:cubicBezTo>
                      <a:pt x="350737" y="300620"/>
                      <a:pt x="355942" y="290115"/>
                      <a:pt x="360063" y="279719"/>
                    </a:cubicBezTo>
                    <a:cubicBezTo>
                      <a:pt x="376654" y="287516"/>
                      <a:pt x="395198" y="291956"/>
                      <a:pt x="414825" y="291956"/>
                    </a:cubicBezTo>
                    <a:cubicBezTo>
                      <a:pt x="485854" y="291956"/>
                      <a:pt x="543545" y="234236"/>
                      <a:pt x="543545" y="163305"/>
                    </a:cubicBezTo>
                    <a:cubicBezTo>
                      <a:pt x="543545" y="92482"/>
                      <a:pt x="485854" y="34762"/>
                      <a:pt x="414825" y="34762"/>
                    </a:cubicBezTo>
                    <a:cubicBezTo>
                      <a:pt x="386414" y="34762"/>
                      <a:pt x="360171" y="43967"/>
                      <a:pt x="338808" y="59561"/>
                    </a:cubicBezTo>
                    <a:cubicBezTo>
                      <a:pt x="330675" y="50897"/>
                      <a:pt x="321458" y="43317"/>
                      <a:pt x="311264" y="37036"/>
                    </a:cubicBezTo>
                    <a:cubicBezTo>
                      <a:pt x="339459" y="13861"/>
                      <a:pt x="375570" y="0"/>
                      <a:pt x="414825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</p:grpSp>
        <p:grpSp>
          <p:nvGrpSpPr>
            <p:cNvPr id="81" name="íSḷîḍê"/>
            <p:cNvGrpSpPr/>
            <p:nvPr/>
          </p:nvGrpSpPr>
          <p:grpSpPr>
            <a:xfrm>
              <a:off x="2939352" y="4470891"/>
              <a:ext cx="580435" cy="580434"/>
              <a:chOff x="2939352" y="4470891"/>
              <a:chExt cx="580435" cy="580434"/>
            </a:xfrm>
          </p:grpSpPr>
          <p:sp>
            <p:nvSpPr>
              <p:cNvPr id="109" name="íṧ1ïďe"/>
              <p:cNvSpPr/>
              <p:nvPr/>
            </p:nvSpPr>
            <p:spPr>
              <a:xfrm rot="10800000" flipH="1" flipV="1">
                <a:off x="2939352" y="4470891"/>
                <a:ext cx="580435" cy="5804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10" name="ïSḻïḓé"/>
              <p:cNvSpPr/>
              <p:nvPr/>
            </p:nvSpPr>
            <p:spPr>
              <a:xfrm rot="10800000" flipH="1" flipV="1">
                <a:off x="3059561" y="4591358"/>
                <a:ext cx="340018" cy="339500"/>
              </a:xfrm>
              <a:custGeom>
                <a:avLst/>
                <a:gdLst>
                  <a:gd name="connsiteX0" fmla="*/ 146058 w 607639"/>
                  <a:gd name="connsiteY0" fmla="*/ 370925 h 606713"/>
                  <a:gd name="connsiteX1" fmla="*/ 176497 w 607639"/>
                  <a:gd name="connsiteY1" fmla="*/ 389678 h 606713"/>
                  <a:gd name="connsiteX2" fmla="*/ 157717 w 607639"/>
                  <a:gd name="connsiteY2" fmla="*/ 420074 h 606713"/>
                  <a:gd name="connsiteX3" fmla="*/ 50644 w 607639"/>
                  <a:gd name="connsiteY3" fmla="*/ 480332 h 606713"/>
                  <a:gd name="connsiteX4" fmla="*/ 303775 w 607639"/>
                  <a:gd name="connsiteY4" fmla="*/ 556143 h 606713"/>
                  <a:gd name="connsiteX5" fmla="*/ 556995 w 607639"/>
                  <a:gd name="connsiteY5" fmla="*/ 480332 h 606713"/>
                  <a:gd name="connsiteX6" fmla="*/ 449833 w 607639"/>
                  <a:gd name="connsiteY6" fmla="*/ 420074 h 606713"/>
                  <a:gd name="connsiteX7" fmla="*/ 431053 w 607639"/>
                  <a:gd name="connsiteY7" fmla="*/ 389678 h 606713"/>
                  <a:gd name="connsiteX8" fmla="*/ 461492 w 607639"/>
                  <a:gd name="connsiteY8" fmla="*/ 370925 h 606713"/>
                  <a:gd name="connsiteX9" fmla="*/ 607639 w 607639"/>
                  <a:gd name="connsiteY9" fmla="*/ 480332 h 606713"/>
                  <a:gd name="connsiteX10" fmla="*/ 303775 w 607639"/>
                  <a:gd name="connsiteY10" fmla="*/ 606713 h 606713"/>
                  <a:gd name="connsiteX11" fmla="*/ 0 w 607639"/>
                  <a:gd name="connsiteY11" fmla="*/ 480332 h 606713"/>
                  <a:gd name="connsiteX12" fmla="*/ 146058 w 607639"/>
                  <a:gd name="connsiteY12" fmla="*/ 370925 h 606713"/>
                  <a:gd name="connsiteX13" fmla="*/ 303820 w 607639"/>
                  <a:gd name="connsiteY13" fmla="*/ 151707 h 606713"/>
                  <a:gd name="connsiteX14" fmla="*/ 329118 w 607639"/>
                  <a:gd name="connsiteY14" fmla="*/ 176970 h 606713"/>
                  <a:gd name="connsiteX15" fmla="*/ 303820 w 607639"/>
                  <a:gd name="connsiteY15" fmla="*/ 202233 h 606713"/>
                  <a:gd name="connsiteX16" fmla="*/ 278522 w 607639"/>
                  <a:gd name="connsiteY16" fmla="*/ 176970 h 606713"/>
                  <a:gd name="connsiteX17" fmla="*/ 303820 w 607639"/>
                  <a:gd name="connsiteY17" fmla="*/ 151707 h 606713"/>
                  <a:gd name="connsiteX18" fmla="*/ 303849 w 607639"/>
                  <a:gd name="connsiteY18" fmla="*/ 101116 h 606713"/>
                  <a:gd name="connsiteX19" fmla="*/ 227845 w 607639"/>
                  <a:gd name="connsiteY19" fmla="*/ 176928 h 606713"/>
                  <a:gd name="connsiteX20" fmla="*/ 303849 w 607639"/>
                  <a:gd name="connsiteY20" fmla="*/ 252828 h 606713"/>
                  <a:gd name="connsiteX21" fmla="*/ 379765 w 607639"/>
                  <a:gd name="connsiteY21" fmla="*/ 176928 h 606713"/>
                  <a:gd name="connsiteX22" fmla="*/ 303849 w 607639"/>
                  <a:gd name="connsiteY22" fmla="*/ 101116 h 606713"/>
                  <a:gd name="connsiteX23" fmla="*/ 320773 w 607639"/>
                  <a:gd name="connsiteY23" fmla="*/ 813 h 606713"/>
                  <a:gd name="connsiteX24" fmla="*/ 421772 w 607639"/>
                  <a:gd name="connsiteY24" fmla="*/ 44857 h 606713"/>
                  <a:gd name="connsiteX25" fmla="*/ 481045 w 607639"/>
                  <a:gd name="connsiteY25" fmla="*/ 176928 h 606713"/>
                  <a:gd name="connsiteX26" fmla="*/ 453723 w 607639"/>
                  <a:gd name="connsiteY26" fmla="*/ 271226 h 606713"/>
                  <a:gd name="connsiteX27" fmla="*/ 439305 w 607639"/>
                  <a:gd name="connsiteY27" fmla="*/ 293889 h 606713"/>
                  <a:gd name="connsiteX28" fmla="*/ 348260 w 607639"/>
                  <a:gd name="connsiteY28" fmla="*/ 448001 h 606713"/>
                  <a:gd name="connsiteX29" fmla="*/ 326455 w 607639"/>
                  <a:gd name="connsiteY29" fmla="*/ 491639 h 606713"/>
                  <a:gd name="connsiteX30" fmla="*/ 303849 w 607639"/>
                  <a:gd name="connsiteY30" fmla="*/ 505593 h 606713"/>
                  <a:gd name="connsiteX31" fmla="*/ 281155 w 607639"/>
                  <a:gd name="connsiteY31" fmla="*/ 491639 h 606713"/>
                  <a:gd name="connsiteX32" fmla="*/ 270831 w 607639"/>
                  <a:gd name="connsiteY32" fmla="*/ 471020 h 606713"/>
                  <a:gd name="connsiteX33" fmla="*/ 161007 w 607639"/>
                  <a:gd name="connsiteY33" fmla="*/ 281624 h 606713"/>
                  <a:gd name="connsiteX34" fmla="*/ 128345 w 607639"/>
                  <a:gd name="connsiteY34" fmla="*/ 151776 h 606713"/>
                  <a:gd name="connsiteX35" fmla="*/ 283113 w 607639"/>
                  <a:gd name="connsiteY35" fmla="*/ 1219 h 606713"/>
                  <a:gd name="connsiteX36" fmla="*/ 320773 w 607639"/>
                  <a:gd name="connsiteY36" fmla="*/ 813 h 60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606713">
                    <a:moveTo>
                      <a:pt x="146058" y="370925"/>
                    </a:moveTo>
                    <a:cubicBezTo>
                      <a:pt x="159675" y="367637"/>
                      <a:pt x="173293" y="376080"/>
                      <a:pt x="176497" y="389678"/>
                    </a:cubicBezTo>
                    <a:cubicBezTo>
                      <a:pt x="179791" y="403276"/>
                      <a:pt x="171335" y="416874"/>
                      <a:pt x="157717" y="420074"/>
                    </a:cubicBezTo>
                    <a:cubicBezTo>
                      <a:pt x="79215" y="438738"/>
                      <a:pt x="50644" y="466289"/>
                      <a:pt x="50644" y="480332"/>
                    </a:cubicBezTo>
                    <a:cubicBezTo>
                      <a:pt x="50644" y="510460"/>
                      <a:pt x="151665" y="556143"/>
                      <a:pt x="303775" y="556143"/>
                    </a:cubicBezTo>
                    <a:cubicBezTo>
                      <a:pt x="455974" y="556143"/>
                      <a:pt x="556995" y="510460"/>
                      <a:pt x="556995" y="480332"/>
                    </a:cubicBezTo>
                    <a:cubicBezTo>
                      <a:pt x="556995" y="466289"/>
                      <a:pt x="528513" y="438738"/>
                      <a:pt x="449833" y="420074"/>
                    </a:cubicBezTo>
                    <a:cubicBezTo>
                      <a:pt x="436215" y="416874"/>
                      <a:pt x="427848" y="403276"/>
                      <a:pt x="431053" y="389678"/>
                    </a:cubicBezTo>
                    <a:cubicBezTo>
                      <a:pt x="434257" y="376080"/>
                      <a:pt x="447964" y="367637"/>
                      <a:pt x="461492" y="370925"/>
                    </a:cubicBezTo>
                    <a:cubicBezTo>
                      <a:pt x="555749" y="393233"/>
                      <a:pt x="607639" y="432072"/>
                      <a:pt x="607639" y="480332"/>
                    </a:cubicBezTo>
                    <a:cubicBezTo>
                      <a:pt x="607639" y="563253"/>
                      <a:pt x="454817" y="606713"/>
                      <a:pt x="303775" y="606713"/>
                    </a:cubicBezTo>
                    <a:cubicBezTo>
                      <a:pt x="152911" y="606713"/>
                      <a:pt x="0" y="563253"/>
                      <a:pt x="0" y="480332"/>
                    </a:cubicBezTo>
                    <a:cubicBezTo>
                      <a:pt x="0" y="432072"/>
                      <a:pt x="51890" y="393233"/>
                      <a:pt x="146058" y="370925"/>
                    </a:cubicBezTo>
                    <a:close/>
                    <a:moveTo>
                      <a:pt x="303820" y="151707"/>
                    </a:moveTo>
                    <a:cubicBezTo>
                      <a:pt x="317792" y="151707"/>
                      <a:pt x="329118" y="163018"/>
                      <a:pt x="329118" y="176970"/>
                    </a:cubicBezTo>
                    <a:cubicBezTo>
                      <a:pt x="329118" y="190922"/>
                      <a:pt x="317792" y="202233"/>
                      <a:pt x="303820" y="202233"/>
                    </a:cubicBezTo>
                    <a:cubicBezTo>
                      <a:pt x="289848" y="202233"/>
                      <a:pt x="278522" y="190922"/>
                      <a:pt x="278522" y="176970"/>
                    </a:cubicBezTo>
                    <a:cubicBezTo>
                      <a:pt x="278522" y="163018"/>
                      <a:pt x="289848" y="151707"/>
                      <a:pt x="303820" y="151707"/>
                    </a:cubicBezTo>
                    <a:close/>
                    <a:moveTo>
                      <a:pt x="303849" y="101116"/>
                    </a:moveTo>
                    <a:cubicBezTo>
                      <a:pt x="261931" y="101116"/>
                      <a:pt x="227845" y="135156"/>
                      <a:pt x="227845" y="176928"/>
                    </a:cubicBezTo>
                    <a:cubicBezTo>
                      <a:pt x="227845" y="218788"/>
                      <a:pt x="261931" y="252828"/>
                      <a:pt x="303849" y="252828"/>
                    </a:cubicBezTo>
                    <a:cubicBezTo>
                      <a:pt x="345679" y="252828"/>
                      <a:pt x="379765" y="218788"/>
                      <a:pt x="379765" y="176928"/>
                    </a:cubicBezTo>
                    <a:cubicBezTo>
                      <a:pt x="379765" y="135156"/>
                      <a:pt x="345679" y="101116"/>
                      <a:pt x="303849" y="101116"/>
                    </a:cubicBezTo>
                    <a:close/>
                    <a:moveTo>
                      <a:pt x="320773" y="813"/>
                    </a:moveTo>
                    <a:cubicBezTo>
                      <a:pt x="358044" y="4396"/>
                      <a:pt x="393538" y="19728"/>
                      <a:pt x="421772" y="44857"/>
                    </a:cubicBezTo>
                    <a:cubicBezTo>
                      <a:pt x="459418" y="78452"/>
                      <a:pt x="481045" y="126623"/>
                      <a:pt x="481045" y="176928"/>
                    </a:cubicBezTo>
                    <a:cubicBezTo>
                      <a:pt x="481045" y="210434"/>
                      <a:pt x="471611" y="242963"/>
                      <a:pt x="453723" y="271226"/>
                    </a:cubicBezTo>
                    <a:lnTo>
                      <a:pt x="439305" y="293889"/>
                    </a:lnTo>
                    <a:cubicBezTo>
                      <a:pt x="407621" y="343571"/>
                      <a:pt x="374870" y="394942"/>
                      <a:pt x="348260" y="448001"/>
                    </a:cubicBezTo>
                    <a:lnTo>
                      <a:pt x="326455" y="491639"/>
                    </a:lnTo>
                    <a:cubicBezTo>
                      <a:pt x="322183" y="500172"/>
                      <a:pt x="313372" y="505593"/>
                      <a:pt x="303849" y="505593"/>
                    </a:cubicBezTo>
                    <a:cubicBezTo>
                      <a:pt x="294238" y="505593"/>
                      <a:pt x="285427" y="500172"/>
                      <a:pt x="281155" y="491639"/>
                    </a:cubicBezTo>
                    <a:lnTo>
                      <a:pt x="270831" y="471020"/>
                    </a:lnTo>
                    <a:cubicBezTo>
                      <a:pt x="237457" y="404363"/>
                      <a:pt x="203993" y="339749"/>
                      <a:pt x="161007" y="281624"/>
                    </a:cubicBezTo>
                    <a:cubicBezTo>
                      <a:pt x="133507" y="244296"/>
                      <a:pt x="121937" y="198258"/>
                      <a:pt x="128345" y="151776"/>
                    </a:cubicBezTo>
                    <a:cubicBezTo>
                      <a:pt x="139292" y="73475"/>
                      <a:pt x="204349" y="10106"/>
                      <a:pt x="283113" y="1219"/>
                    </a:cubicBezTo>
                    <a:cubicBezTo>
                      <a:pt x="295729" y="-270"/>
                      <a:pt x="308350" y="-381"/>
                      <a:pt x="320773" y="81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</p:grpSp>
        <p:grpSp>
          <p:nvGrpSpPr>
            <p:cNvPr id="82" name="îś1íḓé"/>
            <p:cNvGrpSpPr/>
            <p:nvPr/>
          </p:nvGrpSpPr>
          <p:grpSpPr>
            <a:xfrm>
              <a:off x="5805784" y="1845156"/>
              <a:ext cx="580433" cy="580434"/>
              <a:chOff x="5805783" y="1845156"/>
              <a:chExt cx="580433" cy="580434"/>
            </a:xfrm>
          </p:grpSpPr>
          <p:sp>
            <p:nvSpPr>
              <p:cNvPr id="107" name="îSľidé"/>
              <p:cNvSpPr/>
              <p:nvPr/>
            </p:nvSpPr>
            <p:spPr>
              <a:xfrm rot="10800000" flipV="1">
                <a:off x="5805783" y="1845156"/>
                <a:ext cx="580433" cy="5804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08" name="iṡľíḋê"/>
              <p:cNvSpPr/>
              <p:nvPr/>
            </p:nvSpPr>
            <p:spPr>
              <a:xfrm rot="10800000" flipH="1" flipV="1">
                <a:off x="5933882" y="1965363"/>
                <a:ext cx="324234" cy="340020"/>
              </a:xfrm>
              <a:custGeom>
                <a:avLst/>
                <a:gdLst>
                  <a:gd name="connsiteX0" fmla="*/ 271981 w 578354"/>
                  <a:gd name="connsiteY0" fmla="*/ 340887 h 606510"/>
                  <a:gd name="connsiteX1" fmla="*/ 256365 w 578354"/>
                  <a:gd name="connsiteY1" fmla="*/ 346409 h 606510"/>
                  <a:gd name="connsiteX2" fmla="*/ 251051 w 578354"/>
                  <a:gd name="connsiteY2" fmla="*/ 352798 h 606510"/>
                  <a:gd name="connsiteX3" fmla="*/ 251051 w 578354"/>
                  <a:gd name="connsiteY3" fmla="*/ 368716 h 606510"/>
                  <a:gd name="connsiteX4" fmla="*/ 248665 w 578354"/>
                  <a:gd name="connsiteY4" fmla="*/ 370449 h 606510"/>
                  <a:gd name="connsiteX5" fmla="*/ 247038 w 578354"/>
                  <a:gd name="connsiteY5" fmla="*/ 375322 h 606510"/>
                  <a:gd name="connsiteX6" fmla="*/ 250509 w 578354"/>
                  <a:gd name="connsiteY6" fmla="*/ 409431 h 606510"/>
                  <a:gd name="connsiteX7" fmla="*/ 255172 w 578354"/>
                  <a:gd name="connsiteY7" fmla="*/ 414954 h 606510"/>
                  <a:gd name="connsiteX8" fmla="*/ 256907 w 578354"/>
                  <a:gd name="connsiteY8" fmla="*/ 415170 h 606510"/>
                  <a:gd name="connsiteX9" fmla="*/ 262004 w 578354"/>
                  <a:gd name="connsiteY9" fmla="*/ 412572 h 606510"/>
                  <a:gd name="connsiteX10" fmla="*/ 280114 w 578354"/>
                  <a:gd name="connsiteY10" fmla="*/ 388749 h 606510"/>
                  <a:gd name="connsiteX11" fmla="*/ 281307 w 578354"/>
                  <a:gd name="connsiteY11" fmla="*/ 384851 h 606510"/>
                  <a:gd name="connsiteX12" fmla="*/ 281307 w 578354"/>
                  <a:gd name="connsiteY12" fmla="*/ 346626 h 606510"/>
                  <a:gd name="connsiteX13" fmla="*/ 278270 w 578354"/>
                  <a:gd name="connsiteY13" fmla="*/ 341104 h 606510"/>
                  <a:gd name="connsiteX14" fmla="*/ 271981 w 578354"/>
                  <a:gd name="connsiteY14" fmla="*/ 340887 h 606510"/>
                  <a:gd name="connsiteX15" fmla="*/ 190755 w 578354"/>
                  <a:gd name="connsiteY15" fmla="*/ 340887 h 606510"/>
                  <a:gd name="connsiteX16" fmla="*/ 184357 w 578354"/>
                  <a:gd name="connsiteY16" fmla="*/ 341104 h 606510"/>
                  <a:gd name="connsiteX17" fmla="*/ 181321 w 578354"/>
                  <a:gd name="connsiteY17" fmla="*/ 346626 h 606510"/>
                  <a:gd name="connsiteX18" fmla="*/ 181212 w 578354"/>
                  <a:gd name="connsiteY18" fmla="*/ 384851 h 606510"/>
                  <a:gd name="connsiteX19" fmla="*/ 182513 w 578354"/>
                  <a:gd name="connsiteY19" fmla="*/ 388749 h 606510"/>
                  <a:gd name="connsiteX20" fmla="*/ 200624 w 578354"/>
                  <a:gd name="connsiteY20" fmla="*/ 412680 h 606510"/>
                  <a:gd name="connsiteX21" fmla="*/ 205721 w 578354"/>
                  <a:gd name="connsiteY21" fmla="*/ 415170 h 606510"/>
                  <a:gd name="connsiteX22" fmla="*/ 207456 w 578354"/>
                  <a:gd name="connsiteY22" fmla="*/ 414954 h 606510"/>
                  <a:gd name="connsiteX23" fmla="*/ 212119 w 578354"/>
                  <a:gd name="connsiteY23" fmla="*/ 409431 h 606510"/>
                  <a:gd name="connsiteX24" fmla="*/ 215589 w 578354"/>
                  <a:gd name="connsiteY24" fmla="*/ 375322 h 606510"/>
                  <a:gd name="connsiteX25" fmla="*/ 213963 w 578354"/>
                  <a:gd name="connsiteY25" fmla="*/ 370449 h 606510"/>
                  <a:gd name="connsiteX26" fmla="*/ 211577 w 578354"/>
                  <a:gd name="connsiteY26" fmla="*/ 368716 h 606510"/>
                  <a:gd name="connsiteX27" fmla="*/ 211577 w 578354"/>
                  <a:gd name="connsiteY27" fmla="*/ 352798 h 606510"/>
                  <a:gd name="connsiteX28" fmla="*/ 206263 w 578354"/>
                  <a:gd name="connsiteY28" fmla="*/ 346409 h 606510"/>
                  <a:gd name="connsiteX29" fmla="*/ 190755 w 578354"/>
                  <a:gd name="connsiteY29" fmla="*/ 340887 h 606510"/>
                  <a:gd name="connsiteX30" fmla="*/ 200624 w 578354"/>
                  <a:gd name="connsiteY30" fmla="*/ 168497 h 606510"/>
                  <a:gd name="connsiteX31" fmla="*/ 156161 w 578354"/>
                  <a:gd name="connsiteY31" fmla="*/ 180300 h 606510"/>
                  <a:gd name="connsiteX32" fmla="*/ 152583 w 578354"/>
                  <a:gd name="connsiteY32" fmla="*/ 186039 h 606510"/>
                  <a:gd name="connsiteX33" fmla="*/ 152583 w 578354"/>
                  <a:gd name="connsiteY33" fmla="*/ 197518 h 606510"/>
                  <a:gd name="connsiteX34" fmla="*/ 149980 w 578354"/>
                  <a:gd name="connsiteY34" fmla="*/ 197518 h 606510"/>
                  <a:gd name="connsiteX35" fmla="*/ 143473 w 578354"/>
                  <a:gd name="connsiteY35" fmla="*/ 203906 h 606510"/>
                  <a:gd name="connsiteX36" fmla="*/ 143473 w 578354"/>
                  <a:gd name="connsiteY36" fmla="*/ 214410 h 606510"/>
                  <a:gd name="connsiteX37" fmla="*/ 146401 w 578354"/>
                  <a:gd name="connsiteY37" fmla="*/ 219824 h 606510"/>
                  <a:gd name="connsiteX38" fmla="*/ 152691 w 578354"/>
                  <a:gd name="connsiteY38" fmla="*/ 223831 h 606510"/>
                  <a:gd name="connsiteX39" fmla="*/ 153016 w 578354"/>
                  <a:gd name="connsiteY39" fmla="*/ 226538 h 606510"/>
                  <a:gd name="connsiteX40" fmla="*/ 176007 w 578354"/>
                  <a:gd name="connsiteY40" fmla="*/ 279598 h 606510"/>
                  <a:gd name="connsiteX41" fmla="*/ 214071 w 578354"/>
                  <a:gd name="connsiteY41" fmla="*/ 312516 h 606510"/>
                  <a:gd name="connsiteX42" fmla="*/ 248557 w 578354"/>
                  <a:gd name="connsiteY42" fmla="*/ 312516 h 606510"/>
                  <a:gd name="connsiteX43" fmla="*/ 286621 w 578354"/>
                  <a:gd name="connsiteY43" fmla="*/ 279598 h 606510"/>
                  <a:gd name="connsiteX44" fmla="*/ 309611 w 578354"/>
                  <a:gd name="connsiteY44" fmla="*/ 226538 h 606510"/>
                  <a:gd name="connsiteX45" fmla="*/ 309936 w 578354"/>
                  <a:gd name="connsiteY45" fmla="*/ 223831 h 606510"/>
                  <a:gd name="connsiteX46" fmla="*/ 316226 w 578354"/>
                  <a:gd name="connsiteY46" fmla="*/ 219824 h 606510"/>
                  <a:gd name="connsiteX47" fmla="*/ 319154 w 578354"/>
                  <a:gd name="connsiteY47" fmla="*/ 214410 h 606510"/>
                  <a:gd name="connsiteX48" fmla="*/ 319154 w 578354"/>
                  <a:gd name="connsiteY48" fmla="*/ 203906 h 606510"/>
                  <a:gd name="connsiteX49" fmla="*/ 312756 w 578354"/>
                  <a:gd name="connsiteY49" fmla="*/ 197518 h 606510"/>
                  <a:gd name="connsiteX50" fmla="*/ 309177 w 578354"/>
                  <a:gd name="connsiteY50" fmla="*/ 197518 h 606510"/>
                  <a:gd name="connsiteX51" fmla="*/ 307117 w 578354"/>
                  <a:gd name="connsiteY51" fmla="*/ 195352 h 606510"/>
                  <a:gd name="connsiteX52" fmla="*/ 301044 w 578354"/>
                  <a:gd name="connsiteY52" fmla="*/ 194919 h 606510"/>
                  <a:gd name="connsiteX53" fmla="*/ 275668 w 578354"/>
                  <a:gd name="connsiteY53" fmla="*/ 200658 h 606510"/>
                  <a:gd name="connsiteX54" fmla="*/ 236302 w 578354"/>
                  <a:gd name="connsiteY54" fmla="*/ 182791 h 606510"/>
                  <a:gd name="connsiteX55" fmla="*/ 200624 w 578354"/>
                  <a:gd name="connsiteY55" fmla="*/ 168497 h 606510"/>
                  <a:gd name="connsiteX56" fmla="*/ 426321 w 578354"/>
                  <a:gd name="connsiteY56" fmla="*/ 71765 h 606510"/>
                  <a:gd name="connsiteX57" fmla="*/ 439012 w 578354"/>
                  <a:gd name="connsiteY57" fmla="*/ 84331 h 606510"/>
                  <a:gd name="connsiteX58" fmla="*/ 439012 w 578354"/>
                  <a:gd name="connsiteY58" fmla="*/ 99173 h 606510"/>
                  <a:gd name="connsiteX59" fmla="*/ 464721 w 578354"/>
                  <a:gd name="connsiteY59" fmla="*/ 112498 h 606510"/>
                  <a:gd name="connsiteX60" fmla="*/ 467758 w 578354"/>
                  <a:gd name="connsiteY60" fmla="*/ 124306 h 606510"/>
                  <a:gd name="connsiteX61" fmla="*/ 459297 w 578354"/>
                  <a:gd name="connsiteY61" fmla="*/ 133080 h 606510"/>
                  <a:gd name="connsiteX62" fmla="*/ 452789 w 578354"/>
                  <a:gd name="connsiteY62" fmla="*/ 135139 h 606510"/>
                  <a:gd name="connsiteX63" fmla="*/ 439555 w 578354"/>
                  <a:gd name="connsiteY63" fmla="*/ 131455 h 606510"/>
                  <a:gd name="connsiteX64" fmla="*/ 425019 w 578354"/>
                  <a:gd name="connsiteY64" fmla="*/ 125931 h 606510"/>
                  <a:gd name="connsiteX65" fmla="*/ 413738 w 578354"/>
                  <a:gd name="connsiteY65" fmla="*/ 132972 h 606510"/>
                  <a:gd name="connsiteX66" fmla="*/ 415582 w 578354"/>
                  <a:gd name="connsiteY66" fmla="*/ 137197 h 606510"/>
                  <a:gd name="connsiteX67" fmla="*/ 426429 w 578354"/>
                  <a:gd name="connsiteY67" fmla="*/ 140989 h 606510"/>
                  <a:gd name="connsiteX68" fmla="*/ 456043 w 578354"/>
                  <a:gd name="connsiteY68" fmla="*/ 149113 h 606510"/>
                  <a:gd name="connsiteX69" fmla="*/ 471230 w 578354"/>
                  <a:gd name="connsiteY69" fmla="*/ 161355 h 606510"/>
                  <a:gd name="connsiteX70" fmla="*/ 477304 w 578354"/>
                  <a:gd name="connsiteY70" fmla="*/ 181829 h 606510"/>
                  <a:gd name="connsiteX71" fmla="*/ 465480 w 578354"/>
                  <a:gd name="connsiteY71" fmla="*/ 209454 h 606510"/>
                  <a:gd name="connsiteX72" fmla="*/ 439012 w 578354"/>
                  <a:gd name="connsiteY72" fmla="*/ 222020 h 606510"/>
                  <a:gd name="connsiteX73" fmla="*/ 439012 w 578354"/>
                  <a:gd name="connsiteY73" fmla="*/ 242278 h 606510"/>
                  <a:gd name="connsiteX74" fmla="*/ 426321 w 578354"/>
                  <a:gd name="connsiteY74" fmla="*/ 254953 h 606510"/>
                  <a:gd name="connsiteX75" fmla="*/ 413738 w 578354"/>
                  <a:gd name="connsiteY75" fmla="*/ 242278 h 606510"/>
                  <a:gd name="connsiteX76" fmla="*/ 413738 w 578354"/>
                  <a:gd name="connsiteY76" fmla="*/ 222670 h 606510"/>
                  <a:gd name="connsiteX77" fmla="*/ 378158 w 578354"/>
                  <a:gd name="connsiteY77" fmla="*/ 202087 h 606510"/>
                  <a:gd name="connsiteX78" fmla="*/ 377073 w 578354"/>
                  <a:gd name="connsiteY78" fmla="*/ 190171 h 606510"/>
                  <a:gd name="connsiteX79" fmla="*/ 386402 w 578354"/>
                  <a:gd name="connsiteY79" fmla="*/ 182696 h 606510"/>
                  <a:gd name="connsiteX80" fmla="*/ 395948 w 578354"/>
                  <a:gd name="connsiteY80" fmla="*/ 180963 h 606510"/>
                  <a:gd name="connsiteX81" fmla="*/ 408531 w 578354"/>
                  <a:gd name="connsiteY81" fmla="*/ 186163 h 606510"/>
                  <a:gd name="connsiteX82" fmla="*/ 426646 w 578354"/>
                  <a:gd name="connsiteY82" fmla="*/ 193963 h 606510"/>
                  <a:gd name="connsiteX83" fmla="*/ 439555 w 578354"/>
                  <a:gd name="connsiteY83" fmla="*/ 187138 h 606510"/>
                  <a:gd name="connsiteX84" fmla="*/ 436626 w 578354"/>
                  <a:gd name="connsiteY84" fmla="*/ 181504 h 606510"/>
                  <a:gd name="connsiteX85" fmla="*/ 425778 w 578354"/>
                  <a:gd name="connsiteY85" fmla="*/ 177821 h 606510"/>
                  <a:gd name="connsiteX86" fmla="*/ 385534 w 578354"/>
                  <a:gd name="connsiteY86" fmla="*/ 161355 h 606510"/>
                  <a:gd name="connsiteX87" fmla="*/ 376964 w 578354"/>
                  <a:gd name="connsiteY87" fmla="*/ 138280 h 606510"/>
                  <a:gd name="connsiteX88" fmla="*/ 386402 w 578354"/>
                  <a:gd name="connsiteY88" fmla="*/ 112714 h 606510"/>
                  <a:gd name="connsiteX89" fmla="*/ 413738 w 578354"/>
                  <a:gd name="connsiteY89" fmla="*/ 98848 h 606510"/>
                  <a:gd name="connsiteX90" fmla="*/ 413738 w 578354"/>
                  <a:gd name="connsiteY90" fmla="*/ 84331 h 606510"/>
                  <a:gd name="connsiteX91" fmla="*/ 426321 w 578354"/>
                  <a:gd name="connsiteY91" fmla="*/ 71765 h 606510"/>
                  <a:gd name="connsiteX92" fmla="*/ 215047 w 578354"/>
                  <a:gd name="connsiteY92" fmla="*/ 46785 h 606510"/>
                  <a:gd name="connsiteX93" fmla="*/ 247581 w 578354"/>
                  <a:gd name="connsiteY93" fmla="*/ 46785 h 606510"/>
                  <a:gd name="connsiteX94" fmla="*/ 347675 w 578354"/>
                  <a:gd name="connsiteY94" fmla="*/ 146840 h 606510"/>
                  <a:gd name="connsiteX95" fmla="*/ 347675 w 578354"/>
                  <a:gd name="connsiteY95" fmla="*/ 178243 h 606510"/>
                  <a:gd name="connsiteX96" fmla="*/ 353423 w 578354"/>
                  <a:gd name="connsiteY96" fmla="*/ 196110 h 606510"/>
                  <a:gd name="connsiteX97" fmla="*/ 353423 w 578354"/>
                  <a:gd name="connsiteY97" fmla="*/ 218525 h 606510"/>
                  <a:gd name="connsiteX98" fmla="*/ 342362 w 578354"/>
                  <a:gd name="connsiteY98" fmla="*/ 242131 h 606510"/>
                  <a:gd name="connsiteX99" fmla="*/ 335963 w 578354"/>
                  <a:gd name="connsiteY99" fmla="*/ 259132 h 606510"/>
                  <a:gd name="connsiteX100" fmla="*/ 314383 w 578354"/>
                  <a:gd name="connsiteY100" fmla="*/ 299522 h 606510"/>
                  <a:gd name="connsiteX101" fmla="*/ 299743 w 578354"/>
                  <a:gd name="connsiteY101" fmla="*/ 318147 h 606510"/>
                  <a:gd name="connsiteX102" fmla="*/ 310587 w 578354"/>
                  <a:gd name="connsiteY102" fmla="*/ 331683 h 606510"/>
                  <a:gd name="connsiteX103" fmla="*/ 382052 w 578354"/>
                  <a:gd name="connsiteY103" fmla="*/ 353231 h 606510"/>
                  <a:gd name="connsiteX104" fmla="*/ 462627 w 578354"/>
                  <a:gd name="connsiteY104" fmla="*/ 587560 h 606510"/>
                  <a:gd name="connsiteX105" fmla="*/ 443758 w 578354"/>
                  <a:gd name="connsiteY105" fmla="*/ 606510 h 606510"/>
                  <a:gd name="connsiteX106" fmla="*/ 18978 w 578354"/>
                  <a:gd name="connsiteY106" fmla="*/ 606510 h 606510"/>
                  <a:gd name="connsiteX107" fmla="*/ 0 w 578354"/>
                  <a:gd name="connsiteY107" fmla="*/ 587560 h 606510"/>
                  <a:gd name="connsiteX108" fmla="*/ 217 w 578354"/>
                  <a:gd name="connsiteY108" fmla="*/ 584636 h 606510"/>
                  <a:gd name="connsiteX109" fmla="*/ 80575 w 578354"/>
                  <a:gd name="connsiteY109" fmla="*/ 353231 h 606510"/>
                  <a:gd name="connsiteX110" fmla="*/ 152040 w 578354"/>
                  <a:gd name="connsiteY110" fmla="*/ 331683 h 606510"/>
                  <a:gd name="connsiteX111" fmla="*/ 162885 w 578354"/>
                  <a:gd name="connsiteY111" fmla="*/ 318147 h 606510"/>
                  <a:gd name="connsiteX112" fmla="*/ 148353 w 578354"/>
                  <a:gd name="connsiteY112" fmla="*/ 299522 h 606510"/>
                  <a:gd name="connsiteX113" fmla="*/ 126664 w 578354"/>
                  <a:gd name="connsiteY113" fmla="*/ 259132 h 606510"/>
                  <a:gd name="connsiteX114" fmla="*/ 120266 w 578354"/>
                  <a:gd name="connsiteY114" fmla="*/ 242131 h 606510"/>
                  <a:gd name="connsiteX115" fmla="*/ 109205 w 578354"/>
                  <a:gd name="connsiteY115" fmla="*/ 218525 h 606510"/>
                  <a:gd name="connsiteX116" fmla="*/ 109205 w 578354"/>
                  <a:gd name="connsiteY116" fmla="*/ 196110 h 606510"/>
                  <a:gd name="connsiteX117" fmla="*/ 114952 w 578354"/>
                  <a:gd name="connsiteY117" fmla="*/ 178243 h 606510"/>
                  <a:gd name="connsiteX118" fmla="*/ 114952 w 578354"/>
                  <a:gd name="connsiteY118" fmla="*/ 146840 h 606510"/>
                  <a:gd name="connsiteX119" fmla="*/ 215047 w 578354"/>
                  <a:gd name="connsiteY119" fmla="*/ 46785 h 606510"/>
                  <a:gd name="connsiteX120" fmla="*/ 414825 w 578354"/>
                  <a:gd name="connsiteY120" fmla="*/ 0 h 606510"/>
                  <a:gd name="connsiteX121" fmla="*/ 578354 w 578354"/>
                  <a:gd name="connsiteY121" fmla="*/ 163305 h 606510"/>
                  <a:gd name="connsiteX122" fmla="*/ 414825 w 578354"/>
                  <a:gd name="connsiteY122" fmla="*/ 326718 h 606510"/>
                  <a:gd name="connsiteX123" fmla="*/ 344664 w 578354"/>
                  <a:gd name="connsiteY123" fmla="*/ 310907 h 606510"/>
                  <a:gd name="connsiteX124" fmla="*/ 360063 w 578354"/>
                  <a:gd name="connsiteY124" fmla="*/ 279719 h 606510"/>
                  <a:gd name="connsiteX125" fmla="*/ 414825 w 578354"/>
                  <a:gd name="connsiteY125" fmla="*/ 291956 h 606510"/>
                  <a:gd name="connsiteX126" fmla="*/ 543545 w 578354"/>
                  <a:gd name="connsiteY126" fmla="*/ 163305 h 606510"/>
                  <a:gd name="connsiteX127" fmla="*/ 414825 w 578354"/>
                  <a:gd name="connsiteY127" fmla="*/ 34762 h 606510"/>
                  <a:gd name="connsiteX128" fmla="*/ 338808 w 578354"/>
                  <a:gd name="connsiteY128" fmla="*/ 59561 h 606510"/>
                  <a:gd name="connsiteX129" fmla="*/ 311264 w 578354"/>
                  <a:gd name="connsiteY129" fmla="*/ 37036 h 606510"/>
                  <a:gd name="connsiteX130" fmla="*/ 414825 w 578354"/>
                  <a:gd name="connsiteY130" fmla="*/ 0 h 606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578354" h="606510">
                    <a:moveTo>
                      <a:pt x="271981" y="340887"/>
                    </a:moveTo>
                    <a:cubicBezTo>
                      <a:pt x="266667" y="343702"/>
                      <a:pt x="261461" y="345543"/>
                      <a:pt x="256365" y="346409"/>
                    </a:cubicBezTo>
                    <a:cubicBezTo>
                      <a:pt x="253328" y="346951"/>
                      <a:pt x="251051" y="349658"/>
                      <a:pt x="251051" y="352798"/>
                    </a:cubicBezTo>
                    <a:lnTo>
                      <a:pt x="251051" y="368716"/>
                    </a:lnTo>
                    <a:cubicBezTo>
                      <a:pt x="250183" y="369149"/>
                      <a:pt x="249316" y="369691"/>
                      <a:pt x="248665" y="370449"/>
                    </a:cubicBezTo>
                    <a:cubicBezTo>
                      <a:pt x="247472" y="371748"/>
                      <a:pt x="246821" y="373589"/>
                      <a:pt x="247038" y="375322"/>
                    </a:cubicBezTo>
                    <a:lnTo>
                      <a:pt x="250509" y="409431"/>
                    </a:lnTo>
                    <a:cubicBezTo>
                      <a:pt x="250834" y="412030"/>
                      <a:pt x="252677" y="414196"/>
                      <a:pt x="255172" y="414954"/>
                    </a:cubicBezTo>
                    <a:cubicBezTo>
                      <a:pt x="255822" y="415062"/>
                      <a:pt x="256365" y="415170"/>
                      <a:pt x="256907" y="415170"/>
                    </a:cubicBezTo>
                    <a:cubicBezTo>
                      <a:pt x="258859" y="415170"/>
                      <a:pt x="260811" y="414304"/>
                      <a:pt x="262004" y="412572"/>
                    </a:cubicBezTo>
                    <a:lnTo>
                      <a:pt x="280114" y="388749"/>
                    </a:lnTo>
                    <a:cubicBezTo>
                      <a:pt x="280873" y="387666"/>
                      <a:pt x="281307" y="386258"/>
                      <a:pt x="281307" y="384851"/>
                    </a:cubicBezTo>
                    <a:lnTo>
                      <a:pt x="281307" y="346626"/>
                    </a:lnTo>
                    <a:cubicBezTo>
                      <a:pt x="281307" y="344352"/>
                      <a:pt x="280222" y="342295"/>
                      <a:pt x="278270" y="341104"/>
                    </a:cubicBezTo>
                    <a:cubicBezTo>
                      <a:pt x="276318" y="339912"/>
                      <a:pt x="273933" y="339912"/>
                      <a:pt x="271981" y="340887"/>
                    </a:cubicBezTo>
                    <a:close/>
                    <a:moveTo>
                      <a:pt x="190755" y="340887"/>
                    </a:moveTo>
                    <a:cubicBezTo>
                      <a:pt x="188695" y="339912"/>
                      <a:pt x="186309" y="339912"/>
                      <a:pt x="184357" y="341104"/>
                    </a:cubicBezTo>
                    <a:cubicBezTo>
                      <a:pt x="182513" y="342295"/>
                      <a:pt x="181321" y="344352"/>
                      <a:pt x="181321" y="346626"/>
                    </a:cubicBezTo>
                    <a:lnTo>
                      <a:pt x="181212" y="384851"/>
                    </a:lnTo>
                    <a:cubicBezTo>
                      <a:pt x="181212" y="386258"/>
                      <a:pt x="181754" y="387666"/>
                      <a:pt x="182513" y="388749"/>
                    </a:cubicBezTo>
                    <a:lnTo>
                      <a:pt x="200624" y="412680"/>
                    </a:lnTo>
                    <a:cubicBezTo>
                      <a:pt x="201817" y="414304"/>
                      <a:pt x="203769" y="415170"/>
                      <a:pt x="205721" y="415170"/>
                    </a:cubicBezTo>
                    <a:cubicBezTo>
                      <a:pt x="206263" y="415170"/>
                      <a:pt x="206914" y="415062"/>
                      <a:pt x="207456" y="414954"/>
                    </a:cubicBezTo>
                    <a:cubicBezTo>
                      <a:pt x="209950" y="414196"/>
                      <a:pt x="211794" y="412030"/>
                      <a:pt x="212119" y="409431"/>
                    </a:cubicBezTo>
                    <a:lnTo>
                      <a:pt x="215589" y="375322"/>
                    </a:lnTo>
                    <a:cubicBezTo>
                      <a:pt x="215806" y="373589"/>
                      <a:pt x="215264" y="371748"/>
                      <a:pt x="213963" y="370449"/>
                    </a:cubicBezTo>
                    <a:cubicBezTo>
                      <a:pt x="213312" y="369691"/>
                      <a:pt x="212553" y="369149"/>
                      <a:pt x="211577" y="368716"/>
                    </a:cubicBezTo>
                    <a:lnTo>
                      <a:pt x="211577" y="352798"/>
                    </a:lnTo>
                    <a:cubicBezTo>
                      <a:pt x="211577" y="349658"/>
                      <a:pt x="209299" y="346951"/>
                      <a:pt x="206263" y="346409"/>
                    </a:cubicBezTo>
                    <a:cubicBezTo>
                      <a:pt x="201166" y="345543"/>
                      <a:pt x="195961" y="343702"/>
                      <a:pt x="190755" y="340887"/>
                    </a:cubicBezTo>
                    <a:close/>
                    <a:moveTo>
                      <a:pt x="200624" y="168497"/>
                    </a:moveTo>
                    <a:cubicBezTo>
                      <a:pt x="182513" y="168497"/>
                      <a:pt x="164945" y="175861"/>
                      <a:pt x="156161" y="180300"/>
                    </a:cubicBezTo>
                    <a:cubicBezTo>
                      <a:pt x="153884" y="181383"/>
                      <a:pt x="152583" y="183657"/>
                      <a:pt x="152583" y="186039"/>
                    </a:cubicBezTo>
                    <a:lnTo>
                      <a:pt x="152583" y="197518"/>
                    </a:lnTo>
                    <a:lnTo>
                      <a:pt x="149980" y="197518"/>
                    </a:lnTo>
                    <a:cubicBezTo>
                      <a:pt x="146401" y="197518"/>
                      <a:pt x="143473" y="200333"/>
                      <a:pt x="143473" y="203906"/>
                    </a:cubicBezTo>
                    <a:lnTo>
                      <a:pt x="143473" y="214410"/>
                    </a:lnTo>
                    <a:cubicBezTo>
                      <a:pt x="143473" y="216576"/>
                      <a:pt x="144666" y="218633"/>
                      <a:pt x="146401" y="219824"/>
                    </a:cubicBezTo>
                    <a:lnTo>
                      <a:pt x="152691" y="223831"/>
                    </a:lnTo>
                    <a:lnTo>
                      <a:pt x="153016" y="226538"/>
                    </a:lnTo>
                    <a:cubicBezTo>
                      <a:pt x="155077" y="241806"/>
                      <a:pt x="163644" y="261731"/>
                      <a:pt x="176007" y="279598"/>
                    </a:cubicBezTo>
                    <a:cubicBezTo>
                      <a:pt x="191731" y="302338"/>
                      <a:pt x="206480" y="312516"/>
                      <a:pt x="214071" y="312516"/>
                    </a:cubicBezTo>
                    <a:lnTo>
                      <a:pt x="248557" y="312516"/>
                    </a:lnTo>
                    <a:cubicBezTo>
                      <a:pt x="256148" y="312516"/>
                      <a:pt x="270896" y="302338"/>
                      <a:pt x="286621" y="279598"/>
                    </a:cubicBezTo>
                    <a:cubicBezTo>
                      <a:pt x="298984" y="261731"/>
                      <a:pt x="307551" y="241806"/>
                      <a:pt x="309611" y="226538"/>
                    </a:cubicBezTo>
                    <a:lnTo>
                      <a:pt x="309936" y="223831"/>
                    </a:lnTo>
                    <a:lnTo>
                      <a:pt x="316226" y="219824"/>
                    </a:lnTo>
                    <a:cubicBezTo>
                      <a:pt x="318070" y="218633"/>
                      <a:pt x="319154" y="216576"/>
                      <a:pt x="319154" y="214410"/>
                    </a:cubicBezTo>
                    <a:lnTo>
                      <a:pt x="319154" y="203906"/>
                    </a:lnTo>
                    <a:cubicBezTo>
                      <a:pt x="319154" y="200333"/>
                      <a:pt x="316226" y="197518"/>
                      <a:pt x="312756" y="197518"/>
                    </a:cubicBezTo>
                    <a:lnTo>
                      <a:pt x="309177" y="197518"/>
                    </a:lnTo>
                    <a:cubicBezTo>
                      <a:pt x="308744" y="196651"/>
                      <a:pt x="307984" y="195893"/>
                      <a:pt x="307117" y="195352"/>
                    </a:cubicBezTo>
                    <a:cubicBezTo>
                      <a:pt x="305382" y="194161"/>
                      <a:pt x="302996" y="193944"/>
                      <a:pt x="301044" y="194919"/>
                    </a:cubicBezTo>
                    <a:cubicBezTo>
                      <a:pt x="292477" y="198709"/>
                      <a:pt x="283910" y="200658"/>
                      <a:pt x="275668" y="200658"/>
                    </a:cubicBezTo>
                    <a:cubicBezTo>
                      <a:pt x="261028" y="200658"/>
                      <a:pt x="247797" y="194702"/>
                      <a:pt x="236302" y="182791"/>
                    </a:cubicBezTo>
                    <a:cubicBezTo>
                      <a:pt x="227193" y="173370"/>
                      <a:pt x="215155" y="168497"/>
                      <a:pt x="200624" y="168497"/>
                    </a:cubicBezTo>
                    <a:close/>
                    <a:moveTo>
                      <a:pt x="426321" y="71765"/>
                    </a:moveTo>
                    <a:cubicBezTo>
                      <a:pt x="433372" y="71765"/>
                      <a:pt x="439012" y="77398"/>
                      <a:pt x="439012" y="84331"/>
                    </a:cubicBezTo>
                    <a:lnTo>
                      <a:pt x="439012" y="99173"/>
                    </a:lnTo>
                    <a:cubicBezTo>
                      <a:pt x="449860" y="101231"/>
                      <a:pt x="458321" y="105564"/>
                      <a:pt x="464721" y="112498"/>
                    </a:cubicBezTo>
                    <a:cubicBezTo>
                      <a:pt x="467650" y="115639"/>
                      <a:pt x="468843" y="120081"/>
                      <a:pt x="467758" y="124306"/>
                    </a:cubicBezTo>
                    <a:cubicBezTo>
                      <a:pt x="466565" y="128531"/>
                      <a:pt x="463419" y="131780"/>
                      <a:pt x="459297" y="133080"/>
                    </a:cubicBezTo>
                    <a:lnTo>
                      <a:pt x="452789" y="135139"/>
                    </a:lnTo>
                    <a:cubicBezTo>
                      <a:pt x="448016" y="136655"/>
                      <a:pt x="442809" y="135247"/>
                      <a:pt x="439555" y="131455"/>
                    </a:cubicBezTo>
                    <a:cubicBezTo>
                      <a:pt x="436192" y="127772"/>
                      <a:pt x="431311" y="125931"/>
                      <a:pt x="425019" y="125931"/>
                    </a:cubicBezTo>
                    <a:cubicBezTo>
                      <a:pt x="419921" y="125931"/>
                      <a:pt x="413738" y="127122"/>
                      <a:pt x="413738" y="132972"/>
                    </a:cubicBezTo>
                    <a:cubicBezTo>
                      <a:pt x="413738" y="134597"/>
                      <a:pt x="414388" y="136005"/>
                      <a:pt x="415582" y="137197"/>
                    </a:cubicBezTo>
                    <a:cubicBezTo>
                      <a:pt x="416883" y="138389"/>
                      <a:pt x="420463" y="139689"/>
                      <a:pt x="426429" y="140989"/>
                    </a:cubicBezTo>
                    <a:cubicBezTo>
                      <a:pt x="440097" y="144022"/>
                      <a:pt x="450077" y="146730"/>
                      <a:pt x="456043" y="149113"/>
                    </a:cubicBezTo>
                    <a:cubicBezTo>
                      <a:pt x="462118" y="151497"/>
                      <a:pt x="467216" y="155613"/>
                      <a:pt x="471230" y="161355"/>
                    </a:cubicBezTo>
                    <a:cubicBezTo>
                      <a:pt x="475243" y="167096"/>
                      <a:pt x="477304" y="174030"/>
                      <a:pt x="477304" y="181829"/>
                    </a:cubicBezTo>
                    <a:cubicBezTo>
                      <a:pt x="477304" y="192771"/>
                      <a:pt x="473291" y="202087"/>
                      <a:pt x="465480" y="209454"/>
                    </a:cubicBezTo>
                    <a:cubicBezTo>
                      <a:pt x="458863" y="215737"/>
                      <a:pt x="449968" y="219962"/>
                      <a:pt x="439012" y="222020"/>
                    </a:cubicBezTo>
                    <a:lnTo>
                      <a:pt x="439012" y="242278"/>
                    </a:lnTo>
                    <a:cubicBezTo>
                      <a:pt x="439012" y="249320"/>
                      <a:pt x="433372" y="254953"/>
                      <a:pt x="426321" y="254953"/>
                    </a:cubicBezTo>
                    <a:cubicBezTo>
                      <a:pt x="419378" y="254953"/>
                      <a:pt x="413738" y="249320"/>
                      <a:pt x="413738" y="242278"/>
                    </a:cubicBezTo>
                    <a:lnTo>
                      <a:pt x="413738" y="222670"/>
                    </a:lnTo>
                    <a:cubicBezTo>
                      <a:pt x="397683" y="220504"/>
                      <a:pt x="385751" y="213571"/>
                      <a:pt x="378158" y="202087"/>
                    </a:cubicBezTo>
                    <a:cubicBezTo>
                      <a:pt x="375771" y="198512"/>
                      <a:pt x="375337" y="194071"/>
                      <a:pt x="377073" y="190171"/>
                    </a:cubicBezTo>
                    <a:cubicBezTo>
                      <a:pt x="378700" y="186271"/>
                      <a:pt x="382171" y="183454"/>
                      <a:pt x="386402" y="182696"/>
                    </a:cubicBezTo>
                    <a:lnTo>
                      <a:pt x="395948" y="180963"/>
                    </a:lnTo>
                    <a:cubicBezTo>
                      <a:pt x="400721" y="180096"/>
                      <a:pt x="405710" y="182046"/>
                      <a:pt x="408531" y="186163"/>
                    </a:cubicBezTo>
                    <a:cubicBezTo>
                      <a:pt x="412110" y="191254"/>
                      <a:pt x="418185" y="193963"/>
                      <a:pt x="426646" y="193963"/>
                    </a:cubicBezTo>
                    <a:cubicBezTo>
                      <a:pt x="439555" y="193963"/>
                      <a:pt x="439555" y="188763"/>
                      <a:pt x="439555" y="187138"/>
                    </a:cubicBezTo>
                    <a:cubicBezTo>
                      <a:pt x="439555" y="184646"/>
                      <a:pt x="438578" y="182913"/>
                      <a:pt x="436626" y="181504"/>
                    </a:cubicBezTo>
                    <a:cubicBezTo>
                      <a:pt x="434673" y="180096"/>
                      <a:pt x="430985" y="178905"/>
                      <a:pt x="425778" y="177821"/>
                    </a:cubicBezTo>
                    <a:cubicBezTo>
                      <a:pt x="404734" y="173488"/>
                      <a:pt x="391283" y="167963"/>
                      <a:pt x="385534" y="161355"/>
                    </a:cubicBezTo>
                    <a:cubicBezTo>
                      <a:pt x="379785" y="154530"/>
                      <a:pt x="376964" y="147055"/>
                      <a:pt x="376964" y="138280"/>
                    </a:cubicBezTo>
                    <a:cubicBezTo>
                      <a:pt x="376964" y="128639"/>
                      <a:pt x="380110" y="120081"/>
                      <a:pt x="386402" y="112714"/>
                    </a:cubicBezTo>
                    <a:cubicBezTo>
                      <a:pt x="392368" y="105564"/>
                      <a:pt x="401588" y="100906"/>
                      <a:pt x="413738" y="98848"/>
                    </a:cubicBezTo>
                    <a:lnTo>
                      <a:pt x="413738" y="84331"/>
                    </a:lnTo>
                    <a:cubicBezTo>
                      <a:pt x="413738" y="77398"/>
                      <a:pt x="419378" y="71765"/>
                      <a:pt x="426321" y="71765"/>
                    </a:cubicBezTo>
                    <a:close/>
                    <a:moveTo>
                      <a:pt x="215047" y="46785"/>
                    </a:moveTo>
                    <a:lnTo>
                      <a:pt x="247581" y="46785"/>
                    </a:lnTo>
                    <a:cubicBezTo>
                      <a:pt x="302779" y="46785"/>
                      <a:pt x="347675" y="91723"/>
                      <a:pt x="347675" y="146840"/>
                    </a:cubicBezTo>
                    <a:lnTo>
                      <a:pt x="347675" y="178243"/>
                    </a:lnTo>
                    <a:cubicBezTo>
                      <a:pt x="351471" y="183441"/>
                      <a:pt x="353423" y="189721"/>
                      <a:pt x="353423" y="196110"/>
                    </a:cubicBezTo>
                    <a:lnTo>
                      <a:pt x="353423" y="218525"/>
                    </a:lnTo>
                    <a:cubicBezTo>
                      <a:pt x="353423" y="227621"/>
                      <a:pt x="349302" y="236284"/>
                      <a:pt x="342362" y="242131"/>
                    </a:cubicBezTo>
                    <a:cubicBezTo>
                      <a:pt x="340626" y="247654"/>
                      <a:pt x="338458" y="253393"/>
                      <a:pt x="335963" y="259132"/>
                    </a:cubicBezTo>
                    <a:cubicBezTo>
                      <a:pt x="330758" y="272559"/>
                      <a:pt x="323275" y="286528"/>
                      <a:pt x="314383" y="299522"/>
                    </a:cubicBezTo>
                    <a:cubicBezTo>
                      <a:pt x="310587" y="305045"/>
                      <a:pt x="305599" y="311650"/>
                      <a:pt x="299743" y="318147"/>
                    </a:cubicBezTo>
                    <a:cubicBezTo>
                      <a:pt x="305056" y="321937"/>
                      <a:pt x="308852" y="326485"/>
                      <a:pt x="310587" y="331683"/>
                    </a:cubicBezTo>
                    <a:lnTo>
                      <a:pt x="382052" y="353231"/>
                    </a:lnTo>
                    <a:cubicBezTo>
                      <a:pt x="432263" y="367742"/>
                      <a:pt x="462627" y="578464"/>
                      <a:pt x="462627" y="587560"/>
                    </a:cubicBezTo>
                    <a:cubicBezTo>
                      <a:pt x="462627" y="598064"/>
                      <a:pt x="454169" y="606510"/>
                      <a:pt x="443758" y="606510"/>
                    </a:cubicBezTo>
                    <a:lnTo>
                      <a:pt x="18978" y="606510"/>
                    </a:lnTo>
                    <a:cubicBezTo>
                      <a:pt x="8459" y="606510"/>
                      <a:pt x="0" y="598064"/>
                      <a:pt x="0" y="587560"/>
                    </a:cubicBezTo>
                    <a:cubicBezTo>
                      <a:pt x="0" y="586586"/>
                      <a:pt x="109" y="585611"/>
                      <a:pt x="217" y="584636"/>
                    </a:cubicBezTo>
                    <a:cubicBezTo>
                      <a:pt x="217" y="584636"/>
                      <a:pt x="30365" y="367742"/>
                      <a:pt x="80575" y="353231"/>
                    </a:cubicBezTo>
                    <a:lnTo>
                      <a:pt x="152040" y="331683"/>
                    </a:lnTo>
                    <a:cubicBezTo>
                      <a:pt x="153775" y="326485"/>
                      <a:pt x="157571" y="321937"/>
                      <a:pt x="162885" y="318147"/>
                    </a:cubicBezTo>
                    <a:cubicBezTo>
                      <a:pt x="157029" y="311650"/>
                      <a:pt x="152040" y="305045"/>
                      <a:pt x="148353" y="299522"/>
                    </a:cubicBezTo>
                    <a:cubicBezTo>
                      <a:pt x="139352" y="286528"/>
                      <a:pt x="131870" y="272559"/>
                      <a:pt x="126664" y="259132"/>
                    </a:cubicBezTo>
                    <a:cubicBezTo>
                      <a:pt x="124170" y="253393"/>
                      <a:pt x="122001" y="247654"/>
                      <a:pt x="120266" y="242131"/>
                    </a:cubicBezTo>
                    <a:cubicBezTo>
                      <a:pt x="113325" y="236284"/>
                      <a:pt x="109205" y="227621"/>
                      <a:pt x="109205" y="218525"/>
                    </a:cubicBezTo>
                    <a:lnTo>
                      <a:pt x="109205" y="196110"/>
                    </a:lnTo>
                    <a:cubicBezTo>
                      <a:pt x="109205" y="189721"/>
                      <a:pt x="111265" y="183441"/>
                      <a:pt x="114952" y="178243"/>
                    </a:cubicBezTo>
                    <a:lnTo>
                      <a:pt x="114952" y="146840"/>
                    </a:lnTo>
                    <a:cubicBezTo>
                      <a:pt x="114952" y="91723"/>
                      <a:pt x="159848" y="46785"/>
                      <a:pt x="215047" y="46785"/>
                    </a:cubicBezTo>
                    <a:close/>
                    <a:moveTo>
                      <a:pt x="414825" y="0"/>
                    </a:moveTo>
                    <a:cubicBezTo>
                      <a:pt x="504940" y="0"/>
                      <a:pt x="578354" y="73314"/>
                      <a:pt x="578354" y="163305"/>
                    </a:cubicBezTo>
                    <a:cubicBezTo>
                      <a:pt x="578354" y="253404"/>
                      <a:pt x="504940" y="326718"/>
                      <a:pt x="414825" y="326718"/>
                    </a:cubicBezTo>
                    <a:cubicBezTo>
                      <a:pt x="389667" y="326718"/>
                      <a:pt x="365918" y="320979"/>
                      <a:pt x="344664" y="310907"/>
                    </a:cubicBezTo>
                    <a:cubicBezTo>
                      <a:pt x="350737" y="300620"/>
                      <a:pt x="355942" y="290115"/>
                      <a:pt x="360063" y="279719"/>
                    </a:cubicBezTo>
                    <a:cubicBezTo>
                      <a:pt x="376654" y="287516"/>
                      <a:pt x="395198" y="291956"/>
                      <a:pt x="414825" y="291956"/>
                    </a:cubicBezTo>
                    <a:cubicBezTo>
                      <a:pt x="485854" y="291956"/>
                      <a:pt x="543545" y="234236"/>
                      <a:pt x="543545" y="163305"/>
                    </a:cubicBezTo>
                    <a:cubicBezTo>
                      <a:pt x="543545" y="92482"/>
                      <a:pt x="485854" y="34762"/>
                      <a:pt x="414825" y="34762"/>
                    </a:cubicBezTo>
                    <a:cubicBezTo>
                      <a:pt x="386414" y="34762"/>
                      <a:pt x="360171" y="43967"/>
                      <a:pt x="338808" y="59561"/>
                    </a:cubicBezTo>
                    <a:cubicBezTo>
                      <a:pt x="330675" y="50897"/>
                      <a:pt x="321458" y="43317"/>
                      <a:pt x="311264" y="37036"/>
                    </a:cubicBezTo>
                    <a:cubicBezTo>
                      <a:pt x="339459" y="13861"/>
                      <a:pt x="375570" y="0"/>
                      <a:pt x="414825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</p:grpSp>
        <p:grpSp>
          <p:nvGrpSpPr>
            <p:cNvPr id="83" name="ïṧľiḑê"/>
            <p:cNvGrpSpPr/>
            <p:nvPr/>
          </p:nvGrpSpPr>
          <p:grpSpPr>
            <a:xfrm>
              <a:off x="2447924" y="5320752"/>
              <a:ext cx="580435" cy="580434"/>
              <a:chOff x="2447924" y="5320752"/>
              <a:chExt cx="580435" cy="580434"/>
            </a:xfrm>
          </p:grpSpPr>
          <p:sp>
            <p:nvSpPr>
              <p:cNvPr id="105" name="îŝľidê"/>
              <p:cNvSpPr/>
              <p:nvPr/>
            </p:nvSpPr>
            <p:spPr>
              <a:xfrm rot="10800000" flipH="1" flipV="1">
                <a:off x="2447924" y="5320752"/>
                <a:ext cx="580435" cy="5804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06" name="î$líḓè"/>
              <p:cNvSpPr/>
              <p:nvPr/>
            </p:nvSpPr>
            <p:spPr>
              <a:xfrm rot="10800000" flipH="1" flipV="1">
                <a:off x="2568133" y="5441219"/>
                <a:ext cx="340018" cy="339500"/>
              </a:xfrm>
              <a:custGeom>
                <a:avLst/>
                <a:gdLst>
                  <a:gd name="connsiteX0" fmla="*/ 146058 w 607639"/>
                  <a:gd name="connsiteY0" fmla="*/ 370925 h 606713"/>
                  <a:gd name="connsiteX1" fmla="*/ 176497 w 607639"/>
                  <a:gd name="connsiteY1" fmla="*/ 389678 h 606713"/>
                  <a:gd name="connsiteX2" fmla="*/ 157717 w 607639"/>
                  <a:gd name="connsiteY2" fmla="*/ 420074 h 606713"/>
                  <a:gd name="connsiteX3" fmla="*/ 50644 w 607639"/>
                  <a:gd name="connsiteY3" fmla="*/ 480332 h 606713"/>
                  <a:gd name="connsiteX4" fmla="*/ 303775 w 607639"/>
                  <a:gd name="connsiteY4" fmla="*/ 556143 h 606713"/>
                  <a:gd name="connsiteX5" fmla="*/ 556995 w 607639"/>
                  <a:gd name="connsiteY5" fmla="*/ 480332 h 606713"/>
                  <a:gd name="connsiteX6" fmla="*/ 449833 w 607639"/>
                  <a:gd name="connsiteY6" fmla="*/ 420074 h 606713"/>
                  <a:gd name="connsiteX7" fmla="*/ 431053 w 607639"/>
                  <a:gd name="connsiteY7" fmla="*/ 389678 h 606713"/>
                  <a:gd name="connsiteX8" fmla="*/ 461492 w 607639"/>
                  <a:gd name="connsiteY8" fmla="*/ 370925 h 606713"/>
                  <a:gd name="connsiteX9" fmla="*/ 607639 w 607639"/>
                  <a:gd name="connsiteY9" fmla="*/ 480332 h 606713"/>
                  <a:gd name="connsiteX10" fmla="*/ 303775 w 607639"/>
                  <a:gd name="connsiteY10" fmla="*/ 606713 h 606713"/>
                  <a:gd name="connsiteX11" fmla="*/ 0 w 607639"/>
                  <a:gd name="connsiteY11" fmla="*/ 480332 h 606713"/>
                  <a:gd name="connsiteX12" fmla="*/ 146058 w 607639"/>
                  <a:gd name="connsiteY12" fmla="*/ 370925 h 606713"/>
                  <a:gd name="connsiteX13" fmla="*/ 303820 w 607639"/>
                  <a:gd name="connsiteY13" fmla="*/ 151707 h 606713"/>
                  <a:gd name="connsiteX14" fmla="*/ 329118 w 607639"/>
                  <a:gd name="connsiteY14" fmla="*/ 176970 h 606713"/>
                  <a:gd name="connsiteX15" fmla="*/ 303820 w 607639"/>
                  <a:gd name="connsiteY15" fmla="*/ 202233 h 606713"/>
                  <a:gd name="connsiteX16" fmla="*/ 278522 w 607639"/>
                  <a:gd name="connsiteY16" fmla="*/ 176970 h 606713"/>
                  <a:gd name="connsiteX17" fmla="*/ 303820 w 607639"/>
                  <a:gd name="connsiteY17" fmla="*/ 151707 h 606713"/>
                  <a:gd name="connsiteX18" fmla="*/ 303849 w 607639"/>
                  <a:gd name="connsiteY18" fmla="*/ 101116 h 606713"/>
                  <a:gd name="connsiteX19" fmla="*/ 227845 w 607639"/>
                  <a:gd name="connsiteY19" fmla="*/ 176928 h 606713"/>
                  <a:gd name="connsiteX20" fmla="*/ 303849 w 607639"/>
                  <a:gd name="connsiteY20" fmla="*/ 252828 h 606713"/>
                  <a:gd name="connsiteX21" fmla="*/ 379765 w 607639"/>
                  <a:gd name="connsiteY21" fmla="*/ 176928 h 606713"/>
                  <a:gd name="connsiteX22" fmla="*/ 303849 w 607639"/>
                  <a:gd name="connsiteY22" fmla="*/ 101116 h 606713"/>
                  <a:gd name="connsiteX23" fmla="*/ 320773 w 607639"/>
                  <a:gd name="connsiteY23" fmla="*/ 813 h 606713"/>
                  <a:gd name="connsiteX24" fmla="*/ 421772 w 607639"/>
                  <a:gd name="connsiteY24" fmla="*/ 44857 h 606713"/>
                  <a:gd name="connsiteX25" fmla="*/ 481045 w 607639"/>
                  <a:gd name="connsiteY25" fmla="*/ 176928 h 606713"/>
                  <a:gd name="connsiteX26" fmla="*/ 453723 w 607639"/>
                  <a:gd name="connsiteY26" fmla="*/ 271226 h 606713"/>
                  <a:gd name="connsiteX27" fmla="*/ 439305 w 607639"/>
                  <a:gd name="connsiteY27" fmla="*/ 293889 h 606713"/>
                  <a:gd name="connsiteX28" fmla="*/ 348260 w 607639"/>
                  <a:gd name="connsiteY28" fmla="*/ 448001 h 606713"/>
                  <a:gd name="connsiteX29" fmla="*/ 326455 w 607639"/>
                  <a:gd name="connsiteY29" fmla="*/ 491639 h 606713"/>
                  <a:gd name="connsiteX30" fmla="*/ 303849 w 607639"/>
                  <a:gd name="connsiteY30" fmla="*/ 505593 h 606713"/>
                  <a:gd name="connsiteX31" fmla="*/ 281155 w 607639"/>
                  <a:gd name="connsiteY31" fmla="*/ 491639 h 606713"/>
                  <a:gd name="connsiteX32" fmla="*/ 270831 w 607639"/>
                  <a:gd name="connsiteY32" fmla="*/ 471020 h 606713"/>
                  <a:gd name="connsiteX33" fmla="*/ 161007 w 607639"/>
                  <a:gd name="connsiteY33" fmla="*/ 281624 h 606713"/>
                  <a:gd name="connsiteX34" fmla="*/ 128345 w 607639"/>
                  <a:gd name="connsiteY34" fmla="*/ 151776 h 606713"/>
                  <a:gd name="connsiteX35" fmla="*/ 283113 w 607639"/>
                  <a:gd name="connsiteY35" fmla="*/ 1219 h 606713"/>
                  <a:gd name="connsiteX36" fmla="*/ 320773 w 607639"/>
                  <a:gd name="connsiteY36" fmla="*/ 813 h 60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606713">
                    <a:moveTo>
                      <a:pt x="146058" y="370925"/>
                    </a:moveTo>
                    <a:cubicBezTo>
                      <a:pt x="159675" y="367637"/>
                      <a:pt x="173293" y="376080"/>
                      <a:pt x="176497" y="389678"/>
                    </a:cubicBezTo>
                    <a:cubicBezTo>
                      <a:pt x="179791" y="403276"/>
                      <a:pt x="171335" y="416874"/>
                      <a:pt x="157717" y="420074"/>
                    </a:cubicBezTo>
                    <a:cubicBezTo>
                      <a:pt x="79215" y="438738"/>
                      <a:pt x="50644" y="466289"/>
                      <a:pt x="50644" y="480332"/>
                    </a:cubicBezTo>
                    <a:cubicBezTo>
                      <a:pt x="50644" y="510460"/>
                      <a:pt x="151665" y="556143"/>
                      <a:pt x="303775" y="556143"/>
                    </a:cubicBezTo>
                    <a:cubicBezTo>
                      <a:pt x="455974" y="556143"/>
                      <a:pt x="556995" y="510460"/>
                      <a:pt x="556995" y="480332"/>
                    </a:cubicBezTo>
                    <a:cubicBezTo>
                      <a:pt x="556995" y="466289"/>
                      <a:pt x="528513" y="438738"/>
                      <a:pt x="449833" y="420074"/>
                    </a:cubicBezTo>
                    <a:cubicBezTo>
                      <a:pt x="436215" y="416874"/>
                      <a:pt x="427848" y="403276"/>
                      <a:pt x="431053" y="389678"/>
                    </a:cubicBezTo>
                    <a:cubicBezTo>
                      <a:pt x="434257" y="376080"/>
                      <a:pt x="447964" y="367637"/>
                      <a:pt x="461492" y="370925"/>
                    </a:cubicBezTo>
                    <a:cubicBezTo>
                      <a:pt x="555749" y="393233"/>
                      <a:pt x="607639" y="432072"/>
                      <a:pt x="607639" y="480332"/>
                    </a:cubicBezTo>
                    <a:cubicBezTo>
                      <a:pt x="607639" y="563253"/>
                      <a:pt x="454817" y="606713"/>
                      <a:pt x="303775" y="606713"/>
                    </a:cubicBezTo>
                    <a:cubicBezTo>
                      <a:pt x="152911" y="606713"/>
                      <a:pt x="0" y="563253"/>
                      <a:pt x="0" y="480332"/>
                    </a:cubicBezTo>
                    <a:cubicBezTo>
                      <a:pt x="0" y="432072"/>
                      <a:pt x="51890" y="393233"/>
                      <a:pt x="146058" y="370925"/>
                    </a:cubicBezTo>
                    <a:close/>
                    <a:moveTo>
                      <a:pt x="303820" y="151707"/>
                    </a:moveTo>
                    <a:cubicBezTo>
                      <a:pt x="317792" y="151707"/>
                      <a:pt x="329118" y="163018"/>
                      <a:pt x="329118" y="176970"/>
                    </a:cubicBezTo>
                    <a:cubicBezTo>
                      <a:pt x="329118" y="190922"/>
                      <a:pt x="317792" y="202233"/>
                      <a:pt x="303820" y="202233"/>
                    </a:cubicBezTo>
                    <a:cubicBezTo>
                      <a:pt x="289848" y="202233"/>
                      <a:pt x="278522" y="190922"/>
                      <a:pt x="278522" y="176970"/>
                    </a:cubicBezTo>
                    <a:cubicBezTo>
                      <a:pt x="278522" y="163018"/>
                      <a:pt x="289848" y="151707"/>
                      <a:pt x="303820" y="151707"/>
                    </a:cubicBezTo>
                    <a:close/>
                    <a:moveTo>
                      <a:pt x="303849" y="101116"/>
                    </a:moveTo>
                    <a:cubicBezTo>
                      <a:pt x="261931" y="101116"/>
                      <a:pt x="227845" y="135156"/>
                      <a:pt x="227845" y="176928"/>
                    </a:cubicBezTo>
                    <a:cubicBezTo>
                      <a:pt x="227845" y="218788"/>
                      <a:pt x="261931" y="252828"/>
                      <a:pt x="303849" y="252828"/>
                    </a:cubicBezTo>
                    <a:cubicBezTo>
                      <a:pt x="345679" y="252828"/>
                      <a:pt x="379765" y="218788"/>
                      <a:pt x="379765" y="176928"/>
                    </a:cubicBezTo>
                    <a:cubicBezTo>
                      <a:pt x="379765" y="135156"/>
                      <a:pt x="345679" y="101116"/>
                      <a:pt x="303849" y="101116"/>
                    </a:cubicBezTo>
                    <a:close/>
                    <a:moveTo>
                      <a:pt x="320773" y="813"/>
                    </a:moveTo>
                    <a:cubicBezTo>
                      <a:pt x="358044" y="4396"/>
                      <a:pt x="393538" y="19728"/>
                      <a:pt x="421772" y="44857"/>
                    </a:cubicBezTo>
                    <a:cubicBezTo>
                      <a:pt x="459418" y="78452"/>
                      <a:pt x="481045" y="126623"/>
                      <a:pt x="481045" y="176928"/>
                    </a:cubicBezTo>
                    <a:cubicBezTo>
                      <a:pt x="481045" y="210434"/>
                      <a:pt x="471611" y="242963"/>
                      <a:pt x="453723" y="271226"/>
                    </a:cubicBezTo>
                    <a:lnTo>
                      <a:pt x="439305" y="293889"/>
                    </a:lnTo>
                    <a:cubicBezTo>
                      <a:pt x="407621" y="343571"/>
                      <a:pt x="374870" y="394942"/>
                      <a:pt x="348260" y="448001"/>
                    </a:cubicBezTo>
                    <a:lnTo>
                      <a:pt x="326455" y="491639"/>
                    </a:lnTo>
                    <a:cubicBezTo>
                      <a:pt x="322183" y="500172"/>
                      <a:pt x="313372" y="505593"/>
                      <a:pt x="303849" y="505593"/>
                    </a:cubicBezTo>
                    <a:cubicBezTo>
                      <a:pt x="294238" y="505593"/>
                      <a:pt x="285427" y="500172"/>
                      <a:pt x="281155" y="491639"/>
                    </a:cubicBezTo>
                    <a:lnTo>
                      <a:pt x="270831" y="471020"/>
                    </a:lnTo>
                    <a:cubicBezTo>
                      <a:pt x="237457" y="404363"/>
                      <a:pt x="203993" y="339749"/>
                      <a:pt x="161007" y="281624"/>
                    </a:cubicBezTo>
                    <a:cubicBezTo>
                      <a:pt x="133507" y="244296"/>
                      <a:pt x="121937" y="198258"/>
                      <a:pt x="128345" y="151776"/>
                    </a:cubicBezTo>
                    <a:cubicBezTo>
                      <a:pt x="139292" y="73475"/>
                      <a:pt x="204349" y="10106"/>
                      <a:pt x="283113" y="1219"/>
                    </a:cubicBezTo>
                    <a:cubicBezTo>
                      <a:pt x="295729" y="-270"/>
                      <a:pt x="308350" y="-381"/>
                      <a:pt x="320773" y="81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</p:grpSp>
        <p:grpSp>
          <p:nvGrpSpPr>
            <p:cNvPr id="84" name="iśľïḋè"/>
            <p:cNvGrpSpPr/>
            <p:nvPr/>
          </p:nvGrpSpPr>
          <p:grpSpPr>
            <a:xfrm>
              <a:off x="7053433" y="2420180"/>
              <a:ext cx="580433" cy="580434"/>
              <a:chOff x="7053433" y="2420180"/>
              <a:chExt cx="580433" cy="580434"/>
            </a:xfrm>
          </p:grpSpPr>
          <p:sp>
            <p:nvSpPr>
              <p:cNvPr id="103" name="íśļïḍé"/>
              <p:cNvSpPr/>
              <p:nvPr/>
            </p:nvSpPr>
            <p:spPr>
              <a:xfrm rot="10800000" flipV="1">
                <a:off x="7053433" y="2420180"/>
                <a:ext cx="580433" cy="5804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  <p:sp>
            <p:nvSpPr>
              <p:cNvPr id="104" name="íśļîḑè"/>
              <p:cNvSpPr/>
              <p:nvPr/>
            </p:nvSpPr>
            <p:spPr>
              <a:xfrm rot="10800000" flipH="1" flipV="1">
                <a:off x="7181532" y="2540387"/>
                <a:ext cx="324234" cy="340020"/>
              </a:xfrm>
              <a:custGeom>
                <a:avLst/>
                <a:gdLst>
                  <a:gd name="connsiteX0" fmla="*/ 271981 w 578354"/>
                  <a:gd name="connsiteY0" fmla="*/ 340887 h 606510"/>
                  <a:gd name="connsiteX1" fmla="*/ 256365 w 578354"/>
                  <a:gd name="connsiteY1" fmla="*/ 346409 h 606510"/>
                  <a:gd name="connsiteX2" fmla="*/ 251051 w 578354"/>
                  <a:gd name="connsiteY2" fmla="*/ 352798 h 606510"/>
                  <a:gd name="connsiteX3" fmla="*/ 251051 w 578354"/>
                  <a:gd name="connsiteY3" fmla="*/ 368716 h 606510"/>
                  <a:gd name="connsiteX4" fmla="*/ 248665 w 578354"/>
                  <a:gd name="connsiteY4" fmla="*/ 370449 h 606510"/>
                  <a:gd name="connsiteX5" fmla="*/ 247038 w 578354"/>
                  <a:gd name="connsiteY5" fmla="*/ 375322 h 606510"/>
                  <a:gd name="connsiteX6" fmla="*/ 250509 w 578354"/>
                  <a:gd name="connsiteY6" fmla="*/ 409431 h 606510"/>
                  <a:gd name="connsiteX7" fmla="*/ 255172 w 578354"/>
                  <a:gd name="connsiteY7" fmla="*/ 414954 h 606510"/>
                  <a:gd name="connsiteX8" fmla="*/ 256907 w 578354"/>
                  <a:gd name="connsiteY8" fmla="*/ 415170 h 606510"/>
                  <a:gd name="connsiteX9" fmla="*/ 262004 w 578354"/>
                  <a:gd name="connsiteY9" fmla="*/ 412572 h 606510"/>
                  <a:gd name="connsiteX10" fmla="*/ 280114 w 578354"/>
                  <a:gd name="connsiteY10" fmla="*/ 388749 h 606510"/>
                  <a:gd name="connsiteX11" fmla="*/ 281307 w 578354"/>
                  <a:gd name="connsiteY11" fmla="*/ 384851 h 606510"/>
                  <a:gd name="connsiteX12" fmla="*/ 281307 w 578354"/>
                  <a:gd name="connsiteY12" fmla="*/ 346626 h 606510"/>
                  <a:gd name="connsiteX13" fmla="*/ 278270 w 578354"/>
                  <a:gd name="connsiteY13" fmla="*/ 341104 h 606510"/>
                  <a:gd name="connsiteX14" fmla="*/ 271981 w 578354"/>
                  <a:gd name="connsiteY14" fmla="*/ 340887 h 606510"/>
                  <a:gd name="connsiteX15" fmla="*/ 190755 w 578354"/>
                  <a:gd name="connsiteY15" fmla="*/ 340887 h 606510"/>
                  <a:gd name="connsiteX16" fmla="*/ 184357 w 578354"/>
                  <a:gd name="connsiteY16" fmla="*/ 341104 h 606510"/>
                  <a:gd name="connsiteX17" fmla="*/ 181321 w 578354"/>
                  <a:gd name="connsiteY17" fmla="*/ 346626 h 606510"/>
                  <a:gd name="connsiteX18" fmla="*/ 181212 w 578354"/>
                  <a:gd name="connsiteY18" fmla="*/ 384851 h 606510"/>
                  <a:gd name="connsiteX19" fmla="*/ 182513 w 578354"/>
                  <a:gd name="connsiteY19" fmla="*/ 388749 h 606510"/>
                  <a:gd name="connsiteX20" fmla="*/ 200624 w 578354"/>
                  <a:gd name="connsiteY20" fmla="*/ 412680 h 606510"/>
                  <a:gd name="connsiteX21" fmla="*/ 205721 w 578354"/>
                  <a:gd name="connsiteY21" fmla="*/ 415170 h 606510"/>
                  <a:gd name="connsiteX22" fmla="*/ 207456 w 578354"/>
                  <a:gd name="connsiteY22" fmla="*/ 414954 h 606510"/>
                  <a:gd name="connsiteX23" fmla="*/ 212119 w 578354"/>
                  <a:gd name="connsiteY23" fmla="*/ 409431 h 606510"/>
                  <a:gd name="connsiteX24" fmla="*/ 215589 w 578354"/>
                  <a:gd name="connsiteY24" fmla="*/ 375322 h 606510"/>
                  <a:gd name="connsiteX25" fmla="*/ 213963 w 578354"/>
                  <a:gd name="connsiteY25" fmla="*/ 370449 h 606510"/>
                  <a:gd name="connsiteX26" fmla="*/ 211577 w 578354"/>
                  <a:gd name="connsiteY26" fmla="*/ 368716 h 606510"/>
                  <a:gd name="connsiteX27" fmla="*/ 211577 w 578354"/>
                  <a:gd name="connsiteY27" fmla="*/ 352798 h 606510"/>
                  <a:gd name="connsiteX28" fmla="*/ 206263 w 578354"/>
                  <a:gd name="connsiteY28" fmla="*/ 346409 h 606510"/>
                  <a:gd name="connsiteX29" fmla="*/ 190755 w 578354"/>
                  <a:gd name="connsiteY29" fmla="*/ 340887 h 606510"/>
                  <a:gd name="connsiteX30" fmla="*/ 200624 w 578354"/>
                  <a:gd name="connsiteY30" fmla="*/ 168497 h 606510"/>
                  <a:gd name="connsiteX31" fmla="*/ 156161 w 578354"/>
                  <a:gd name="connsiteY31" fmla="*/ 180300 h 606510"/>
                  <a:gd name="connsiteX32" fmla="*/ 152583 w 578354"/>
                  <a:gd name="connsiteY32" fmla="*/ 186039 h 606510"/>
                  <a:gd name="connsiteX33" fmla="*/ 152583 w 578354"/>
                  <a:gd name="connsiteY33" fmla="*/ 197518 h 606510"/>
                  <a:gd name="connsiteX34" fmla="*/ 149980 w 578354"/>
                  <a:gd name="connsiteY34" fmla="*/ 197518 h 606510"/>
                  <a:gd name="connsiteX35" fmla="*/ 143473 w 578354"/>
                  <a:gd name="connsiteY35" fmla="*/ 203906 h 606510"/>
                  <a:gd name="connsiteX36" fmla="*/ 143473 w 578354"/>
                  <a:gd name="connsiteY36" fmla="*/ 214410 h 606510"/>
                  <a:gd name="connsiteX37" fmla="*/ 146401 w 578354"/>
                  <a:gd name="connsiteY37" fmla="*/ 219824 h 606510"/>
                  <a:gd name="connsiteX38" fmla="*/ 152691 w 578354"/>
                  <a:gd name="connsiteY38" fmla="*/ 223831 h 606510"/>
                  <a:gd name="connsiteX39" fmla="*/ 153016 w 578354"/>
                  <a:gd name="connsiteY39" fmla="*/ 226538 h 606510"/>
                  <a:gd name="connsiteX40" fmla="*/ 176007 w 578354"/>
                  <a:gd name="connsiteY40" fmla="*/ 279598 h 606510"/>
                  <a:gd name="connsiteX41" fmla="*/ 214071 w 578354"/>
                  <a:gd name="connsiteY41" fmla="*/ 312516 h 606510"/>
                  <a:gd name="connsiteX42" fmla="*/ 248557 w 578354"/>
                  <a:gd name="connsiteY42" fmla="*/ 312516 h 606510"/>
                  <a:gd name="connsiteX43" fmla="*/ 286621 w 578354"/>
                  <a:gd name="connsiteY43" fmla="*/ 279598 h 606510"/>
                  <a:gd name="connsiteX44" fmla="*/ 309611 w 578354"/>
                  <a:gd name="connsiteY44" fmla="*/ 226538 h 606510"/>
                  <a:gd name="connsiteX45" fmla="*/ 309936 w 578354"/>
                  <a:gd name="connsiteY45" fmla="*/ 223831 h 606510"/>
                  <a:gd name="connsiteX46" fmla="*/ 316226 w 578354"/>
                  <a:gd name="connsiteY46" fmla="*/ 219824 h 606510"/>
                  <a:gd name="connsiteX47" fmla="*/ 319154 w 578354"/>
                  <a:gd name="connsiteY47" fmla="*/ 214410 h 606510"/>
                  <a:gd name="connsiteX48" fmla="*/ 319154 w 578354"/>
                  <a:gd name="connsiteY48" fmla="*/ 203906 h 606510"/>
                  <a:gd name="connsiteX49" fmla="*/ 312756 w 578354"/>
                  <a:gd name="connsiteY49" fmla="*/ 197518 h 606510"/>
                  <a:gd name="connsiteX50" fmla="*/ 309177 w 578354"/>
                  <a:gd name="connsiteY50" fmla="*/ 197518 h 606510"/>
                  <a:gd name="connsiteX51" fmla="*/ 307117 w 578354"/>
                  <a:gd name="connsiteY51" fmla="*/ 195352 h 606510"/>
                  <a:gd name="connsiteX52" fmla="*/ 301044 w 578354"/>
                  <a:gd name="connsiteY52" fmla="*/ 194919 h 606510"/>
                  <a:gd name="connsiteX53" fmla="*/ 275668 w 578354"/>
                  <a:gd name="connsiteY53" fmla="*/ 200658 h 606510"/>
                  <a:gd name="connsiteX54" fmla="*/ 236302 w 578354"/>
                  <a:gd name="connsiteY54" fmla="*/ 182791 h 606510"/>
                  <a:gd name="connsiteX55" fmla="*/ 200624 w 578354"/>
                  <a:gd name="connsiteY55" fmla="*/ 168497 h 606510"/>
                  <a:gd name="connsiteX56" fmla="*/ 426321 w 578354"/>
                  <a:gd name="connsiteY56" fmla="*/ 71765 h 606510"/>
                  <a:gd name="connsiteX57" fmla="*/ 439012 w 578354"/>
                  <a:gd name="connsiteY57" fmla="*/ 84331 h 606510"/>
                  <a:gd name="connsiteX58" fmla="*/ 439012 w 578354"/>
                  <a:gd name="connsiteY58" fmla="*/ 99173 h 606510"/>
                  <a:gd name="connsiteX59" fmla="*/ 464721 w 578354"/>
                  <a:gd name="connsiteY59" fmla="*/ 112498 h 606510"/>
                  <a:gd name="connsiteX60" fmla="*/ 467758 w 578354"/>
                  <a:gd name="connsiteY60" fmla="*/ 124306 h 606510"/>
                  <a:gd name="connsiteX61" fmla="*/ 459297 w 578354"/>
                  <a:gd name="connsiteY61" fmla="*/ 133080 h 606510"/>
                  <a:gd name="connsiteX62" fmla="*/ 452789 w 578354"/>
                  <a:gd name="connsiteY62" fmla="*/ 135139 h 606510"/>
                  <a:gd name="connsiteX63" fmla="*/ 439555 w 578354"/>
                  <a:gd name="connsiteY63" fmla="*/ 131455 h 606510"/>
                  <a:gd name="connsiteX64" fmla="*/ 425019 w 578354"/>
                  <a:gd name="connsiteY64" fmla="*/ 125931 h 606510"/>
                  <a:gd name="connsiteX65" fmla="*/ 413738 w 578354"/>
                  <a:gd name="connsiteY65" fmla="*/ 132972 h 606510"/>
                  <a:gd name="connsiteX66" fmla="*/ 415582 w 578354"/>
                  <a:gd name="connsiteY66" fmla="*/ 137197 h 606510"/>
                  <a:gd name="connsiteX67" fmla="*/ 426429 w 578354"/>
                  <a:gd name="connsiteY67" fmla="*/ 140989 h 606510"/>
                  <a:gd name="connsiteX68" fmla="*/ 456043 w 578354"/>
                  <a:gd name="connsiteY68" fmla="*/ 149113 h 606510"/>
                  <a:gd name="connsiteX69" fmla="*/ 471230 w 578354"/>
                  <a:gd name="connsiteY69" fmla="*/ 161355 h 606510"/>
                  <a:gd name="connsiteX70" fmla="*/ 477304 w 578354"/>
                  <a:gd name="connsiteY70" fmla="*/ 181829 h 606510"/>
                  <a:gd name="connsiteX71" fmla="*/ 465480 w 578354"/>
                  <a:gd name="connsiteY71" fmla="*/ 209454 h 606510"/>
                  <a:gd name="connsiteX72" fmla="*/ 439012 w 578354"/>
                  <a:gd name="connsiteY72" fmla="*/ 222020 h 606510"/>
                  <a:gd name="connsiteX73" fmla="*/ 439012 w 578354"/>
                  <a:gd name="connsiteY73" fmla="*/ 242278 h 606510"/>
                  <a:gd name="connsiteX74" fmla="*/ 426321 w 578354"/>
                  <a:gd name="connsiteY74" fmla="*/ 254953 h 606510"/>
                  <a:gd name="connsiteX75" fmla="*/ 413738 w 578354"/>
                  <a:gd name="connsiteY75" fmla="*/ 242278 h 606510"/>
                  <a:gd name="connsiteX76" fmla="*/ 413738 w 578354"/>
                  <a:gd name="connsiteY76" fmla="*/ 222670 h 606510"/>
                  <a:gd name="connsiteX77" fmla="*/ 378158 w 578354"/>
                  <a:gd name="connsiteY77" fmla="*/ 202087 h 606510"/>
                  <a:gd name="connsiteX78" fmla="*/ 377073 w 578354"/>
                  <a:gd name="connsiteY78" fmla="*/ 190171 h 606510"/>
                  <a:gd name="connsiteX79" fmla="*/ 386402 w 578354"/>
                  <a:gd name="connsiteY79" fmla="*/ 182696 h 606510"/>
                  <a:gd name="connsiteX80" fmla="*/ 395948 w 578354"/>
                  <a:gd name="connsiteY80" fmla="*/ 180963 h 606510"/>
                  <a:gd name="connsiteX81" fmla="*/ 408531 w 578354"/>
                  <a:gd name="connsiteY81" fmla="*/ 186163 h 606510"/>
                  <a:gd name="connsiteX82" fmla="*/ 426646 w 578354"/>
                  <a:gd name="connsiteY82" fmla="*/ 193963 h 606510"/>
                  <a:gd name="connsiteX83" fmla="*/ 439555 w 578354"/>
                  <a:gd name="connsiteY83" fmla="*/ 187138 h 606510"/>
                  <a:gd name="connsiteX84" fmla="*/ 436626 w 578354"/>
                  <a:gd name="connsiteY84" fmla="*/ 181504 h 606510"/>
                  <a:gd name="connsiteX85" fmla="*/ 425778 w 578354"/>
                  <a:gd name="connsiteY85" fmla="*/ 177821 h 606510"/>
                  <a:gd name="connsiteX86" fmla="*/ 385534 w 578354"/>
                  <a:gd name="connsiteY86" fmla="*/ 161355 h 606510"/>
                  <a:gd name="connsiteX87" fmla="*/ 376964 w 578354"/>
                  <a:gd name="connsiteY87" fmla="*/ 138280 h 606510"/>
                  <a:gd name="connsiteX88" fmla="*/ 386402 w 578354"/>
                  <a:gd name="connsiteY88" fmla="*/ 112714 h 606510"/>
                  <a:gd name="connsiteX89" fmla="*/ 413738 w 578354"/>
                  <a:gd name="connsiteY89" fmla="*/ 98848 h 606510"/>
                  <a:gd name="connsiteX90" fmla="*/ 413738 w 578354"/>
                  <a:gd name="connsiteY90" fmla="*/ 84331 h 606510"/>
                  <a:gd name="connsiteX91" fmla="*/ 426321 w 578354"/>
                  <a:gd name="connsiteY91" fmla="*/ 71765 h 606510"/>
                  <a:gd name="connsiteX92" fmla="*/ 215047 w 578354"/>
                  <a:gd name="connsiteY92" fmla="*/ 46785 h 606510"/>
                  <a:gd name="connsiteX93" fmla="*/ 247581 w 578354"/>
                  <a:gd name="connsiteY93" fmla="*/ 46785 h 606510"/>
                  <a:gd name="connsiteX94" fmla="*/ 347675 w 578354"/>
                  <a:gd name="connsiteY94" fmla="*/ 146840 h 606510"/>
                  <a:gd name="connsiteX95" fmla="*/ 347675 w 578354"/>
                  <a:gd name="connsiteY95" fmla="*/ 178243 h 606510"/>
                  <a:gd name="connsiteX96" fmla="*/ 353423 w 578354"/>
                  <a:gd name="connsiteY96" fmla="*/ 196110 h 606510"/>
                  <a:gd name="connsiteX97" fmla="*/ 353423 w 578354"/>
                  <a:gd name="connsiteY97" fmla="*/ 218525 h 606510"/>
                  <a:gd name="connsiteX98" fmla="*/ 342362 w 578354"/>
                  <a:gd name="connsiteY98" fmla="*/ 242131 h 606510"/>
                  <a:gd name="connsiteX99" fmla="*/ 335963 w 578354"/>
                  <a:gd name="connsiteY99" fmla="*/ 259132 h 606510"/>
                  <a:gd name="connsiteX100" fmla="*/ 314383 w 578354"/>
                  <a:gd name="connsiteY100" fmla="*/ 299522 h 606510"/>
                  <a:gd name="connsiteX101" fmla="*/ 299743 w 578354"/>
                  <a:gd name="connsiteY101" fmla="*/ 318147 h 606510"/>
                  <a:gd name="connsiteX102" fmla="*/ 310587 w 578354"/>
                  <a:gd name="connsiteY102" fmla="*/ 331683 h 606510"/>
                  <a:gd name="connsiteX103" fmla="*/ 382052 w 578354"/>
                  <a:gd name="connsiteY103" fmla="*/ 353231 h 606510"/>
                  <a:gd name="connsiteX104" fmla="*/ 462627 w 578354"/>
                  <a:gd name="connsiteY104" fmla="*/ 587560 h 606510"/>
                  <a:gd name="connsiteX105" fmla="*/ 443758 w 578354"/>
                  <a:gd name="connsiteY105" fmla="*/ 606510 h 606510"/>
                  <a:gd name="connsiteX106" fmla="*/ 18978 w 578354"/>
                  <a:gd name="connsiteY106" fmla="*/ 606510 h 606510"/>
                  <a:gd name="connsiteX107" fmla="*/ 0 w 578354"/>
                  <a:gd name="connsiteY107" fmla="*/ 587560 h 606510"/>
                  <a:gd name="connsiteX108" fmla="*/ 217 w 578354"/>
                  <a:gd name="connsiteY108" fmla="*/ 584636 h 606510"/>
                  <a:gd name="connsiteX109" fmla="*/ 80575 w 578354"/>
                  <a:gd name="connsiteY109" fmla="*/ 353231 h 606510"/>
                  <a:gd name="connsiteX110" fmla="*/ 152040 w 578354"/>
                  <a:gd name="connsiteY110" fmla="*/ 331683 h 606510"/>
                  <a:gd name="connsiteX111" fmla="*/ 162885 w 578354"/>
                  <a:gd name="connsiteY111" fmla="*/ 318147 h 606510"/>
                  <a:gd name="connsiteX112" fmla="*/ 148353 w 578354"/>
                  <a:gd name="connsiteY112" fmla="*/ 299522 h 606510"/>
                  <a:gd name="connsiteX113" fmla="*/ 126664 w 578354"/>
                  <a:gd name="connsiteY113" fmla="*/ 259132 h 606510"/>
                  <a:gd name="connsiteX114" fmla="*/ 120266 w 578354"/>
                  <a:gd name="connsiteY114" fmla="*/ 242131 h 606510"/>
                  <a:gd name="connsiteX115" fmla="*/ 109205 w 578354"/>
                  <a:gd name="connsiteY115" fmla="*/ 218525 h 606510"/>
                  <a:gd name="connsiteX116" fmla="*/ 109205 w 578354"/>
                  <a:gd name="connsiteY116" fmla="*/ 196110 h 606510"/>
                  <a:gd name="connsiteX117" fmla="*/ 114952 w 578354"/>
                  <a:gd name="connsiteY117" fmla="*/ 178243 h 606510"/>
                  <a:gd name="connsiteX118" fmla="*/ 114952 w 578354"/>
                  <a:gd name="connsiteY118" fmla="*/ 146840 h 606510"/>
                  <a:gd name="connsiteX119" fmla="*/ 215047 w 578354"/>
                  <a:gd name="connsiteY119" fmla="*/ 46785 h 606510"/>
                  <a:gd name="connsiteX120" fmla="*/ 414825 w 578354"/>
                  <a:gd name="connsiteY120" fmla="*/ 0 h 606510"/>
                  <a:gd name="connsiteX121" fmla="*/ 578354 w 578354"/>
                  <a:gd name="connsiteY121" fmla="*/ 163305 h 606510"/>
                  <a:gd name="connsiteX122" fmla="*/ 414825 w 578354"/>
                  <a:gd name="connsiteY122" fmla="*/ 326718 h 606510"/>
                  <a:gd name="connsiteX123" fmla="*/ 344664 w 578354"/>
                  <a:gd name="connsiteY123" fmla="*/ 310907 h 606510"/>
                  <a:gd name="connsiteX124" fmla="*/ 360063 w 578354"/>
                  <a:gd name="connsiteY124" fmla="*/ 279719 h 606510"/>
                  <a:gd name="connsiteX125" fmla="*/ 414825 w 578354"/>
                  <a:gd name="connsiteY125" fmla="*/ 291956 h 606510"/>
                  <a:gd name="connsiteX126" fmla="*/ 543545 w 578354"/>
                  <a:gd name="connsiteY126" fmla="*/ 163305 h 606510"/>
                  <a:gd name="connsiteX127" fmla="*/ 414825 w 578354"/>
                  <a:gd name="connsiteY127" fmla="*/ 34762 h 606510"/>
                  <a:gd name="connsiteX128" fmla="*/ 338808 w 578354"/>
                  <a:gd name="connsiteY128" fmla="*/ 59561 h 606510"/>
                  <a:gd name="connsiteX129" fmla="*/ 311264 w 578354"/>
                  <a:gd name="connsiteY129" fmla="*/ 37036 h 606510"/>
                  <a:gd name="connsiteX130" fmla="*/ 414825 w 578354"/>
                  <a:gd name="connsiteY130" fmla="*/ 0 h 606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578354" h="606510">
                    <a:moveTo>
                      <a:pt x="271981" y="340887"/>
                    </a:moveTo>
                    <a:cubicBezTo>
                      <a:pt x="266667" y="343702"/>
                      <a:pt x="261461" y="345543"/>
                      <a:pt x="256365" y="346409"/>
                    </a:cubicBezTo>
                    <a:cubicBezTo>
                      <a:pt x="253328" y="346951"/>
                      <a:pt x="251051" y="349658"/>
                      <a:pt x="251051" y="352798"/>
                    </a:cubicBezTo>
                    <a:lnTo>
                      <a:pt x="251051" y="368716"/>
                    </a:lnTo>
                    <a:cubicBezTo>
                      <a:pt x="250183" y="369149"/>
                      <a:pt x="249316" y="369691"/>
                      <a:pt x="248665" y="370449"/>
                    </a:cubicBezTo>
                    <a:cubicBezTo>
                      <a:pt x="247472" y="371748"/>
                      <a:pt x="246821" y="373589"/>
                      <a:pt x="247038" y="375322"/>
                    </a:cubicBezTo>
                    <a:lnTo>
                      <a:pt x="250509" y="409431"/>
                    </a:lnTo>
                    <a:cubicBezTo>
                      <a:pt x="250834" y="412030"/>
                      <a:pt x="252677" y="414196"/>
                      <a:pt x="255172" y="414954"/>
                    </a:cubicBezTo>
                    <a:cubicBezTo>
                      <a:pt x="255822" y="415062"/>
                      <a:pt x="256365" y="415170"/>
                      <a:pt x="256907" y="415170"/>
                    </a:cubicBezTo>
                    <a:cubicBezTo>
                      <a:pt x="258859" y="415170"/>
                      <a:pt x="260811" y="414304"/>
                      <a:pt x="262004" y="412572"/>
                    </a:cubicBezTo>
                    <a:lnTo>
                      <a:pt x="280114" y="388749"/>
                    </a:lnTo>
                    <a:cubicBezTo>
                      <a:pt x="280873" y="387666"/>
                      <a:pt x="281307" y="386258"/>
                      <a:pt x="281307" y="384851"/>
                    </a:cubicBezTo>
                    <a:lnTo>
                      <a:pt x="281307" y="346626"/>
                    </a:lnTo>
                    <a:cubicBezTo>
                      <a:pt x="281307" y="344352"/>
                      <a:pt x="280222" y="342295"/>
                      <a:pt x="278270" y="341104"/>
                    </a:cubicBezTo>
                    <a:cubicBezTo>
                      <a:pt x="276318" y="339912"/>
                      <a:pt x="273933" y="339912"/>
                      <a:pt x="271981" y="340887"/>
                    </a:cubicBezTo>
                    <a:close/>
                    <a:moveTo>
                      <a:pt x="190755" y="340887"/>
                    </a:moveTo>
                    <a:cubicBezTo>
                      <a:pt x="188695" y="339912"/>
                      <a:pt x="186309" y="339912"/>
                      <a:pt x="184357" y="341104"/>
                    </a:cubicBezTo>
                    <a:cubicBezTo>
                      <a:pt x="182513" y="342295"/>
                      <a:pt x="181321" y="344352"/>
                      <a:pt x="181321" y="346626"/>
                    </a:cubicBezTo>
                    <a:lnTo>
                      <a:pt x="181212" y="384851"/>
                    </a:lnTo>
                    <a:cubicBezTo>
                      <a:pt x="181212" y="386258"/>
                      <a:pt x="181754" y="387666"/>
                      <a:pt x="182513" y="388749"/>
                    </a:cubicBezTo>
                    <a:lnTo>
                      <a:pt x="200624" y="412680"/>
                    </a:lnTo>
                    <a:cubicBezTo>
                      <a:pt x="201817" y="414304"/>
                      <a:pt x="203769" y="415170"/>
                      <a:pt x="205721" y="415170"/>
                    </a:cubicBezTo>
                    <a:cubicBezTo>
                      <a:pt x="206263" y="415170"/>
                      <a:pt x="206914" y="415062"/>
                      <a:pt x="207456" y="414954"/>
                    </a:cubicBezTo>
                    <a:cubicBezTo>
                      <a:pt x="209950" y="414196"/>
                      <a:pt x="211794" y="412030"/>
                      <a:pt x="212119" y="409431"/>
                    </a:cubicBezTo>
                    <a:lnTo>
                      <a:pt x="215589" y="375322"/>
                    </a:lnTo>
                    <a:cubicBezTo>
                      <a:pt x="215806" y="373589"/>
                      <a:pt x="215264" y="371748"/>
                      <a:pt x="213963" y="370449"/>
                    </a:cubicBezTo>
                    <a:cubicBezTo>
                      <a:pt x="213312" y="369691"/>
                      <a:pt x="212553" y="369149"/>
                      <a:pt x="211577" y="368716"/>
                    </a:cubicBezTo>
                    <a:lnTo>
                      <a:pt x="211577" y="352798"/>
                    </a:lnTo>
                    <a:cubicBezTo>
                      <a:pt x="211577" y="349658"/>
                      <a:pt x="209299" y="346951"/>
                      <a:pt x="206263" y="346409"/>
                    </a:cubicBezTo>
                    <a:cubicBezTo>
                      <a:pt x="201166" y="345543"/>
                      <a:pt x="195961" y="343702"/>
                      <a:pt x="190755" y="340887"/>
                    </a:cubicBezTo>
                    <a:close/>
                    <a:moveTo>
                      <a:pt x="200624" y="168497"/>
                    </a:moveTo>
                    <a:cubicBezTo>
                      <a:pt x="182513" y="168497"/>
                      <a:pt x="164945" y="175861"/>
                      <a:pt x="156161" y="180300"/>
                    </a:cubicBezTo>
                    <a:cubicBezTo>
                      <a:pt x="153884" y="181383"/>
                      <a:pt x="152583" y="183657"/>
                      <a:pt x="152583" y="186039"/>
                    </a:cubicBezTo>
                    <a:lnTo>
                      <a:pt x="152583" y="197518"/>
                    </a:lnTo>
                    <a:lnTo>
                      <a:pt x="149980" y="197518"/>
                    </a:lnTo>
                    <a:cubicBezTo>
                      <a:pt x="146401" y="197518"/>
                      <a:pt x="143473" y="200333"/>
                      <a:pt x="143473" y="203906"/>
                    </a:cubicBezTo>
                    <a:lnTo>
                      <a:pt x="143473" y="214410"/>
                    </a:lnTo>
                    <a:cubicBezTo>
                      <a:pt x="143473" y="216576"/>
                      <a:pt x="144666" y="218633"/>
                      <a:pt x="146401" y="219824"/>
                    </a:cubicBezTo>
                    <a:lnTo>
                      <a:pt x="152691" y="223831"/>
                    </a:lnTo>
                    <a:lnTo>
                      <a:pt x="153016" y="226538"/>
                    </a:lnTo>
                    <a:cubicBezTo>
                      <a:pt x="155077" y="241806"/>
                      <a:pt x="163644" y="261731"/>
                      <a:pt x="176007" y="279598"/>
                    </a:cubicBezTo>
                    <a:cubicBezTo>
                      <a:pt x="191731" y="302338"/>
                      <a:pt x="206480" y="312516"/>
                      <a:pt x="214071" y="312516"/>
                    </a:cubicBezTo>
                    <a:lnTo>
                      <a:pt x="248557" y="312516"/>
                    </a:lnTo>
                    <a:cubicBezTo>
                      <a:pt x="256148" y="312516"/>
                      <a:pt x="270896" y="302338"/>
                      <a:pt x="286621" y="279598"/>
                    </a:cubicBezTo>
                    <a:cubicBezTo>
                      <a:pt x="298984" y="261731"/>
                      <a:pt x="307551" y="241806"/>
                      <a:pt x="309611" y="226538"/>
                    </a:cubicBezTo>
                    <a:lnTo>
                      <a:pt x="309936" y="223831"/>
                    </a:lnTo>
                    <a:lnTo>
                      <a:pt x="316226" y="219824"/>
                    </a:lnTo>
                    <a:cubicBezTo>
                      <a:pt x="318070" y="218633"/>
                      <a:pt x="319154" y="216576"/>
                      <a:pt x="319154" y="214410"/>
                    </a:cubicBezTo>
                    <a:lnTo>
                      <a:pt x="319154" y="203906"/>
                    </a:lnTo>
                    <a:cubicBezTo>
                      <a:pt x="319154" y="200333"/>
                      <a:pt x="316226" y="197518"/>
                      <a:pt x="312756" y="197518"/>
                    </a:cubicBezTo>
                    <a:lnTo>
                      <a:pt x="309177" y="197518"/>
                    </a:lnTo>
                    <a:cubicBezTo>
                      <a:pt x="308744" y="196651"/>
                      <a:pt x="307984" y="195893"/>
                      <a:pt x="307117" y="195352"/>
                    </a:cubicBezTo>
                    <a:cubicBezTo>
                      <a:pt x="305382" y="194161"/>
                      <a:pt x="302996" y="193944"/>
                      <a:pt x="301044" y="194919"/>
                    </a:cubicBezTo>
                    <a:cubicBezTo>
                      <a:pt x="292477" y="198709"/>
                      <a:pt x="283910" y="200658"/>
                      <a:pt x="275668" y="200658"/>
                    </a:cubicBezTo>
                    <a:cubicBezTo>
                      <a:pt x="261028" y="200658"/>
                      <a:pt x="247797" y="194702"/>
                      <a:pt x="236302" y="182791"/>
                    </a:cubicBezTo>
                    <a:cubicBezTo>
                      <a:pt x="227193" y="173370"/>
                      <a:pt x="215155" y="168497"/>
                      <a:pt x="200624" y="168497"/>
                    </a:cubicBezTo>
                    <a:close/>
                    <a:moveTo>
                      <a:pt x="426321" y="71765"/>
                    </a:moveTo>
                    <a:cubicBezTo>
                      <a:pt x="433372" y="71765"/>
                      <a:pt x="439012" y="77398"/>
                      <a:pt x="439012" y="84331"/>
                    </a:cubicBezTo>
                    <a:lnTo>
                      <a:pt x="439012" y="99173"/>
                    </a:lnTo>
                    <a:cubicBezTo>
                      <a:pt x="449860" y="101231"/>
                      <a:pt x="458321" y="105564"/>
                      <a:pt x="464721" y="112498"/>
                    </a:cubicBezTo>
                    <a:cubicBezTo>
                      <a:pt x="467650" y="115639"/>
                      <a:pt x="468843" y="120081"/>
                      <a:pt x="467758" y="124306"/>
                    </a:cubicBezTo>
                    <a:cubicBezTo>
                      <a:pt x="466565" y="128531"/>
                      <a:pt x="463419" y="131780"/>
                      <a:pt x="459297" y="133080"/>
                    </a:cubicBezTo>
                    <a:lnTo>
                      <a:pt x="452789" y="135139"/>
                    </a:lnTo>
                    <a:cubicBezTo>
                      <a:pt x="448016" y="136655"/>
                      <a:pt x="442809" y="135247"/>
                      <a:pt x="439555" y="131455"/>
                    </a:cubicBezTo>
                    <a:cubicBezTo>
                      <a:pt x="436192" y="127772"/>
                      <a:pt x="431311" y="125931"/>
                      <a:pt x="425019" y="125931"/>
                    </a:cubicBezTo>
                    <a:cubicBezTo>
                      <a:pt x="419921" y="125931"/>
                      <a:pt x="413738" y="127122"/>
                      <a:pt x="413738" y="132972"/>
                    </a:cubicBezTo>
                    <a:cubicBezTo>
                      <a:pt x="413738" y="134597"/>
                      <a:pt x="414388" y="136005"/>
                      <a:pt x="415582" y="137197"/>
                    </a:cubicBezTo>
                    <a:cubicBezTo>
                      <a:pt x="416883" y="138389"/>
                      <a:pt x="420463" y="139689"/>
                      <a:pt x="426429" y="140989"/>
                    </a:cubicBezTo>
                    <a:cubicBezTo>
                      <a:pt x="440097" y="144022"/>
                      <a:pt x="450077" y="146730"/>
                      <a:pt x="456043" y="149113"/>
                    </a:cubicBezTo>
                    <a:cubicBezTo>
                      <a:pt x="462118" y="151497"/>
                      <a:pt x="467216" y="155613"/>
                      <a:pt x="471230" y="161355"/>
                    </a:cubicBezTo>
                    <a:cubicBezTo>
                      <a:pt x="475243" y="167096"/>
                      <a:pt x="477304" y="174030"/>
                      <a:pt x="477304" y="181829"/>
                    </a:cubicBezTo>
                    <a:cubicBezTo>
                      <a:pt x="477304" y="192771"/>
                      <a:pt x="473291" y="202087"/>
                      <a:pt x="465480" y="209454"/>
                    </a:cubicBezTo>
                    <a:cubicBezTo>
                      <a:pt x="458863" y="215737"/>
                      <a:pt x="449968" y="219962"/>
                      <a:pt x="439012" y="222020"/>
                    </a:cubicBezTo>
                    <a:lnTo>
                      <a:pt x="439012" y="242278"/>
                    </a:lnTo>
                    <a:cubicBezTo>
                      <a:pt x="439012" y="249320"/>
                      <a:pt x="433372" y="254953"/>
                      <a:pt x="426321" y="254953"/>
                    </a:cubicBezTo>
                    <a:cubicBezTo>
                      <a:pt x="419378" y="254953"/>
                      <a:pt x="413738" y="249320"/>
                      <a:pt x="413738" y="242278"/>
                    </a:cubicBezTo>
                    <a:lnTo>
                      <a:pt x="413738" y="222670"/>
                    </a:lnTo>
                    <a:cubicBezTo>
                      <a:pt x="397683" y="220504"/>
                      <a:pt x="385751" y="213571"/>
                      <a:pt x="378158" y="202087"/>
                    </a:cubicBezTo>
                    <a:cubicBezTo>
                      <a:pt x="375771" y="198512"/>
                      <a:pt x="375337" y="194071"/>
                      <a:pt x="377073" y="190171"/>
                    </a:cubicBezTo>
                    <a:cubicBezTo>
                      <a:pt x="378700" y="186271"/>
                      <a:pt x="382171" y="183454"/>
                      <a:pt x="386402" y="182696"/>
                    </a:cubicBezTo>
                    <a:lnTo>
                      <a:pt x="395948" y="180963"/>
                    </a:lnTo>
                    <a:cubicBezTo>
                      <a:pt x="400721" y="180096"/>
                      <a:pt x="405710" y="182046"/>
                      <a:pt x="408531" y="186163"/>
                    </a:cubicBezTo>
                    <a:cubicBezTo>
                      <a:pt x="412110" y="191254"/>
                      <a:pt x="418185" y="193963"/>
                      <a:pt x="426646" y="193963"/>
                    </a:cubicBezTo>
                    <a:cubicBezTo>
                      <a:pt x="439555" y="193963"/>
                      <a:pt x="439555" y="188763"/>
                      <a:pt x="439555" y="187138"/>
                    </a:cubicBezTo>
                    <a:cubicBezTo>
                      <a:pt x="439555" y="184646"/>
                      <a:pt x="438578" y="182913"/>
                      <a:pt x="436626" y="181504"/>
                    </a:cubicBezTo>
                    <a:cubicBezTo>
                      <a:pt x="434673" y="180096"/>
                      <a:pt x="430985" y="178905"/>
                      <a:pt x="425778" y="177821"/>
                    </a:cubicBezTo>
                    <a:cubicBezTo>
                      <a:pt x="404734" y="173488"/>
                      <a:pt x="391283" y="167963"/>
                      <a:pt x="385534" y="161355"/>
                    </a:cubicBezTo>
                    <a:cubicBezTo>
                      <a:pt x="379785" y="154530"/>
                      <a:pt x="376964" y="147055"/>
                      <a:pt x="376964" y="138280"/>
                    </a:cubicBezTo>
                    <a:cubicBezTo>
                      <a:pt x="376964" y="128639"/>
                      <a:pt x="380110" y="120081"/>
                      <a:pt x="386402" y="112714"/>
                    </a:cubicBezTo>
                    <a:cubicBezTo>
                      <a:pt x="392368" y="105564"/>
                      <a:pt x="401588" y="100906"/>
                      <a:pt x="413738" y="98848"/>
                    </a:cubicBezTo>
                    <a:lnTo>
                      <a:pt x="413738" y="84331"/>
                    </a:lnTo>
                    <a:cubicBezTo>
                      <a:pt x="413738" y="77398"/>
                      <a:pt x="419378" y="71765"/>
                      <a:pt x="426321" y="71765"/>
                    </a:cubicBezTo>
                    <a:close/>
                    <a:moveTo>
                      <a:pt x="215047" y="46785"/>
                    </a:moveTo>
                    <a:lnTo>
                      <a:pt x="247581" y="46785"/>
                    </a:lnTo>
                    <a:cubicBezTo>
                      <a:pt x="302779" y="46785"/>
                      <a:pt x="347675" y="91723"/>
                      <a:pt x="347675" y="146840"/>
                    </a:cubicBezTo>
                    <a:lnTo>
                      <a:pt x="347675" y="178243"/>
                    </a:lnTo>
                    <a:cubicBezTo>
                      <a:pt x="351471" y="183441"/>
                      <a:pt x="353423" y="189721"/>
                      <a:pt x="353423" y="196110"/>
                    </a:cubicBezTo>
                    <a:lnTo>
                      <a:pt x="353423" y="218525"/>
                    </a:lnTo>
                    <a:cubicBezTo>
                      <a:pt x="353423" y="227621"/>
                      <a:pt x="349302" y="236284"/>
                      <a:pt x="342362" y="242131"/>
                    </a:cubicBezTo>
                    <a:cubicBezTo>
                      <a:pt x="340626" y="247654"/>
                      <a:pt x="338458" y="253393"/>
                      <a:pt x="335963" y="259132"/>
                    </a:cubicBezTo>
                    <a:cubicBezTo>
                      <a:pt x="330758" y="272559"/>
                      <a:pt x="323275" y="286528"/>
                      <a:pt x="314383" y="299522"/>
                    </a:cubicBezTo>
                    <a:cubicBezTo>
                      <a:pt x="310587" y="305045"/>
                      <a:pt x="305599" y="311650"/>
                      <a:pt x="299743" y="318147"/>
                    </a:cubicBezTo>
                    <a:cubicBezTo>
                      <a:pt x="305056" y="321937"/>
                      <a:pt x="308852" y="326485"/>
                      <a:pt x="310587" y="331683"/>
                    </a:cubicBezTo>
                    <a:lnTo>
                      <a:pt x="382052" y="353231"/>
                    </a:lnTo>
                    <a:cubicBezTo>
                      <a:pt x="432263" y="367742"/>
                      <a:pt x="462627" y="578464"/>
                      <a:pt x="462627" y="587560"/>
                    </a:cubicBezTo>
                    <a:cubicBezTo>
                      <a:pt x="462627" y="598064"/>
                      <a:pt x="454169" y="606510"/>
                      <a:pt x="443758" y="606510"/>
                    </a:cubicBezTo>
                    <a:lnTo>
                      <a:pt x="18978" y="606510"/>
                    </a:lnTo>
                    <a:cubicBezTo>
                      <a:pt x="8459" y="606510"/>
                      <a:pt x="0" y="598064"/>
                      <a:pt x="0" y="587560"/>
                    </a:cubicBezTo>
                    <a:cubicBezTo>
                      <a:pt x="0" y="586586"/>
                      <a:pt x="109" y="585611"/>
                      <a:pt x="217" y="584636"/>
                    </a:cubicBezTo>
                    <a:cubicBezTo>
                      <a:pt x="217" y="584636"/>
                      <a:pt x="30365" y="367742"/>
                      <a:pt x="80575" y="353231"/>
                    </a:cubicBezTo>
                    <a:lnTo>
                      <a:pt x="152040" y="331683"/>
                    </a:lnTo>
                    <a:cubicBezTo>
                      <a:pt x="153775" y="326485"/>
                      <a:pt x="157571" y="321937"/>
                      <a:pt x="162885" y="318147"/>
                    </a:cubicBezTo>
                    <a:cubicBezTo>
                      <a:pt x="157029" y="311650"/>
                      <a:pt x="152040" y="305045"/>
                      <a:pt x="148353" y="299522"/>
                    </a:cubicBezTo>
                    <a:cubicBezTo>
                      <a:pt x="139352" y="286528"/>
                      <a:pt x="131870" y="272559"/>
                      <a:pt x="126664" y="259132"/>
                    </a:cubicBezTo>
                    <a:cubicBezTo>
                      <a:pt x="124170" y="253393"/>
                      <a:pt x="122001" y="247654"/>
                      <a:pt x="120266" y="242131"/>
                    </a:cubicBezTo>
                    <a:cubicBezTo>
                      <a:pt x="113325" y="236284"/>
                      <a:pt x="109205" y="227621"/>
                      <a:pt x="109205" y="218525"/>
                    </a:cubicBezTo>
                    <a:lnTo>
                      <a:pt x="109205" y="196110"/>
                    </a:lnTo>
                    <a:cubicBezTo>
                      <a:pt x="109205" y="189721"/>
                      <a:pt x="111265" y="183441"/>
                      <a:pt x="114952" y="178243"/>
                    </a:cubicBezTo>
                    <a:lnTo>
                      <a:pt x="114952" y="146840"/>
                    </a:lnTo>
                    <a:cubicBezTo>
                      <a:pt x="114952" y="91723"/>
                      <a:pt x="159848" y="46785"/>
                      <a:pt x="215047" y="46785"/>
                    </a:cubicBezTo>
                    <a:close/>
                    <a:moveTo>
                      <a:pt x="414825" y="0"/>
                    </a:moveTo>
                    <a:cubicBezTo>
                      <a:pt x="504940" y="0"/>
                      <a:pt x="578354" y="73314"/>
                      <a:pt x="578354" y="163305"/>
                    </a:cubicBezTo>
                    <a:cubicBezTo>
                      <a:pt x="578354" y="253404"/>
                      <a:pt x="504940" y="326718"/>
                      <a:pt x="414825" y="326718"/>
                    </a:cubicBezTo>
                    <a:cubicBezTo>
                      <a:pt x="389667" y="326718"/>
                      <a:pt x="365918" y="320979"/>
                      <a:pt x="344664" y="310907"/>
                    </a:cubicBezTo>
                    <a:cubicBezTo>
                      <a:pt x="350737" y="300620"/>
                      <a:pt x="355942" y="290115"/>
                      <a:pt x="360063" y="279719"/>
                    </a:cubicBezTo>
                    <a:cubicBezTo>
                      <a:pt x="376654" y="287516"/>
                      <a:pt x="395198" y="291956"/>
                      <a:pt x="414825" y="291956"/>
                    </a:cubicBezTo>
                    <a:cubicBezTo>
                      <a:pt x="485854" y="291956"/>
                      <a:pt x="543545" y="234236"/>
                      <a:pt x="543545" y="163305"/>
                    </a:cubicBezTo>
                    <a:cubicBezTo>
                      <a:pt x="543545" y="92482"/>
                      <a:pt x="485854" y="34762"/>
                      <a:pt x="414825" y="34762"/>
                    </a:cubicBezTo>
                    <a:cubicBezTo>
                      <a:pt x="386414" y="34762"/>
                      <a:pt x="360171" y="43967"/>
                      <a:pt x="338808" y="59561"/>
                    </a:cubicBezTo>
                    <a:cubicBezTo>
                      <a:pt x="330675" y="50897"/>
                      <a:pt x="321458" y="43317"/>
                      <a:pt x="311264" y="37036"/>
                    </a:cubicBezTo>
                    <a:cubicBezTo>
                      <a:pt x="339459" y="13861"/>
                      <a:pt x="375570" y="0"/>
                      <a:pt x="414825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</p:grpSp>
        <p:grpSp>
          <p:nvGrpSpPr>
            <p:cNvPr id="85" name="iṡlïḓê"/>
            <p:cNvGrpSpPr/>
            <p:nvPr/>
          </p:nvGrpSpPr>
          <p:grpSpPr>
            <a:xfrm>
              <a:off x="7822353" y="3989374"/>
              <a:ext cx="580433" cy="580434"/>
              <a:chOff x="7822353" y="3989374"/>
              <a:chExt cx="580433" cy="580434"/>
            </a:xfrm>
          </p:grpSpPr>
          <p:sp>
            <p:nvSpPr>
              <p:cNvPr id="101" name="íŝ1îde"/>
              <p:cNvSpPr/>
              <p:nvPr/>
            </p:nvSpPr>
            <p:spPr>
              <a:xfrm rot="10800000" flipV="1">
                <a:off x="7822353" y="3989374"/>
                <a:ext cx="580433" cy="5804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02" name="îşľíḋè"/>
              <p:cNvSpPr/>
              <p:nvPr/>
            </p:nvSpPr>
            <p:spPr>
              <a:xfrm rot="10800000" flipH="1" flipV="1">
                <a:off x="7946181" y="4109582"/>
                <a:ext cx="332780" cy="340018"/>
              </a:xfrm>
              <a:custGeom>
                <a:avLst/>
                <a:gdLst>
                  <a:gd name="connsiteX0" fmla="*/ 28565 w 579859"/>
                  <a:gd name="connsiteY0" fmla="*/ 388465 h 592474"/>
                  <a:gd name="connsiteX1" fmla="*/ 145894 w 579859"/>
                  <a:gd name="connsiteY1" fmla="*/ 465249 h 592474"/>
                  <a:gd name="connsiteX2" fmla="*/ 120632 w 579859"/>
                  <a:gd name="connsiteY2" fmla="*/ 478700 h 592474"/>
                  <a:gd name="connsiteX3" fmla="*/ 276696 w 579859"/>
                  <a:gd name="connsiteY3" fmla="*/ 542593 h 592474"/>
                  <a:gd name="connsiteX4" fmla="*/ 443988 w 579859"/>
                  <a:gd name="connsiteY4" fmla="*/ 468612 h 592474"/>
                  <a:gd name="connsiteX5" fmla="*/ 435567 w 579859"/>
                  <a:gd name="connsiteY5" fmla="*/ 532505 h 592474"/>
                  <a:gd name="connsiteX6" fmla="*/ 455777 w 579859"/>
                  <a:gd name="connsiteY6" fmla="*/ 525779 h 592474"/>
                  <a:gd name="connsiteX7" fmla="*/ 276696 w 579859"/>
                  <a:gd name="connsiteY7" fmla="*/ 592474 h 592474"/>
                  <a:gd name="connsiteX8" fmla="*/ 75160 w 579859"/>
                  <a:gd name="connsiteY8" fmla="*/ 505602 h 592474"/>
                  <a:gd name="connsiteX9" fmla="*/ 36986 w 579859"/>
                  <a:gd name="connsiteY9" fmla="*/ 529142 h 592474"/>
                  <a:gd name="connsiteX10" fmla="*/ 258197 w 579859"/>
                  <a:gd name="connsiteY10" fmla="*/ 159225 h 592474"/>
                  <a:gd name="connsiteX11" fmla="*/ 296936 w 579859"/>
                  <a:gd name="connsiteY11" fmla="*/ 159225 h 592474"/>
                  <a:gd name="connsiteX12" fmla="*/ 296936 w 579859"/>
                  <a:gd name="connsiteY12" fmla="*/ 192850 h 592474"/>
                  <a:gd name="connsiteX13" fmla="*/ 351956 w 579859"/>
                  <a:gd name="connsiteY13" fmla="*/ 205740 h 592474"/>
                  <a:gd name="connsiteX14" fmla="*/ 340166 w 579859"/>
                  <a:gd name="connsiteY14" fmla="*/ 249452 h 592474"/>
                  <a:gd name="connsiteX15" fmla="*/ 285146 w 579859"/>
                  <a:gd name="connsiteY15" fmla="*/ 236002 h 592474"/>
                  <a:gd name="connsiteX16" fmla="*/ 251460 w 579859"/>
                  <a:gd name="connsiteY16" fmla="*/ 257859 h 592474"/>
                  <a:gd name="connsiteX17" fmla="*/ 298620 w 579859"/>
                  <a:gd name="connsiteY17" fmla="*/ 291484 h 592474"/>
                  <a:gd name="connsiteX18" fmla="*/ 362062 w 579859"/>
                  <a:gd name="connsiteY18" fmla="*/ 363217 h 592474"/>
                  <a:gd name="connsiteX19" fmla="*/ 293567 w 579859"/>
                  <a:gd name="connsiteY19" fmla="*/ 433830 h 592474"/>
                  <a:gd name="connsiteX20" fmla="*/ 293567 w 579859"/>
                  <a:gd name="connsiteY20" fmla="*/ 473619 h 592474"/>
                  <a:gd name="connsiteX21" fmla="*/ 254829 w 579859"/>
                  <a:gd name="connsiteY21" fmla="*/ 473619 h 592474"/>
                  <a:gd name="connsiteX22" fmla="*/ 254829 w 579859"/>
                  <a:gd name="connsiteY22" fmla="*/ 437192 h 592474"/>
                  <a:gd name="connsiteX23" fmla="*/ 189141 w 579859"/>
                  <a:gd name="connsiteY23" fmla="*/ 420380 h 592474"/>
                  <a:gd name="connsiteX24" fmla="*/ 200931 w 579859"/>
                  <a:gd name="connsiteY24" fmla="*/ 374986 h 592474"/>
                  <a:gd name="connsiteX25" fmla="*/ 264934 w 579859"/>
                  <a:gd name="connsiteY25" fmla="*/ 391798 h 592474"/>
                  <a:gd name="connsiteX26" fmla="*/ 301989 w 579859"/>
                  <a:gd name="connsiteY26" fmla="*/ 368261 h 592474"/>
                  <a:gd name="connsiteX27" fmla="*/ 261566 w 579859"/>
                  <a:gd name="connsiteY27" fmla="*/ 334636 h 592474"/>
                  <a:gd name="connsiteX28" fmla="*/ 192510 w 579859"/>
                  <a:gd name="connsiteY28" fmla="*/ 264584 h 592474"/>
                  <a:gd name="connsiteX29" fmla="*/ 258197 w 579859"/>
                  <a:gd name="connsiteY29" fmla="*/ 195652 h 592474"/>
                  <a:gd name="connsiteX30" fmla="*/ 367073 w 579859"/>
                  <a:gd name="connsiteY30" fmla="*/ 55508 h 592474"/>
                  <a:gd name="connsiteX31" fmla="*/ 553471 w 579859"/>
                  <a:gd name="connsiteY31" fmla="*/ 316115 h 592474"/>
                  <a:gd name="connsiteX32" fmla="*/ 541681 w 579859"/>
                  <a:gd name="connsiteY32" fmla="*/ 396819 h 592474"/>
                  <a:gd name="connsiteX33" fmla="*/ 579859 w 579859"/>
                  <a:gd name="connsiteY33" fmla="*/ 420357 h 592474"/>
                  <a:gd name="connsiteX34" fmla="*/ 462518 w 579859"/>
                  <a:gd name="connsiteY34" fmla="*/ 497138 h 592474"/>
                  <a:gd name="connsiteX35" fmla="*/ 470939 w 579859"/>
                  <a:gd name="connsiteY35" fmla="*/ 356467 h 592474"/>
                  <a:gd name="connsiteX36" fmla="*/ 496204 w 579859"/>
                  <a:gd name="connsiteY36" fmla="*/ 369917 h 592474"/>
                  <a:gd name="connsiteX37" fmla="*/ 502942 w 579859"/>
                  <a:gd name="connsiteY37" fmla="*/ 316115 h 592474"/>
                  <a:gd name="connsiteX38" fmla="*/ 326649 w 579859"/>
                  <a:gd name="connsiteY38" fmla="*/ 95299 h 592474"/>
                  <a:gd name="connsiteX39" fmla="*/ 387285 w 579859"/>
                  <a:gd name="connsiteY39" fmla="*/ 70079 h 592474"/>
                  <a:gd name="connsiteX40" fmla="*/ 214428 w 579859"/>
                  <a:gd name="connsiteY40" fmla="*/ 0 h 592474"/>
                  <a:gd name="connsiteX41" fmla="*/ 340166 w 579859"/>
                  <a:gd name="connsiteY41" fmla="*/ 63333 h 592474"/>
                  <a:gd name="connsiteX42" fmla="*/ 214428 w 579859"/>
                  <a:gd name="connsiteY42" fmla="*/ 127226 h 592474"/>
                  <a:gd name="connsiteX43" fmla="*/ 214428 w 579859"/>
                  <a:gd name="connsiteY43" fmla="*/ 98642 h 592474"/>
                  <a:gd name="connsiteX44" fmla="*/ 50520 w 579859"/>
                  <a:gd name="connsiteY44" fmla="*/ 316104 h 592474"/>
                  <a:gd name="connsiteX45" fmla="*/ 60062 w 579859"/>
                  <a:gd name="connsiteY45" fmla="*/ 385041 h 592474"/>
                  <a:gd name="connsiteX46" fmla="*/ 10104 w 579859"/>
                  <a:gd name="connsiteY46" fmla="*/ 343006 h 592474"/>
                  <a:gd name="connsiteX47" fmla="*/ 5052 w 579859"/>
                  <a:gd name="connsiteY47" fmla="*/ 369909 h 592474"/>
                  <a:gd name="connsiteX48" fmla="*/ 0 w 579859"/>
                  <a:gd name="connsiteY48" fmla="*/ 316104 h 592474"/>
                  <a:gd name="connsiteX49" fmla="*/ 214428 w 579859"/>
                  <a:gd name="connsiteY49" fmla="*/ 45398 h 592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579859" h="592474">
                    <a:moveTo>
                      <a:pt x="28565" y="388465"/>
                    </a:moveTo>
                    <a:lnTo>
                      <a:pt x="145894" y="465249"/>
                    </a:lnTo>
                    <a:lnTo>
                      <a:pt x="120632" y="478700"/>
                    </a:lnTo>
                    <a:cubicBezTo>
                      <a:pt x="161051" y="517372"/>
                      <a:pt x="216067" y="542593"/>
                      <a:pt x="276696" y="542593"/>
                    </a:cubicBezTo>
                    <a:cubicBezTo>
                      <a:pt x="343501" y="542593"/>
                      <a:pt x="402446" y="514009"/>
                      <a:pt x="443988" y="468612"/>
                    </a:cubicBezTo>
                    <a:lnTo>
                      <a:pt x="435567" y="532505"/>
                    </a:lnTo>
                    <a:lnTo>
                      <a:pt x="455777" y="525779"/>
                    </a:lnTo>
                    <a:cubicBezTo>
                      <a:pt x="407498" y="567253"/>
                      <a:pt x="345185" y="592474"/>
                      <a:pt x="276696" y="592474"/>
                    </a:cubicBezTo>
                    <a:cubicBezTo>
                      <a:pt x="197541" y="592474"/>
                      <a:pt x="125684" y="559407"/>
                      <a:pt x="75160" y="505602"/>
                    </a:cubicBezTo>
                    <a:lnTo>
                      <a:pt x="36986" y="529142"/>
                    </a:lnTo>
                    <a:close/>
                    <a:moveTo>
                      <a:pt x="258197" y="159225"/>
                    </a:moveTo>
                    <a:lnTo>
                      <a:pt x="296936" y="159225"/>
                    </a:lnTo>
                    <a:lnTo>
                      <a:pt x="296936" y="192850"/>
                    </a:lnTo>
                    <a:cubicBezTo>
                      <a:pt x="321639" y="194532"/>
                      <a:pt x="338482" y="199015"/>
                      <a:pt x="351956" y="205740"/>
                    </a:cubicBezTo>
                    <a:lnTo>
                      <a:pt x="340166" y="249452"/>
                    </a:lnTo>
                    <a:cubicBezTo>
                      <a:pt x="330060" y="244409"/>
                      <a:pt x="313217" y="236002"/>
                      <a:pt x="285146" y="236002"/>
                    </a:cubicBezTo>
                    <a:cubicBezTo>
                      <a:pt x="259881" y="236002"/>
                      <a:pt x="251460" y="247771"/>
                      <a:pt x="251460" y="257859"/>
                    </a:cubicBezTo>
                    <a:cubicBezTo>
                      <a:pt x="251460" y="271309"/>
                      <a:pt x="264934" y="279715"/>
                      <a:pt x="298620" y="291484"/>
                    </a:cubicBezTo>
                    <a:cubicBezTo>
                      <a:pt x="343535" y="308296"/>
                      <a:pt x="362062" y="327911"/>
                      <a:pt x="362062" y="363217"/>
                    </a:cubicBezTo>
                    <a:cubicBezTo>
                      <a:pt x="362062" y="396842"/>
                      <a:pt x="336798" y="425423"/>
                      <a:pt x="293567" y="433830"/>
                    </a:cubicBezTo>
                    <a:lnTo>
                      <a:pt x="293567" y="473619"/>
                    </a:lnTo>
                    <a:lnTo>
                      <a:pt x="254829" y="473619"/>
                    </a:lnTo>
                    <a:lnTo>
                      <a:pt x="254829" y="437192"/>
                    </a:lnTo>
                    <a:cubicBezTo>
                      <a:pt x="229564" y="435511"/>
                      <a:pt x="204300" y="428786"/>
                      <a:pt x="189141" y="420380"/>
                    </a:cubicBezTo>
                    <a:lnTo>
                      <a:pt x="200931" y="374986"/>
                    </a:lnTo>
                    <a:cubicBezTo>
                      <a:pt x="217774" y="383392"/>
                      <a:pt x="239670" y="391798"/>
                      <a:pt x="264934" y="391798"/>
                    </a:cubicBezTo>
                    <a:cubicBezTo>
                      <a:pt x="286830" y="391798"/>
                      <a:pt x="301989" y="383392"/>
                      <a:pt x="301989" y="368261"/>
                    </a:cubicBezTo>
                    <a:cubicBezTo>
                      <a:pt x="301989" y="353130"/>
                      <a:pt x="290199" y="344723"/>
                      <a:pt x="261566" y="334636"/>
                    </a:cubicBezTo>
                    <a:cubicBezTo>
                      <a:pt x="221143" y="321186"/>
                      <a:pt x="192510" y="301571"/>
                      <a:pt x="192510" y="264584"/>
                    </a:cubicBezTo>
                    <a:cubicBezTo>
                      <a:pt x="192510" y="230959"/>
                      <a:pt x="216090" y="204059"/>
                      <a:pt x="258197" y="195652"/>
                    </a:cubicBezTo>
                    <a:close/>
                    <a:moveTo>
                      <a:pt x="367073" y="55508"/>
                    </a:moveTo>
                    <a:cubicBezTo>
                      <a:pt x="474308" y="93618"/>
                      <a:pt x="553471" y="195619"/>
                      <a:pt x="553471" y="316115"/>
                    </a:cubicBezTo>
                    <a:cubicBezTo>
                      <a:pt x="553471" y="344697"/>
                      <a:pt x="550103" y="371599"/>
                      <a:pt x="541681" y="396819"/>
                    </a:cubicBezTo>
                    <a:lnTo>
                      <a:pt x="579859" y="420357"/>
                    </a:lnTo>
                    <a:lnTo>
                      <a:pt x="462518" y="497138"/>
                    </a:lnTo>
                    <a:lnTo>
                      <a:pt x="470939" y="356467"/>
                    </a:lnTo>
                    <a:lnTo>
                      <a:pt x="496204" y="369917"/>
                    </a:lnTo>
                    <a:cubicBezTo>
                      <a:pt x="499573" y="353104"/>
                      <a:pt x="502942" y="334609"/>
                      <a:pt x="502942" y="316115"/>
                    </a:cubicBezTo>
                    <a:cubicBezTo>
                      <a:pt x="502942" y="209070"/>
                      <a:pt x="427708" y="118838"/>
                      <a:pt x="326649" y="95299"/>
                    </a:cubicBezTo>
                    <a:lnTo>
                      <a:pt x="387285" y="70079"/>
                    </a:lnTo>
                    <a:close/>
                    <a:moveTo>
                      <a:pt x="214428" y="0"/>
                    </a:moveTo>
                    <a:lnTo>
                      <a:pt x="340166" y="63333"/>
                    </a:lnTo>
                    <a:lnTo>
                      <a:pt x="214428" y="127226"/>
                    </a:lnTo>
                    <a:lnTo>
                      <a:pt x="214428" y="98642"/>
                    </a:lnTo>
                    <a:cubicBezTo>
                      <a:pt x="119002" y="127226"/>
                      <a:pt x="50520" y="214099"/>
                      <a:pt x="50520" y="316104"/>
                    </a:cubicBezTo>
                    <a:cubicBezTo>
                      <a:pt x="50520" y="339643"/>
                      <a:pt x="53326" y="363183"/>
                      <a:pt x="60062" y="385041"/>
                    </a:cubicBezTo>
                    <a:lnTo>
                      <a:pt x="10104" y="343006"/>
                    </a:lnTo>
                    <a:lnTo>
                      <a:pt x="5052" y="369909"/>
                    </a:lnTo>
                    <a:cubicBezTo>
                      <a:pt x="1684" y="353095"/>
                      <a:pt x="0" y="334599"/>
                      <a:pt x="0" y="316104"/>
                    </a:cubicBezTo>
                    <a:cubicBezTo>
                      <a:pt x="0" y="186075"/>
                      <a:pt x="92058" y="76784"/>
                      <a:pt x="214428" y="4539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</p:grpSp>
        <p:grpSp>
          <p:nvGrpSpPr>
            <p:cNvPr id="86" name="îṥḻíďè"/>
            <p:cNvGrpSpPr/>
            <p:nvPr/>
          </p:nvGrpSpPr>
          <p:grpSpPr>
            <a:xfrm>
              <a:off x="8672216" y="4470891"/>
              <a:ext cx="580433" cy="580434"/>
              <a:chOff x="8672216" y="4470891"/>
              <a:chExt cx="580433" cy="580434"/>
            </a:xfrm>
          </p:grpSpPr>
          <p:sp>
            <p:nvSpPr>
              <p:cNvPr id="99" name="îṧḻiḋé"/>
              <p:cNvSpPr/>
              <p:nvPr/>
            </p:nvSpPr>
            <p:spPr>
              <a:xfrm rot="10800000" flipV="1">
                <a:off x="8672216" y="4470891"/>
                <a:ext cx="580433" cy="5804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00" name="íśľiḓê"/>
              <p:cNvSpPr/>
              <p:nvPr/>
            </p:nvSpPr>
            <p:spPr>
              <a:xfrm rot="10800000" flipH="1" flipV="1">
                <a:off x="8796043" y="4591099"/>
                <a:ext cx="332780" cy="340018"/>
              </a:xfrm>
              <a:custGeom>
                <a:avLst/>
                <a:gdLst>
                  <a:gd name="connsiteX0" fmla="*/ 28565 w 579859"/>
                  <a:gd name="connsiteY0" fmla="*/ 388465 h 592474"/>
                  <a:gd name="connsiteX1" fmla="*/ 145894 w 579859"/>
                  <a:gd name="connsiteY1" fmla="*/ 465249 h 592474"/>
                  <a:gd name="connsiteX2" fmla="*/ 120632 w 579859"/>
                  <a:gd name="connsiteY2" fmla="*/ 478700 h 592474"/>
                  <a:gd name="connsiteX3" fmla="*/ 276696 w 579859"/>
                  <a:gd name="connsiteY3" fmla="*/ 542593 h 592474"/>
                  <a:gd name="connsiteX4" fmla="*/ 443988 w 579859"/>
                  <a:gd name="connsiteY4" fmla="*/ 468612 h 592474"/>
                  <a:gd name="connsiteX5" fmla="*/ 435567 w 579859"/>
                  <a:gd name="connsiteY5" fmla="*/ 532505 h 592474"/>
                  <a:gd name="connsiteX6" fmla="*/ 455777 w 579859"/>
                  <a:gd name="connsiteY6" fmla="*/ 525779 h 592474"/>
                  <a:gd name="connsiteX7" fmla="*/ 276696 w 579859"/>
                  <a:gd name="connsiteY7" fmla="*/ 592474 h 592474"/>
                  <a:gd name="connsiteX8" fmla="*/ 75160 w 579859"/>
                  <a:gd name="connsiteY8" fmla="*/ 505602 h 592474"/>
                  <a:gd name="connsiteX9" fmla="*/ 36986 w 579859"/>
                  <a:gd name="connsiteY9" fmla="*/ 529142 h 592474"/>
                  <a:gd name="connsiteX10" fmla="*/ 258197 w 579859"/>
                  <a:gd name="connsiteY10" fmla="*/ 159225 h 592474"/>
                  <a:gd name="connsiteX11" fmla="*/ 296936 w 579859"/>
                  <a:gd name="connsiteY11" fmla="*/ 159225 h 592474"/>
                  <a:gd name="connsiteX12" fmla="*/ 296936 w 579859"/>
                  <a:gd name="connsiteY12" fmla="*/ 192850 h 592474"/>
                  <a:gd name="connsiteX13" fmla="*/ 351956 w 579859"/>
                  <a:gd name="connsiteY13" fmla="*/ 205740 h 592474"/>
                  <a:gd name="connsiteX14" fmla="*/ 340166 w 579859"/>
                  <a:gd name="connsiteY14" fmla="*/ 249452 h 592474"/>
                  <a:gd name="connsiteX15" fmla="*/ 285146 w 579859"/>
                  <a:gd name="connsiteY15" fmla="*/ 236002 h 592474"/>
                  <a:gd name="connsiteX16" fmla="*/ 251460 w 579859"/>
                  <a:gd name="connsiteY16" fmla="*/ 257859 h 592474"/>
                  <a:gd name="connsiteX17" fmla="*/ 298620 w 579859"/>
                  <a:gd name="connsiteY17" fmla="*/ 291484 h 592474"/>
                  <a:gd name="connsiteX18" fmla="*/ 362062 w 579859"/>
                  <a:gd name="connsiteY18" fmla="*/ 363217 h 592474"/>
                  <a:gd name="connsiteX19" fmla="*/ 293567 w 579859"/>
                  <a:gd name="connsiteY19" fmla="*/ 433830 h 592474"/>
                  <a:gd name="connsiteX20" fmla="*/ 293567 w 579859"/>
                  <a:gd name="connsiteY20" fmla="*/ 473619 h 592474"/>
                  <a:gd name="connsiteX21" fmla="*/ 254829 w 579859"/>
                  <a:gd name="connsiteY21" fmla="*/ 473619 h 592474"/>
                  <a:gd name="connsiteX22" fmla="*/ 254829 w 579859"/>
                  <a:gd name="connsiteY22" fmla="*/ 437192 h 592474"/>
                  <a:gd name="connsiteX23" fmla="*/ 189141 w 579859"/>
                  <a:gd name="connsiteY23" fmla="*/ 420380 h 592474"/>
                  <a:gd name="connsiteX24" fmla="*/ 200931 w 579859"/>
                  <a:gd name="connsiteY24" fmla="*/ 374986 h 592474"/>
                  <a:gd name="connsiteX25" fmla="*/ 264934 w 579859"/>
                  <a:gd name="connsiteY25" fmla="*/ 391798 h 592474"/>
                  <a:gd name="connsiteX26" fmla="*/ 301989 w 579859"/>
                  <a:gd name="connsiteY26" fmla="*/ 368261 h 592474"/>
                  <a:gd name="connsiteX27" fmla="*/ 261566 w 579859"/>
                  <a:gd name="connsiteY27" fmla="*/ 334636 h 592474"/>
                  <a:gd name="connsiteX28" fmla="*/ 192510 w 579859"/>
                  <a:gd name="connsiteY28" fmla="*/ 264584 h 592474"/>
                  <a:gd name="connsiteX29" fmla="*/ 258197 w 579859"/>
                  <a:gd name="connsiteY29" fmla="*/ 195652 h 592474"/>
                  <a:gd name="connsiteX30" fmla="*/ 367073 w 579859"/>
                  <a:gd name="connsiteY30" fmla="*/ 55508 h 592474"/>
                  <a:gd name="connsiteX31" fmla="*/ 553471 w 579859"/>
                  <a:gd name="connsiteY31" fmla="*/ 316115 h 592474"/>
                  <a:gd name="connsiteX32" fmla="*/ 541681 w 579859"/>
                  <a:gd name="connsiteY32" fmla="*/ 396819 h 592474"/>
                  <a:gd name="connsiteX33" fmla="*/ 579859 w 579859"/>
                  <a:gd name="connsiteY33" fmla="*/ 420357 h 592474"/>
                  <a:gd name="connsiteX34" fmla="*/ 462518 w 579859"/>
                  <a:gd name="connsiteY34" fmla="*/ 497138 h 592474"/>
                  <a:gd name="connsiteX35" fmla="*/ 470939 w 579859"/>
                  <a:gd name="connsiteY35" fmla="*/ 356467 h 592474"/>
                  <a:gd name="connsiteX36" fmla="*/ 496204 w 579859"/>
                  <a:gd name="connsiteY36" fmla="*/ 369917 h 592474"/>
                  <a:gd name="connsiteX37" fmla="*/ 502942 w 579859"/>
                  <a:gd name="connsiteY37" fmla="*/ 316115 h 592474"/>
                  <a:gd name="connsiteX38" fmla="*/ 326649 w 579859"/>
                  <a:gd name="connsiteY38" fmla="*/ 95299 h 592474"/>
                  <a:gd name="connsiteX39" fmla="*/ 387285 w 579859"/>
                  <a:gd name="connsiteY39" fmla="*/ 70079 h 592474"/>
                  <a:gd name="connsiteX40" fmla="*/ 214428 w 579859"/>
                  <a:gd name="connsiteY40" fmla="*/ 0 h 592474"/>
                  <a:gd name="connsiteX41" fmla="*/ 340166 w 579859"/>
                  <a:gd name="connsiteY41" fmla="*/ 63333 h 592474"/>
                  <a:gd name="connsiteX42" fmla="*/ 214428 w 579859"/>
                  <a:gd name="connsiteY42" fmla="*/ 127226 h 592474"/>
                  <a:gd name="connsiteX43" fmla="*/ 214428 w 579859"/>
                  <a:gd name="connsiteY43" fmla="*/ 98642 h 592474"/>
                  <a:gd name="connsiteX44" fmla="*/ 50520 w 579859"/>
                  <a:gd name="connsiteY44" fmla="*/ 316104 h 592474"/>
                  <a:gd name="connsiteX45" fmla="*/ 60062 w 579859"/>
                  <a:gd name="connsiteY45" fmla="*/ 385041 h 592474"/>
                  <a:gd name="connsiteX46" fmla="*/ 10104 w 579859"/>
                  <a:gd name="connsiteY46" fmla="*/ 343006 h 592474"/>
                  <a:gd name="connsiteX47" fmla="*/ 5052 w 579859"/>
                  <a:gd name="connsiteY47" fmla="*/ 369909 h 592474"/>
                  <a:gd name="connsiteX48" fmla="*/ 0 w 579859"/>
                  <a:gd name="connsiteY48" fmla="*/ 316104 h 592474"/>
                  <a:gd name="connsiteX49" fmla="*/ 214428 w 579859"/>
                  <a:gd name="connsiteY49" fmla="*/ 45398 h 592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579859" h="592474">
                    <a:moveTo>
                      <a:pt x="28565" y="388465"/>
                    </a:moveTo>
                    <a:lnTo>
                      <a:pt x="145894" y="465249"/>
                    </a:lnTo>
                    <a:lnTo>
                      <a:pt x="120632" y="478700"/>
                    </a:lnTo>
                    <a:cubicBezTo>
                      <a:pt x="161051" y="517372"/>
                      <a:pt x="216067" y="542593"/>
                      <a:pt x="276696" y="542593"/>
                    </a:cubicBezTo>
                    <a:cubicBezTo>
                      <a:pt x="343501" y="542593"/>
                      <a:pt x="402446" y="514009"/>
                      <a:pt x="443988" y="468612"/>
                    </a:cubicBezTo>
                    <a:lnTo>
                      <a:pt x="435567" y="532505"/>
                    </a:lnTo>
                    <a:lnTo>
                      <a:pt x="455777" y="525779"/>
                    </a:lnTo>
                    <a:cubicBezTo>
                      <a:pt x="407498" y="567253"/>
                      <a:pt x="345185" y="592474"/>
                      <a:pt x="276696" y="592474"/>
                    </a:cubicBezTo>
                    <a:cubicBezTo>
                      <a:pt x="197541" y="592474"/>
                      <a:pt x="125684" y="559407"/>
                      <a:pt x="75160" y="505602"/>
                    </a:cubicBezTo>
                    <a:lnTo>
                      <a:pt x="36986" y="529142"/>
                    </a:lnTo>
                    <a:close/>
                    <a:moveTo>
                      <a:pt x="258197" y="159225"/>
                    </a:moveTo>
                    <a:lnTo>
                      <a:pt x="296936" y="159225"/>
                    </a:lnTo>
                    <a:lnTo>
                      <a:pt x="296936" y="192850"/>
                    </a:lnTo>
                    <a:cubicBezTo>
                      <a:pt x="321639" y="194532"/>
                      <a:pt x="338482" y="199015"/>
                      <a:pt x="351956" y="205740"/>
                    </a:cubicBezTo>
                    <a:lnTo>
                      <a:pt x="340166" y="249452"/>
                    </a:lnTo>
                    <a:cubicBezTo>
                      <a:pt x="330060" y="244409"/>
                      <a:pt x="313217" y="236002"/>
                      <a:pt x="285146" y="236002"/>
                    </a:cubicBezTo>
                    <a:cubicBezTo>
                      <a:pt x="259881" y="236002"/>
                      <a:pt x="251460" y="247771"/>
                      <a:pt x="251460" y="257859"/>
                    </a:cubicBezTo>
                    <a:cubicBezTo>
                      <a:pt x="251460" y="271309"/>
                      <a:pt x="264934" y="279715"/>
                      <a:pt x="298620" y="291484"/>
                    </a:cubicBezTo>
                    <a:cubicBezTo>
                      <a:pt x="343535" y="308296"/>
                      <a:pt x="362062" y="327911"/>
                      <a:pt x="362062" y="363217"/>
                    </a:cubicBezTo>
                    <a:cubicBezTo>
                      <a:pt x="362062" y="396842"/>
                      <a:pt x="336798" y="425423"/>
                      <a:pt x="293567" y="433830"/>
                    </a:cubicBezTo>
                    <a:lnTo>
                      <a:pt x="293567" y="473619"/>
                    </a:lnTo>
                    <a:lnTo>
                      <a:pt x="254829" y="473619"/>
                    </a:lnTo>
                    <a:lnTo>
                      <a:pt x="254829" y="437192"/>
                    </a:lnTo>
                    <a:cubicBezTo>
                      <a:pt x="229564" y="435511"/>
                      <a:pt x="204300" y="428786"/>
                      <a:pt x="189141" y="420380"/>
                    </a:cubicBezTo>
                    <a:lnTo>
                      <a:pt x="200931" y="374986"/>
                    </a:lnTo>
                    <a:cubicBezTo>
                      <a:pt x="217774" y="383392"/>
                      <a:pt x="239670" y="391798"/>
                      <a:pt x="264934" y="391798"/>
                    </a:cubicBezTo>
                    <a:cubicBezTo>
                      <a:pt x="286830" y="391798"/>
                      <a:pt x="301989" y="383392"/>
                      <a:pt x="301989" y="368261"/>
                    </a:cubicBezTo>
                    <a:cubicBezTo>
                      <a:pt x="301989" y="353130"/>
                      <a:pt x="290199" y="344723"/>
                      <a:pt x="261566" y="334636"/>
                    </a:cubicBezTo>
                    <a:cubicBezTo>
                      <a:pt x="221143" y="321186"/>
                      <a:pt x="192510" y="301571"/>
                      <a:pt x="192510" y="264584"/>
                    </a:cubicBezTo>
                    <a:cubicBezTo>
                      <a:pt x="192510" y="230959"/>
                      <a:pt x="216090" y="204059"/>
                      <a:pt x="258197" y="195652"/>
                    </a:cubicBezTo>
                    <a:close/>
                    <a:moveTo>
                      <a:pt x="367073" y="55508"/>
                    </a:moveTo>
                    <a:cubicBezTo>
                      <a:pt x="474308" y="93618"/>
                      <a:pt x="553471" y="195619"/>
                      <a:pt x="553471" y="316115"/>
                    </a:cubicBezTo>
                    <a:cubicBezTo>
                      <a:pt x="553471" y="344697"/>
                      <a:pt x="550103" y="371599"/>
                      <a:pt x="541681" y="396819"/>
                    </a:cubicBezTo>
                    <a:lnTo>
                      <a:pt x="579859" y="420357"/>
                    </a:lnTo>
                    <a:lnTo>
                      <a:pt x="462518" y="497138"/>
                    </a:lnTo>
                    <a:lnTo>
                      <a:pt x="470939" y="356467"/>
                    </a:lnTo>
                    <a:lnTo>
                      <a:pt x="496204" y="369917"/>
                    </a:lnTo>
                    <a:cubicBezTo>
                      <a:pt x="499573" y="353104"/>
                      <a:pt x="502942" y="334609"/>
                      <a:pt x="502942" y="316115"/>
                    </a:cubicBezTo>
                    <a:cubicBezTo>
                      <a:pt x="502942" y="209070"/>
                      <a:pt x="427708" y="118838"/>
                      <a:pt x="326649" y="95299"/>
                    </a:cubicBezTo>
                    <a:lnTo>
                      <a:pt x="387285" y="70079"/>
                    </a:lnTo>
                    <a:close/>
                    <a:moveTo>
                      <a:pt x="214428" y="0"/>
                    </a:moveTo>
                    <a:lnTo>
                      <a:pt x="340166" y="63333"/>
                    </a:lnTo>
                    <a:lnTo>
                      <a:pt x="214428" y="127226"/>
                    </a:lnTo>
                    <a:lnTo>
                      <a:pt x="214428" y="98642"/>
                    </a:lnTo>
                    <a:cubicBezTo>
                      <a:pt x="119002" y="127226"/>
                      <a:pt x="50520" y="214099"/>
                      <a:pt x="50520" y="316104"/>
                    </a:cubicBezTo>
                    <a:cubicBezTo>
                      <a:pt x="50520" y="339643"/>
                      <a:pt x="53326" y="363183"/>
                      <a:pt x="60062" y="385041"/>
                    </a:cubicBezTo>
                    <a:lnTo>
                      <a:pt x="10104" y="343006"/>
                    </a:lnTo>
                    <a:lnTo>
                      <a:pt x="5052" y="369909"/>
                    </a:lnTo>
                    <a:cubicBezTo>
                      <a:pt x="1684" y="353095"/>
                      <a:pt x="0" y="334599"/>
                      <a:pt x="0" y="316104"/>
                    </a:cubicBezTo>
                    <a:cubicBezTo>
                      <a:pt x="0" y="186075"/>
                      <a:pt x="92058" y="76784"/>
                      <a:pt x="214428" y="4539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</p:grpSp>
        <p:grpSp>
          <p:nvGrpSpPr>
            <p:cNvPr id="87" name="ïṩḷïḋê"/>
            <p:cNvGrpSpPr/>
            <p:nvPr/>
          </p:nvGrpSpPr>
          <p:grpSpPr>
            <a:xfrm>
              <a:off x="9163643" y="5320752"/>
              <a:ext cx="580433" cy="580434"/>
              <a:chOff x="9163643" y="5320752"/>
              <a:chExt cx="580433" cy="580434"/>
            </a:xfrm>
          </p:grpSpPr>
          <p:sp>
            <p:nvSpPr>
              <p:cNvPr id="97" name="i$ḻïdê"/>
              <p:cNvSpPr/>
              <p:nvPr/>
            </p:nvSpPr>
            <p:spPr>
              <a:xfrm rot="10800000" flipV="1">
                <a:off x="9163643" y="5320752"/>
                <a:ext cx="580433" cy="5804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98" name="is1iḑè"/>
              <p:cNvSpPr/>
              <p:nvPr/>
            </p:nvSpPr>
            <p:spPr>
              <a:xfrm rot="10800000" flipH="1" flipV="1">
                <a:off x="9287470" y="5440960"/>
                <a:ext cx="332780" cy="340018"/>
              </a:xfrm>
              <a:custGeom>
                <a:avLst/>
                <a:gdLst>
                  <a:gd name="connsiteX0" fmla="*/ 28565 w 579859"/>
                  <a:gd name="connsiteY0" fmla="*/ 388465 h 592474"/>
                  <a:gd name="connsiteX1" fmla="*/ 145894 w 579859"/>
                  <a:gd name="connsiteY1" fmla="*/ 465249 h 592474"/>
                  <a:gd name="connsiteX2" fmla="*/ 120632 w 579859"/>
                  <a:gd name="connsiteY2" fmla="*/ 478700 h 592474"/>
                  <a:gd name="connsiteX3" fmla="*/ 276696 w 579859"/>
                  <a:gd name="connsiteY3" fmla="*/ 542593 h 592474"/>
                  <a:gd name="connsiteX4" fmla="*/ 443988 w 579859"/>
                  <a:gd name="connsiteY4" fmla="*/ 468612 h 592474"/>
                  <a:gd name="connsiteX5" fmla="*/ 435567 w 579859"/>
                  <a:gd name="connsiteY5" fmla="*/ 532505 h 592474"/>
                  <a:gd name="connsiteX6" fmla="*/ 455777 w 579859"/>
                  <a:gd name="connsiteY6" fmla="*/ 525779 h 592474"/>
                  <a:gd name="connsiteX7" fmla="*/ 276696 w 579859"/>
                  <a:gd name="connsiteY7" fmla="*/ 592474 h 592474"/>
                  <a:gd name="connsiteX8" fmla="*/ 75160 w 579859"/>
                  <a:gd name="connsiteY8" fmla="*/ 505602 h 592474"/>
                  <a:gd name="connsiteX9" fmla="*/ 36986 w 579859"/>
                  <a:gd name="connsiteY9" fmla="*/ 529142 h 592474"/>
                  <a:gd name="connsiteX10" fmla="*/ 258197 w 579859"/>
                  <a:gd name="connsiteY10" fmla="*/ 159225 h 592474"/>
                  <a:gd name="connsiteX11" fmla="*/ 296936 w 579859"/>
                  <a:gd name="connsiteY11" fmla="*/ 159225 h 592474"/>
                  <a:gd name="connsiteX12" fmla="*/ 296936 w 579859"/>
                  <a:gd name="connsiteY12" fmla="*/ 192850 h 592474"/>
                  <a:gd name="connsiteX13" fmla="*/ 351956 w 579859"/>
                  <a:gd name="connsiteY13" fmla="*/ 205740 h 592474"/>
                  <a:gd name="connsiteX14" fmla="*/ 340166 w 579859"/>
                  <a:gd name="connsiteY14" fmla="*/ 249452 h 592474"/>
                  <a:gd name="connsiteX15" fmla="*/ 285146 w 579859"/>
                  <a:gd name="connsiteY15" fmla="*/ 236002 h 592474"/>
                  <a:gd name="connsiteX16" fmla="*/ 251460 w 579859"/>
                  <a:gd name="connsiteY16" fmla="*/ 257859 h 592474"/>
                  <a:gd name="connsiteX17" fmla="*/ 298620 w 579859"/>
                  <a:gd name="connsiteY17" fmla="*/ 291484 h 592474"/>
                  <a:gd name="connsiteX18" fmla="*/ 362062 w 579859"/>
                  <a:gd name="connsiteY18" fmla="*/ 363217 h 592474"/>
                  <a:gd name="connsiteX19" fmla="*/ 293567 w 579859"/>
                  <a:gd name="connsiteY19" fmla="*/ 433830 h 592474"/>
                  <a:gd name="connsiteX20" fmla="*/ 293567 w 579859"/>
                  <a:gd name="connsiteY20" fmla="*/ 473619 h 592474"/>
                  <a:gd name="connsiteX21" fmla="*/ 254829 w 579859"/>
                  <a:gd name="connsiteY21" fmla="*/ 473619 h 592474"/>
                  <a:gd name="connsiteX22" fmla="*/ 254829 w 579859"/>
                  <a:gd name="connsiteY22" fmla="*/ 437192 h 592474"/>
                  <a:gd name="connsiteX23" fmla="*/ 189141 w 579859"/>
                  <a:gd name="connsiteY23" fmla="*/ 420380 h 592474"/>
                  <a:gd name="connsiteX24" fmla="*/ 200931 w 579859"/>
                  <a:gd name="connsiteY24" fmla="*/ 374986 h 592474"/>
                  <a:gd name="connsiteX25" fmla="*/ 264934 w 579859"/>
                  <a:gd name="connsiteY25" fmla="*/ 391798 h 592474"/>
                  <a:gd name="connsiteX26" fmla="*/ 301989 w 579859"/>
                  <a:gd name="connsiteY26" fmla="*/ 368261 h 592474"/>
                  <a:gd name="connsiteX27" fmla="*/ 261566 w 579859"/>
                  <a:gd name="connsiteY27" fmla="*/ 334636 h 592474"/>
                  <a:gd name="connsiteX28" fmla="*/ 192510 w 579859"/>
                  <a:gd name="connsiteY28" fmla="*/ 264584 h 592474"/>
                  <a:gd name="connsiteX29" fmla="*/ 258197 w 579859"/>
                  <a:gd name="connsiteY29" fmla="*/ 195652 h 592474"/>
                  <a:gd name="connsiteX30" fmla="*/ 367073 w 579859"/>
                  <a:gd name="connsiteY30" fmla="*/ 55508 h 592474"/>
                  <a:gd name="connsiteX31" fmla="*/ 553471 w 579859"/>
                  <a:gd name="connsiteY31" fmla="*/ 316115 h 592474"/>
                  <a:gd name="connsiteX32" fmla="*/ 541681 w 579859"/>
                  <a:gd name="connsiteY32" fmla="*/ 396819 h 592474"/>
                  <a:gd name="connsiteX33" fmla="*/ 579859 w 579859"/>
                  <a:gd name="connsiteY33" fmla="*/ 420357 h 592474"/>
                  <a:gd name="connsiteX34" fmla="*/ 462518 w 579859"/>
                  <a:gd name="connsiteY34" fmla="*/ 497138 h 592474"/>
                  <a:gd name="connsiteX35" fmla="*/ 470939 w 579859"/>
                  <a:gd name="connsiteY35" fmla="*/ 356467 h 592474"/>
                  <a:gd name="connsiteX36" fmla="*/ 496204 w 579859"/>
                  <a:gd name="connsiteY36" fmla="*/ 369917 h 592474"/>
                  <a:gd name="connsiteX37" fmla="*/ 502942 w 579859"/>
                  <a:gd name="connsiteY37" fmla="*/ 316115 h 592474"/>
                  <a:gd name="connsiteX38" fmla="*/ 326649 w 579859"/>
                  <a:gd name="connsiteY38" fmla="*/ 95299 h 592474"/>
                  <a:gd name="connsiteX39" fmla="*/ 387285 w 579859"/>
                  <a:gd name="connsiteY39" fmla="*/ 70079 h 592474"/>
                  <a:gd name="connsiteX40" fmla="*/ 214428 w 579859"/>
                  <a:gd name="connsiteY40" fmla="*/ 0 h 592474"/>
                  <a:gd name="connsiteX41" fmla="*/ 340166 w 579859"/>
                  <a:gd name="connsiteY41" fmla="*/ 63333 h 592474"/>
                  <a:gd name="connsiteX42" fmla="*/ 214428 w 579859"/>
                  <a:gd name="connsiteY42" fmla="*/ 127226 h 592474"/>
                  <a:gd name="connsiteX43" fmla="*/ 214428 w 579859"/>
                  <a:gd name="connsiteY43" fmla="*/ 98642 h 592474"/>
                  <a:gd name="connsiteX44" fmla="*/ 50520 w 579859"/>
                  <a:gd name="connsiteY44" fmla="*/ 316104 h 592474"/>
                  <a:gd name="connsiteX45" fmla="*/ 60062 w 579859"/>
                  <a:gd name="connsiteY45" fmla="*/ 385041 h 592474"/>
                  <a:gd name="connsiteX46" fmla="*/ 10104 w 579859"/>
                  <a:gd name="connsiteY46" fmla="*/ 343006 h 592474"/>
                  <a:gd name="connsiteX47" fmla="*/ 5052 w 579859"/>
                  <a:gd name="connsiteY47" fmla="*/ 369909 h 592474"/>
                  <a:gd name="connsiteX48" fmla="*/ 0 w 579859"/>
                  <a:gd name="connsiteY48" fmla="*/ 316104 h 592474"/>
                  <a:gd name="connsiteX49" fmla="*/ 214428 w 579859"/>
                  <a:gd name="connsiteY49" fmla="*/ 45398 h 592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579859" h="592474">
                    <a:moveTo>
                      <a:pt x="28565" y="388465"/>
                    </a:moveTo>
                    <a:lnTo>
                      <a:pt x="145894" y="465249"/>
                    </a:lnTo>
                    <a:lnTo>
                      <a:pt x="120632" y="478700"/>
                    </a:lnTo>
                    <a:cubicBezTo>
                      <a:pt x="161051" y="517372"/>
                      <a:pt x="216067" y="542593"/>
                      <a:pt x="276696" y="542593"/>
                    </a:cubicBezTo>
                    <a:cubicBezTo>
                      <a:pt x="343501" y="542593"/>
                      <a:pt x="402446" y="514009"/>
                      <a:pt x="443988" y="468612"/>
                    </a:cubicBezTo>
                    <a:lnTo>
                      <a:pt x="435567" y="532505"/>
                    </a:lnTo>
                    <a:lnTo>
                      <a:pt x="455777" y="525779"/>
                    </a:lnTo>
                    <a:cubicBezTo>
                      <a:pt x="407498" y="567253"/>
                      <a:pt x="345185" y="592474"/>
                      <a:pt x="276696" y="592474"/>
                    </a:cubicBezTo>
                    <a:cubicBezTo>
                      <a:pt x="197541" y="592474"/>
                      <a:pt x="125684" y="559407"/>
                      <a:pt x="75160" y="505602"/>
                    </a:cubicBezTo>
                    <a:lnTo>
                      <a:pt x="36986" y="529142"/>
                    </a:lnTo>
                    <a:close/>
                    <a:moveTo>
                      <a:pt x="258197" y="159225"/>
                    </a:moveTo>
                    <a:lnTo>
                      <a:pt x="296936" y="159225"/>
                    </a:lnTo>
                    <a:lnTo>
                      <a:pt x="296936" y="192850"/>
                    </a:lnTo>
                    <a:cubicBezTo>
                      <a:pt x="321639" y="194532"/>
                      <a:pt x="338482" y="199015"/>
                      <a:pt x="351956" y="205740"/>
                    </a:cubicBezTo>
                    <a:lnTo>
                      <a:pt x="340166" y="249452"/>
                    </a:lnTo>
                    <a:cubicBezTo>
                      <a:pt x="330060" y="244409"/>
                      <a:pt x="313217" y="236002"/>
                      <a:pt x="285146" y="236002"/>
                    </a:cubicBezTo>
                    <a:cubicBezTo>
                      <a:pt x="259881" y="236002"/>
                      <a:pt x="251460" y="247771"/>
                      <a:pt x="251460" y="257859"/>
                    </a:cubicBezTo>
                    <a:cubicBezTo>
                      <a:pt x="251460" y="271309"/>
                      <a:pt x="264934" y="279715"/>
                      <a:pt x="298620" y="291484"/>
                    </a:cubicBezTo>
                    <a:cubicBezTo>
                      <a:pt x="343535" y="308296"/>
                      <a:pt x="362062" y="327911"/>
                      <a:pt x="362062" y="363217"/>
                    </a:cubicBezTo>
                    <a:cubicBezTo>
                      <a:pt x="362062" y="396842"/>
                      <a:pt x="336798" y="425423"/>
                      <a:pt x="293567" y="433830"/>
                    </a:cubicBezTo>
                    <a:lnTo>
                      <a:pt x="293567" y="473619"/>
                    </a:lnTo>
                    <a:lnTo>
                      <a:pt x="254829" y="473619"/>
                    </a:lnTo>
                    <a:lnTo>
                      <a:pt x="254829" y="437192"/>
                    </a:lnTo>
                    <a:cubicBezTo>
                      <a:pt x="229564" y="435511"/>
                      <a:pt x="204300" y="428786"/>
                      <a:pt x="189141" y="420380"/>
                    </a:cubicBezTo>
                    <a:lnTo>
                      <a:pt x="200931" y="374986"/>
                    </a:lnTo>
                    <a:cubicBezTo>
                      <a:pt x="217774" y="383392"/>
                      <a:pt x="239670" y="391798"/>
                      <a:pt x="264934" y="391798"/>
                    </a:cubicBezTo>
                    <a:cubicBezTo>
                      <a:pt x="286830" y="391798"/>
                      <a:pt x="301989" y="383392"/>
                      <a:pt x="301989" y="368261"/>
                    </a:cubicBezTo>
                    <a:cubicBezTo>
                      <a:pt x="301989" y="353130"/>
                      <a:pt x="290199" y="344723"/>
                      <a:pt x="261566" y="334636"/>
                    </a:cubicBezTo>
                    <a:cubicBezTo>
                      <a:pt x="221143" y="321186"/>
                      <a:pt x="192510" y="301571"/>
                      <a:pt x="192510" y="264584"/>
                    </a:cubicBezTo>
                    <a:cubicBezTo>
                      <a:pt x="192510" y="230959"/>
                      <a:pt x="216090" y="204059"/>
                      <a:pt x="258197" y="195652"/>
                    </a:cubicBezTo>
                    <a:close/>
                    <a:moveTo>
                      <a:pt x="367073" y="55508"/>
                    </a:moveTo>
                    <a:cubicBezTo>
                      <a:pt x="474308" y="93618"/>
                      <a:pt x="553471" y="195619"/>
                      <a:pt x="553471" y="316115"/>
                    </a:cubicBezTo>
                    <a:cubicBezTo>
                      <a:pt x="553471" y="344697"/>
                      <a:pt x="550103" y="371599"/>
                      <a:pt x="541681" y="396819"/>
                    </a:cubicBezTo>
                    <a:lnTo>
                      <a:pt x="579859" y="420357"/>
                    </a:lnTo>
                    <a:lnTo>
                      <a:pt x="462518" y="497138"/>
                    </a:lnTo>
                    <a:lnTo>
                      <a:pt x="470939" y="356467"/>
                    </a:lnTo>
                    <a:lnTo>
                      <a:pt x="496204" y="369917"/>
                    </a:lnTo>
                    <a:cubicBezTo>
                      <a:pt x="499573" y="353104"/>
                      <a:pt x="502942" y="334609"/>
                      <a:pt x="502942" y="316115"/>
                    </a:cubicBezTo>
                    <a:cubicBezTo>
                      <a:pt x="502942" y="209070"/>
                      <a:pt x="427708" y="118838"/>
                      <a:pt x="326649" y="95299"/>
                    </a:cubicBezTo>
                    <a:lnTo>
                      <a:pt x="387285" y="70079"/>
                    </a:lnTo>
                    <a:close/>
                    <a:moveTo>
                      <a:pt x="214428" y="0"/>
                    </a:moveTo>
                    <a:lnTo>
                      <a:pt x="340166" y="63333"/>
                    </a:lnTo>
                    <a:lnTo>
                      <a:pt x="214428" y="127226"/>
                    </a:lnTo>
                    <a:lnTo>
                      <a:pt x="214428" y="98642"/>
                    </a:lnTo>
                    <a:cubicBezTo>
                      <a:pt x="119002" y="127226"/>
                      <a:pt x="50520" y="214099"/>
                      <a:pt x="50520" y="316104"/>
                    </a:cubicBezTo>
                    <a:cubicBezTo>
                      <a:pt x="50520" y="339643"/>
                      <a:pt x="53326" y="363183"/>
                      <a:pt x="60062" y="385041"/>
                    </a:cubicBezTo>
                    <a:lnTo>
                      <a:pt x="10104" y="343006"/>
                    </a:lnTo>
                    <a:lnTo>
                      <a:pt x="5052" y="369909"/>
                    </a:lnTo>
                    <a:cubicBezTo>
                      <a:pt x="1684" y="353095"/>
                      <a:pt x="0" y="334599"/>
                      <a:pt x="0" y="316104"/>
                    </a:cubicBezTo>
                    <a:cubicBezTo>
                      <a:pt x="0" y="186075"/>
                      <a:pt x="92058" y="76784"/>
                      <a:pt x="214428" y="4539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</p:grpSp>
        <p:sp>
          <p:nvSpPr>
            <p:cNvPr id="88" name="îş1iḑ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55CE6D2-8176-4338-BC5C-14F9802D5FB5}"/>
                </a:ext>
              </a:extLst>
            </p:cNvPr>
            <p:cNvSpPr/>
            <p:nvPr/>
          </p:nvSpPr>
          <p:spPr bwMode="auto">
            <a:xfrm>
              <a:off x="5251450" y="1461962"/>
              <a:ext cx="1689100" cy="38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/>
                <a:t>Supporting text here.</a:t>
              </a:r>
            </a:p>
          </p:txBody>
        </p:sp>
        <p:sp>
          <p:nvSpPr>
            <p:cNvPr id="89" name="ïS1i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55CE6D2-8176-4338-BC5C-14F9802D5FB5}"/>
                </a:ext>
              </a:extLst>
            </p:cNvPr>
            <p:cNvSpPr/>
            <p:nvPr/>
          </p:nvSpPr>
          <p:spPr bwMode="auto">
            <a:xfrm>
              <a:off x="673100" y="5419372"/>
              <a:ext cx="1689100" cy="38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/>
                <a:t>Supporting text here.</a:t>
              </a:r>
            </a:p>
          </p:txBody>
        </p:sp>
        <p:sp>
          <p:nvSpPr>
            <p:cNvPr id="90" name="îśḻi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55CE6D2-8176-4338-BC5C-14F9802D5FB5}"/>
                </a:ext>
              </a:extLst>
            </p:cNvPr>
            <p:cNvSpPr/>
            <p:nvPr/>
          </p:nvSpPr>
          <p:spPr bwMode="auto">
            <a:xfrm>
              <a:off x="1164528" y="4569511"/>
              <a:ext cx="1689100" cy="38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/>
                <a:t>Supporting text here.</a:t>
              </a:r>
            </a:p>
          </p:txBody>
        </p:sp>
        <p:sp>
          <p:nvSpPr>
            <p:cNvPr id="91" name="ïś1íḑ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55CE6D2-8176-4338-BC5C-14F9802D5FB5}"/>
                </a:ext>
              </a:extLst>
            </p:cNvPr>
            <p:cNvSpPr/>
            <p:nvPr/>
          </p:nvSpPr>
          <p:spPr bwMode="auto">
            <a:xfrm>
              <a:off x="2014390" y="4087994"/>
              <a:ext cx="1689100" cy="38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/>
                <a:t>Supporting text here.</a:t>
              </a:r>
            </a:p>
          </p:txBody>
        </p:sp>
        <p:sp>
          <p:nvSpPr>
            <p:cNvPr id="92" name="iṧḻîd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55CE6D2-8176-4338-BC5C-14F9802D5FB5}"/>
                </a:ext>
              </a:extLst>
            </p:cNvPr>
            <p:cNvSpPr/>
            <p:nvPr/>
          </p:nvSpPr>
          <p:spPr bwMode="auto">
            <a:xfrm>
              <a:off x="2783310" y="2518799"/>
              <a:ext cx="1689100" cy="38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/>
                <a:t>Supporting text here.</a:t>
              </a:r>
            </a:p>
          </p:txBody>
        </p:sp>
        <p:sp>
          <p:nvSpPr>
            <p:cNvPr id="93" name="iṣlîḑ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55CE6D2-8176-4338-BC5C-14F9802D5FB5}"/>
                </a:ext>
              </a:extLst>
            </p:cNvPr>
            <p:cNvSpPr/>
            <p:nvPr/>
          </p:nvSpPr>
          <p:spPr bwMode="auto">
            <a:xfrm>
              <a:off x="7719590" y="2518800"/>
              <a:ext cx="1689100" cy="38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/>
                <a:t>Supporting text here.</a:t>
              </a:r>
            </a:p>
          </p:txBody>
        </p:sp>
        <p:sp>
          <p:nvSpPr>
            <p:cNvPr id="94" name="îśļî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55CE6D2-8176-4338-BC5C-14F9802D5FB5}"/>
                </a:ext>
              </a:extLst>
            </p:cNvPr>
            <p:cNvSpPr/>
            <p:nvPr/>
          </p:nvSpPr>
          <p:spPr bwMode="auto">
            <a:xfrm>
              <a:off x="8488510" y="4087994"/>
              <a:ext cx="1689100" cy="38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/>
                <a:t>Supporting text here.</a:t>
              </a:r>
            </a:p>
          </p:txBody>
        </p:sp>
        <p:sp>
          <p:nvSpPr>
            <p:cNvPr id="95" name="îšḻí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55CE6D2-8176-4338-BC5C-14F9802D5FB5}"/>
                </a:ext>
              </a:extLst>
            </p:cNvPr>
            <p:cNvSpPr/>
            <p:nvPr/>
          </p:nvSpPr>
          <p:spPr bwMode="auto">
            <a:xfrm>
              <a:off x="9338372" y="4569511"/>
              <a:ext cx="1689100" cy="38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/>
                <a:t>Supporting text here.</a:t>
              </a:r>
            </a:p>
          </p:txBody>
        </p:sp>
        <p:sp>
          <p:nvSpPr>
            <p:cNvPr id="96" name="ï$ḻï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55CE6D2-8176-4338-BC5C-14F9802D5FB5}"/>
                </a:ext>
              </a:extLst>
            </p:cNvPr>
            <p:cNvSpPr/>
            <p:nvPr/>
          </p:nvSpPr>
          <p:spPr bwMode="auto">
            <a:xfrm>
              <a:off x="9829800" y="5419372"/>
              <a:ext cx="1689100" cy="38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/>
                <a:t>Supporting text here.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627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8">
            <a:extLst>
              <a:ext uri="{FF2B5EF4-FFF2-40B4-BE49-F238E27FC236}">
                <a16:creationId xmlns="" xmlns:a16="http://schemas.microsoft.com/office/drawing/2014/main" id="{29EB7F4F-CD13-4100-8D98-74B87EC9E6D0}"/>
              </a:ext>
            </a:extLst>
          </p:cNvPr>
          <p:cNvSpPr/>
          <p:nvPr/>
        </p:nvSpPr>
        <p:spPr>
          <a:xfrm>
            <a:off x="4673600" y="0"/>
            <a:ext cx="7518400" cy="6874831"/>
          </a:xfrm>
          <a:custGeom>
            <a:avLst/>
            <a:gdLst>
              <a:gd name="connsiteX0" fmla="*/ 4000477 w 7518400"/>
              <a:gd name="connsiteY0" fmla="*/ 0 h 6874831"/>
              <a:gd name="connsiteX1" fmla="*/ 7518400 w 7518400"/>
              <a:gd name="connsiteY1" fmla="*/ 0 h 6874831"/>
              <a:gd name="connsiteX2" fmla="*/ 7518400 w 7518400"/>
              <a:gd name="connsiteY2" fmla="*/ 6874831 h 6874831"/>
              <a:gd name="connsiteX3" fmla="*/ 4737099 w 7518400"/>
              <a:gd name="connsiteY3" fmla="*/ 6874831 h 6874831"/>
              <a:gd name="connsiteX4" fmla="*/ 4746959 w 7518400"/>
              <a:gd name="connsiteY4" fmla="*/ 6858000 h 6874831"/>
              <a:gd name="connsiteX5" fmla="*/ 0 w 7518400"/>
              <a:gd name="connsiteY5" fmla="*/ 6858000 h 687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8400" h="6874831">
                <a:moveTo>
                  <a:pt x="4000477" y="0"/>
                </a:moveTo>
                <a:lnTo>
                  <a:pt x="7518400" y="0"/>
                </a:lnTo>
                <a:lnTo>
                  <a:pt x="7518400" y="6874831"/>
                </a:lnTo>
                <a:lnTo>
                  <a:pt x="4737099" y="6874831"/>
                </a:lnTo>
                <a:lnTo>
                  <a:pt x="4746959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 l="-18881" r="-188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71CAE26D-6E85-422A-9315-C17B7109F0D1}"/>
              </a:ext>
            </a:extLst>
          </p:cNvPr>
          <p:cNvSpPr/>
          <p:nvPr/>
        </p:nvSpPr>
        <p:spPr>
          <a:xfrm>
            <a:off x="4673042" y="1643945"/>
            <a:ext cx="3886200" cy="3321551"/>
          </a:xfrm>
          <a:prstGeom prst="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884171" y="318996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84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2a3f1ea6-865c-4e8f-b994-3a1051b4ffb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08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05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8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861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868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83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2b597d9-a166-4dd7-a8ca-33a0088795b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862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38886e-2382-4dbe-abe1-b9c3aaa0a32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2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8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76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6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9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46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560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6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5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70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768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7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91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276AA"/>
      </a:accent1>
      <a:accent2>
        <a:srgbClr val="52737C"/>
      </a:accent2>
      <a:accent3>
        <a:srgbClr val="949494"/>
      </a:accent3>
      <a:accent4>
        <a:srgbClr val="7F7F7F"/>
      </a:accent4>
      <a:accent5>
        <a:srgbClr val="6A6A6A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52737C"/>
    </a:accent2>
    <a:accent3>
      <a:srgbClr val="949494"/>
    </a:accent3>
    <a:accent4>
      <a:srgbClr val="7F7F7F"/>
    </a:accent4>
    <a:accent5>
      <a:srgbClr val="6A6A6A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52737C"/>
    </a:accent2>
    <a:accent3>
      <a:srgbClr val="949494"/>
    </a:accent3>
    <a:accent4>
      <a:srgbClr val="7F7F7F"/>
    </a:accent4>
    <a:accent5>
      <a:srgbClr val="6A6A6A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52737C"/>
    </a:accent2>
    <a:accent3>
      <a:srgbClr val="949494"/>
    </a:accent3>
    <a:accent4>
      <a:srgbClr val="7F7F7F"/>
    </a:accent4>
    <a:accent5>
      <a:srgbClr val="6A6A6A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52737C"/>
    </a:accent2>
    <a:accent3>
      <a:srgbClr val="949494"/>
    </a:accent3>
    <a:accent4>
      <a:srgbClr val="7F7F7F"/>
    </a:accent4>
    <a:accent5>
      <a:srgbClr val="6A6A6A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52737C"/>
    </a:accent2>
    <a:accent3>
      <a:srgbClr val="949494"/>
    </a:accent3>
    <a:accent4>
      <a:srgbClr val="7F7F7F"/>
    </a:accent4>
    <a:accent5>
      <a:srgbClr val="6A6A6A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52737C"/>
    </a:accent2>
    <a:accent3>
      <a:srgbClr val="949494"/>
    </a:accent3>
    <a:accent4>
      <a:srgbClr val="7F7F7F"/>
    </a:accent4>
    <a:accent5>
      <a:srgbClr val="6A6A6A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52737C"/>
    </a:accent2>
    <a:accent3>
      <a:srgbClr val="949494"/>
    </a:accent3>
    <a:accent4>
      <a:srgbClr val="7F7F7F"/>
    </a:accent4>
    <a:accent5>
      <a:srgbClr val="6A6A6A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15</TotalTime>
  <Words>3632</Words>
  <Application>Microsoft Office PowerPoint</Application>
  <PresentationFormat>宽屏</PresentationFormat>
  <Paragraphs>601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8</cp:revision>
  <cp:lastPrinted>2018-08-28T16:00:00Z</cp:lastPrinted>
  <dcterms:created xsi:type="dcterms:W3CDTF">2018-08-28T16:00:00Z</dcterms:created>
  <dcterms:modified xsi:type="dcterms:W3CDTF">2018-12-27T12:37:27Z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