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handoutMasterIdLst>
    <p:handoutMasterId r:id="rId18"/>
  </p:handoutMasterIdLst>
  <p:sldIdLst>
    <p:sldId id="3322" r:id="rId2"/>
    <p:sldId id="3321" r:id="rId3"/>
    <p:sldId id="3323" r:id="rId4"/>
    <p:sldId id="297" r:id="rId5"/>
    <p:sldId id="292" r:id="rId6"/>
    <p:sldId id="3325" r:id="rId7"/>
    <p:sldId id="3324" r:id="rId8"/>
    <p:sldId id="302" r:id="rId9"/>
    <p:sldId id="3327" r:id="rId10"/>
    <p:sldId id="3326" r:id="rId11"/>
    <p:sldId id="3330" r:id="rId12"/>
    <p:sldId id="3329" r:id="rId13"/>
    <p:sldId id="3235" r:id="rId14"/>
    <p:sldId id="3332" r:id="rId15"/>
    <p:sldId id="3331"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63"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2B45E"/>
    <a:srgbClr val="593C1B"/>
    <a:srgbClr val="D3BE85"/>
    <a:srgbClr val="F5194F"/>
    <a:srgbClr val="3943BD"/>
    <a:srgbClr val="E9295D"/>
    <a:srgbClr val="BFBFBF"/>
    <a:srgbClr val="034BDB"/>
    <a:srgbClr val="0B80F3"/>
    <a:srgbClr val="EE285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457" autoAdjust="0"/>
    <p:restoredTop sz="96071" autoAdjust="0"/>
  </p:normalViewPr>
  <p:slideViewPr>
    <p:cSldViewPr snapToGrid="0">
      <p:cViewPr varScale="1">
        <p:scale>
          <a:sx n="116" d="100"/>
          <a:sy n="116" d="100"/>
        </p:scale>
        <p:origin x="701" y="82"/>
      </p:cViewPr>
      <p:guideLst>
        <p:guide orient="horz" pos="2183"/>
        <p:guide pos="3863"/>
      </p:guideLst>
    </p:cSldViewPr>
  </p:slideViewPr>
  <p:notesTextViewPr>
    <p:cViewPr>
      <p:scale>
        <a:sx n="3" d="2"/>
        <a:sy n="3" d="2"/>
      </p:scale>
      <p:origin x="0" y="0"/>
    </p:cViewPr>
  </p:notesTextViewPr>
  <p:notesViewPr>
    <p:cSldViewPr snapToGrid="0" showGuides="1">
      <p:cViewPr varScale="1">
        <p:scale>
          <a:sx n="80" d="100"/>
          <a:sy n="80" d="100"/>
        </p:scale>
        <p:origin x="248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 id="{DF335707-72C7-4D2E-B344-4015D6AF99F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xmlns="" id="{71913B1E-A8AA-4F15-96F8-DA0F8624BA0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45FBA56-ADD8-4A06-9DA1-5EF0CF480866}" type="datetimeFigureOut">
              <a:rPr lang="zh-CN" altLang="en-US" smtClean="0"/>
              <a:t>2018/12/27</a:t>
            </a:fld>
            <a:endParaRPr lang="zh-CN" altLang="en-US"/>
          </a:p>
        </p:txBody>
      </p:sp>
      <p:sp>
        <p:nvSpPr>
          <p:cNvPr id="4" name="页脚占位符 3">
            <a:extLst>
              <a:ext uri="{FF2B5EF4-FFF2-40B4-BE49-F238E27FC236}">
                <a16:creationId xmlns:a16="http://schemas.microsoft.com/office/drawing/2014/main" xmlns="" id="{72E0D715-DD0C-437A-8C0F-9625A546DA0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xmlns="" id="{C2A66B81-A61F-4521-9AAB-B5ADC483926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01F3E35-A4AB-45FF-8956-B52A9D3B6483}" type="slidenum">
              <a:rPr lang="zh-CN" altLang="en-US" smtClean="0"/>
              <a:t>‹#›</a:t>
            </a:fld>
            <a:endParaRPr lang="zh-CN" altLang="en-US"/>
          </a:p>
        </p:txBody>
      </p:sp>
    </p:spTree>
    <p:extLst>
      <p:ext uri="{BB962C8B-B14F-4D97-AF65-F5344CB8AC3E}">
        <p14:creationId xmlns:p14="http://schemas.microsoft.com/office/powerpoint/2010/main" val="19160445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EFD0EF-A362-4312-AB71-6B526517ECAB}" type="datetimeFigureOut">
              <a:rPr lang="zh-CN" altLang="en-US" smtClean="0"/>
              <a:t>2018/12/27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8E2C3D-B9D7-4C2D-83BD-3B8310CBC097}" type="slidenum">
              <a:rPr lang="zh-CN" altLang="en-US" smtClean="0"/>
              <a:t>‹#›</a:t>
            </a:fld>
            <a:endParaRPr lang="zh-CN" altLang="en-US"/>
          </a:p>
        </p:txBody>
      </p:sp>
    </p:spTree>
    <p:extLst>
      <p:ext uri="{BB962C8B-B14F-4D97-AF65-F5344CB8AC3E}">
        <p14:creationId xmlns:p14="http://schemas.microsoft.com/office/powerpoint/2010/main" val="1109352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a:t>
            </a:fld>
            <a:endParaRPr lang="zh-CN" altLang="en-US"/>
          </a:p>
        </p:txBody>
      </p:sp>
    </p:spTree>
    <p:extLst>
      <p:ext uri="{BB962C8B-B14F-4D97-AF65-F5344CB8AC3E}">
        <p14:creationId xmlns:p14="http://schemas.microsoft.com/office/powerpoint/2010/main" val="34300243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a:t>
            </a:fld>
            <a:endParaRPr lang="zh-CN" altLang="en-US"/>
          </a:p>
        </p:txBody>
      </p:sp>
    </p:spTree>
    <p:extLst>
      <p:ext uri="{BB962C8B-B14F-4D97-AF65-F5344CB8AC3E}">
        <p14:creationId xmlns:p14="http://schemas.microsoft.com/office/powerpoint/2010/main" val="30259191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6E9079-A791-4554-B0A0-3C7BA6827049}" type="slidenum">
              <a:rPr lang="zh-CN" altLang="en-US" smtClean="0"/>
              <a:t>8</a:t>
            </a:fld>
            <a:endParaRPr lang="zh-CN" altLang="en-US"/>
          </a:p>
        </p:txBody>
      </p:sp>
    </p:spTree>
    <p:extLst>
      <p:ext uri="{BB962C8B-B14F-4D97-AF65-F5344CB8AC3E}">
        <p14:creationId xmlns:p14="http://schemas.microsoft.com/office/powerpoint/2010/main" val="1510224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BE9A54-E82A-4C2B-9EB6-0C5E1D59E3E8}" type="slidenum">
              <a:rPr lang="zh-CN" altLang="en-US" smtClean="0"/>
              <a:t>13</a:t>
            </a:fld>
            <a:endParaRPr lang="zh-CN" altLang="en-US"/>
          </a:p>
        </p:txBody>
      </p:sp>
    </p:spTree>
    <p:extLst>
      <p:ext uri="{BB962C8B-B14F-4D97-AF65-F5344CB8AC3E}">
        <p14:creationId xmlns:p14="http://schemas.microsoft.com/office/powerpoint/2010/main" val="3073545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5D697E8-67D7-447B-8051-503DAC307937}"/>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570056FD-1FD3-497C-94A8-5ABC58F47F5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008F27B6-86F1-4ED3-9F1A-ED3C47E3759E}"/>
              </a:ext>
            </a:extLst>
          </p:cNvPr>
          <p:cNvSpPr>
            <a:spLocks noGrp="1"/>
          </p:cNvSpPr>
          <p:nvPr>
            <p:ph type="dt" sz="half" idx="10"/>
          </p:nvPr>
        </p:nvSpPr>
        <p:spPr/>
        <p:txBody>
          <a:bodyPr/>
          <a:lstStyle/>
          <a:p>
            <a:fld id="{224D3B4E-4196-430B-A1E5-1BD10D907A01}" type="datetimeFigureOut">
              <a:rPr lang="zh-CN" altLang="en-US" smtClean="0"/>
              <a:t>2018/12/27</a:t>
            </a:fld>
            <a:endParaRPr lang="zh-CN" altLang="en-US"/>
          </a:p>
        </p:txBody>
      </p:sp>
      <p:sp>
        <p:nvSpPr>
          <p:cNvPr id="5" name="页脚占位符 4">
            <a:extLst>
              <a:ext uri="{FF2B5EF4-FFF2-40B4-BE49-F238E27FC236}">
                <a16:creationId xmlns:a16="http://schemas.microsoft.com/office/drawing/2014/main" xmlns="" id="{BF4171A1-9DD8-4594-8E2D-9349D7EA4F7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3CD7C48-78FE-4947-BA68-71B516F946E2}"/>
              </a:ext>
            </a:extLst>
          </p:cNvPr>
          <p:cNvSpPr>
            <a:spLocks noGrp="1"/>
          </p:cNvSpPr>
          <p:nvPr>
            <p:ph type="sldNum" sz="quarter" idx="12"/>
          </p:nvPr>
        </p:nvSpPr>
        <p:spPr/>
        <p:txBody>
          <a:bodyPr/>
          <a:lstStyle/>
          <a:p>
            <a:fld id="{FFBE0AF6-B208-4487-89FB-333E1697D767}" type="slidenum">
              <a:rPr lang="zh-CN" altLang="en-US" smtClean="0"/>
              <a:t>‹#›</a:t>
            </a:fld>
            <a:endParaRPr lang="zh-CN" altLang="en-US"/>
          </a:p>
        </p:txBody>
      </p:sp>
    </p:spTree>
    <p:extLst>
      <p:ext uri="{BB962C8B-B14F-4D97-AF65-F5344CB8AC3E}">
        <p14:creationId xmlns:p14="http://schemas.microsoft.com/office/powerpoint/2010/main" val="12549942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2D144F6-0F0E-4A74-B5E3-9D19C99A1DC1}"/>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638861F0-7185-45EA-9C44-BE592B29C167}"/>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55B414EA-60CA-4E2A-AFF2-ACF00F2825BE}"/>
              </a:ext>
            </a:extLst>
          </p:cNvPr>
          <p:cNvSpPr>
            <a:spLocks noGrp="1"/>
          </p:cNvSpPr>
          <p:nvPr>
            <p:ph type="dt" sz="half" idx="10"/>
          </p:nvPr>
        </p:nvSpPr>
        <p:spPr/>
        <p:txBody>
          <a:bodyPr/>
          <a:lstStyle/>
          <a:p>
            <a:fld id="{224D3B4E-4196-430B-A1E5-1BD10D907A01}" type="datetimeFigureOut">
              <a:rPr lang="zh-CN" altLang="en-US" smtClean="0"/>
              <a:t>2018/12/27</a:t>
            </a:fld>
            <a:endParaRPr lang="zh-CN" altLang="en-US"/>
          </a:p>
        </p:txBody>
      </p:sp>
      <p:sp>
        <p:nvSpPr>
          <p:cNvPr id="5" name="页脚占位符 4">
            <a:extLst>
              <a:ext uri="{FF2B5EF4-FFF2-40B4-BE49-F238E27FC236}">
                <a16:creationId xmlns:a16="http://schemas.microsoft.com/office/drawing/2014/main" xmlns="" id="{314804EF-5AAC-425D-9932-5D5B5D508ED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E091AD7-8AAC-4E83-A31F-D21031258BCB}"/>
              </a:ext>
            </a:extLst>
          </p:cNvPr>
          <p:cNvSpPr>
            <a:spLocks noGrp="1"/>
          </p:cNvSpPr>
          <p:nvPr>
            <p:ph type="sldNum" sz="quarter" idx="12"/>
          </p:nvPr>
        </p:nvSpPr>
        <p:spPr/>
        <p:txBody>
          <a:bodyPr/>
          <a:lstStyle/>
          <a:p>
            <a:fld id="{FFBE0AF6-B208-4487-89FB-333E1697D767}" type="slidenum">
              <a:rPr lang="zh-CN" altLang="en-US" smtClean="0"/>
              <a:t>‹#›</a:t>
            </a:fld>
            <a:endParaRPr lang="zh-CN" altLang="en-US"/>
          </a:p>
        </p:txBody>
      </p:sp>
    </p:spTree>
    <p:extLst>
      <p:ext uri="{BB962C8B-B14F-4D97-AF65-F5344CB8AC3E}">
        <p14:creationId xmlns:p14="http://schemas.microsoft.com/office/powerpoint/2010/main" val="20178051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0A0B7A8D-B901-46A6-B765-A44CDF57215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C65C76AE-3DD8-4F1A-B571-5E5847107967}"/>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2CA82E6B-4E0A-42DF-8018-9FE99618CAE8}"/>
              </a:ext>
            </a:extLst>
          </p:cNvPr>
          <p:cNvSpPr>
            <a:spLocks noGrp="1"/>
          </p:cNvSpPr>
          <p:nvPr>
            <p:ph type="dt" sz="half" idx="10"/>
          </p:nvPr>
        </p:nvSpPr>
        <p:spPr/>
        <p:txBody>
          <a:bodyPr/>
          <a:lstStyle/>
          <a:p>
            <a:fld id="{224D3B4E-4196-430B-A1E5-1BD10D907A01}" type="datetimeFigureOut">
              <a:rPr lang="zh-CN" altLang="en-US" smtClean="0"/>
              <a:t>2018/12/27</a:t>
            </a:fld>
            <a:endParaRPr lang="zh-CN" altLang="en-US"/>
          </a:p>
        </p:txBody>
      </p:sp>
      <p:sp>
        <p:nvSpPr>
          <p:cNvPr id="5" name="页脚占位符 4">
            <a:extLst>
              <a:ext uri="{FF2B5EF4-FFF2-40B4-BE49-F238E27FC236}">
                <a16:creationId xmlns:a16="http://schemas.microsoft.com/office/drawing/2014/main" xmlns="" id="{686AA1CB-A28A-4479-B8FC-4266403E68E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4E8B0A3-CD83-4F70-9638-BDF231121C4E}"/>
              </a:ext>
            </a:extLst>
          </p:cNvPr>
          <p:cNvSpPr>
            <a:spLocks noGrp="1"/>
          </p:cNvSpPr>
          <p:nvPr>
            <p:ph type="sldNum" sz="quarter" idx="12"/>
          </p:nvPr>
        </p:nvSpPr>
        <p:spPr/>
        <p:txBody>
          <a:bodyPr/>
          <a:lstStyle/>
          <a:p>
            <a:fld id="{FFBE0AF6-B208-4487-89FB-333E1697D767}" type="slidenum">
              <a:rPr lang="zh-CN" altLang="en-US" smtClean="0"/>
              <a:t>‹#›</a:t>
            </a:fld>
            <a:endParaRPr lang="zh-CN" altLang="en-US"/>
          </a:p>
        </p:txBody>
      </p:sp>
    </p:spTree>
    <p:extLst>
      <p:ext uri="{BB962C8B-B14F-4D97-AF65-F5344CB8AC3E}">
        <p14:creationId xmlns:p14="http://schemas.microsoft.com/office/powerpoint/2010/main" val="34613573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9BC7FC0-F451-4ABC-9BB0-4A701592137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967E5D76-7CF8-4675-A50B-4CD907D4E37D}"/>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D014DB42-A36B-4B15-B137-6BEA6F22EAA9}"/>
              </a:ext>
            </a:extLst>
          </p:cNvPr>
          <p:cNvSpPr>
            <a:spLocks noGrp="1"/>
          </p:cNvSpPr>
          <p:nvPr>
            <p:ph type="dt" sz="half" idx="10"/>
          </p:nvPr>
        </p:nvSpPr>
        <p:spPr/>
        <p:txBody>
          <a:bodyPr/>
          <a:lstStyle/>
          <a:p>
            <a:fld id="{224D3B4E-4196-430B-A1E5-1BD10D907A01}" type="datetimeFigureOut">
              <a:rPr lang="zh-CN" altLang="en-US" smtClean="0"/>
              <a:t>2018/12/27</a:t>
            </a:fld>
            <a:endParaRPr lang="zh-CN" altLang="en-US"/>
          </a:p>
        </p:txBody>
      </p:sp>
      <p:sp>
        <p:nvSpPr>
          <p:cNvPr id="5" name="页脚占位符 4">
            <a:extLst>
              <a:ext uri="{FF2B5EF4-FFF2-40B4-BE49-F238E27FC236}">
                <a16:creationId xmlns:a16="http://schemas.microsoft.com/office/drawing/2014/main" xmlns="" id="{04DBCF02-ECD2-4B3D-81D2-939B3305231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E68660A-7BCE-4427-B009-9F5C741E7ADA}"/>
              </a:ext>
            </a:extLst>
          </p:cNvPr>
          <p:cNvSpPr>
            <a:spLocks noGrp="1"/>
          </p:cNvSpPr>
          <p:nvPr>
            <p:ph type="sldNum" sz="quarter" idx="12"/>
          </p:nvPr>
        </p:nvSpPr>
        <p:spPr/>
        <p:txBody>
          <a:bodyPr/>
          <a:lstStyle/>
          <a:p>
            <a:fld id="{FFBE0AF6-B208-4487-89FB-333E1697D767}" type="slidenum">
              <a:rPr lang="zh-CN" altLang="en-US" smtClean="0"/>
              <a:t>‹#›</a:t>
            </a:fld>
            <a:endParaRPr lang="zh-CN" altLang="en-US"/>
          </a:p>
        </p:txBody>
      </p:sp>
    </p:spTree>
    <p:extLst>
      <p:ext uri="{BB962C8B-B14F-4D97-AF65-F5344CB8AC3E}">
        <p14:creationId xmlns:p14="http://schemas.microsoft.com/office/powerpoint/2010/main" val="40652837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56005BF-4FFF-49B7-8E5E-227C06F3791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85398C38-9CE7-4A63-B067-F561258B6CA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EE6C2950-2E96-4C9E-9308-2F91B8B3B752}"/>
              </a:ext>
            </a:extLst>
          </p:cNvPr>
          <p:cNvSpPr>
            <a:spLocks noGrp="1"/>
          </p:cNvSpPr>
          <p:nvPr>
            <p:ph type="dt" sz="half" idx="10"/>
          </p:nvPr>
        </p:nvSpPr>
        <p:spPr/>
        <p:txBody>
          <a:bodyPr/>
          <a:lstStyle/>
          <a:p>
            <a:fld id="{224D3B4E-4196-430B-A1E5-1BD10D907A01}" type="datetimeFigureOut">
              <a:rPr lang="zh-CN" altLang="en-US" smtClean="0"/>
              <a:t>2018/12/27</a:t>
            </a:fld>
            <a:endParaRPr lang="zh-CN" altLang="en-US"/>
          </a:p>
        </p:txBody>
      </p:sp>
      <p:sp>
        <p:nvSpPr>
          <p:cNvPr id="5" name="页脚占位符 4">
            <a:extLst>
              <a:ext uri="{FF2B5EF4-FFF2-40B4-BE49-F238E27FC236}">
                <a16:creationId xmlns:a16="http://schemas.microsoft.com/office/drawing/2014/main" xmlns="" id="{30FC4294-532D-418F-B89D-2D10D3A485E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E70BFCE-B8FD-4E60-97EB-505A1EF0B122}"/>
              </a:ext>
            </a:extLst>
          </p:cNvPr>
          <p:cNvSpPr>
            <a:spLocks noGrp="1"/>
          </p:cNvSpPr>
          <p:nvPr>
            <p:ph type="sldNum" sz="quarter" idx="12"/>
          </p:nvPr>
        </p:nvSpPr>
        <p:spPr/>
        <p:txBody>
          <a:bodyPr/>
          <a:lstStyle/>
          <a:p>
            <a:fld id="{FFBE0AF6-B208-4487-89FB-333E1697D767}" type="slidenum">
              <a:rPr lang="zh-CN" altLang="en-US" smtClean="0"/>
              <a:t>‹#›</a:t>
            </a:fld>
            <a:endParaRPr lang="zh-CN" altLang="en-US"/>
          </a:p>
        </p:txBody>
      </p:sp>
    </p:spTree>
    <p:extLst>
      <p:ext uri="{BB962C8B-B14F-4D97-AF65-F5344CB8AC3E}">
        <p14:creationId xmlns:p14="http://schemas.microsoft.com/office/powerpoint/2010/main" val="9858998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7165ABC-AC5D-4CEE-B85F-0A31B3DC471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4E8D739C-7A41-4A5E-8F62-6CC6682ED2AC}"/>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1D9DF379-6043-4FB7-B666-969F5EE6D382}"/>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EEBBE403-8E24-4535-A77E-E929199EA071}"/>
              </a:ext>
            </a:extLst>
          </p:cNvPr>
          <p:cNvSpPr>
            <a:spLocks noGrp="1"/>
          </p:cNvSpPr>
          <p:nvPr>
            <p:ph type="dt" sz="half" idx="10"/>
          </p:nvPr>
        </p:nvSpPr>
        <p:spPr/>
        <p:txBody>
          <a:bodyPr/>
          <a:lstStyle/>
          <a:p>
            <a:fld id="{224D3B4E-4196-430B-A1E5-1BD10D907A01}" type="datetimeFigureOut">
              <a:rPr lang="zh-CN" altLang="en-US" smtClean="0"/>
              <a:t>2018/12/27</a:t>
            </a:fld>
            <a:endParaRPr lang="zh-CN" altLang="en-US"/>
          </a:p>
        </p:txBody>
      </p:sp>
      <p:sp>
        <p:nvSpPr>
          <p:cNvPr id="6" name="页脚占位符 5">
            <a:extLst>
              <a:ext uri="{FF2B5EF4-FFF2-40B4-BE49-F238E27FC236}">
                <a16:creationId xmlns:a16="http://schemas.microsoft.com/office/drawing/2014/main" xmlns="" id="{093F89CF-1ED3-4567-83B6-2FDB2A0B288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781C5799-2313-4C0C-B360-FED869CC13F7}"/>
              </a:ext>
            </a:extLst>
          </p:cNvPr>
          <p:cNvSpPr>
            <a:spLocks noGrp="1"/>
          </p:cNvSpPr>
          <p:nvPr>
            <p:ph type="sldNum" sz="quarter" idx="12"/>
          </p:nvPr>
        </p:nvSpPr>
        <p:spPr/>
        <p:txBody>
          <a:bodyPr/>
          <a:lstStyle/>
          <a:p>
            <a:fld id="{FFBE0AF6-B208-4487-89FB-333E1697D767}" type="slidenum">
              <a:rPr lang="zh-CN" altLang="en-US" smtClean="0"/>
              <a:t>‹#›</a:t>
            </a:fld>
            <a:endParaRPr lang="zh-CN" altLang="en-US"/>
          </a:p>
        </p:txBody>
      </p:sp>
    </p:spTree>
    <p:extLst>
      <p:ext uri="{BB962C8B-B14F-4D97-AF65-F5344CB8AC3E}">
        <p14:creationId xmlns:p14="http://schemas.microsoft.com/office/powerpoint/2010/main" val="34173784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DF03C98-9283-45A2-8444-1C560C4E63D1}"/>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6B529C3E-6B8F-46B6-BFBF-51A561CF5F0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32598EC9-417E-406B-881E-088C3FA3DFC3}"/>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FA898759-1CB3-4084-A91F-225E6E68C4A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63103C65-D616-4AC2-92DC-FA0EAFB7C353}"/>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683541D1-20A4-4CC8-A293-9E699E7349E6}"/>
              </a:ext>
            </a:extLst>
          </p:cNvPr>
          <p:cNvSpPr>
            <a:spLocks noGrp="1"/>
          </p:cNvSpPr>
          <p:nvPr>
            <p:ph type="dt" sz="half" idx="10"/>
          </p:nvPr>
        </p:nvSpPr>
        <p:spPr/>
        <p:txBody>
          <a:bodyPr/>
          <a:lstStyle/>
          <a:p>
            <a:fld id="{224D3B4E-4196-430B-A1E5-1BD10D907A01}" type="datetimeFigureOut">
              <a:rPr lang="zh-CN" altLang="en-US" smtClean="0"/>
              <a:t>2018/12/27</a:t>
            </a:fld>
            <a:endParaRPr lang="zh-CN" altLang="en-US"/>
          </a:p>
        </p:txBody>
      </p:sp>
      <p:sp>
        <p:nvSpPr>
          <p:cNvPr id="8" name="页脚占位符 7">
            <a:extLst>
              <a:ext uri="{FF2B5EF4-FFF2-40B4-BE49-F238E27FC236}">
                <a16:creationId xmlns:a16="http://schemas.microsoft.com/office/drawing/2014/main" xmlns="" id="{66E53243-5108-4446-BFF4-DC8920A91C35}"/>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C4ABA586-0245-4AF8-9D27-97EC17BE40BB}"/>
              </a:ext>
            </a:extLst>
          </p:cNvPr>
          <p:cNvSpPr>
            <a:spLocks noGrp="1"/>
          </p:cNvSpPr>
          <p:nvPr>
            <p:ph type="sldNum" sz="quarter" idx="12"/>
          </p:nvPr>
        </p:nvSpPr>
        <p:spPr/>
        <p:txBody>
          <a:bodyPr/>
          <a:lstStyle/>
          <a:p>
            <a:fld id="{FFBE0AF6-B208-4487-89FB-333E1697D767}" type="slidenum">
              <a:rPr lang="zh-CN" altLang="en-US" smtClean="0"/>
              <a:t>‹#›</a:t>
            </a:fld>
            <a:endParaRPr lang="zh-CN" altLang="en-US"/>
          </a:p>
        </p:txBody>
      </p:sp>
    </p:spTree>
    <p:extLst>
      <p:ext uri="{BB962C8B-B14F-4D97-AF65-F5344CB8AC3E}">
        <p14:creationId xmlns:p14="http://schemas.microsoft.com/office/powerpoint/2010/main" val="29230380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4FAFC30-2BFF-4F61-A461-767C7F4BDABB}"/>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F10C56B9-6A5F-4FD6-94A1-35B13F091739}"/>
              </a:ext>
            </a:extLst>
          </p:cNvPr>
          <p:cNvSpPr>
            <a:spLocks noGrp="1"/>
          </p:cNvSpPr>
          <p:nvPr>
            <p:ph type="dt" sz="half" idx="10"/>
          </p:nvPr>
        </p:nvSpPr>
        <p:spPr/>
        <p:txBody>
          <a:bodyPr/>
          <a:lstStyle/>
          <a:p>
            <a:fld id="{224D3B4E-4196-430B-A1E5-1BD10D907A01}" type="datetimeFigureOut">
              <a:rPr lang="zh-CN" altLang="en-US" smtClean="0"/>
              <a:t>2018/12/27</a:t>
            </a:fld>
            <a:endParaRPr lang="zh-CN" altLang="en-US"/>
          </a:p>
        </p:txBody>
      </p:sp>
      <p:sp>
        <p:nvSpPr>
          <p:cNvPr id="4" name="页脚占位符 3">
            <a:extLst>
              <a:ext uri="{FF2B5EF4-FFF2-40B4-BE49-F238E27FC236}">
                <a16:creationId xmlns:a16="http://schemas.microsoft.com/office/drawing/2014/main" xmlns="" id="{F4E09B49-9808-4ADC-8B74-8E1BC7D1198D}"/>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9296F9F1-BB34-4D75-9A25-82716F38935D}"/>
              </a:ext>
            </a:extLst>
          </p:cNvPr>
          <p:cNvSpPr>
            <a:spLocks noGrp="1"/>
          </p:cNvSpPr>
          <p:nvPr>
            <p:ph type="sldNum" sz="quarter" idx="12"/>
          </p:nvPr>
        </p:nvSpPr>
        <p:spPr/>
        <p:txBody>
          <a:bodyPr/>
          <a:lstStyle/>
          <a:p>
            <a:fld id="{FFBE0AF6-B208-4487-89FB-333E1697D767}" type="slidenum">
              <a:rPr lang="zh-CN" altLang="en-US" smtClean="0"/>
              <a:t>‹#›</a:t>
            </a:fld>
            <a:endParaRPr lang="zh-CN" altLang="en-US"/>
          </a:p>
        </p:txBody>
      </p:sp>
    </p:spTree>
    <p:extLst>
      <p:ext uri="{BB962C8B-B14F-4D97-AF65-F5344CB8AC3E}">
        <p14:creationId xmlns:p14="http://schemas.microsoft.com/office/powerpoint/2010/main" val="4997156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E45F2E61-CD1E-4FA4-866D-474C5061B231}"/>
              </a:ext>
            </a:extLst>
          </p:cNvPr>
          <p:cNvSpPr>
            <a:spLocks noGrp="1"/>
          </p:cNvSpPr>
          <p:nvPr>
            <p:ph type="dt" sz="half" idx="10"/>
          </p:nvPr>
        </p:nvSpPr>
        <p:spPr/>
        <p:txBody>
          <a:bodyPr/>
          <a:lstStyle/>
          <a:p>
            <a:fld id="{224D3B4E-4196-430B-A1E5-1BD10D907A01}" type="datetimeFigureOut">
              <a:rPr lang="zh-CN" altLang="en-US" smtClean="0"/>
              <a:t>2018/12/27</a:t>
            </a:fld>
            <a:endParaRPr lang="zh-CN" altLang="en-US"/>
          </a:p>
        </p:txBody>
      </p:sp>
      <p:sp>
        <p:nvSpPr>
          <p:cNvPr id="3" name="页脚占位符 2">
            <a:extLst>
              <a:ext uri="{FF2B5EF4-FFF2-40B4-BE49-F238E27FC236}">
                <a16:creationId xmlns:a16="http://schemas.microsoft.com/office/drawing/2014/main" xmlns="" id="{DB3D3F55-3E91-428F-A548-46EABDC2E16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D8964609-EB7E-468D-94DB-B6631B97B645}"/>
              </a:ext>
            </a:extLst>
          </p:cNvPr>
          <p:cNvSpPr>
            <a:spLocks noGrp="1"/>
          </p:cNvSpPr>
          <p:nvPr>
            <p:ph type="sldNum" sz="quarter" idx="12"/>
          </p:nvPr>
        </p:nvSpPr>
        <p:spPr/>
        <p:txBody>
          <a:bodyPr/>
          <a:lstStyle/>
          <a:p>
            <a:fld id="{FFBE0AF6-B208-4487-89FB-333E1697D767}" type="slidenum">
              <a:rPr lang="zh-CN" altLang="en-US" smtClean="0"/>
              <a:t>‹#›</a:t>
            </a:fld>
            <a:endParaRPr lang="zh-CN" altLang="en-US"/>
          </a:p>
        </p:txBody>
      </p:sp>
      <p:pic>
        <p:nvPicPr>
          <p:cNvPr id="5" name="图片 4">
            <a:extLst>
              <a:ext uri="{FF2B5EF4-FFF2-40B4-BE49-F238E27FC236}">
                <a16:creationId xmlns:a16="http://schemas.microsoft.com/office/drawing/2014/main" xmlns="" id="{A89EEBEF-A842-4620-AC6B-6829DEB31DF4}"/>
              </a:ext>
            </a:extLst>
          </p:cNvPr>
          <p:cNvPicPr>
            <a:picLocks noChangeAspect="1"/>
          </p:cNvPicPr>
          <p:nvPr userDrawn="1"/>
        </p:nvPicPr>
        <p:blipFill rotWithShape="1">
          <a:blip r:embed="rId2" cstate="email">
            <a:extLst>
              <a:ext uri="{BEBA8EAE-BF5A-486C-A8C5-ECC9F3942E4B}">
                <a14:imgProps xmlns:a14="http://schemas.microsoft.com/office/drawing/2010/main">
                  <a14:imgLayer r:embed="rId3">
                    <a14:imgEffect>
                      <a14:brightnessContrast bright="-33000"/>
                    </a14:imgEffect>
                  </a14:imgLayer>
                </a14:imgProps>
              </a:ext>
              <a:ext uri="{28A0092B-C50C-407E-A947-70E740481C1C}">
                <a14:useLocalDpi xmlns:a14="http://schemas.microsoft.com/office/drawing/2010/main"/>
              </a:ext>
            </a:extLst>
          </a:blip>
          <a:srcRect l="1574" t="9633" r="1574" b="9633"/>
          <a:stretch/>
        </p:blipFill>
        <p:spPr>
          <a:xfrm>
            <a:off x="0" y="0"/>
            <a:ext cx="12192000" cy="6858000"/>
          </a:xfrm>
          <a:prstGeom prst="rect">
            <a:avLst/>
          </a:prstGeom>
        </p:spPr>
      </p:pic>
    </p:spTree>
    <p:extLst>
      <p:ext uri="{BB962C8B-B14F-4D97-AF65-F5344CB8AC3E}">
        <p14:creationId xmlns:p14="http://schemas.microsoft.com/office/powerpoint/2010/main" val="15653933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5A151E0-C79D-454C-A847-09A52FE9855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9BBDF6CB-C6AA-44FC-A3EB-8FCC04ABACB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30F4DEB4-E017-4177-AFAB-D35944047F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E981D5EA-9516-4CC9-96F7-DA9B07CAA539}"/>
              </a:ext>
            </a:extLst>
          </p:cNvPr>
          <p:cNvSpPr>
            <a:spLocks noGrp="1"/>
          </p:cNvSpPr>
          <p:nvPr>
            <p:ph type="dt" sz="half" idx="10"/>
          </p:nvPr>
        </p:nvSpPr>
        <p:spPr/>
        <p:txBody>
          <a:bodyPr/>
          <a:lstStyle/>
          <a:p>
            <a:fld id="{224D3B4E-4196-430B-A1E5-1BD10D907A01}" type="datetimeFigureOut">
              <a:rPr lang="zh-CN" altLang="en-US" smtClean="0"/>
              <a:t>2018/12/27</a:t>
            </a:fld>
            <a:endParaRPr lang="zh-CN" altLang="en-US"/>
          </a:p>
        </p:txBody>
      </p:sp>
      <p:sp>
        <p:nvSpPr>
          <p:cNvPr id="6" name="页脚占位符 5">
            <a:extLst>
              <a:ext uri="{FF2B5EF4-FFF2-40B4-BE49-F238E27FC236}">
                <a16:creationId xmlns:a16="http://schemas.microsoft.com/office/drawing/2014/main" xmlns="" id="{E3EE0732-8C6C-4953-AE1B-E9F3869E4FC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B543BF5A-FE20-45EC-94C6-41E242CBEBB0}"/>
              </a:ext>
            </a:extLst>
          </p:cNvPr>
          <p:cNvSpPr>
            <a:spLocks noGrp="1"/>
          </p:cNvSpPr>
          <p:nvPr>
            <p:ph type="sldNum" sz="quarter" idx="12"/>
          </p:nvPr>
        </p:nvSpPr>
        <p:spPr/>
        <p:txBody>
          <a:bodyPr/>
          <a:lstStyle/>
          <a:p>
            <a:fld id="{FFBE0AF6-B208-4487-89FB-333E1697D767}" type="slidenum">
              <a:rPr lang="zh-CN" altLang="en-US" smtClean="0"/>
              <a:t>‹#›</a:t>
            </a:fld>
            <a:endParaRPr lang="zh-CN" altLang="en-US"/>
          </a:p>
        </p:txBody>
      </p:sp>
    </p:spTree>
    <p:extLst>
      <p:ext uri="{BB962C8B-B14F-4D97-AF65-F5344CB8AC3E}">
        <p14:creationId xmlns:p14="http://schemas.microsoft.com/office/powerpoint/2010/main" val="42727312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2F10E4C-F34A-4191-8DCE-231AD51C23C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2A7D9586-3EFC-4284-BC00-83FD0E1BE1C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A83EAEB5-58A8-4C63-BE06-509E28A63A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18CD9A7F-F9A7-4518-B65C-9994BC165C48}"/>
              </a:ext>
            </a:extLst>
          </p:cNvPr>
          <p:cNvSpPr>
            <a:spLocks noGrp="1"/>
          </p:cNvSpPr>
          <p:nvPr>
            <p:ph type="dt" sz="half" idx="10"/>
          </p:nvPr>
        </p:nvSpPr>
        <p:spPr/>
        <p:txBody>
          <a:bodyPr/>
          <a:lstStyle/>
          <a:p>
            <a:fld id="{224D3B4E-4196-430B-A1E5-1BD10D907A01}" type="datetimeFigureOut">
              <a:rPr lang="zh-CN" altLang="en-US" smtClean="0"/>
              <a:t>2018/12/27</a:t>
            </a:fld>
            <a:endParaRPr lang="zh-CN" altLang="en-US"/>
          </a:p>
        </p:txBody>
      </p:sp>
      <p:sp>
        <p:nvSpPr>
          <p:cNvPr id="6" name="页脚占位符 5">
            <a:extLst>
              <a:ext uri="{FF2B5EF4-FFF2-40B4-BE49-F238E27FC236}">
                <a16:creationId xmlns:a16="http://schemas.microsoft.com/office/drawing/2014/main" xmlns="" id="{561B0D04-0DC9-4ED4-8C01-7786DDF5BA0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243DB27E-E009-44DB-9F00-6E96B7202D5F}"/>
              </a:ext>
            </a:extLst>
          </p:cNvPr>
          <p:cNvSpPr>
            <a:spLocks noGrp="1"/>
          </p:cNvSpPr>
          <p:nvPr>
            <p:ph type="sldNum" sz="quarter" idx="12"/>
          </p:nvPr>
        </p:nvSpPr>
        <p:spPr/>
        <p:txBody>
          <a:bodyPr/>
          <a:lstStyle/>
          <a:p>
            <a:fld id="{FFBE0AF6-B208-4487-89FB-333E1697D767}" type="slidenum">
              <a:rPr lang="zh-CN" altLang="en-US" smtClean="0"/>
              <a:t>‹#›</a:t>
            </a:fld>
            <a:endParaRPr lang="zh-CN" altLang="en-US"/>
          </a:p>
        </p:txBody>
      </p:sp>
    </p:spTree>
    <p:extLst>
      <p:ext uri="{BB962C8B-B14F-4D97-AF65-F5344CB8AC3E}">
        <p14:creationId xmlns:p14="http://schemas.microsoft.com/office/powerpoint/2010/main" val="22340437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A731F978-10BA-4B0A-8937-038B6395B85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BE667CA8-24EB-4BE3-99C2-E02F8E6AF1B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D97B743-AF11-48CE-B441-C78FEDD4799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4D3B4E-4196-430B-A1E5-1BD10D907A01}" type="datetimeFigureOut">
              <a:rPr lang="zh-CN" altLang="en-US" smtClean="0"/>
              <a:t>2018/12/27</a:t>
            </a:fld>
            <a:endParaRPr lang="zh-CN" altLang="en-US"/>
          </a:p>
        </p:txBody>
      </p:sp>
      <p:sp>
        <p:nvSpPr>
          <p:cNvPr id="5" name="页脚占位符 4">
            <a:extLst>
              <a:ext uri="{FF2B5EF4-FFF2-40B4-BE49-F238E27FC236}">
                <a16:creationId xmlns:a16="http://schemas.microsoft.com/office/drawing/2014/main" xmlns="" id="{2D3BD52C-27BF-4AAF-B9B2-19BEE7EFD83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973F8B46-CA69-4EE7-A0E3-889B58DDBE7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BE0AF6-B208-4487-89FB-333E1697D767}" type="slidenum">
              <a:rPr lang="zh-CN" altLang="en-US" smtClean="0"/>
              <a:t>‹#›</a:t>
            </a:fld>
            <a:endParaRPr lang="zh-CN" altLang="en-US"/>
          </a:p>
        </p:txBody>
      </p:sp>
    </p:spTree>
    <p:extLst>
      <p:ext uri="{BB962C8B-B14F-4D97-AF65-F5344CB8AC3E}">
        <p14:creationId xmlns:p14="http://schemas.microsoft.com/office/powerpoint/2010/main" val="12597550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EACE41B1-E81A-4DB5-B64F-13D84192E9DE}"/>
              </a:ext>
            </a:extLst>
          </p:cNvPr>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bright="-33000"/>
                    </a14:imgEffect>
                  </a14:imgLayer>
                </a14:imgProps>
              </a:ext>
              <a:ext uri="{28A0092B-C50C-407E-A947-70E740481C1C}">
                <a14:useLocalDpi xmlns:a14="http://schemas.microsoft.com/office/drawing/2010/main"/>
              </a:ext>
            </a:extLst>
          </a:blip>
          <a:srcRect t="7813" b="7813"/>
          <a:stretch/>
        </p:blipFill>
        <p:spPr>
          <a:xfrm>
            <a:off x="0" y="0"/>
            <a:ext cx="12192000" cy="6858000"/>
          </a:xfrm>
          <a:prstGeom prst="rect">
            <a:avLst/>
          </a:prstGeom>
        </p:spPr>
      </p:pic>
      <p:pic>
        <p:nvPicPr>
          <p:cNvPr id="5" name="图片 4">
            <a:extLst>
              <a:ext uri="{FF2B5EF4-FFF2-40B4-BE49-F238E27FC236}">
                <a16:creationId xmlns:a16="http://schemas.microsoft.com/office/drawing/2014/main" xmlns="" id="{35BD1A37-5C43-4100-8AC1-7F16172C2FB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21707" y="-652863"/>
            <a:ext cx="5805712" cy="8163726"/>
          </a:xfrm>
          <a:prstGeom prst="rect">
            <a:avLst/>
          </a:prstGeom>
        </p:spPr>
      </p:pic>
      <p:sp>
        <p:nvSpPr>
          <p:cNvPr id="6" name="文本框 5">
            <a:extLst>
              <a:ext uri="{FF2B5EF4-FFF2-40B4-BE49-F238E27FC236}">
                <a16:creationId xmlns:a16="http://schemas.microsoft.com/office/drawing/2014/main" xmlns="" id="{8F74852D-F541-44F8-B154-6BDA7265D123}"/>
              </a:ext>
            </a:extLst>
          </p:cNvPr>
          <p:cNvSpPr txBox="1"/>
          <p:nvPr/>
        </p:nvSpPr>
        <p:spPr>
          <a:xfrm>
            <a:off x="3876675" y="2142074"/>
            <a:ext cx="4438650" cy="1446550"/>
          </a:xfrm>
          <a:prstGeom prst="rect">
            <a:avLst/>
          </a:prstGeom>
        </p:spPr>
        <p:txBody>
          <a:bodyPr wrap="square" rtlCol="0">
            <a:spAutoFit/>
          </a:bodyPr>
          <a:lstStyle/>
          <a:p>
            <a:pPr algn="ctr"/>
            <a:r>
              <a:rPr lang="zh-CN" altLang="en-US" sz="4400" dirty="0">
                <a:gradFill>
                  <a:gsLst>
                    <a:gs pos="95000">
                      <a:srgbClr val="593C1B"/>
                    </a:gs>
                    <a:gs pos="8000">
                      <a:srgbClr val="E2B45E"/>
                    </a:gs>
                  </a:gsLst>
                  <a:lin ang="5400000" scaled="1"/>
                </a:gradFill>
                <a:latin typeface="微软雅黑" panose="020B0503020204020204" pitchFamily="34" charset="-122"/>
                <a:ea typeface="微软雅黑" panose="020B0503020204020204" pitchFamily="34" charset="-122"/>
              </a:rPr>
              <a:t>高端黑金</a:t>
            </a:r>
            <a:endParaRPr lang="en-US" altLang="zh-CN" sz="4400" dirty="0">
              <a:gradFill>
                <a:gsLst>
                  <a:gs pos="95000">
                    <a:srgbClr val="593C1B"/>
                  </a:gs>
                  <a:gs pos="8000">
                    <a:srgbClr val="E2B45E"/>
                  </a:gs>
                </a:gsLst>
                <a:lin ang="5400000" scaled="1"/>
              </a:gradFill>
              <a:latin typeface="微软雅黑" panose="020B0503020204020204" pitchFamily="34" charset="-122"/>
              <a:ea typeface="微软雅黑" panose="020B0503020204020204" pitchFamily="34" charset="-122"/>
            </a:endParaRPr>
          </a:p>
          <a:p>
            <a:pPr algn="ctr"/>
            <a:r>
              <a:rPr lang="zh-CN" altLang="en-US" sz="4400" b="1" dirty="0" smtClean="0">
                <a:gradFill>
                  <a:gsLst>
                    <a:gs pos="95000">
                      <a:srgbClr val="593C1B"/>
                    </a:gs>
                    <a:gs pos="8000">
                      <a:srgbClr val="E2B45E"/>
                    </a:gs>
                  </a:gsLst>
                  <a:lin ang="5400000" scaled="1"/>
                </a:gradFill>
                <a:latin typeface="微软雅黑" panose="020B0503020204020204" pitchFamily="34" charset="-122"/>
                <a:ea typeface="微软雅黑" panose="020B0503020204020204" pitchFamily="34" charset="-122"/>
              </a:rPr>
              <a:t>论文答辩模</a:t>
            </a:r>
            <a:r>
              <a:rPr lang="zh-CN" altLang="en-US" sz="4400" b="1" dirty="0">
                <a:gradFill>
                  <a:gsLst>
                    <a:gs pos="95000">
                      <a:srgbClr val="593C1B"/>
                    </a:gs>
                    <a:gs pos="8000">
                      <a:srgbClr val="E2B45E"/>
                    </a:gs>
                  </a:gsLst>
                  <a:lin ang="5400000" scaled="1"/>
                </a:gradFill>
                <a:latin typeface="微软雅黑" panose="020B0503020204020204" pitchFamily="34" charset="-122"/>
                <a:ea typeface="微软雅黑" panose="020B0503020204020204" pitchFamily="34" charset="-122"/>
              </a:rPr>
              <a:t>板</a:t>
            </a:r>
          </a:p>
        </p:txBody>
      </p:sp>
      <p:sp>
        <p:nvSpPr>
          <p:cNvPr id="12" name="矩形 11">
            <a:extLst>
              <a:ext uri="{FF2B5EF4-FFF2-40B4-BE49-F238E27FC236}">
                <a16:creationId xmlns:a16="http://schemas.microsoft.com/office/drawing/2014/main" xmlns="" id="{DC1994AE-7519-4E00-83C2-44132A197490}"/>
              </a:ext>
            </a:extLst>
          </p:cNvPr>
          <p:cNvSpPr/>
          <p:nvPr/>
        </p:nvSpPr>
        <p:spPr>
          <a:xfrm>
            <a:off x="3209020" y="3639947"/>
            <a:ext cx="5718399" cy="307777"/>
          </a:xfrm>
          <a:prstGeom prst="rect">
            <a:avLst/>
          </a:prstGeom>
        </p:spPr>
        <p:txBody>
          <a:bodyPr wrap="square" rtlCol="0">
            <a:spAutoFit/>
          </a:bodyPr>
          <a:lstStyle/>
          <a:p>
            <a:pPr algn="ctr"/>
            <a:r>
              <a:rPr lang="zh-CN" altLang="en-US" sz="1400" b="1" dirty="0">
                <a:gradFill>
                  <a:gsLst>
                    <a:gs pos="95000">
                      <a:srgbClr val="593C1B"/>
                    </a:gs>
                    <a:gs pos="8000">
                      <a:srgbClr val="E2B45E"/>
                    </a:gs>
                  </a:gsLst>
                  <a:lin ang="5400000" scaled="1"/>
                </a:gradFill>
                <a:latin typeface="Century Gothic" panose="020B0502020202020204" pitchFamily="34" charset="0"/>
                <a:ea typeface="微软雅黑" panose="020B0503020204020204" pitchFamily="34" charset="-122"/>
                <a:sym typeface="+mn-lt"/>
              </a:rPr>
              <a:t>BRIEF WORK SUMMARY TEMPLATE PHOTOGRAPHY</a:t>
            </a:r>
          </a:p>
        </p:txBody>
      </p:sp>
      <p:sp>
        <p:nvSpPr>
          <p:cNvPr id="14" name="箭头: V 形 13">
            <a:extLst>
              <a:ext uri="{FF2B5EF4-FFF2-40B4-BE49-F238E27FC236}">
                <a16:creationId xmlns:a16="http://schemas.microsoft.com/office/drawing/2014/main" xmlns="" id="{65B54F56-5296-45F2-8559-F4605C3DD62C}"/>
              </a:ext>
            </a:extLst>
          </p:cNvPr>
          <p:cNvSpPr/>
          <p:nvPr/>
        </p:nvSpPr>
        <p:spPr>
          <a:xfrm rot="5400000">
            <a:off x="5936314" y="4468840"/>
            <a:ext cx="307775" cy="552450"/>
          </a:xfrm>
          <a:prstGeom prst="chevron">
            <a:avLst>
              <a:gd name="adj" fmla="val 55413"/>
            </a:avLst>
          </a:prstGeom>
          <a:gradFill>
            <a:gsLst>
              <a:gs pos="95000">
                <a:srgbClr val="593C1B"/>
              </a:gs>
              <a:gs pos="8000">
                <a:srgbClr val="E2B45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16" name="椭圆 15">
            <a:extLst>
              <a:ext uri="{FF2B5EF4-FFF2-40B4-BE49-F238E27FC236}">
                <a16:creationId xmlns:a16="http://schemas.microsoft.com/office/drawing/2014/main" xmlns="" id="{9532C639-824C-4DC9-B30C-74B97E89702F}"/>
              </a:ext>
            </a:extLst>
          </p:cNvPr>
          <p:cNvSpPr/>
          <p:nvPr/>
        </p:nvSpPr>
        <p:spPr>
          <a:xfrm>
            <a:off x="5992175" y="4232077"/>
            <a:ext cx="207649" cy="207649"/>
          </a:xfrm>
          <a:prstGeom prst="ellipse">
            <a:avLst/>
          </a:prstGeom>
          <a:gradFill>
            <a:gsLst>
              <a:gs pos="95000">
                <a:srgbClr val="593C1B"/>
              </a:gs>
              <a:gs pos="8000">
                <a:srgbClr val="E2B45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Tree>
    <p:extLst>
      <p:ext uri="{BB962C8B-B14F-4D97-AF65-F5344CB8AC3E}">
        <p14:creationId xmlns:p14="http://schemas.microsoft.com/office/powerpoint/2010/main" val="34140474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1AF23792-EEC8-4144-A291-050F3A82980B}"/>
              </a:ext>
            </a:extLst>
          </p:cNvPr>
          <p:cNvSpPr/>
          <p:nvPr/>
        </p:nvSpPr>
        <p:spPr>
          <a:xfrm>
            <a:off x="412032" y="270885"/>
            <a:ext cx="485699" cy="798993"/>
          </a:xfrm>
          <a:custGeom>
            <a:avLst/>
            <a:gdLst>
              <a:gd name="connsiteX0" fmla="*/ 0 w 485435"/>
              <a:gd name="connsiteY0" fmla="*/ 0 h 798993"/>
              <a:gd name="connsiteX1" fmla="*/ 485435 w 485435"/>
              <a:gd name="connsiteY1" fmla="*/ 0 h 798993"/>
              <a:gd name="connsiteX2" fmla="*/ 485435 w 485435"/>
              <a:gd name="connsiteY2" fmla="*/ 798993 h 798993"/>
              <a:gd name="connsiteX3" fmla="*/ 0 w 485435"/>
              <a:gd name="connsiteY3" fmla="*/ 798993 h 798993"/>
              <a:gd name="connsiteX4" fmla="*/ 0 w 485435"/>
              <a:gd name="connsiteY4" fmla="*/ 0 h 798993"/>
              <a:gd name="connsiteX0" fmla="*/ 0 w 485699"/>
              <a:gd name="connsiteY0" fmla="*/ 0 h 798993"/>
              <a:gd name="connsiteX1" fmla="*/ 485435 w 485699"/>
              <a:gd name="connsiteY1" fmla="*/ 0 h 798993"/>
              <a:gd name="connsiteX2" fmla="*/ 485699 w 485699"/>
              <a:gd name="connsiteY2" fmla="*/ 214890 h 798993"/>
              <a:gd name="connsiteX3" fmla="*/ 485435 w 485699"/>
              <a:gd name="connsiteY3" fmla="*/ 798993 h 798993"/>
              <a:gd name="connsiteX4" fmla="*/ 0 w 485699"/>
              <a:gd name="connsiteY4" fmla="*/ 798993 h 798993"/>
              <a:gd name="connsiteX5" fmla="*/ 0 w 485699"/>
              <a:gd name="connsiteY5" fmla="*/ 0 h 798993"/>
              <a:gd name="connsiteX0" fmla="*/ 0 w 485699"/>
              <a:gd name="connsiteY0" fmla="*/ 0 h 798993"/>
              <a:gd name="connsiteX1" fmla="*/ 485435 w 485699"/>
              <a:gd name="connsiteY1" fmla="*/ 0 h 798993"/>
              <a:gd name="connsiteX2" fmla="*/ 485699 w 485699"/>
              <a:gd name="connsiteY2" fmla="*/ 214890 h 798993"/>
              <a:gd name="connsiteX3" fmla="*/ 483318 w 485699"/>
              <a:gd name="connsiteY3" fmla="*/ 617321 h 798993"/>
              <a:gd name="connsiteX4" fmla="*/ 485435 w 485699"/>
              <a:gd name="connsiteY4" fmla="*/ 798993 h 798993"/>
              <a:gd name="connsiteX5" fmla="*/ 0 w 485699"/>
              <a:gd name="connsiteY5" fmla="*/ 798993 h 798993"/>
              <a:gd name="connsiteX6" fmla="*/ 0 w 485699"/>
              <a:gd name="connsiteY6" fmla="*/ 0 h 798993"/>
              <a:gd name="connsiteX0" fmla="*/ 0 w 485885"/>
              <a:gd name="connsiteY0" fmla="*/ 0 h 798993"/>
              <a:gd name="connsiteX1" fmla="*/ 485435 w 485885"/>
              <a:gd name="connsiteY1" fmla="*/ 0 h 798993"/>
              <a:gd name="connsiteX2" fmla="*/ 485699 w 485885"/>
              <a:gd name="connsiteY2" fmla="*/ 214890 h 798993"/>
              <a:gd name="connsiteX3" fmla="*/ 485699 w 485885"/>
              <a:gd name="connsiteY3" fmla="*/ 293471 h 798993"/>
              <a:gd name="connsiteX4" fmla="*/ 483318 w 485885"/>
              <a:gd name="connsiteY4" fmla="*/ 617321 h 798993"/>
              <a:gd name="connsiteX5" fmla="*/ 485435 w 485885"/>
              <a:gd name="connsiteY5" fmla="*/ 798993 h 798993"/>
              <a:gd name="connsiteX6" fmla="*/ 0 w 485885"/>
              <a:gd name="connsiteY6" fmla="*/ 798993 h 798993"/>
              <a:gd name="connsiteX7" fmla="*/ 0 w 485885"/>
              <a:gd name="connsiteY7" fmla="*/ 0 h 798993"/>
              <a:gd name="connsiteX0" fmla="*/ 485699 w 577139"/>
              <a:gd name="connsiteY0" fmla="*/ 293471 h 798993"/>
              <a:gd name="connsiteX1" fmla="*/ 483318 w 577139"/>
              <a:gd name="connsiteY1" fmla="*/ 617321 h 798993"/>
              <a:gd name="connsiteX2" fmla="*/ 485435 w 577139"/>
              <a:gd name="connsiteY2" fmla="*/ 798993 h 798993"/>
              <a:gd name="connsiteX3" fmla="*/ 0 w 577139"/>
              <a:gd name="connsiteY3" fmla="*/ 798993 h 798993"/>
              <a:gd name="connsiteX4" fmla="*/ 0 w 577139"/>
              <a:gd name="connsiteY4" fmla="*/ 0 h 798993"/>
              <a:gd name="connsiteX5" fmla="*/ 485435 w 577139"/>
              <a:gd name="connsiteY5" fmla="*/ 0 h 798993"/>
              <a:gd name="connsiteX6" fmla="*/ 485699 w 577139"/>
              <a:gd name="connsiteY6" fmla="*/ 214890 h 798993"/>
              <a:gd name="connsiteX7" fmla="*/ 577139 w 577139"/>
              <a:gd name="connsiteY7" fmla="*/ 384911 h 798993"/>
              <a:gd name="connsiteX0" fmla="*/ 485699 w 485699"/>
              <a:gd name="connsiteY0" fmla="*/ 293471 h 798993"/>
              <a:gd name="connsiteX1" fmla="*/ 483318 w 485699"/>
              <a:gd name="connsiteY1" fmla="*/ 617321 h 798993"/>
              <a:gd name="connsiteX2" fmla="*/ 485435 w 485699"/>
              <a:gd name="connsiteY2" fmla="*/ 798993 h 798993"/>
              <a:gd name="connsiteX3" fmla="*/ 0 w 485699"/>
              <a:gd name="connsiteY3" fmla="*/ 798993 h 798993"/>
              <a:gd name="connsiteX4" fmla="*/ 0 w 485699"/>
              <a:gd name="connsiteY4" fmla="*/ 0 h 798993"/>
              <a:gd name="connsiteX5" fmla="*/ 485435 w 485699"/>
              <a:gd name="connsiteY5" fmla="*/ 0 h 798993"/>
              <a:gd name="connsiteX6" fmla="*/ 485699 w 485699"/>
              <a:gd name="connsiteY6" fmla="*/ 214890 h 798993"/>
              <a:gd name="connsiteX0" fmla="*/ 483318 w 485699"/>
              <a:gd name="connsiteY0" fmla="*/ 617321 h 798993"/>
              <a:gd name="connsiteX1" fmla="*/ 485435 w 485699"/>
              <a:gd name="connsiteY1" fmla="*/ 798993 h 798993"/>
              <a:gd name="connsiteX2" fmla="*/ 0 w 485699"/>
              <a:gd name="connsiteY2" fmla="*/ 798993 h 798993"/>
              <a:gd name="connsiteX3" fmla="*/ 0 w 485699"/>
              <a:gd name="connsiteY3" fmla="*/ 0 h 798993"/>
              <a:gd name="connsiteX4" fmla="*/ 485435 w 485699"/>
              <a:gd name="connsiteY4" fmla="*/ 0 h 798993"/>
              <a:gd name="connsiteX5" fmla="*/ 485699 w 485699"/>
              <a:gd name="connsiteY5" fmla="*/ 214890 h 798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5699" h="798993">
                <a:moveTo>
                  <a:pt x="483318" y="617321"/>
                </a:moveTo>
                <a:cubicBezTo>
                  <a:pt x="484024" y="677878"/>
                  <a:pt x="484729" y="738436"/>
                  <a:pt x="485435" y="798993"/>
                </a:cubicBezTo>
                <a:lnTo>
                  <a:pt x="0" y="798993"/>
                </a:lnTo>
                <a:lnTo>
                  <a:pt x="0" y="0"/>
                </a:lnTo>
                <a:lnTo>
                  <a:pt x="485435" y="0"/>
                </a:lnTo>
                <a:lnTo>
                  <a:pt x="485699" y="214890"/>
                </a:lnTo>
              </a:path>
            </a:pathLst>
          </a:custGeom>
          <a:noFill/>
          <a:ln w="41275">
            <a:gradFill>
              <a:gsLst>
                <a:gs pos="0">
                  <a:srgbClr val="593C1B"/>
                </a:gs>
                <a:gs pos="100000">
                  <a:srgbClr val="E2B45E"/>
                </a:gs>
              </a:gsLst>
              <a:lin ang="132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3" name="文本框 2">
            <a:extLst>
              <a:ext uri="{FF2B5EF4-FFF2-40B4-BE49-F238E27FC236}">
                <a16:creationId xmlns:a16="http://schemas.microsoft.com/office/drawing/2014/main" xmlns="" id="{715F5757-48C2-4CB5-AF1D-932ABA4C8825}"/>
              </a:ext>
            </a:extLst>
          </p:cNvPr>
          <p:cNvSpPr txBox="1"/>
          <p:nvPr/>
        </p:nvSpPr>
        <p:spPr>
          <a:xfrm>
            <a:off x="412032" y="458568"/>
            <a:ext cx="2492990" cy="400110"/>
          </a:xfrm>
          <a:prstGeom prst="rect">
            <a:avLst/>
          </a:prstGeom>
          <a:noFill/>
        </p:spPr>
        <p:txBody>
          <a:bodyPr wrap="none" rtlCol="0" anchor="ctr">
            <a:spAutoFit/>
          </a:bodyPr>
          <a:lstStyle/>
          <a:p>
            <a:r>
              <a:rPr lang="zh-CN" altLang="en-US" sz="2000" b="1" dirty="0">
                <a:gradFill>
                  <a:gsLst>
                    <a:gs pos="0">
                      <a:srgbClr val="593C1B"/>
                    </a:gs>
                    <a:gs pos="100000">
                      <a:srgbClr val="E2B45E"/>
                    </a:gs>
                  </a:gsLst>
                  <a:lin ang="13200000" scaled="0"/>
                </a:gradFill>
                <a:cs typeface="+mn-ea"/>
                <a:sym typeface="+mn-lt"/>
              </a:rPr>
              <a:t>请双击输入您的标题</a:t>
            </a:r>
          </a:p>
        </p:txBody>
      </p:sp>
      <p:grpSp>
        <p:nvGrpSpPr>
          <p:cNvPr id="20" name="Group 22">
            <a:extLst>
              <a:ext uri="{FF2B5EF4-FFF2-40B4-BE49-F238E27FC236}">
                <a16:creationId xmlns:a16="http://schemas.microsoft.com/office/drawing/2014/main" xmlns="" id="{351E8AFA-53FB-4C99-8FF6-EE4CB49999C1}"/>
              </a:ext>
            </a:extLst>
          </p:cNvPr>
          <p:cNvGrpSpPr/>
          <p:nvPr/>
        </p:nvGrpSpPr>
        <p:grpSpPr>
          <a:xfrm>
            <a:off x="3883298" y="1460026"/>
            <a:ext cx="4425404" cy="4374718"/>
            <a:chOff x="7070680" y="1485705"/>
            <a:chExt cx="4469276" cy="4438095"/>
          </a:xfrm>
          <a:gradFill>
            <a:gsLst>
              <a:gs pos="8000">
                <a:srgbClr val="E2B45E"/>
              </a:gs>
              <a:gs pos="84000">
                <a:srgbClr val="593C1B"/>
              </a:gs>
            </a:gsLst>
            <a:lin ang="1800000" scaled="0"/>
          </a:gradFill>
        </p:grpSpPr>
        <p:grpSp>
          <p:nvGrpSpPr>
            <p:cNvPr id="21" name="Group 3">
              <a:extLst>
                <a:ext uri="{FF2B5EF4-FFF2-40B4-BE49-F238E27FC236}">
                  <a16:creationId xmlns:a16="http://schemas.microsoft.com/office/drawing/2014/main" xmlns="" id="{96372A6F-5483-4653-A3F4-F9F399D7AE8D}"/>
                </a:ext>
              </a:extLst>
            </p:cNvPr>
            <p:cNvGrpSpPr/>
            <p:nvPr/>
          </p:nvGrpSpPr>
          <p:grpSpPr>
            <a:xfrm>
              <a:off x="7070680" y="1485705"/>
              <a:ext cx="4469276" cy="4020315"/>
              <a:chOff x="3472716" y="1692370"/>
              <a:chExt cx="5246568" cy="4719524"/>
            </a:xfrm>
            <a:grpFill/>
          </p:grpSpPr>
          <p:sp>
            <p:nvSpPr>
              <p:cNvPr id="23" name="Freeform 4">
                <a:extLst>
                  <a:ext uri="{FF2B5EF4-FFF2-40B4-BE49-F238E27FC236}">
                    <a16:creationId xmlns:a16="http://schemas.microsoft.com/office/drawing/2014/main" xmlns="" id="{1774FB96-5B6E-4404-8BD8-7E1E001EA2C7}"/>
                  </a:ext>
                </a:extLst>
              </p:cNvPr>
              <p:cNvSpPr>
                <a:spLocks/>
              </p:cNvSpPr>
              <p:nvPr/>
            </p:nvSpPr>
            <p:spPr bwMode="auto">
              <a:xfrm flipH="1">
                <a:off x="5395367" y="4167630"/>
                <a:ext cx="1397174" cy="2244264"/>
              </a:xfrm>
              <a:custGeom>
                <a:avLst/>
                <a:gdLst>
                  <a:gd name="connsiteX0" fmla="*/ 759198 w 1653886"/>
                  <a:gd name="connsiteY0" fmla="*/ 850 h 2656618"/>
                  <a:gd name="connsiteX1" fmla="*/ 763881 w 1653886"/>
                  <a:gd name="connsiteY1" fmla="*/ 488839 h 2656618"/>
                  <a:gd name="connsiteX2" fmla="*/ 459348 w 1653886"/>
                  <a:gd name="connsiteY2" fmla="*/ 298375 h 2656618"/>
                  <a:gd name="connsiteX3" fmla="*/ 233486 w 1653886"/>
                  <a:gd name="connsiteY3" fmla="*/ 125688 h 2656618"/>
                  <a:gd name="connsiteX4" fmla="*/ 502490 w 1653886"/>
                  <a:gd name="connsiteY4" fmla="*/ 735172 h 2656618"/>
                  <a:gd name="connsiteX5" fmla="*/ 55842 w 1653886"/>
                  <a:gd name="connsiteY5" fmla="*/ 326310 h 2656618"/>
                  <a:gd name="connsiteX6" fmla="*/ 48228 w 1653886"/>
                  <a:gd name="connsiteY6" fmla="*/ 514234 h 2656618"/>
                  <a:gd name="connsiteX7" fmla="*/ 411130 w 1653886"/>
                  <a:gd name="connsiteY7" fmla="*/ 930715 h 2656618"/>
                  <a:gd name="connsiteX8" fmla="*/ 65993 w 1653886"/>
                  <a:gd name="connsiteY8" fmla="*/ 750409 h 2656618"/>
                  <a:gd name="connsiteX9" fmla="*/ 170042 w 1653886"/>
                  <a:gd name="connsiteY9" fmla="*/ 981505 h 2656618"/>
                  <a:gd name="connsiteX10" fmla="*/ 723277 w 1653886"/>
                  <a:gd name="connsiteY10" fmla="*/ 1641780 h 2656618"/>
                  <a:gd name="connsiteX11" fmla="*/ 671256 w 1653886"/>
                  <a:gd name="connsiteY11" fmla="*/ 2645894 h 2656618"/>
                  <a:gd name="connsiteX12" fmla="*/ 670238 w 1653886"/>
                  <a:gd name="connsiteY12" fmla="*/ 2656618 h 2656618"/>
                  <a:gd name="connsiteX13" fmla="*/ 1288826 w 1653886"/>
                  <a:gd name="connsiteY13" fmla="*/ 2656618 h 2656618"/>
                  <a:gd name="connsiteX14" fmla="*/ 1277268 w 1653886"/>
                  <a:gd name="connsiteY14" fmla="*/ 2583272 h 2656618"/>
                  <a:gd name="connsiteX15" fmla="*/ 1266361 w 1653886"/>
                  <a:gd name="connsiteY15" fmla="*/ 1331959 h 2656618"/>
                  <a:gd name="connsiteX16" fmla="*/ 1652103 w 1653886"/>
                  <a:gd name="connsiteY16" fmla="*/ 430430 h 2656618"/>
                  <a:gd name="connsiteX17" fmla="*/ 1459232 w 1653886"/>
                  <a:gd name="connsiteY17" fmla="*/ 471062 h 2656618"/>
                  <a:gd name="connsiteX18" fmla="*/ 1098868 w 1653886"/>
                  <a:gd name="connsiteY18" fmla="*/ 732633 h 2656618"/>
                  <a:gd name="connsiteX19" fmla="*/ 794335 w 1653886"/>
                  <a:gd name="connsiteY19" fmla="*/ 8870 h 2656618"/>
                  <a:gd name="connsiteX20" fmla="*/ 759198 w 1653886"/>
                  <a:gd name="connsiteY20" fmla="*/ 850 h 2656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53886" h="2656618">
                    <a:moveTo>
                      <a:pt x="759198" y="850"/>
                    </a:moveTo>
                    <a:cubicBezTo>
                      <a:pt x="692269" y="17203"/>
                      <a:pt x="726132" y="266631"/>
                      <a:pt x="763881" y="488839"/>
                    </a:cubicBezTo>
                    <a:cubicBezTo>
                      <a:pt x="807024" y="740251"/>
                      <a:pt x="593850" y="600578"/>
                      <a:pt x="459348" y="298375"/>
                    </a:cubicBezTo>
                    <a:cubicBezTo>
                      <a:pt x="324846" y="-3827"/>
                      <a:pt x="246175" y="82516"/>
                      <a:pt x="233486" y="125688"/>
                    </a:cubicBezTo>
                    <a:cubicBezTo>
                      <a:pt x="218259" y="168860"/>
                      <a:pt x="525330" y="707237"/>
                      <a:pt x="502490" y="735172"/>
                    </a:cubicBezTo>
                    <a:cubicBezTo>
                      <a:pt x="482188" y="760567"/>
                      <a:pt x="93908" y="313612"/>
                      <a:pt x="55842" y="326310"/>
                    </a:cubicBezTo>
                    <a:cubicBezTo>
                      <a:pt x="20313" y="339007"/>
                      <a:pt x="-45669" y="374561"/>
                      <a:pt x="48228" y="514234"/>
                    </a:cubicBezTo>
                    <a:cubicBezTo>
                      <a:pt x="139588" y="656447"/>
                      <a:pt x="428895" y="892622"/>
                      <a:pt x="411130" y="930715"/>
                    </a:cubicBezTo>
                    <a:cubicBezTo>
                      <a:pt x="393366" y="971347"/>
                      <a:pt x="152277" y="755488"/>
                      <a:pt x="65993" y="750409"/>
                    </a:cubicBezTo>
                    <a:cubicBezTo>
                      <a:pt x="-22829" y="745330"/>
                      <a:pt x="12700" y="869767"/>
                      <a:pt x="170042" y="981505"/>
                    </a:cubicBezTo>
                    <a:cubicBezTo>
                      <a:pt x="327384" y="1093244"/>
                      <a:pt x="710588" y="1217680"/>
                      <a:pt x="723277" y="1641780"/>
                    </a:cubicBezTo>
                    <a:cubicBezTo>
                      <a:pt x="732001" y="1933348"/>
                      <a:pt x="695144" y="2389360"/>
                      <a:pt x="671256" y="2645894"/>
                    </a:cubicBezTo>
                    <a:lnTo>
                      <a:pt x="670238" y="2656618"/>
                    </a:lnTo>
                    <a:lnTo>
                      <a:pt x="1288826" y="2656618"/>
                    </a:lnTo>
                    <a:lnTo>
                      <a:pt x="1277268" y="2583272"/>
                    </a:lnTo>
                    <a:cubicBezTo>
                      <a:pt x="1221841" y="2210562"/>
                      <a:pt x="1177856" y="1703363"/>
                      <a:pt x="1266361" y="1331959"/>
                    </a:cubicBezTo>
                    <a:cubicBezTo>
                      <a:pt x="1426241" y="669145"/>
                      <a:pt x="1677481" y="532011"/>
                      <a:pt x="1652103" y="430430"/>
                    </a:cubicBezTo>
                    <a:cubicBezTo>
                      <a:pt x="1629263" y="328849"/>
                      <a:pt x="1499836" y="377100"/>
                      <a:pt x="1459232" y="471062"/>
                    </a:cubicBezTo>
                    <a:cubicBezTo>
                      <a:pt x="1418628" y="562485"/>
                      <a:pt x="1253672" y="765646"/>
                      <a:pt x="1098868" y="732633"/>
                    </a:cubicBezTo>
                    <a:cubicBezTo>
                      <a:pt x="946601" y="699619"/>
                      <a:pt x="905997" y="69819"/>
                      <a:pt x="794335" y="8870"/>
                    </a:cubicBezTo>
                    <a:cubicBezTo>
                      <a:pt x="780377" y="934"/>
                      <a:pt x="768759" y="-1486"/>
                      <a:pt x="759198" y="850"/>
                    </a:cubicBezTo>
                    <a:close/>
                  </a:path>
                </a:pathLst>
              </a:custGeom>
              <a:grpFill/>
              <a:ln>
                <a:noFill/>
              </a:ln>
            </p:spPr>
            <p:txBody>
              <a:bodyPr vert="horz" wrap="square" lIns="92882" tIns="46442" rIns="92882" bIns="46442" numCol="1" anchor="t" anchorCtr="0" compatLnSpc="1">
                <a:prstTxWarp prst="textNoShape">
                  <a:avLst/>
                </a:prstTxWarp>
                <a:noAutofit/>
              </a:bodyPr>
              <a:lstStyle/>
              <a:p>
                <a:pPr algn="just">
                  <a:lnSpc>
                    <a:spcPct val="120000"/>
                  </a:lnSpc>
                </a:pPr>
                <a:endParaRPr lang="id-ID" sz="948">
                  <a:solidFill>
                    <a:schemeClr val="tx1">
                      <a:lumMod val="85000"/>
                      <a:lumOff val="15000"/>
                    </a:schemeClr>
                  </a:solidFill>
                  <a:cs typeface="+mn-ea"/>
                  <a:sym typeface="Arial" panose="020B0604020202020204" pitchFamily="34" charset="0"/>
                </a:endParaRPr>
              </a:p>
            </p:txBody>
          </p:sp>
          <p:sp>
            <p:nvSpPr>
              <p:cNvPr id="24" name="Freeform 67">
                <a:extLst>
                  <a:ext uri="{FF2B5EF4-FFF2-40B4-BE49-F238E27FC236}">
                    <a16:creationId xmlns:a16="http://schemas.microsoft.com/office/drawing/2014/main" xmlns="" id="{8657DDB2-4E01-47C4-A5F0-6D01340BBE1A}"/>
                  </a:ext>
                </a:extLst>
              </p:cNvPr>
              <p:cNvSpPr>
                <a:spLocks/>
              </p:cNvSpPr>
              <p:nvPr/>
            </p:nvSpPr>
            <p:spPr bwMode="auto">
              <a:xfrm rot="1883109">
                <a:off x="3472716" y="3077532"/>
                <a:ext cx="1975673" cy="196953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grpFill/>
              <a:ln>
                <a:noFill/>
              </a:ln>
              <a:extLst/>
            </p:spPr>
            <p:txBody>
              <a:bodyPr vert="horz" wrap="square" lIns="92882" tIns="46442" rIns="92882" bIns="46442" numCol="1" anchor="t" anchorCtr="0" compatLnSpc="1">
                <a:prstTxWarp prst="textNoShape">
                  <a:avLst/>
                </a:prstTxWarp>
              </a:bodyPr>
              <a:lstStyle/>
              <a:p>
                <a:pPr algn="just">
                  <a:lnSpc>
                    <a:spcPct val="120000"/>
                  </a:lnSpc>
                </a:pPr>
                <a:endParaRPr lang="en-US" sz="948">
                  <a:solidFill>
                    <a:schemeClr val="tx1">
                      <a:lumMod val="85000"/>
                      <a:lumOff val="15000"/>
                    </a:schemeClr>
                  </a:solidFill>
                  <a:cs typeface="+mn-ea"/>
                  <a:sym typeface="Arial" panose="020B0604020202020204" pitchFamily="34" charset="0"/>
                </a:endParaRPr>
              </a:p>
            </p:txBody>
          </p:sp>
          <p:sp>
            <p:nvSpPr>
              <p:cNvPr id="25" name="Freeform 67">
                <a:extLst>
                  <a:ext uri="{FF2B5EF4-FFF2-40B4-BE49-F238E27FC236}">
                    <a16:creationId xmlns:a16="http://schemas.microsoft.com/office/drawing/2014/main" xmlns="" id="{C28D7D5B-DF5B-4B46-87E3-246951F6894E}"/>
                  </a:ext>
                </a:extLst>
              </p:cNvPr>
              <p:cNvSpPr>
                <a:spLocks/>
              </p:cNvSpPr>
              <p:nvPr/>
            </p:nvSpPr>
            <p:spPr bwMode="auto">
              <a:xfrm rot="4961872">
                <a:off x="4339838" y="2042516"/>
                <a:ext cx="2397282" cy="238983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grpFill/>
              <a:ln>
                <a:noFill/>
              </a:ln>
              <a:extLst/>
            </p:spPr>
            <p:txBody>
              <a:bodyPr vert="horz" wrap="square" lIns="92882" tIns="46442" rIns="92882" bIns="46442" numCol="1" anchor="t" anchorCtr="0" compatLnSpc="1">
                <a:prstTxWarp prst="textNoShape">
                  <a:avLst/>
                </a:prstTxWarp>
              </a:bodyPr>
              <a:lstStyle/>
              <a:p>
                <a:pPr algn="just">
                  <a:lnSpc>
                    <a:spcPct val="120000"/>
                  </a:lnSpc>
                </a:pPr>
                <a:endParaRPr lang="en-US" sz="948">
                  <a:solidFill>
                    <a:schemeClr val="tx1">
                      <a:lumMod val="85000"/>
                      <a:lumOff val="15000"/>
                    </a:schemeClr>
                  </a:solidFill>
                  <a:cs typeface="+mn-ea"/>
                  <a:sym typeface="Arial" panose="020B0604020202020204" pitchFamily="34" charset="0"/>
                </a:endParaRPr>
              </a:p>
            </p:txBody>
          </p:sp>
          <p:sp>
            <p:nvSpPr>
              <p:cNvPr id="26" name="Freeform 67">
                <a:extLst>
                  <a:ext uri="{FF2B5EF4-FFF2-40B4-BE49-F238E27FC236}">
                    <a16:creationId xmlns:a16="http://schemas.microsoft.com/office/drawing/2014/main" xmlns="" id="{142CA949-058A-4122-A70D-7B93241D057F}"/>
                  </a:ext>
                </a:extLst>
              </p:cNvPr>
              <p:cNvSpPr>
                <a:spLocks/>
              </p:cNvSpPr>
              <p:nvPr/>
            </p:nvSpPr>
            <p:spPr bwMode="auto">
              <a:xfrm rot="7696778">
                <a:off x="5819972" y="2184633"/>
                <a:ext cx="2112165" cy="2105606"/>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grpFill/>
              <a:ln>
                <a:noFill/>
              </a:ln>
              <a:extLst/>
            </p:spPr>
            <p:txBody>
              <a:bodyPr vert="horz" wrap="square" lIns="92882" tIns="46442" rIns="92882" bIns="46442" numCol="1" anchor="t" anchorCtr="0" compatLnSpc="1">
                <a:prstTxWarp prst="textNoShape">
                  <a:avLst/>
                </a:prstTxWarp>
              </a:bodyPr>
              <a:lstStyle/>
              <a:p>
                <a:pPr algn="just">
                  <a:lnSpc>
                    <a:spcPct val="120000"/>
                  </a:lnSpc>
                </a:pPr>
                <a:endParaRPr lang="en-US" sz="948">
                  <a:solidFill>
                    <a:schemeClr val="tx1">
                      <a:lumMod val="85000"/>
                      <a:lumOff val="15000"/>
                    </a:schemeClr>
                  </a:solidFill>
                  <a:cs typeface="+mn-ea"/>
                  <a:sym typeface="Arial" panose="020B0604020202020204" pitchFamily="34" charset="0"/>
                </a:endParaRPr>
              </a:p>
            </p:txBody>
          </p:sp>
          <p:sp>
            <p:nvSpPr>
              <p:cNvPr id="27" name="Freeform 67">
                <a:extLst>
                  <a:ext uri="{FF2B5EF4-FFF2-40B4-BE49-F238E27FC236}">
                    <a16:creationId xmlns:a16="http://schemas.microsoft.com/office/drawing/2014/main" xmlns="" id="{945B2BF3-09C1-44BB-A035-E1D889F8F4E5}"/>
                  </a:ext>
                </a:extLst>
              </p:cNvPr>
              <p:cNvSpPr>
                <a:spLocks/>
              </p:cNvSpPr>
              <p:nvPr/>
            </p:nvSpPr>
            <p:spPr bwMode="auto">
              <a:xfrm rot="10345882">
                <a:off x="6798191" y="3266787"/>
                <a:ext cx="1921093" cy="191512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grpFill/>
              <a:ln>
                <a:noFill/>
              </a:ln>
              <a:extLst/>
            </p:spPr>
            <p:txBody>
              <a:bodyPr vert="horz" wrap="square" lIns="92882" tIns="46442" rIns="92882" bIns="46442" numCol="1" anchor="t" anchorCtr="0" compatLnSpc="1">
                <a:prstTxWarp prst="textNoShape">
                  <a:avLst/>
                </a:prstTxWarp>
              </a:bodyPr>
              <a:lstStyle/>
              <a:p>
                <a:pPr algn="just">
                  <a:lnSpc>
                    <a:spcPct val="120000"/>
                  </a:lnSpc>
                </a:pPr>
                <a:endParaRPr lang="en-US" sz="948">
                  <a:solidFill>
                    <a:schemeClr val="tx1">
                      <a:lumMod val="85000"/>
                      <a:lumOff val="15000"/>
                    </a:schemeClr>
                  </a:solidFill>
                  <a:cs typeface="+mn-ea"/>
                  <a:sym typeface="Arial" panose="020B0604020202020204" pitchFamily="34" charset="0"/>
                </a:endParaRPr>
              </a:p>
            </p:txBody>
          </p:sp>
          <p:sp>
            <p:nvSpPr>
              <p:cNvPr id="28" name="Freeform 67">
                <a:extLst>
                  <a:ext uri="{FF2B5EF4-FFF2-40B4-BE49-F238E27FC236}">
                    <a16:creationId xmlns:a16="http://schemas.microsoft.com/office/drawing/2014/main" xmlns="" id="{9419BE5C-0D67-4BE7-91BE-56B27E5F53AD}"/>
                  </a:ext>
                </a:extLst>
              </p:cNvPr>
              <p:cNvSpPr>
                <a:spLocks/>
              </p:cNvSpPr>
              <p:nvPr/>
            </p:nvSpPr>
            <p:spPr bwMode="auto">
              <a:xfrm rot="12440007">
                <a:off x="6858380" y="4596385"/>
                <a:ext cx="1424405" cy="1419981"/>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grpFill/>
              <a:ln>
                <a:noFill/>
              </a:ln>
              <a:extLst/>
            </p:spPr>
            <p:txBody>
              <a:bodyPr vert="horz" wrap="square" lIns="92882" tIns="46442" rIns="92882" bIns="46442" numCol="1" anchor="t" anchorCtr="0" compatLnSpc="1">
                <a:prstTxWarp prst="textNoShape">
                  <a:avLst/>
                </a:prstTxWarp>
              </a:bodyPr>
              <a:lstStyle/>
              <a:p>
                <a:pPr algn="just">
                  <a:lnSpc>
                    <a:spcPct val="120000"/>
                  </a:lnSpc>
                </a:pPr>
                <a:endParaRPr lang="en-US" sz="948">
                  <a:solidFill>
                    <a:schemeClr val="tx1">
                      <a:lumMod val="85000"/>
                      <a:lumOff val="15000"/>
                    </a:schemeClr>
                  </a:solidFill>
                  <a:cs typeface="+mn-ea"/>
                  <a:sym typeface="Arial" panose="020B0604020202020204" pitchFamily="34" charset="0"/>
                </a:endParaRPr>
              </a:p>
            </p:txBody>
          </p:sp>
          <p:sp>
            <p:nvSpPr>
              <p:cNvPr id="29" name="Freeform 67">
                <a:extLst>
                  <a:ext uri="{FF2B5EF4-FFF2-40B4-BE49-F238E27FC236}">
                    <a16:creationId xmlns:a16="http://schemas.microsoft.com/office/drawing/2014/main" xmlns="" id="{4E1DE6BA-1E28-48AD-9C53-41138F25FEDF}"/>
                  </a:ext>
                </a:extLst>
              </p:cNvPr>
              <p:cNvSpPr>
                <a:spLocks/>
              </p:cNvSpPr>
              <p:nvPr/>
            </p:nvSpPr>
            <p:spPr bwMode="auto">
              <a:xfrm rot="20954305">
                <a:off x="3963464" y="4429907"/>
                <a:ext cx="1424405" cy="1419981"/>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grpFill/>
              <a:ln>
                <a:noFill/>
              </a:ln>
              <a:extLst/>
            </p:spPr>
            <p:txBody>
              <a:bodyPr vert="horz" wrap="square" lIns="92882" tIns="46442" rIns="92882" bIns="46442" numCol="1" anchor="t" anchorCtr="0" compatLnSpc="1">
                <a:prstTxWarp prst="textNoShape">
                  <a:avLst/>
                </a:prstTxWarp>
              </a:bodyPr>
              <a:lstStyle/>
              <a:p>
                <a:pPr algn="just">
                  <a:lnSpc>
                    <a:spcPct val="120000"/>
                  </a:lnSpc>
                </a:pPr>
                <a:endParaRPr lang="en-US" sz="948">
                  <a:solidFill>
                    <a:schemeClr val="tx1">
                      <a:lumMod val="85000"/>
                      <a:lumOff val="15000"/>
                    </a:schemeClr>
                  </a:solidFill>
                  <a:cs typeface="+mn-ea"/>
                  <a:sym typeface="Arial" panose="020B0604020202020204" pitchFamily="34" charset="0"/>
                </a:endParaRPr>
              </a:p>
            </p:txBody>
          </p:sp>
          <p:sp>
            <p:nvSpPr>
              <p:cNvPr id="30" name="Freeform 67">
                <a:extLst>
                  <a:ext uri="{FF2B5EF4-FFF2-40B4-BE49-F238E27FC236}">
                    <a16:creationId xmlns:a16="http://schemas.microsoft.com/office/drawing/2014/main" xmlns="" id="{A4AF727E-6B32-4AED-870C-ED23ED7EFE82}"/>
                  </a:ext>
                </a:extLst>
              </p:cNvPr>
              <p:cNvSpPr>
                <a:spLocks/>
              </p:cNvSpPr>
              <p:nvPr/>
            </p:nvSpPr>
            <p:spPr bwMode="auto">
              <a:xfrm rot="2241606">
                <a:off x="3489891" y="2406325"/>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grpFill/>
              <a:ln>
                <a:noFill/>
              </a:ln>
              <a:extLst/>
            </p:spPr>
            <p:txBody>
              <a:bodyPr vert="horz" wrap="square" lIns="92882" tIns="46442" rIns="92882" bIns="46442" numCol="1" anchor="t" anchorCtr="0" compatLnSpc="1">
                <a:prstTxWarp prst="textNoShape">
                  <a:avLst/>
                </a:prstTxWarp>
              </a:bodyPr>
              <a:lstStyle/>
              <a:p>
                <a:pPr algn="just">
                  <a:lnSpc>
                    <a:spcPct val="120000"/>
                  </a:lnSpc>
                </a:pPr>
                <a:endParaRPr lang="en-US" sz="948">
                  <a:solidFill>
                    <a:schemeClr val="tx1">
                      <a:lumMod val="85000"/>
                      <a:lumOff val="15000"/>
                    </a:schemeClr>
                  </a:solidFill>
                  <a:cs typeface="+mn-ea"/>
                  <a:sym typeface="Arial" panose="020B0604020202020204" pitchFamily="34" charset="0"/>
                </a:endParaRPr>
              </a:p>
            </p:txBody>
          </p:sp>
          <p:sp>
            <p:nvSpPr>
              <p:cNvPr id="31" name="Freeform 67">
                <a:extLst>
                  <a:ext uri="{FF2B5EF4-FFF2-40B4-BE49-F238E27FC236}">
                    <a16:creationId xmlns:a16="http://schemas.microsoft.com/office/drawing/2014/main" xmlns="" id="{D7418A52-CF7C-40AC-A135-3DF949EC784E}"/>
                  </a:ext>
                </a:extLst>
              </p:cNvPr>
              <p:cNvSpPr>
                <a:spLocks/>
              </p:cNvSpPr>
              <p:nvPr/>
            </p:nvSpPr>
            <p:spPr bwMode="auto">
              <a:xfrm rot="6355571">
                <a:off x="5654693" y="1694215"/>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grpFill/>
              <a:ln>
                <a:noFill/>
              </a:ln>
              <a:extLst/>
            </p:spPr>
            <p:txBody>
              <a:bodyPr vert="horz" wrap="square" lIns="92882" tIns="46442" rIns="92882" bIns="46442" numCol="1" anchor="t" anchorCtr="0" compatLnSpc="1">
                <a:prstTxWarp prst="textNoShape">
                  <a:avLst/>
                </a:prstTxWarp>
              </a:bodyPr>
              <a:lstStyle/>
              <a:p>
                <a:pPr algn="just">
                  <a:lnSpc>
                    <a:spcPct val="120000"/>
                  </a:lnSpc>
                </a:pPr>
                <a:endParaRPr lang="en-US" sz="948">
                  <a:solidFill>
                    <a:schemeClr val="tx1">
                      <a:lumMod val="85000"/>
                      <a:lumOff val="15000"/>
                    </a:schemeClr>
                  </a:solidFill>
                  <a:cs typeface="+mn-ea"/>
                  <a:sym typeface="Arial" panose="020B0604020202020204" pitchFamily="34" charset="0"/>
                </a:endParaRPr>
              </a:p>
            </p:txBody>
          </p:sp>
          <p:sp>
            <p:nvSpPr>
              <p:cNvPr id="32" name="Freeform 67">
                <a:extLst>
                  <a:ext uri="{FF2B5EF4-FFF2-40B4-BE49-F238E27FC236}">
                    <a16:creationId xmlns:a16="http://schemas.microsoft.com/office/drawing/2014/main" xmlns="" id="{74C108F3-B521-43D5-A32D-175C9AB0976B}"/>
                  </a:ext>
                </a:extLst>
              </p:cNvPr>
              <p:cNvSpPr>
                <a:spLocks/>
              </p:cNvSpPr>
              <p:nvPr/>
            </p:nvSpPr>
            <p:spPr bwMode="auto">
              <a:xfrm rot="9774375">
                <a:off x="7378684" y="2652032"/>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grpFill/>
              <a:ln>
                <a:noFill/>
              </a:ln>
              <a:extLst/>
            </p:spPr>
            <p:txBody>
              <a:bodyPr vert="horz" wrap="square" lIns="92882" tIns="46442" rIns="92882" bIns="46442" numCol="1" anchor="t" anchorCtr="0" compatLnSpc="1">
                <a:prstTxWarp prst="textNoShape">
                  <a:avLst/>
                </a:prstTxWarp>
              </a:bodyPr>
              <a:lstStyle/>
              <a:p>
                <a:pPr algn="just">
                  <a:lnSpc>
                    <a:spcPct val="120000"/>
                  </a:lnSpc>
                </a:pPr>
                <a:endParaRPr lang="en-US" sz="948">
                  <a:solidFill>
                    <a:schemeClr val="tx1">
                      <a:lumMod val="85000"/>
                      <a:lumOff val="15000"/>
                    </a:schemeClr>
                  </a:solidFill>
                  <a:cs typeface="+mn-ea"/>
                  <a:sym typeface="Arial" panose="020B0604020202020204" pitchFamily="34" charset="0"/>
                </a:endParaRPr>
              </a:p>
            </p:txBody>
          </p:sp>
        </p:grpSp>
        <p:sp>
          <p:nvSpPr>
            <p:cNvPr id="22" name="Freeform 20">
              <a:extLst>
                <a:ext uri="{FF2B5EF4-FFF2-40B4-BE49-F238E27FC236}">
                  <a16:creationId xmlns:a16="http://schemas.microsoft.com/office/drawing/2014/main" xmlns="" id="{0A40B784-425F-4653-A820-0401429891DC}"/>
                </a:ext>
              </a:extLst>
            </p:cNvPr>
            <p:cNvSpPr/>
            <p:nvPr/>
          </p:nvSpPr>
          <p:spPr>
            <a:xfrm>
              <a:off x="7135090" y="5202683"/>
              <a:ext cx="4139963" cy="721117"/>
            </a:xfrm>
            <a:custGeom>
              <a:avLst/>
              <a:gdLst>
                <a:gd name="connsiteX0" fmla="*/ 2069981 w 4139963"/>
                <a:gd name="connsiteY0" fmla="*/ 0 h 721117"/>
                <a:gd name="connsiteX1" fmla="*/ 4041693 w 4139963"/>
                <a:gd name="connsiteY1" fmla="*/ 631822 h 721117"/>
                <a:gd name="connsiteX2" fmla="*/ 4139963 w 4139963"/>
                <a:gd name="connsiteY2" fmla="*/ 721117 h 721117"/>
                <a:gd name="connsiteX3" fmla="*/ 4029024 w 4139963"/>
                <a:gd name="connsiteY3" fmla="*/ 677936 h 721117"/>
                <a:gd name="connsiteX4" fmla="*/ 2069980 w 4139963"/>
                <a:gd name="connsiteY4" fmla="*/ 366464 h 721117"/>
                <a:gd name="connsiteX5" fmla="*/ 110936 w 4139963"/>
                <a:gd name="connsiteY5" fmla="*/ 677936 h 721117"/>
                <a:gd name="connsiteX6" fmla="*/ 0 w 4139963"/>
                <a:gd name="connsiteY6" fmla="*/ 721115 h 721117"/>
                <a:gd name="connsiteX7" fmla="*/ 98269 w 4139963"/>
                <a:gd name="connsiteY7" fmla="*/ 631822 h 721117"/>
                <a:gd name="connsiteX8" fmla="*/ 2069981 w 4139963"/>
                <a:gd name="connsiteY8" fmla="*/ 0 h 72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39963" h="721117">
                  <a:moveTo>
                    <a:pt x="2069981" y="0"/>
                  </a:moveTo>
                  <a:cubicBezTo>
                    <a:pt x="2863778" y="0"/>
                    <a:pt x="3573033" y="245952"/>
                    <a:pt x="4041693" y="631822"/>
                  </a:cubicBezTo>
                  <a:lnTo>
                    <a:pt x="4139963" y="721117"/>
                  </a:lnTo>
                  <a:lnTo>
                    <a:pt x="4029024" y="677936"/>
                  </a:lnTo>
                  <a:cubicBezTo>
                    <a:pt x="3469804" y="481289"/>
                    <a:pt x="2795654" y="366464"/>
                    <a:pt x="2069980" y="366464"/>
                  </a:cubicBezTo>
                  <a:cubicBezTo>
                    <a:pt x="1344306" y="366464"/>
                    <a:pt x="670157" y="481289"/>
                    <a:pt x="110936" y="677936"/>
                  </a:cubicBezTo>
                  <a:lnTo>
                    <a:pt x="0" y="721115"/>
                  </a:lnTo>
                  <a:lnTo>
                    <a:pt x="98269" y="631822"/>
                  </a:lnTo>
                  <a:cubicBezTo>
                    <a:pt x="566929" y="245952"/>
                    <a:pt x="1276184" y="0"/>
                    <a:pt x="20699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8">
                <a:solidFill>
                  <a:schemeClr val="tx1">
                    <a:lumMod val="85000"/>
                    <a:lumOff val="15000"/>
                  </a:schemeClr>
                </a:solidFill>
                <a:latin typeface="Arial" panose="020B0604020202020204" pitchFamily="34" charset="0"/>
                <a:cs typeface="+mn-ea"/>
                <a:sym typeface="Arial" panose="020B0604020202020204" pitchFamily="34" charset="0"/>
              </a:endParaRPr>
            </a:p>
          </p:txBody>
        </p:sp>
      </p:grpSp>
      <p:sp>
        <p:nvSpPr>
          <p:cNvPr id="33" name="išľíďè">
            <a:extLst>
              <a:ext uri="{FF2B5EF4-FFF2-40B4-BE49-F238E27FC236}">
                <a16:creationId xmlns:a16="http://schemas.microsoft.com/office/drawing/2014/main" xmlns="" id="{C8BE2D9A-84F6-48F4-8188-CF3FE1346F65}"/>
              </a:ext>
            </a:extLst>
          </p:cNvPr>
          <p:cNvSpPr/>
          <p:nvPr/>
        </p:nvSpPr>
        <p:spPr bwMode="auto">
          <a:xfrm>
            <a:off x="7552586" y="1560996"/>
            <a:ext cx="2945075"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400" dirty="0">
                <a:gradFill>
                  <a:gsLst>
                    <a:gs pos="0">
                      <a:srgbClr val="E2B45E"/>
                    </a:gs>
                    <a:gs pos="100000">
                      <a:srgbClr val="593C1B"/>
                    </a:gs>
                  </a:gsLst>
                  <a:lin ang="1800000" scaled="0"/>
                </a:gradFill>
              </a:rPr>
              <a:t>请替换文字内容复制你的内容到到天边上车请替换文字内容复制你的</a:t>
            </a:r>
          </a:p>
        </p:txBody>
      </p:sp>
      <p:sp>
        <p:nvSpPr>
          <p:cNvPr id="34" name="iSlíďè">
            <a:extLst>
              <a:ext uri="{FF2B5EF4-FFF2-40B4-BE49-F238E27FC236}">
                <a16:creationId xmlns:a16="http://schemas.microsoft.com/office/drawing/2014/main" xmlns="" id="{CC5B3475-4E87-4B9D-A5DF-6937671BB30E}"/>
              </a:ext>
            </a:extLst>
          </p:cNvPr>
          <p:cNvSpPr txBox="1"/>
          <p:nvPr/>
        </p:nvSpPr>
        <p:spPr bwMode="auto">
          <a:xfrm>
            <a:off x="7552587" y="1254476"/>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92500" lnSpcReduction="20000"/>
          </a:bodyPr>
          <a:lstStyle/>
          <a:p>
            <a:pPr marL="0" marR="0" lvl="0" indent="0" defTabSz="913765" rtl="0" eaLnBrk="1" fontAlgn="auto" latinLnBrk="0" hangingPunct="1">
              <a:spcBef>
                <a:spcPct val="0"/>
              </a:spcBef>
              <a:spcAft>
                <a:spcPts val="0"/>
              </a:spcAft>
              <a:buClrTx/>
              <a:buSzTx/>
              <a:buFontTx/>
              <a:buNone/>
              <a:defRPr/>
            </a:pPr>
            <a:r>
              <a:rPr kumimoji="0" lang="zh-CN" altLang="en-US" sz="2000" b="1" i="0" u="none" strike="noStrike" kern="1200" cap="none" spc="0" normalizeH="0" baseline="0" noProof="0" dirty="0">
                <a:ln>
                  <a:noFill/>
                </a:ln>
                <a:gradFill>
                  <a:gsLst>
                    <a:gs pos="0">
                      <a:srgbClr val="E2B45E"/>
                    </a:gs>
                    <a:gs pos="100000">
                      <a:srgbClr val="593C1B"/>
                    </a:gs>
                  </a:gsLst>
                  <a:lin ang="1800000" scaled="0"/>
                </a:gradFill>
                <a:effectLst/>
                <a:uLnTx/>
                <a:uFillTx/>
              </a:rPr>
              <a:t>标题文本预设</a:t>
            </a:r>
          </a:p>
        </p:txBody>
      </p:sp>
      <p:sp>
        <p:nvSpPr>
          <p:cNvPr id="35" name="išľíďè">
            <a:extLst>
              <a:ext uri="{FF2B5EF4-FFF2-40B4-BE49-F238E27FC236}">
                <a16:creationId xmlns:a16="http://schemas.microsoft.com/office/drawing/2014/main" xmlns="" id="{9A1AB1AB-C6BB-4293-885E-711081C4C341}"/>
              </a:ext>
            </a:extLst>
          </p:cNvPr>
          <p:cNvSpPr/>
          <p:nvPr/>
        </p:nvSpPr>
        <p:spPr bwMode="auto">
          <a:xfrm>
            <a:off x="8407547" y="3152476"/>
            <a:ext cx="2945075"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400" dirty="0">
                <a:gradFill>
                  <a:gsLst>
                    <a:gs pos="0">
                      <a:srgbClr val="E2B45E"/>
                    </a:gs>
                    <a:gs pos="100000">
                      <a:srgbClr val="593C1B"/>
                    </a:gs>
                  </a:gsLst>
                  <a:lin ang="1800000" scaled="0"/>
                </a:gradFill>
              </a:rPr>
              <a:t>请替换文字内容复制你的内容到到天边上车请替换文字内容复制你的</a:t>
            </a:r>
          </a:p>
        </p:txBody>
      </p:sp>
      <p:sp>
        <p:nvSpPr>
          <p:cNvPr id="36" name="iSlíďè">
            <a:extLst>
              <a:ext uri="{FF2B5EF4-FFF2-40B4-BE49-F238E27FC236}">
                <a16:creationId xmlns:a16="http://schemas.microsoft.com/office/drawing/2014/main" xmlns="" id="{89A42790-E3D3-47DE-96D2-B311A7A26ACD}"/>
              </a:ext>
            </a:extLst>
          </p:cNvPr>
          <p:cNvSpPr txBox="1"/>
          <p:nvPr/>
        </p:nvSpPr>
        <p:spPr bwMode="auto">
          <a:xfrm>
            <a:off x="8407548" y="2845956"/>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92500" lnSpcReduction="20000"/>
          </a:bodyPr>
          <a:lstStyle/>
          <a:p>
            <a:pPr marL="0" marR="0" lvl="0" indent="0" defTabSz="913765" rtl="0" eaLnBrk="1" fontAlgn="auto" latinLnBrk="0" hangingPunct="1">
              <a:spcBef>
                <a:spcPct val="0"/>
              </a:spcBef>
              <a:spcAft>
                <a:spcPts val="0"/>
              </a:spcAft>
              <a:buClrTx/>
              <a:buSzTx/>
              <a:buFontTx/>
              <a:buNone/>
              <a:defRPr/>
            </a:pPr>
            <a:r>
              <a:rPr kumimoji="0" lang="zh-CN" altLang="en-US" sz="2000" b="1" i="0" u="none" strike="noStrike" kern="1200" cap="none" spc="0" normalizeH="0" baseline="0" noProof="0" dirty="0">
                <a:ln>
                  <a:noFill/>
                </a:ln>
                <a:gradFill>
                  <a:gsLst>
                    <a:gs pos="0">
                      <a:srgbClr val="E2B45E"/>
                    </a:gs>
                    <a:gs pos="100000">
                      <a:srgbClr val="593C1B"/>
                    </a:gs>
                  </a:gsLst>
                  <a:lin ang="1800000" scaled="0"/>
                </a:gradFill>
                <a:effectLst/>
                <a:uLnTx/>
                <a:uFillTx/>
              </a:rPr>
              <a:t>标题文本预设</a:t>
            </a:r>
          </a:p>
        </p:txBody>
      </p:sp>
      <p:sp>
        <p:nvSpPr>
          <p:cNvPr id="37" name="išľíďè">
            <a:extLst>
              <a:ext uri="{FF2B5EF4-FFF2-40B4-BE49-F238E27FC236}">
                <a16:creationId xmlns:a16="http://schemas.microsoft.com/office/drawing/2014/main" xmlns="" id="{DBE974D6-EA25-4D59-AA8A-01F519D6CC97}"/>
              </a:ext>
            </a:extLst>
          </p:cNvPr>
          <p:cNvSpPr/>
          <p:nvPr/>
        </p:nvSpPr>
        <p:spPr bwMode="auto">
          <a:xfrm>
            <a:off x="8046399" y="4896379"/>
            <a:ext cx="2945075"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400" dirty="0">
                <a:gradFill>
                  <a:gsLst>
                    <a:gs pos="0">
                      <a:srgbClr val="E2B45E"/>
                    </a:gs>
                    <a:gs pos="100000">
                      <a:srgbClr val="593C1B"/>
                    </a:gs>
                  </a:gsLst>
                  <a:lin ang="1800000" scaled="0"/>
                </a:gradFill>
              </a:rPr>
              <a:t>请替换文字内容复制你的内容到到天边上车请替换文字内容复制你的</a:t>
            </a:r>
          </a:p>
        </p:txBody>
      </p:sp>
      <p:sp>
        <p:nvSpPr>
          <p:cNvPr id="38" name="iSlíďè">
            <a:extLst>
              <a:ext uri="{FF2B5EF4-FFF2-40B4-BE49-F238E27FC236}">
                <a16:creationId xmlns:a16="http://schemas.microsoft.com/office/drawing/2014/main" xmlns="" id="{14F850B8-2CD7-4D79-8565-0421B00CFDA8}"/>
              </a:ext>
            </a:extLst>
          </p:cNvPr>
          <p:cNvSpPr txBox="1"/>
          <p:nvPr/>
        </p:nvSpPr>
        <p:spPr bwMode="auto">
          <a:xfrm>
            <a:off x="8046400" y="4589859"/>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92500" lnSpcReduction="20000"/>
          </a:bodyPr>
          <a:lstStyle/>
          <a:p>
            <a:pPr marL="0" marR="0" lvl="0" indent="0" defTabSz="913765" rtl="0" eaLnBrk="1" fontAlgn="auto" latinLnBrk="0" hangingPunct="1">
              <a:spcBef>
                <a:spcPct val="0"/>
              </a:spcBef>
              <a:spcAft>
                <a:spcPts val="0"/>
              </a:spcAft>
              <a:buClrTx/>
              <a:buSzTx/>
              <a:buFontTx/>
              <a:buNone/>
              <a:defRPr/>
            </a:pPr>
            <a:r>
              <a:rPr kumimoji="0" lang="zh-CN" altLang="en-US" sz="2000" b="1" i="0" u="none" strike="noStrike" kern="1200" cap="none" spc="0" normalizeH="0" baseline="0" noProof="0" dirty="0">
                <a:ln>
                  <a:noFill/>
                </a:ln>
                <a:gradFill>
                  <a:gsLst>
                    <a:gs pos="0">
                      <a:srgbClr val="E2B45E"/>
                    </a:gs>
                    <a:gs pos="100000">
                      <a:srgbClr val="593C1B"/>
                    </a:gs>
                  </a:gsLst>
                  <a:lin ang="1800000" scaled="0"/>
                </a:gradFill>
                <a:effectLst/>
                <a:uLnTx/>
                <a:uFillTx/>
              </a:rPr>
              <a:t>标题文本预设</a:t>
            </a:r>
          </a:p>
        </p:txBody>
      </p:sp>
      <p:sp>
        <p:nvSpPr>
          <p:cNvPr id="39" name="išľíďè">
            <a:extLst>
              <a:ext uri="{FF2B5EF4-FFF2-40B4-BE49-F238E27FC236}">
                <a16:creationId xmlns:a16="http://schemas.microsoft.com/office/drawing/2014/main" xmlns="" id="{AB36195D-6BA7-4BC4-AC2E-44DD5C72FE3D}"/>
              </a:ext>
            </a:extLst>
          </p:cNvPr>
          <p:cNvSpPr/>
          <p:nvPr/>
        </p:nvSpPr>
        <p:spPr bwMode="auto">
          <a:xfrm>
            <a:off x="1832387" y="1560996"/>
            <a:ext cx="2945075"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400" dirty="0">
                <a:gradFill>
                  <a:gsLst>
                    <a:gs pos="0">
                      <a:srgbClr val="E2B45E"/>
                    </a:gs>
                    <a:gs pos="100000">
                      <a:srgbClr val="593C1B"/>
                    </a:gs>
                  </a:gsLst>
                  <a:lin ang="1800000" scaled="0"/>
                </a:gradFill>
              </a:rPr>
              <a:t>请替换文字内容复制你的内容到到天边上车请替换文字内容复制你的</a:t>
            </a:r>
          </a:p>
        </p:txBody>
      </p:sp>
      <p:sp>
        <p:nvSpPr>
          <p:cNvPr id="40" name="iSlíďè">
            <a:extLst>
              <a:ext uri="{FF2B5EF4-FFF2-40B4-BE49-F238E27FC236}">
                <a16:creationId xmlns:a16="http://schemas.microsoft.com/office/drawing/2014/main" xmlns="" id="{28927F3A-223A-4047-970C-15D1311E8F77}"/>
              </a:ext>
            </a:extLst>
          </p:cNvPr>
          <p:cNvSpPr txBox="1"/>
          <p:nvPr/>
        </p:nvSpPr>
        <p:spPr bwMode="auto">
          <a:xfrm>
            <a:off x="2581632" y="1318781"/>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92500" lnSpcReduction="20000"/>
          </a:bodyPr>
          <a:lstStyle/>
          <a:p>
            <a:pPr marL="0" marR="0" lvl="0" indent="0" algn="r" defTabSz="913765" rtl="0" eaLnBrk="1" fontAlgn="auto" latinLnBrk="0" hangingPunct="1">
              <a:spcBef>
                <a:spcPct val="0"/>
              </a:spcBef>
              <a:spcAft>
                <a:spcPts val="0"/>
              </a:spcAft>
              <a:buClrTx/>
              <a:buSzTx/>
              <a:buFontTx/>
              <a:buNone/>
              <a:defRPr/>
            </a:pPr>
            <a:r>
              <a:rPr kumimoji="0" lang="zh-CN" altLang="en-US" sz="2000" b="1" i="0" u="none" strike="noStrike" kern="1200" cap="none" spc="0" normalizeH="0" baseline="0" noProof="0" dirty="0">
                <a:ln>
                  <a:noFill/>
                </a:ln>
                <a:gradFill>
                  <a:gsLst>
                    <a:gs pos="0">
                      <a:srgbClr val="E2B45E"/>
                    </a:gs>
                    <a:gs pos="100000">
                      <a:srgbClr val="593C1B"/>
                    </a:gs>
                  </a:gsLst>
                  <a:lin ang="1800000" scaled="0"/>
                </a:gradFill>
                <a:effectLst/>
                <a:uLnTx/>
                <a:uFillTx/>
              </a:rPr>
              <a:t>标题文本预设</a:t>
            </a:r>
          </a:p>
        </p:txBody>
      </p:sp>
      <p:sp>
        <p:nvSpPr>
          <p:cNvPr id="41" name="išľíďè">
            <a:extLst>
              <a:ext uri="{FF2B5EF4-FFF2-40B4-BE49-F238E27FC236}">
                <a16:creationId xmlns:a16="http://schemas.microsoft.com/office/drawing/2014/main" xmlns="" id="{D52E224E-45B4-419C-9CAC-4C712A9717FB}"/>
              </a:ext>
            </a:extLst>
          </p:cNvPr>
          <p:cNvSpPr/>
          <p:nvPr/>
        </p:nvSpPr>
        <p:spPr bwMode="auto">
          <a:xfrm>
            <a:off x="803512" y="3157508"/>
            <a:ext cx="2945075"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400" dirty="0">
                <a:gradFill>
                  <a:gsLst>
                    <a:gs pos="0">
                      <a:srgbClr val="E2B45E"/>
                    </a:gs>
                    <a:gs pos="100000">
                      <a:srgbClr val="593C1B"/>
                    </a:gs>
                  </a:gsLst>
                  <a:lin ang="1800000" scaled="0"/>
                </a:gradFill>
              </a:rPr>
              <a:t>请替换文字内容复制你的内容到到天边上车请替换文字内容复制你的</a:t>
            </a:r>
          </a:p>
        </p:txBody>
      </p:sp>
      <p:sp>
        <p:nvSpPr>
          <p:cNvPr id="42" name="iSlíďè">
            <a:extLst>
              <a:ext uri="{FF2B5EF4-FFF2-40B4-BE49-F238E27FC236}">
                <a16:creationId xmlns:a16="http://schemas.microsoft.com/office/drawing/2014/main" xmlns="" id="{2A751F14-46F4-4FC9-8692-0FB2827EB47F}"/>
              </a:ext>
            </a:extLst>
          </p:cNvPr>
          <p:cNvSpPr txBox="1"/>
          <p:nvPr/>
        </p:nvSpPr>
        <p:spPr bwMode="auto">
          <a:xfrm>
            <a:off x="1552757" y="2850988"/>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92500" lnSpcReduction="20000"/>
          </a:bodyPr>
          <a:lstStyle/>
          <a:p>
            <a:pPr marL="0" marR="0" lvl="0" indent="0" algn="r" defTabSz="913765" rtl="0" eaLnBrk="1" fontAlgn="auto" latinLnBrk="0" hangingPunct="1">
              <a:spcBef>
                <a:spcPct val="0"/>
              </a:spcBef>
              <a:spcAft>
                <a:spcPts val="0"/>
              </a:spcAft>
              <a:buClrTx/>
              <a:buSzTx/>
              <a:buFontTx/>
              <a:buNone/>
              <a:defRPr/>
            </a:pPr>
            <a:r>
              <a:rPr kumimoji="0" lang="zh-CN" altLang="en-US" sz="2000" b="1" i="0" u="none" strike="noStrike" kern="1200" cap="none" spc="0" normalizeH="0" baseline="0" noProof="0" dirty="0">
                <a:ln>
                  <a:noFill/>
                </a:ln>
                <a:gradFill>
                  <a:gsLst>
                    <a:gs pos="0">
                      <a:srgbClr val="E2B45E"/>
                    </a:gs>
                    <a:gs pos="100000">
                      <a:srgbClr val="593C1B"/>
                    </a:gs>
                  </a:gsLst>
                  <a:lin ang="1800000" scaled="0"/>
                </a:gradFill>
                <a:effectLst/>
                <a:uLnTx/>
                <a:uFillTx/>
              </a:rPr>
              <a:t>标题文本预设</a:t>
            </a:r>
          </a:p>
        </p:txBody>
      </p:sp>
      <p:sp>
        <p:nvSpPr>
          <p:cNvPr id="43" name="išľíďè">
            <a:extLst>
              <a:ext uri="{FF2B5EF4-FFF2-40B4-BE49-F238E27FC236}">
                <a16:creationId xmlns:a16="http://schemas.microsoft.com/office/drawing/2014/main" xmlns="" id="{ABB1A326-04A8-473D-9AEE-64BB91939369}"/>
              </a:ext>
            </a:extLst>
          </p:cNvPr>
          <p:cNvSpPr/>
          <p:nvPr/>
        </p:nvSpPr>
        <p:spPr bwMode="auto">
          <a:xfrm>
            <a:off x="1195727" y="4910351"/>
            <a:ext cx="2945075"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400" dirty="0">
                <a:gradFill>
                  <a:gsLst>
                    <a:gs pos="0">
                      <a:srgbClr val="E2B45E"/>
                    </a:gs>
                    <a:gs pos="100000">
                      <a:srgbClr val="593C1B"/>
                    </a:gs>
                  </a:gsLst>
                  <a:lin ang="1800000" scaled="0"/>
                </a:gradFill>
              </a:rPr>
              <a:t>请替换文字内容复制你的内容到到天边上车请替换文字内容复制你的</a:t>
            </a:r>
          </a:p>
        </p:txBody>
      </p:sp>
      <p:sp>
        <p:nvSpPr>
          <p:cNvPr id="44" name="iSlíďè">
            <a:extLst>
              <a:ext uri="{FF2B5EF4-FFF2-40B4-BE49-F238E27FC236}">
                <a16:creationId xmlns:a16="http://schemas.microsoft.com/office/drawing/2014/main" xmlns="" id="{8EF99B2F-8AEF-475E-A8D3-17320C651089}"/>
              </a:ext>
            </a:extLst>
          </p:cNvPr>
          <p:cNvSpPr txBox="1"/>
          <p:nvPr/>
        </p:nvSpPr>
        <p:spPr bwMode="auto">
          <a:xfrm>
            <a:off x="1944972" y="4603831"/>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92500" lnSpcReduction="20000"/>
          </a:bodyPr>
          <a:lstStyle/>
          <a:p>
            <a:pPr marL="0" marR="0" lvl="0" indent="0" algn="r" defTabSz="913765" rtl="0" eaLnBrk="1" fontAlgn="auto" latinLnBrk="0" hangingPunct="1">
              <a:spcBef>
                <a:spcPct val="0"/>
              </a:spcBef>
              <a:spcAft>
                <a:spcPts val="0"/>
              </a:spcAft>
              <a:buClrTx/>
              <a:buSzTx/>
              <a:buFontTx/>
              <a:buNone/>
              <a:defRPr/>
            </a:pPr>
            <a:r>
              <a:rPr kumimoji="0" lang="zh-CN" altLang="en-US" sz="2000" b="1" i="0" u="none" strike="noStrike" kern="1200" cap="none" spc="0" normalizeH="0" baseline="0" noProof="0" dirty="0">
                <a:ln>
                  <a:noFill/>
                </a:ln>
                <a:gradFill>
                  <a:gsLst>
                    <a:gs pos="0">
                      <a:srgbClr val="E2B45E"/>
                    </a:gs>
                    <a:gs pos="100000">
                      <a:srgbClr val="593C1B"/>
                    </a:gs>
                  </a:gsLst>
                  <a:lin ang="1800000" scaled="0"/>
                </a:gradFill>
                <a:effectLst/>
                <a:uLnTx/>
                <a:uFillTx/>
              </a:rPr>
              <a:t>标题文本预设</a:t>
            </a:r>
          </a:p>
        </p:txBody>
      </p:sp>
    </p:spTree>
    <p:extLst>
      <p:ext uri="{BB962C8B-B14F-4D97-AF65-F5344CB8AC3E}">
        <p14:creationId xmlns:p14="http://schemas.microsoft.com/office/powerpoint/2010/main" val="29424035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19162AF4-6C70-416B-94BE-0412E2B20F3E}"/>
              </a:ext>
            </a:extLst>
          </p:cNvPr>
          <p:cNvSpPr/>
          <p:nvPr/>
        </p:nvSpPr>
        <p:spPr>
          <a:xfrm>
            <a:off x="412032" y="270885"/>
            <a:ext cx="485699" cy="798993"/>
          </a:xfrm>
          <a:custGeom>
            <a:avLst/>
            <a:gdLst>
              <a:gd name="connsiteX0" fmla="*/ 0 w 485435"/>
              <a:gd name="connsiteY0" fmla="*/ 0 h 798993"/>
              <a:gd name="connsiteX1" fmla="*/ 485435 w 485435"/>
              <a:gd name="connsiteY1" fmla="*/ 0 h 798993"/>
              <a:gd name="connsiteX2" fmla="*/ 485435 w 485435"/>
              <a:gd name="connsiteY2" fmla="*/ 798993 h 798993"/>
              <a:gd name="connsiteX3" fmla="*/ 0 w 485435"/>
              <a:gd name="connsiteY3" fmla="*/ 798993 h 798993"/>
              <a:gd name="connsiteX4" fmla="*/ 0 w 485435"/>
              <a:gd name="connsiteY4" fmla="*/ 0 h 798993"/>
              <a:gd name="connsiteX0" fmla="*/ 0 w 485699"/>
              <a:gd name="connsiteY0" fmla="*/ 0 h 798993"/>
              <a:gd name="connsiteX1" fmla="*/ 485435 w 485699"/>
              <a:gd name="connsiteY1" fmla="*/ 0 h 798993"/>
              <a:gd name="connsiteX2" fmla="*/ 485699 w 485699"/>
              <a:gd name="connsiteY2" fmla="*/ 214890 h 798993"/>
              <a:gd name="connsiteX3" fmla="*/ 485435 w 485699"/>
              <a:gd name="connsiteY3" fmla="*/ 798993 h 798993"/>
              <a:gd name="connsiteX4" fmla="*/ 0 w 485699"/>
              <a:gd name="connsiteY4" fmla="*/ 798993 h 798993"/>
              <a:gd name="connsiteX5" fmla="*/ 0 w 485699"/>
              <a:gd name="connsiteY5" fmla="*/ 0 h 798993"/>
              <a:gd name="connsiteX0" fmla="*/ 0 w 485699"/>
              <a:gd name="connsiteY0" fmla="*/ 0 h 798993"/>
              <a:gd name="connsiteX1" fmla="*/ 485435 w 485699"/>
              <a:gd name="connsiteY1" fmla="*/ 0 h 798993"/>
              <a:gd name="connsiteX2" fmla="*/ 485699 w 485699"/>
              <a:gd name="connsiteY2" fmla="*/ 214890 h 798993"/>
              <a:gd name="connsiteX3" fmla="*/ 483318 w 485699"/>
              <a:gd name="connsiteY3" fmla="*/ 617321 h 798993"/>
              <a:gd name="connsiteX4" fmla="*/ 485435 w 485699"/>
              <a:gd name="connsiteY4" fmla="*/ 798993 h 798993"/>
              <a:gd name="connsiteX5" fmla="*/ 0 w 485699"/>
              <a:gd name="connsiteY5" fmla="*/ 798993 h 798993"/>
              <a:gd name="connsiteX6" fmla="*/ 0 w 485699"/>
              <a:gd name="connsiteY6" fmla="*/ 0 h 798993"/>
              <a:gd name="connsiteX0" fmla="*/ 0 w 485885"/>
              <a:gd name="connsiteY0" fmla="*/ 0 h 798993"/>
              <a:gd name="connsiteX1" fmla="*/ 485435 w 485885"/>
              <a:gd name="connsiteY1" fmla="*/ 0 h 798993"/>
              <a:gd name="connsiteX2" fmla="*/ 485699 w 485885"/>
              <a:gd name="connsiteY2" fmla="*/ 214890 h 798993"/>
              <a:gd name="connsiteX3" fmla="*/ 485699 w 485885"/>
              <a:gd name="connsiteY3" fmla="*/ 293471 h 798993"/>
              <a:gd name="connsiteX4" fmla="*/ 483318 w 485885"/>
              <a:gd name="connsiteY4" fmla="*/ 617321 h 798993"/>
              <a:gd name="connsiteX5" fmla="*/ 485435 w 485885"/>
              <a:gd name="connsiteY5" fmla="*/ 798993 h 798993"/>
              <a:gd name="connsiteX6" fmla="*/ 0 w 485885"/>
              <a:gd name="connsiteY6" fmla="*/ 798993 h 798993"/>
              <a:gd name="connsiteX7" fmla="*/ 0 w 485885"/>
              <a:gd name="connsiteY7" fmla="*/ 0 h 798993"/>
              <a:gd name="connsiteX0" fmla="*/ 485699 w 577139"/>
              <a:gd name="connsiteY0" fmla="*/ 293471 h 798993"/>
              <a:gd name="connsiteX1" fmla="*/ 483318 w 577139"/>
              <a:gd name="connsiteY1" fmla="*/ 617321 h 798993"/>
              <a:gd name="connsiteX2" fmla="*/ 485435 w 577139"/>
              <a:gd name="connsiteY2" fmla="*/ 798993 h 798993"/>
              <a:gd name="connsiteX3" fmla="*/ 0 w 577139"/>
              <a:gd name="connsiteY3" fmla="*/ 798993 h 798993"/>
              <a:gd name="connsiteX4" fmla="*/ 0 w 577139"/>
              <a:gd name="connsiteY4" fmla="*/ 0 h 798993"/>
              <a:gd name="connsiteX5" fmla="*/ 485435 w 577139"/>
              <a:gd name="connsiteY5" fmla="*/ 0 h 798993"/>
              <a:gd name="connsiteX6" fmla="*/ 485699 w 577139"/>
              <a:gd name="connsiteY6" fmla="*/ 214890 h 798993"/>
              <a:gd name="connsiteX7" fmla="*/ 577139 w 577139"/>
              <a:gd name="connsiteY7" fmla="*/ 384911 h 798993"/>
              <a:gd name="connsiteX0" fmla="*/ 485699 w 485699"/>
              <a:gd name="connsiteY0" fmla="*/ 293471 h 798993"/>
              <a:gd name="connsiteX1" fmla="*/ 483318 w 485699"/>
              <a:gd name="connsiteY1" fmla="*/ 617321 h 798993"/>
              <a:gd name="connsiteX2" fmla="*/ 485435 w 485699"/>
              <a:gd name="connsiteY2" fmla="*/ 798993 h 798993"/>
              <a:gd name="connsiteX3" fmla="*/ 0 w 485699"/>
              <a:gd name="connsiteY3" fmla="*/ 798993 h 798993"/>
              <a:gd name="connsiteX4" fmla="*/ 0 w 485699"/>
              <a:gd name="connsiteY4" fmla="*/ 0 h 798993"/>
              <a:gd name="connsiteX5" fmla="*/ 485435 w 485699"/>
              <a:gd name="connsiteY5" fmla="*/ 0 h 798993"/>
              <a:gd name="connsiteX6" fmla="*/ 485699 w 485699"/>
              <a:gd name="connsiteY6" fmla="*/ 214890 h 798993"/>
              <a:gd name="connsiteX0" fmla="*/ 483318 w 485699"/>
              <a:gd name="connsiteY0" fmla="*/ 617321 h 798993"/>
              <a:gd name="connsiteX1" fmla="*/ 485435 w 485699"/>
              <a:gd name="connsiteY1" fmla="*/ 798993 h 798993"/>
              <a:gd name="connsiteX2" fmla="*/ 0 w 485699"/>
              <a:gd name="connsiteY2" fmla="*/ 798993 h 798993"/>
              <a:gd name="connsiteX3" fmla="*/ 0 w 485699"/>
              <a:gd name="connsiteY3" fmla="*/ 0 h 798993"/>
              <a:gd name="connsiteX4" fmla="*/ 485435 w 485699"/>
              <a:gd name="connsiteY4" fmla="*/ 0 h 798993"/>
              <a:gd name="connsiteX5" fmla="*/ 485699 w 485699"/>
              <a:gd name="connsiteY5" fmla="*/ 214890 h 798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5699" h="798993">
                <a:moveTo>
                  <a:pt x="483318" y="617321"/>
                </a:moveTo>
                <a:cubicBezTo>
                  <a:pt x="484024" y="677878"/>
                  <a:pt x="484729" y="738436"/>
                  <a:pt x="485435" y="798993"/>
                </a:cubicBezTo>
                <a:lnTo>
                  <a:pt x="0" y="798993"/>
                </a:lnTo>
                <a:lnTo>
                  <a:pt x="0" y="0"/>
                </a:lnTo>
                <a:lnTo>
                  <a:pt x="485435" y="0"/>
                </a:lnTo>
                <a:lnTo>
                  <a:pt x="485699" y="214890"/>
                </a:lnTo>
              </a:path>
            </a:pathLst>
          </a:custGeom>
          <a:noFill/>
          <a:ln w="41275">
            <a:gradFill>
              <a:gsLst>
                <a:gs pos="0">
                  <a:srgbClr val="593C1B"/>
                </a:gs>
                <a:gs pos="100000">
                  <a:srgbClr val="E2B45E"/>
                </a:gs>
              </a:gsLst>
              <a:lin ang="132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3" name="文本框 2">
            <a:extLst>
              <a:ext uri="{FF2B5EF4-FFF2-40B4-BE49-F238E27FC236}">
                <a16:creationId xmlns:a16="http://schemas.microsoft.com/office/drawing/2014/main" xmlns="" id="{158CCA29-EEE3-46A5-876C-005885451527}"/>
              </a:ext>
            </a:extLst>
          </p:cNvPr>
          <p:cNvSpPr txBox="1"/>
          <p:nvPr/>
        </p:nvSpPr>
        <p:spPr>
          <a:xfrm>
            <a:off x="412032" y="458568"/>
            <a:ext cx="2492990" cy="400110"/>
          </a:xfrm>
          <a:prstGeom prst="rect">
            <a:avLst/>
          </a:prstGeom>
          <a:noFill/>
        </p:spPr>
        <p:txBody>
          <a:bodyPr wrap="none" rtlCol="0" anchor="ctr">
            <a:spAutoFit/>
          </a:bodyPr>
          <a:lstStyle/>
          <a:p>
            <a:r>
              <a:rPr lang="zh-CN" altLang="en-US" sz="2000" b="1" dirty="0">
                <a:gradFill>
                  <a:gsLst>
                    <a:gs pos="0">
                      <a:srgbClr val="593C1B"/>
                    </a:gs>
                    <a:gs pos="100000">
                      <a:srgbClr val="E2B45E"/>
                    </a:gs>
                  </a:gsLst>
                  <a:lin ang="13200000" scaled="0"/>
                </a:gradFill>
                <a:cs typeface="+mn-ea"/>
                <a:sym typeface="+mn-lt"/>
              </a:rPr>
              <a:t>请双击输入您的标题</a:t>
            </a:r>
          </a:p>
        </p:txBody>
      </p:sp>
      <p:grpSp>
        <p:nvGrpSpPr>
          <p:cNvPr id="25" name="组合 24">
            <a:extLst>
              <a:ext uri="{FF2B5EF4-FFF2-40B4-BE49-F238E27FC236}">
                <a16:creationId xmlns:a16="http://schemas.microsoft.com/office/drawing/2014/main" xmlns="" id="{FA91E36A-90BB-4FD9-A7B6-37FA15EA9470}"/>
              </a:ext>
            </a:extLst>
          </p:cNvPr>
          <p:cNvGrpSpPr/>
          <p:nvPr/>
        </p:nvGrpSpPr>
        <p:grpSpPr>
          <a:xfrm>
            <a:off x="4165599" y="1699638"/>
            <a:ext cx="3860802" cy="3531750"/>
            <a:chOff x="4432178" y="1943497"/>
            <a:chExt cx="3327643" cy="3044031"/>
          </a:xfrm>
        </p:grpSpPr>
        <p:sp>
          <p:nvSpPr>
            <p:cNvPr id="15" name="Freeform 158">
              <a:extLst>
                <a:ext uri="{FF2B5EF4-FFF2-40B4-BE49-F238E27FC236}">
                  <a16:creationId xmlns:a16="http://schemas.microsoft.com/office/drawing/2014/main" xmlns="" id="{DD10B61A-B3A8-43CD-BD66-74F2B1A85D23}"/>
                </a:ext>
              </a:extLst>
            </p:cNvPr>
            <p:cNvSpPr>
              <a:spLocks noChangeArrowheads="1"/>
            </p:cNvSpPr>
            <p:nvPr/>
          </p:nvSpPr>
          <p:spPr bwMode="auto">
            <a:xfrm>
              <a:off x="4432178" y="1943497"/>
              <a:ext cx="3327643" cy="3044031"/>
            </a:xfrm>
            <a:custGeom>
              <a:avLst/>
              <a:gdLst>
                <a:gd name="T0" fmla="*/ 184545 w 649"/>
                <a:gd name="T1" fmla="*/ 26677 h 590"/>
                <a:gd name="T2" fmla="*/ 184545 w 649"/>
                <a:gd name="T3" fmla="*/ 26677 h 590"/>
                <a:gd name="T4" fmla="*/ 158386 w 649"/>
                <a:gd name="T5" fmla="*/ 0 h 590"/>
                <a:gd name="T6" fmla="*/ 73818 w 649"/>
                <a:gd name="T7" fmla="*/ 0 h 590"/>
                <a:gd name="T8" fmla="*/ 47659 w 649"/>
                <a:gd name="T9" fmla="*/ 26677 h 590"/>
                <a:gd name="T10" fmla="*/ 5375 w 649"/>
                <a:gd name="T11" fmla="*/ 58402 h 590"/>
                <a:gd name="T12" fmla="*/ 47659 w 649"/>
                <a:gd name="T13" fmla="*/ 100941 h 590"/>
                <a:gd name="T14" fmla="*/ 52676 w 649"/>
                <a:gd name="T15" fmla="*/ 100941 h 590"/>
                <a:gd name="T16" fmla="*/ 110727 w 649"/>
                <a:gd name="T17" fmla="*/ 153935 h 590"/>
                <a:gd name="T18" fmla="*/ 110727 w 649"/>
                <a:gd name="T19" fmla="*/ 196474 h 590"/>
                <a:gd name="T20" fmla="*/ 89585 w 649"/>
                <a:gd name="T21" fmla="*/ 196474 h 590"/>
                <a:gd name="T22" fmla="*/ 79193 w 649"/>
                <a:gd name="T23" fmla="*/ 206929 h 590"/>
                <a:gd name="T24" fmla="*/ 89585 w 649"/>
                <a:gd name="T25" fmla="*/ 212336 h 590"/>
                <a:gd name="T26" fmla="*/ 142261 w 649"/>
                <a:gd name="T27" fmla="*/ 212336 h 590"/>
                <a:gd name="T28" fmla="*/ 153011 w 649"/>
                <a:gd name="T29" fmla="*/ 206929 h 590"/>
                <a:gd name="T30" fmla="*/ 142261 w 649"/>
                <a:gd name="T31" fmla="*/ 196474 h 590"/>
                <a:gd name="T32" fmla="*/ 121477 w 649"/>
                <a:gd name="T33" fmla="*/ 196474 h 590"/>
                <a:gd name="T34" fmla="*/ 121477 w 649"/>
                <a:gd name="T35" fmla="*/ 153935 h 590"/>
                <a:gd name="T36" fmla="*/ 179528 w 649"/>
                <a:gd name="T37" fmla="*/ 100941 h 590"/>
                <a:gd name="T38" fmla="*/ 184545 w 649"/>
                <a:gd name="T39" fmla="*/ 100941 h 590"/>
                <a:gd name="T40" fmla="*/ 226829 w 649"/>
                <a:gd name="T41" fmla="*/ 58402 h 590"/>
                <a:gd name="T42" fmla="*/ 184545 w 649"/>
                <a:gd name="T43" fmla="*/ 26677 h 590"/>
                <a:gd name="T44" fmla="*/ 47659 w 649"/>
                <a:gd name="T45" fmla="*/ 85079 h 590"/>
                <a:gd name="T46" fmla="*/ 47659 w 649"/>
                <a:gd name="T47" fmla="*/ 85079 h 590"/>
                <a:gd name="T48" fmla="*/ 15767 w 649"/>
                <a:gd name="T49" fmla="*/ 58402 h 590"/>
                <a:gd name="T50" fmla="*/ 47659 w 649"/>
                <a:gd name="T51" fmla="*/ 42539 h 590"/>
                <a:gd name="T52" fmla="*/ 47659 w 649"/>
                <a:gd name="T53" fmla="*/ 85079 h 590"/>
                <a:gd name="T54" fmla="*/ 174153 w 649"/>
                <a:gd name="T55" fmla="*/ 68856 h 590"/>
                <a:gd name="T56" fmla="*/ 174153 w 649"/>
                <a:gd name="T57" fmla="*/ 68856 h 590"/>
                <a:gd name="T58" fmla="*/ 116102 w 649"/>
                <a:gd name="T59" fmla="*/ 143480 h 590"/>
                <a:gd name="T60" fmla="*/ 58051 w 649"/>
                <a:gd name="T61" fmla="*/ 68856 h 590"/>
                <a:gd name="T62" fmla="*/ 58051 w 649"/>
                <a:gd name="T63" fmla="*/ 26677 h 590"/>
                <a:gd name="T64" fmla="*/ 73818 w 649"/>
                <a:gd name="T65" fmla="*/ 15862 h 590"/>
                <a:gd name="T66" fmla="*/ 158386 w 649"/>
                <a:gd name="T67" fmla="*/ 15862 h 590"/>
                <a:gd name="T68" fmla="*/ 174153 w 649"/>
                <a:gd name="T69" fmla="*/ 26677 h 590"/>
                <a:gd name="T70" fmla="*/ 174153 w 649"/>
                <a:gd name="T71" fmla="*/ 68856 h 590"/>
                <a:gd name="T72" fmla="*/ 184545 w 649"/>
                <a:gd name="T73" fmla="*/ 85079 h 590"/>
                <a:gd name="T74" fmla="*/ 184545 w 649"/>
                <a:gd name="T75" fmla="*/ 85079 h 590"/>
                <a:gd name="T76" fmla="*/ 184545 w 649"/>
                <a:gd name="T77" fmla="*/ 42539 h 590"/>
                <a:gd name="T78" fmla="*/ 216437 w 649"/>
                <a:gd name="T79" fmla="*/ 58402 h 590"/>
                <a:gd name="T80" fmla="*/ 184545 w 649"/>
                <a:gd name="T81" fmla="*/ 85079 h 59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49" h="590">
                  <a:moveTo>
                    <a:pt x="515" y="74"/>
                  </a:moveTo>
                  <a:lnTo>
                    <a:pt x="515" y="74"/>
                  </a:lnTo>
                  <a:cubicBezTo>
                    <a:pt x="515" y="30"/>
                    <a:pt x="486" y="0"/>
                    <a:pt x="442" y="0"/>
                  </a:cubicBezTo>
                  <a:cubicBezTo>
                    <a:pt x="206" y="0"/>
                    <a:pt x="206" y="0"/>
                    <a:pt x="206" y="0"/>
                  </a:cubicBezTo>
                  <a:cubicBezTo>
                    <a:pt x="162" y="0"/>
                    <a:pt x="133" y="30"/>
                    <a:pt x="133" y="74"/>
                  </a:cubicBezTo>
                  <a:cubicBezTo>
                    <a:pt x="0" y="74"/>
                    <a:pt x="15" y="74"/>
                    <a:pt x="15" y="162"/>
                  </a:cubicBezTo>
                  <a:cubicBezTo>
                    <a:pt x="15" y="221"/>
                    <a:pt x="59" y="280"/>
                    <a:pt x="133" y="280"/>
                  </a:cubicBezTo>
                  <a:cubicBezTo>
                    <a:pt x="133" y="280"/>
                    <a:pt x="133" y="280"/>
                    <a:pt x="147" y="280"/>
                  </a:cubicBezTo>
                  <a:cubicBezTo>
                    <a:pt x="162" y="353"/>
                    <a:pt x="236" y="427"/>
                    <a:pt x="309" y="427"/>
                  </a:cubicBezTo>
                  <a:cubicBezTo>
                    <a:pt x="309" y="545"/>
                    <a:pt x="309" y="545"/>
                    <a:pt x="309" y="545"/>
                  </a:cubicBezTo>
                  <a:cubicBezTo>
                    <a:pt x="250" y="545"/>
                    <a:pt x="250" y="545"/>
                    <a:pt x="250" y="545"/>
                  </a:cubicBezTo>
                  <a:cubicBezTo>
                    <a:pt x="236" y="545"/>
                    <a:pt x="221" y="560"/>
                    <a:pt x="221" y="574"/>
                  </a:cubicBezTo>
                  <a:cubicBezTo>
                    <a:pt x="221" y="574"/>
                    <a:pt x="236" y="589"/>
                    <a:pt x="250" y="589"/>
                  </a:cubicBezTo>
                  <a:cubicBezTo>
                    <a:pt x="397" y="589"/>
                    <a:pt x="397" y="589"/>
                    <a:pt x="397" y="589"/>
                  </a:cubicBezTo>
                  <a:cubicBezTo>
                    <a:pt x="413" y="589"/>
                    <a:pt x="427" y="574"/>
                    <a:pt x="427" y="574"/>
                  </a:cubicBezTo>
                  <a:cubicBezTo>
                    <a:pt x="427" y="560"/>
                    <a:pt x="413" y="545"/>
                    <a:pt x="397" y="545"/>
                  </a:cubicBezTo>
                  <a:cubicBezTo>
                    <a:pt x="339" y="545"/>
                    <a:pt x="339" y="545"/>
                    <a:pt x="339" y="545"/>
                  </a:cubicBezTo>
                  <a:cubicBezTo>
                    <a:pt x="339" y="427"/>
                    <a:pt x="339" y="427"/>
                    <a:pt x="339" y="427"/>
                  </a:cubicBezTo>
                  <a:cubicBezTo>
                    <a:pt x="413" y="427"/>
                    <a:pt x="486" y="353"/>
                    <a:pt x="501" y="280"/>
                  </a:cubicBezTo>
                  <a:cubicBezTo>
                    <a:pt x="515" y="280"/>
                    <a:pt x="515" y="280"/>
                    <a:pt x="515" y="280"/>
                  </a:cubicBezTo>
                  <a:cubicBezTo>
                    <a:pt x="589" y="280"/>
                    <a:pt x="633" y="221"/>
                    <a:pt x="633" y="162"/>
                  </a:cubicBezTo>
                  <a:cubicBezTo>
                    <a:pt x="633" y="74"/>
                    <a:pt x="648" y="74"/>
                    <a:pt x="515" y="74"/>
                  </a:cubicBezTo>
                  <a:close/>
                  <a:moveTo>
                    <a:pt x="133" y="236"/>
                  </a:moveTo>
                  <a:lnTo>
                    <a:pt x="133" y="236"/>
                  </a:lnTo>
                  <a:cubicBezTo>
                    <a:pt x="88" y="236"/>
                    <a:pt x="44" y="206"/>
                    <a:pt x="44" y="162"/>
                  </a:cubicBezTo>
                  <a:cubicBezTo>
                    <a:pt x="44" y="118"/>
                    <a:pt x="44" y="118"/>
                    <a:pt x="133" y="118"/>
                  </a:cubicBezTo>
                  <a:lnTo>
                    <a:pt x="133" y="236"/>
                  </a:lnTo>
                  <a:close/>
                  <a:moveTo>
                    <a:pt x="486" y="191"/>
                  </a:moveTo>
                  <a:lnTo>
                    <a:pt x="486" y="191"/>
                  </a:lnTo>
                  <a:cubicBezTo>
                    <a:pt x="486" y="280"/>
                    <a:pt x="413" y="398"/>
                    <a:pt x="324" y="398"/>
                  </a:cubicBezTo>
                  <a:cubicBezTo>
                    <a:pt x="236" y="398"/>
                    <a:pt x="162" y="280"/>
                    <a:pt x="162" y="191"/>
                  </a:cubicBezTo>
                  <a:cubicBezTo>
                    <a:pt x="162" y="74"/>
                    <a:pt x="162" y="74"/>
                    <a:pt x="162" y="74"/>
                  </a:cubicBezTo>
                  <a:cubicBezTo>
                    <a:pt x="162" y="59"/>
                    <a:pt x="192" y="44"/>
                    <a:pt x="206" y="44"/>
                  </a:cubicBezTo>
                  <a:cubicBezTo>
                    <a:pt x="442" y="44"/>
                    <a:pt x="442" y="44"/>
                    <a:pt x="442" y="44"/>
                  </a:cubicBezTo>
                  <a:cubicBezTo>
                    <a:pt x="456" y="44"/>
                    <a:pt x="486" y="59"/>
                    <a:pt x="486" y="74"/>
                  </a:cubicBezTo>
                  <a:lnTo>
                    <a:pt x="486" y="191"/>
                  </a:lnTo>
                  <a:close/>
                  <a:moveTo>
                    <a:pt x="515" y="236"/>
                  </a:moveTo>
                  <a:lnTo>
                    <a:pt x="515" y="236"/>
                  </a:lnTo>
                  <a:cubicBezTo>
                    <a:pt x="515" y="118"/>
                    <a:pt x="515" y="118"/>
                    <a:pt x="515" y="118"/>
                  </a:cubicBezTo>
                  <a:cubicBezTo>
                    <a:pt x="604" y="118"/>
                    <a:pt x="604" y="118"/>
                    <a:pt x="604" y="162"/>
                  </a:cubicBezTo>
                  <a:cubicBezTo>
                    <a:pt x="604" y="206"/>
                    <a:pt x="560" y="236"/>
                    <a:pt x="515" y="236"/>
                  </a:cubicBezTo>
                  <a:close/>
                </a:path>
              </a:pathLst>
            </a:custGeom>
            <a:gradFill>
              <a:gsLst>
                <a:gs pos="0">
                  <a:srgbClr val="593C1B"/>
                </a:gs>
                <a:gs pos="100000">
                  <a:srgbClr val="E2B45E"/>
                </a:gs>
              </a:gsLst>
              <a:lin ang="5400000" scaled="1"/>
            </a:gradFill>
            <a:ln>
              <a:noFill/>
            </a:ln>
            <a:effectLst/>
            <a:extLst/>
          </p:spPr>
          <p:txBody>
            <a:bodyPr wrap="none" anchor="ctr"/>
            <a:lstStyle/>
            <a:p>
              <a:pPr eaLnBrk="1" hangingPunct="1">
                <a:defRPr/>
              </a:pPr>
              <a:endParaRPr lang="zh-CN" altLang="en-US"/>
            </a:p>
          </p:txBody>
        </p:sp>
        <p:sp>
          <p:nvSpPr>
            <p:cNvPr id="16" name="Freeform 66">
              <a:extLst>
                <a:ext uri="{FF2B5EF4-FFF2-40B4-BE49-F238E27FC236}">
                  <a16:creationId xmlns:a16="http://schemas.microsoft.com/office/drawing/2014/main" xmlns="" id="{521766E2-693A-4B9E-920A-309B6E966660}"/>
                </a:ext>
              </a:extLst>
            </p:cNvPr>
            <p:cNvSpPr>
              <a:spLocks noEditPoints="1"/>
            </p:cNvSpPr>
            <p:nvPr/>
          </p:nvSpPr>
          <p:spPr bwMode="auto">
            <a:xfrm>
              <a:off x="5744139" y="2640921"/>
              <a:ext cx="703722" cy="654730"/>
            </a:xfrm>
            <a:custGeom>
              <a:avLst/>
              <a:gdLst>
                <a:gd name="T0" fmla="*/ 2147483646 w 73"/>
                <a:gd name="T1" fmla="*/ 2147483646 h 68"/>
                <a:gd name="T2" fmla="*/ 2147483646 w 73"/>
                <a:gd name="T3" fmla="*/ 2147483646 h 68"/>
                <a:gd name="T4" fmla="*/ 0 w 73"/>
                <a:gd name="T5" fmla="*/ 2147483646 h 68"/>
                <a:gd name="T6" fmla="*/ 2147483646 w 73"/>
                <a:gd name="T7" fmla="*/ 2147483646 h 68"/>
                <a:gd name="T8" fmla="*/ 2147483646 w 73"/>
                <a:gd name="T9" fmla="*/ 2147483646 h 68"/>
                <a:gd name="T10" fmla="*/ 2147483646 w 73"/>
                <a:gd name="T11" fmla="*/ 2147483646 h 68"/>
                <a:gd name="T12" fmla="*/ 2147483646 w 73"/>
                <a:gd name="T13" fmla="*/ 2147483646 h 68"/>
                <a:gd name="T14" fmla="*/ 2147483646 w 73"/>
                <a:gd name="T15" fmla="*/ 2147483646 h 68"/>
                <a:gd name="T16" fmla="*/ 2147483646 w 73"/>
                <a:gd name="T17" fmla="*/ 2147483646 h 68"/>
                <a:gd name="T18" fmla="*/ 2147483646 w 73"/>
                <a:gd name="T19" fmla="*/ 2147483646 h 68"/>
                <a:gd name="T20" fmla="*/ 2147483646 w 73"/>
                <a:gd name="T21" fmla="*/ 2147483646 h 68"/>
                <a:gd name="T22" fmla="*/ 2147483646 w 73"/>
                <a:gd name="T23" fmla="*/ 0 h 68"/>
                <a:gd name="T24" fmla="*/ 2147483646 w 73"/>
                <a:gd name="T25" fmla="*/ 2147483646 h 68"/>
                <a:gd name="T26" fmla="*/ 2147483646 w 73"/>
                <a:gd name="T27" fmla="*/ 2147483646 h 68"/>
                <a:gd name="T28" fmla="*/ 2147483646 w 73"/>
                <a:gd name="T29" fmla="*/ 2147483646 h 68"/>
                <a:gd name="T30" fmla="*/ 2147483646 w 73"/>
                <a:gd name="T31" fmla="*/ 2147483646 h 68"/>
                <a:gd name="T32" fmla="*/ 2147483646 w 73"/>
                <a:gd name="T33" fmla="*/ 2147483646 h 68"/>
                <a:gd name="T34" fmla="*/ 2147483646 w 73"/>
                <a:gd name="T35" fmla="*/ 2147483646 h 68"/>
                <a:gd name="T36" fmla="*/ 2147483646 w 73"/>
                <a:gd name="T37" fmla="*/ 2147483646 h 68"/>
                <a:gd name="T38" fmla="*/ 2147483646 w 73"/>
                <a:gd name="T39" fmla="*/ 2147483646 h 68"/>
                <a:gd name="T40" fmla="*/ 2147483646 w 73"/>
                <a:gd name="T41" fmla="*/ 2147483646 h 68"/>
                <a:gd name="T42" fmla="*/ 2147483646 w 73"/>
                <a:gd name="T43" fmla="*/ 2147483646 h 68"/>
                <a:gd name="T44" fmla="*/ 2147483646 w 73"/>
                <a:gd name="T45" fmla="*/ 2147483646 h 68"/>
                <a:gd name="T46" fmla="*/ 2147483646 w 73"/>
                <a:gd name="T47" fmla="*/ 2147483646 h 68"/>
                <a:gd name="T48" fmla="*/ 2147483646 w 73"/>
                <a:gd name="T49" fmla="*/ 2147483646 h 68"/>
                <a:gd name="T50" fmla="*/ 2147483646 w 73"/>
                <a:gd name="T51" fmla="*/ 2147483646 h 68"/>
                <a:gd name="T52" fmla="*/ 2147483646 w 73"/>
                <a:gd name="T53" fmla="*/ 2147483646 h 68"/>
                <a:gd name="T54" fmla="*/ 2147483646 w 73"/>
                <a:gd name="T55" fmla="*/ 2147483646 h 68"/>
                <a:gd name="T56" fmla="*/ 2147483646 w 73"/>
                <a:gd name="T57" fmla="*/ 2147483646 h 68"/>
                <a:gd name="T58" fmla="*/ 2147483646 w 73"/>
                <a:gd name="T59" fmla="*/ 0 h 68"/>
                <a:gd name="T60" fmla="*/ 2147483646 w 73"/>
                <a:gd name="T61" fmla="*/ 2147483646 h 68"/>
                <a:gd name="T62" fmla="*/ 2147483646 w 73"/>
                <a:gd name="T63" fmla="*/ 2147483646 h 68"/>
                <a:gd name="T64" fmla="*/ 2147483646 w 73"/>
                <a:gd name="T65" fmla="*/ 2147483646 h 68"/>
                <a:gd name="T66" fmla="*/ 2147483646 w 73"/>
                <a:gd name="T67" fmla="*/ 2147483646 h 68"/>
                <a:gd name="T68" fmla="*/ 2147483646 w 73"/>
                <a:gd name="T69" fmla="*/ 2147483646 h 68"/>
                <a:gd name="T70" fmla="*/ 2147483646 w 73"/>
                <a:gd name="T71" fmla="*/ 2147483646 h 68"/>
                <a:gd name="T72" fmla="*/ 2147483646 w 73"/>
                <a:gd name="T73" fmla="*/ 2147483646 h 68"/>
                <a:gd name="T74" fmla="*/ 2147483646 w 73"/>
                <a:gd name="T75" fmla="*/ 2147483646 h 68"/>
                <a:gd name="T76" fmla="*/ 2147483646 w 73"/>
                <a:gd name="T77" fmla="*/ 2147483646 h 68"/>
                <a:gd name="T78" fmla="*/ 2147483646 w 73"/>
                <a:gd name="T79" fmla="*/ 2147483646 h 68"/>
                <a:gd name="T80" fmla="*/ 2147483646 w 73"/>
                <a:gd name="T81" fmla="*/ 2147483646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gradFill>
              <a:gsLst>
                <a:gs pos="0">
                  <a:srgbClr val="593C1B"/>
                </a:gs>
                <a:gs pos="100000">
                  <a:srgbClr val="E2B45E"/>
                </a:gs>
              </a:gsLst>
              <a:lin ang="5400000" scaled="1"/>
            </a:gradFill>
            <a:ln>
              <a:noFill/>
            </a:ln>
          </p:spPr>
          <p:txBody>
            <a:bodyPr/>
            <a:lstStyle/>
            <a:p>
              <a:endParaRPr lang="zh-CN" altLang="en-US"/>
            </a:p>
          </p:txBody>
        </p:sp>
      </p:grpSp>
      <p:sp>
        <p:nvSpPr>
          <p:cNvPr id="17" name="išľíďè">
            <a:extLst>
              <a:ext uri="{FF2B5EF4-FFF2-40B4-BE49-F238E27FC236}">
                <a16:creationId xmlns:a16="http://schemas.microsoft.com/office/drawing/2014/main" xmlns="" id="{9D2914A5-3BC3-40E0-8F77-12DD88902709}"/>
              </a:ext>
            </a:extLst>
          </p:cNvPr>
          <p:cNvSpPr/>
          <p:nvPr/>
        </p:nvSpPr>
        <p:spPr bwMode="auto">
          <a:xfrm>
            <a:off x="8189061" y="2707538"/>
            <a:ext cx="2945075"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400" dirty="0">
                <a:gradFill>
                  <a:gsLst>
                    <a:gs pos="0">
                      <a:srgbClr val="E2B45E"/>
                    </a:gs>
                    <a:gs pos="100000">
                      <a:srgbClr val="593C1B"/>
                    </a:gs>
                  </a:gsLst>
                  <a:lin ang="1800000" scaled="0"/>
                </a:gradFill>
              </a:rPr>
              <a:t>请替换文字内容复制你的内容到到天边上车请替换文字内容复制你的</a:t>
            </a:r>
          </a:p>
        </p:txBody>
      </p:sp>
      <p:sp>
        <p:nvSpPr>
          <p:cNvPr id="18" name="iSlíďè">
            <a:extLst>
              <a:ext uri="{FF2B5EF4-FFF2-40B4-BE49-F238E27FC236}">
                <a16:creationId xmlns:a16="http://schemas.microsoft.com/office/drawing/2014/main" xmlns="" id="{65173B20-BCAA-4ACC-A7BC-6800AE475ACB}"/>
              </a:ext>
            </a:extLst>
          </p:cNvPr>
          <p:cNvSpPr txBox="1"/>
          <p:nvPr/>
        </p:nvSpPr>
        <p:spPr bwMode="auto">
          <a:xfrm>
            <a:off x="8189062" y="2401018"/>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92500" lnSpcReduction="20000"/>
          </a:bodyPr>
          <a:lstStyle/>
          <a:p>
            <a:pPr marL="0" marR="0" lvl="0" indent="0" defTabSz="913765" rtl="0" eaLnBrk="1" fontAlgn="auto" latinLnBrk="0" hangingPunct="1">
              <a:spcBef>
                <a:spcPct val="0"/>
              </a:spcBef>
              <a:spcAft>
                <a:spcPts val="0"/>
              </a:spcAft>
              <a:buClrTx/>
              <a:buSzTx/>
              <a:buFontTx/>
              <a:buNone/>
              <a:defRPr/>
            </a:pPr>
            <a:r>
              <a:rPr kumimoji="0" lang="zh-CN" altLang="en-US" sz="2000" b="1" i="0" u="none" strike="noStrike" kern="1200" cap="none" spc="0" normalizeH="0" baseline="0" noProof="0" dirty="0">
                <a:ln>
                  <a:noFill/>
                </a:ln>
                <a:gradFill>
                  <a:gsLst>
                    <a:gs pos="0">
                      <a:srgbClr val="E2B45E"/>
                    </a:gs>
                    <a:gs pos="100000">
                      <a:srgbClr val="593C1B"/>
                    </a:gs>
                  </a:gsLst>
                  <a:lin ang="1800000" scaled="0"/>
                </a:gradFill>
                <a:effectLst/>
                <a:uLnTx/>
                <a:uFillTx/>
              </a:rPr>
              <a:t>标题文本预设</a:t>
            </a:r>
          </a:p>
        </p:txBody>
      </p:sp>
      <p:sp>
        <p:nvSpPr>
          <p:cNvPr id="19" name="išľíďè">
            <a:extLst>
              <a:ext uri="{FF2B5EF4-FFF2-40B4-BE49-F238E27FC236}">
                <a16:creationId xmlns:a16="http://schemas.microsoft.com/office/drawing/2014/main" xmlns="" id="{2A83FEEE-C8BB-4C27-99F4-577DD605C776}"/>
              </a:ext>
            </a:extLst>
          </p:cNvPr>
          <p:cNvSpPr/>
          <p:nvPr/>
        </p:nvSpPr>
        <p:spPr bwMode="auto">
          <a:xfrm>
            <a:off x="1057862" y="2707538"/>
            <a:ext cx="2945075"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400" dirty="0">
                <a:gradFill>
                  <a:gsLst>
                    <a:gs pos="0">
                      <a:srgbClr val="E2B45E"/>
                    </a:gs>
                    <a:gs pos="100000">
                      <a:srgbClr val="593C1B"/>
                    </a:gs>
                  </a:gsLst>
                  <a:lin ang="1800000" scaled="0"/>
                </a:gradFill>
              </a:rPr>
              <a:t>请替换文字内容复制你的内容到到天边上车请替换文字内容复制你的</a:t>
            </a:r>
          </a:p>
        </p:txBody>
      </p:sp>
      <p:sp>
        <p:nvSpPr>
          <p:cNvPr id="20" name="iSlíďè">
            <a:extLst>
              <a:ext uri="{FF2B5EF4-FFF2-40B4-BE49-F238E27FC236}">
                <a16:creationId xmlns:a16="http://schemas.microsoft.com/office/drawing/2014/main" xmlns="" id="{732C5289-4668-4FB8-88E2-30FBB60F7A01}"/>
              </a:ext>
            </a:extLst>
          </p:cNvPr>
          <p:cNvSpPr txBox="1"/>
          <p:nvPr/>
        </p:nvSpPr>
        <p:spPr bwMode="auto">
          <a:xfrm>
            <a:off x="1807107" y="2465323"/>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92500" lnSpcReduction="20000"/>
          </a:bodyPr>
          <a:lstStyle/>
          <a:p>
            <a:pPr marL="0" marR="0" lvl="0" indent="0" algn="r" defTabSz="913765" rtl="0" eaLnBrk="1" fontAlgn="auto" latinLnBrk="0" hangingPunct="1">
              <a:spcBef>
                <a:spcPct val="0"/>
              </a:spcBef>
              <a:spcAft>
                <a:spcPts val="0"/>
              </a:spcAft>
              <a:buClrTx/>
              <a:buSzTx/>
              <a:buFontTx/>
              <a:buNone/>
              <a:defRPr/>
            </a:pPr>
            <a:r>
              <a:rPr kumimoji="0" lang="zh-CN" altLang="en-US" sz="2000" b="1" i="0" u="none" strike="noStrike" kern="1200" cap="none" spc="0" normalizeH="0" baseline="0" noProof="0" dirty="0">
                <a:ln>
                  <a:noFill/>
                </a:ln>
                <a:gradFill>
                  <a:gsLst>
                    <a:gs pos="0">
                      <a:srgbClr val="E2B45E"/>
                    </a:gs>
                    <a:gs pos="100000">
                      <a:srgbClr val="593C1B"/>
                    </a:gs>
                  </a:gsLst>
                  <a:lin ang="1800000" scaled="0"/>
                </a:gradFill>
                <a:effectLst/>
                <a:uLnTx/>
                <a:uFillTx/>
              </a:rPr>
              <a:t>标题文本预设</a:t>
            </a:r>
          </a:p>
        </p:txBody>
      </p:sp>
      <p:sp>
        <p:nvSpPr>
          <p:cNvPr id="21" name="išľíďè">
            <a:extLst>
              <a:ext uri="{FF2B5EF4-FFF2-40B4-BE49-F238E27FC236}">
                <a16:creationId xmlns:a16="http://schemas.microsoft.com/office/drawing/2014/main" xmlns="" id="{08FCEBAB-B93D-4A37-9C00-7FB070A03775}"/>
              </a:ext>
            </a:extLst>
          </p:cNvPr>
          <p:cNvSpPr/>
          <p:nvPr/>
        </p:nvSpPr>
        <p:spPr bwMode="auto">
          <a:xfrm>
            <a:off x="7677732" y="3794485"/>
            <a:ext cx="2945075"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400" dirty="0">
                <a:gradFill>
                  <a:gsLst>
                    <a:gs pos="0">
                      <a:srgbClr val="E2B45E"/>
                    </a:gs>
                    <a:gs pos="100000">
                      <a:srgbClr val="593C1B"/>
                    </a:gs>
                  </a:gsLst>
                  <a:lin ang="1800000" scaled="0"/>
                </a:gradFill>
              </a:rPr>
              <a:t>请替换文字内容复制你的内容到到天边上车请替换文字内容复制你的</a:t>
            </a:r>
          </a:p>
        </p:txBody>
      </p:sp>
      <p:sp>
        <p:nvSpPr>
          <p:cNvPr id="22" name="iSlíďè">
            <a:extLst>
              <a:ext uri="{FF2B5EF4-FFF2-40B4-BE49-F238E27FC236}">
                <a16:creationId xmlns:a16="http://schemas.microsoft.com/office/drawing/2014/main" xmlns="" id="{5F9467CB-3D0E-40AA-B2E2-5979DEF3AA5E}"/>
              </a:ext>
            </a:extLst>
          </p:cNvPr>
          <p:cNvSpPr txBox="1"/>
          <p:nvPr/>
        </p:nvSpPr>
        <p:spPr bwMode="auto">
          <a:xfrm>
            <a:off x="7677733" y="3487965"/>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92500" lnSpcReduction="20000"/>
          </a:bodyPr>
          <a:lstStyle/>
          <a:p>
            <a:pPr marL="0" marR="0" lvl="0" indent="0" defTabSz="913765" rtl="0" eaLnBrk="1" fontAlgn="auto" latinLnBrk="0" hangingPunct="1">
              <a:spcBef>
                <a:spcPct val="0"/>
              </a:spcBef>
              <a:spcAft>
                <a:spcPts val="0"/>
              </a:spcAft>
              <a:buClrTx/>
              <a:buSzTx/>
              <a:buFontTx/>
              <a:buNone/>
              <a:defRPr/>
            </a:pPr>
            <a:r>
              <a:rPr kumimoji="0" lang="zh-CN" altLang="en-US" sz="2000" b="1" i="0" u="none" strike="noStrike" kern="1200" cap="none" spc="0" normalizeH="0" baseline="0" noProof="0" dirty="0">
                <a:ln>
                  <a:noFill/>
                </a:ln>
                <a:gradFill>
                  <a:gsLst>
                    <a:gs pos="0">
                      <a:srgbClr val="E2B45E"/>
                    </a:gs>
                    <a:gs pos="100000">
                      <a:srgbClr val="593C1B"/>
                    </a:gs>
                  </a:gsLst>
                  <a:lin ang="1800000" scaled="0"/>
                </a:gradFill>
                <a:effectLst/>
                <a:uLnTx/>
                <a:uFillTx/>
              </a:rPr>
              <a:t>标题文本预设</a:t>
            </a:r>
          </a:p>
        </p:txBody>
      </p:sp>
      <p:sp>
        <p:nvSpPr>
          <p:cNvPr id="23" name="išľíďè">
            <a:extLst>
              <a:ext uri="{FF2B5EF4-FFF2-40B4-BE49-F238E27FC236}">
                <a16:creationId xmlns:a16="http://schemas.microsoft.com/office/drawing/2014/main" xmlns="" id="{FA1BA773-01DF-4539-9490-F3D25E907993}"/>
              </a:ext>
            </a:extLst>
          </p:cNvPr>
          <p:cNvSpPr/>
          <p:nvPr/>
        </p:nvSpPr>
        <p:spPr bwMode="auto">
          <a:xfrm>
            <a:off x="1569195" y="3794485"/>
            <a:ext cx="2945075"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400" dirty="0">
                <a:gradFill>
                  <a:gsLst>
                    <a:gs pos="0">
                      <a:srgbClr val="E2B45E"/>
                    </a:gs>
                    <a:gs pos="100000">
                      <a:srgbClr val="593C1B"/>
                    </a:gs>
                  </a:gsLst>
                  <a:lin ang="1800000" scaled="0"/>
                </a:gradFill>
              </a:rPr>
              <a:t>请替换文字内容复制你的内容到到天边上车请替换文字内容复制你的</a:t>
            </a:r>
          </a:p>
        </p:txBody>
      </p:sp>
      <p:sp>
        <p:nvSpPr>
          <p:cNvPr id="24" name="iSlíďè">
            <a:extLst>
              <a:ext uri="{FF2B5EF4-FFF2-40B4-BE49-F238E27FC236}">
                <a16:creationId xmlns:a16="http://schemas.microsoft.com/office/drawing/2014/main" xmlns="" id="{293D0303-2CD5-4FDF-A99D-CF3576A5B929}"/>
              </a:ext>
            </a:extLst>
          </p:cNvPr>
          <p:cNvSpPr txBox="1"/>
          <p:nvPr/>
        </p:nvSpPr>
        <p:spPr bwMode="auto">
          <a:xfrm>
            <a:off x="2318440" y="3552270"/>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92500" lnSpcReduction="20000"/>
          </a:bodyPr>
          <a:lstStyle/>
          <a:p>
            <a:pPr marL="0" marR="0" lvl="0" indent="0" algn="r" defTabSz="913765" rtl="0" eaLnBrk="1" fontAlgn="auto" latinLnBrk="0" hangingPunct="1">
              <a:spcBef>
                <a:spcPct val="0"/>
              </a:spcBef>
              <a:spcAft>
                <a:spcPts val="0"/>
              </a:spcAft>
              <a:buClrTx/>
              <a:buSzTx/>
              <a:buFontTx/>
              <a:buNone/>
              <a:defRPr/>
            </a:pPr>
            <a:r>
              <a:rPr kumimoji="0" lang="zh-CN" altLang="en-US" sz="2000" b="1" i="0" u="none" strike="noStrike" kern="1200" cap="none" spc="0" normalizeH="0" baseline="0" noProof="0" dirty="0">
                <a:ln>
                  <a:noFill/>
                </a:ln>
                <a:gradFill>
                  <a:gsLst>
                    <a:gs pos="0">
                      <a:srgbClr val="E2B45E"/>
                    </a:gs>
                    <a:gs pos="100000">
                      <a:srgbClr val="593C1B"/>
                    </a:gs>
                  </a:gsLst>
                  <a:lin ang="1800000" scaled="0"/>
                </a:gradFill>
                <a:effectLst/>
                <a:uLnTx/>
                <a:uFillTx/>
              </a:rPr>
              <a:t>标题文本预设</a:t>
            </a:r>
          </a:p>
        </p:txBody>
      </p:sp>
    </p:spTree>
    <p:extLst>
      <p:ext uri="{BB962C8B-B14F-4D97-AF65-F5344CB8AC3E}">
        <p14:creationId xmlns:p14="http://schemas.microsoft.com/office/powerpoint/2010/main" val="2283626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3651ADD3-4FB5-410C-A188-B239D0103406}"/>
              </a:ext>
            </a:extLst>
          </p:cNvPr>
          <p:cNvSpPr/>
          <p:nvPr/>
        </p:nvSpPr>
        <p:spPr>
          <a:xfrm>
            <a:off x="412032" y="270885"/>
            <a:ext cx="485699" cy="798993"/>
          </a:xfrm>
          <a:custGeom>
            <a:avLst/>
            <a:gdLst>
              <a:gd name="connsiteX0" fmla="*/ 0 w 485435"/>
              <a:gd name="connsiteY0" fmla="*/ 0 h 798993"/>
              <a:gd name="connsiteX1" fmla="*/ 485435 w 485435"/>
              <a:gd name="connsiteY1" fmla="*/ 0 h 798993"/>
              <a:gd name="connsiteX2" fmla="*/ 485435 w 485435"/>
              <a:gd name="connsiteY2" fmla="*/ 798993 h 798993"/>
              <a:gd name="connsiteX3" fmla="*/ 0 w 485435"/>
              <a:gd name="connsiteY3" fmla="*/ 798993 h 798993"/>
              <a:gd name="connsiteX4" fmla="*/ 0 w 485435"/>
              <a:gd name="connsiteY4" fmla="*/ 0 h 798993"/>
              <a:gd name="connsiteX0" fmla="*/ 0 w 485699"/>
              <a:gd name="connsiteY0" fmla="*/ 0 h 798993"/>
              <a:gd name="connsiteX1" fmla="*/ 485435 w 485699"/>
              <a:gd name="connsiteY1" fmla="*/ 0 h 798993"/>
              <a:gd name="connsiteX2" fmla="*/ 485699 w 485699"/>
              <a:gd name="connsiteY2" fmla="*/ 214890 h 798993"/>
              <a:gd name="connsiteX3" fmla="*/ 485435 w 485699"/>
              <a:gd name="connsiteY3" fmla="*/ 798993 h 798993"/>
              <a:gd name="connsiteX4" fmla="*/ 0 w 485699"/>
              <a:gd name="connsiteY4" fmla="*/ 798993 h 798993"/>
              <a:gd name="connsiteX5" fmla="*/ 0 w 485699"/>
              <a:gd name="connsiteY5" fmla="*/ 0 h 798993"/>
              <a:gd name="connsiteX0" fmla="*/ 0 w 485699"/>
              <a:gd name="connsiteY0" fmla="*/ 0 h 798993"/>
              <a:gd name="connsiteX1" fmla="*/ 485435 w 485699"/>
              <a:gd name="connsiteY1" fmla="*/ 0 h 798993"/>
              <a:gd name="connsiteX2" fmla="*/ 485699 w 485699"/>
              <a:gd name="connsiteY2" fmla="*/ 214890 h 798993"/>
              <a:gd name="connsiteX3" fmla="*/ 483318 w 485699"/>
              <a:gd name="connsiteY3" fmla="*/ 617321 h 798993"/>
              <a:gd name="connsiteX4" fmla="*/ 485435 w 485699"/>
              <a:gd name="connsiteY4" fmla="*/ 798993 h 798993"/>
              <a:gd name="connsiteX5" fmla="*/ 0 w 485699"/>
              <a:gd name="connsiteY5" fmla="*/ 798993 h 798993"/>
              <a:gd name="connsiteX6" fmla="*/ 0 w 485699"/>
              <a:gd name="connsiteY6" fmla="*/ 0 h 798993"/>
              <a:gd name="connsiteX0" fmla="*/ 0 w 485885"/>
              <a:gd name="connsiteY0" fmla="*/ 0 h 798993"/>
              <a:gd name="connsiteX1" fmla="*/ 485435 w 485885"/>
              <a:gd name="connsiteY1" fmla="*/ 0 h 798993"/>
              <a:gd name="connsiteX2" fmla="*/ 485699 w 485885"/>
              <a:gd name="connsiteY2" fmla="*/ 214890 h 798993"/>
              <a:gd name="connsiteX3" fmla="*/ 485699 w 485885"/>
              <a:gd name="connsiteY3" fmla="*/ 293471 h 798993"/>
              <a:gd name="connsiteX4" fmla="*/ 483318 w 485885"/>
              <a:gd name="connsiteY4" fmla="*/ 617321 h 798993"/>
              <a:gd name="connsiteX5" fmla="*/ 485435 w 485885"/>
              <a:gd name="connsiteY5" fmla="*/ 798993 h 798993"/>
              <a:gd name="connsiteX6" fmla="*/ 0 w 485885"/>
              <a:gd name="connsiteY6" fmla="*/ 798993 h 798993"/>
              <a:gd name="connsiteX7" fmla="*/ 0 w 485885"/>
              <a:gd name="connsiteY7" fmla="*/ 0 h 798993"/>
              <a:gd name="connsiteX0" fmla="*/ 485699 w 577139"/>
              <a:gd name="connsiteY0" fmla="*/ 293471 h 798993"/>
              <a:gd name="connsiteX1" fmla="*/ 483318 w 577139"/>
              <a:gd name="connsiteY1" fmla="*/ 617321 h 798993"/>
              <a:gd name="connsiteX2" fmla="*/ 485435 w 577139"/>
              <a:gd name="connsiteY2" fmla="*/ 798993 h 798993"/>
              <a:gd name="connsiteX3" fmla="*/ 0 w 577139"/>
              <a:gd name="connsiteY3" fmla="*/ 798993 h 798993"/>
              <a:gd name="connsiteX4" fmla="*/ 0 w 577139"/>
              <a:gd name="connsiteY4" fmla="*/ 0 h 798993"/>
              <a:gd name="connsiteX5" fmla="*/ 485435 w 577139"/>
              <a:gd name="connsiteY5" fmla="*/ 0 h 798993"/>
              <a:gd name="connsiteX6" fmla="*/ 485699 w 577139"/>
              <a:gd name="connsiteY6" fmla="*/ 214890 h 798993"/>
              <a:gd name="connsiteX7" fmla="*/ 577139 w 577139"/>
              <a:gd name="connsiteY7" fmla="*/ 384911 h 798993"/>
              <a:gd name="connsiteX0" fmla="*/ 485699 w 485699"/>
              <a:gd name="connsiteY0" fmla="*/ 293471 h 798993"/>
              <a:gd name="connsiteX1" fmla="*/ 483318 w 485699"/>
              <a:gd name="connsiteY1" fmla="*/ 617321 h 798993"/>
              <a:gd name="connsiteX2" fmla="*/ 485435 w 485699"/>
              <a:gd name="connsiteY2" fmla="*/ 798993 h 798993"/>
              <a:gd name="connsiteX3" fmla="*/ 0 w 485699"/>
              <a:gd name="connsiteY3" fmla="*/ 798993 h 798993"/>
              <a:gd name="connsiteX4" fmla="*/ 0 w 485699"/>
              <a:gd name="connsiteY4" fmla="*/ 0 h 798993"/>
              <a:gd name="connsiteX5" fmla="*/ 485435 w 485699"/>
              <a:gd name="connsiteY5" fmla="*/ 0 h 798993"/>
              <a:gd name="connsiteX6" fmla="*/ 485699 w 485699"/>
              <a:gd name="connsiteY6" fmla="*/ 214890 h 798993"/>
              <a:gd name="connsiteX0" fmla="*/ 483318 w 485699"/>
              <a:gd name="connsiteY0" fmla="*/ 617321 h 798993"/>
              <a:gd name="connsiteX1" fmla="*/ 485435 w 485699"/>
              <a:gd name="connsiteY1" fmla="*/ 798993 h 798993"/>
              <a:gd name="connsiteX2" fmla="*/ 0 w 485699"/>
              <a:gd name="connsiteY2" fmla="*/ 798993 h 798993"/>
              <a:gd name="connsiteX3" fmla="*/ 0 w 485699"/>
              <a:gd name="connsiteY3" fmla="*/ 0 h 798993"/>
              <a:gd name="connsiteX4" fmla="*/ 485435 w 485699"/>
              <a:gd name="connsiteY4" fmla="*/ 0 h 798993"/>
              <a:gd name="connsiteX5" fmla="*/ 485699 w 485699"/>
              <a:gd name="connsiteY5" fmla="*/ 214890 h 798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5699" h="798993">
                <a:moveTo>
                  <a:pt x="483318" y="617321"/>
                </a:moveTo>
                <a:cubicBezTo>
                  <a:pt x="484024" y="677878"/>
                  <a:pt x="484729" y="738436"/>
                  <a:pt x="485435" y="798993"/>
                </a:cubicBezTo>
                <a:lnTo>
                  <a:pt x="0" y="798993"/>
                </a:lnTo>
                <a:lnTo>
                  <a:pt x="0" y="0"/>
                </a:lnTo>
                <a:lnTo>
                  <a:pt x="485435" y="0"/>
                </a:lnTo>
                <a:lnTo>
                  <a:pt x="485699" y="214890"/>
                </a:lnTo>
              </a:path>
            </a:pathLst>
          </a:custGeom>
          <a:noFill/>
          <a:ln w="41275">
            <a:gradFill>
              <a:gsLst>
                <a:gs pos="0">
                  <a:srgbClr val="593C1B"/>
                </a:gs>
                <a:gs pos="100000">
                  <a:srgbClr val="E2B45E"/>
                </a:gs>
              </a:gsLst>
              <a:lin ang="132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3" name="文本框 2">
            <a:extLst>
              <a:ext uri="{FF2B5EF4-FFF2-40B4-BE49-F238E27FC236}">
                <a16:creationId xmlns:a16="http://schemas.microsoft.com/office/drawing/2014/main" xmlns="" id="{B074188B-2131-405E-9072-E868705B0112}"/>
              </a:ext>
            </a:extLst>
          </p:cNvPr>
          <p:cNvSpPr txBox="1"/>
          <p:nvPr/>
        </p:nvSpPr>
        <p:spPr>
          <a:xfrm>
            <a:off x="412032" y="458568"/>
            <a:ext cx="2492990" cy="400110"/>
          </a:xfrm>
          <a:prstGeom prst="rect">
            <a:avLst/>
          </a:prstGeom>
          <a:noFill/>
        </p:spPr>
        <p:txBody>
          <a:bodyPr wrap="none" rtlCol="0" anchor="ctr">
            <a:spAutoFit/>
          </a:bodyPr>
          <a:lstStyle/>
          <a:p>
            <a:r>
              <a:rPr lang="zh-CN" altLang="en-US" sz="2000" b="1" dirty="0">
                <a:gradFill>
                  <a:gsLst>
                    <a:gs pos="0">
                      <a:srgbClr val="593C1B"/>
                    </a:gs>
                    <a:gs pos="100000">
                      <a:srgbClr val="E2B45E"/>
                    </a:gs>
                  </a:gsLst>
                  <a:lin ang="13200000" scaled="0"/>
                </a:gradFill>
                <a:cs typeface="+mn-ea"/>
                <a:sym typeface="+mn-lt"/>
              </a:rPr>
              <a:t>请双击输入您的标题</a:t>
            </a:r>
          </a:p>
        </p:txBody>
      </p:sp>
      <p:grpSp>
        <p:nvGrpSpPr>
          <p:cNvPr id="14" name="组合 13">
            <a:extLst>
              <a:ext uri="{FF2B5EF4-FFF2-40B4-BE49-F238E27FC236}">
                <a16:creationId xmlns:a16="http://schemas.microsoft.com/office/drawing/2014/main" xmlns="" id="{486B50EA-D6EF-4E8A-BADE-592A696290D2}"/>
              </a:ext>
            </a:extLst>
          </p:cNvPr>
          <p:cNvGrpSpPr/>
          <p:nvPr/>
        </p:nvGrpSpPr>
        <p:grpSpPr>
          <a:xfrm>
            <a:off x="1437861" y="1508860"/>
            <a:ext cx="9316278" cy="4614600"/>
            <a:chOff x="1568711" y="1585060"/>
            <a:chExt cx="9316278" cy="4614600"/>
          </a:xfrm>
        </p:grpSpPr>
        <p:sp>
          <p:nvSpPr>
            <p:cNvPr id="4" name="矩形 42">
              <a:extLst>
                <a:ext uri="{FF2B5EF4-FFF2-40B4-BE49-F238E27FC236}">
                  <a16:creationId xmlns:a16="http://schemas.microsoft.com/office/drawing/2014/main" xmlns="" id="{DAF2E6D3-7726-4010-AB52-B80E5393A305}"/>
                </a:ext>
              </a:extLst>
            </p:cNvPr>
            <p:cNvSpPr>
              <a:spLocks noChangeArrowheads="1"/>
            </p:cNvSpPr>
            <p:nvPr/>
          </p:nvSpPr>
          <p:spPr bwMode="auto">
            <a:xfrm>
              <a:off x="9962104" y="3939060"/>
              <a:ext cx="922867" cy="2260600"/>
            </a:xfrm>
            <a:prstGeom prst="rect">
              <a:avLst/>
            </a:prstGeom>
            <a:gradFill>
              <a:gsLst>
                <a:gs pos="8000">
                  <a:srgbClr val="E2B45E"/>
                </a:gs>
                <a:gs pos="84000">
                  <a:srgbClr val="593C1B"/>
                </a:gs>
              </a:gsLst>
              <a:lin ang="1800000" scaled="0"/>
            </a:gradFill>
            <a:ln>
              <a:noFill/>
            </a:ln>
          </p:spPr>
          <p:txBody>
            <a:bodyPr lIns="121772" tIns="60887" rIns="121772" bIns="60887"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912684">
                <a:spcBef>
                  <a:spcPct val="0"/>
                </a:spcBef>
                <a:buNone/>
              </a:pPr>
              <a:endParaRPr lang="zh-CN" altLang="zh-CN" sz="2400">
                <a:solidFill>
                  <a:srgbClr val="FFFFFF"/>
                </a:solidFill>
                <a:sym typeface="微软雅黑" panose="020B0503020204020204" pitchFamily="34" charset="-122"/>
              </a:endParaRPr>
            </a:p>
          </p:txBody>
        </p:sp>
        <p:sp>
          <p:nvSpPr>
            <p:cNvPr id="5" name="矩形 37">
              <a:extLst>
                <a:ext uri="{FF2B5EF4-FFF2-40B4-BE49-F238E27FC236}">
                  <a16:creationId xmlns:a16="http://schemas.microsoft.com/office/drawing/2014/main" xmlns="" id="{7D0E5F2F-7C21-4541-B2CC-F8813A7C010D}"/>
                </a:ext>
              </a:extLst>
            </p:cNvPr>
            <p:cNvSpPr>
              <a:spLocks noChangeArrowheads="1"/>
            </p:cNvSpPr>
            <p:nvPr/>
          </p:nvSpPr>
          <p:spPr bwMode="auto">
            <a:xfrm>
              <a:off x="5171828" y="3939060"/>
              <a:ext cx="4667249" cy="2260600"/>
            </a:xfrm>
            <a:prstGeom prst="rect">
              <a:avLst/>
            </a:prstGeom>
            <a:solidFill>
              <a:srgbClr val="13100E"/>
            </a:solidFill>
            <a:ln>
              <a:noFill/>
            </a:ln>
            <a:effectLst>
              <a:outerShdw blurRad="63500" sx="102000" sy="102000" algn="ctr" rotWithShape="0">
                <a:prstClr val="black">
                  <a:alpha val="40000"/>
                </a:prstClr>
              </a:outerShdw>
            </a:effectLst>
          </p:spPr>
          <p:txBody>
            <a:bodyPr lIns="121772" tIns="60887" rIns="121772" bIns="60887"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912684">
                <a:spcBef>
                  <a:spcPct val="0"/>
                </a:spcBef>
                <a:buNone/>
              </a:pPr>
              <a:endParaRPr lang="zh-CN" altLang="zh-CN" sz="2400">
                <a:solidFill>
                  <a:srgbClr val="FFFFFF"/>
                </a:solidFill>
                <a:sym typeface="微软雅黑" panose="020B0503020204020204" pitchFamily="34" charset="-122"/>
              </a:endParaRPr>
            </a:p>
          </p:txBody>
        </p:sp>
        <p:sp>
          <p:nvSpPr>
            <p:cNvPr id="6" name="矩形 46">
              <a:extLst>
                <a:ext uri="{FF2B5EF4-FFF2-40B4-BE49-F238E27FC236}">
                  <a16:creationId xmlns:a16="http://schemas.microsoft.com/office/drawing/2014/main" xmlns="" id="{E6A7A730-17B7-4D53-B9F2-510A65F78FFB}"/>
                </a:ext>
              </a:extLst>
            </p:cNvPr>
            <p:cNvSpPr>
              <a:spLocks noChangeAspect="1" noChangeArrowheads="1"/>
            </p:cNvSpPr>
            <p:nvPr/>
          </p:nvSpPr>
          <p:spPr bwMode="auto">
            <a:xfrm>
              <a:off x="1662141" y="3939060"/>
              <a:ext cx="3388783" cy="2260600"/>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a:noFill/>
            </a:ln>
          </p:spPr>
          <p:txBody>
            <a:bodyPr lIns="121772" tIns="60887" rIns="121772" bIns="60887"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912684">
                <a:spcBef>
                  <a:spcPct val="0"/>
                </a:spcBef>
                <a:buNone/>
              </a:pPr>
              <a:endParaRPr lang="zh-CN" altLang="zh-CN" sz="2400">
                <a:solidFill>
                  <a:srgbClr val="FFFFFF"/>
                </a:solidFill>
                <a:sym typeface="微软雅黑" panose="020B0503020204020204" pitchFamily="34" charset="-122"/>
              </a:endParaRPr>
            </a:p>
          </p:txBody>
        </p:sp>
        <p:sp>
          <p:nvSpPr>
            <p:cNvPr id="7" name="矩形 47">
              <a:extLst>
                <a:ext uri="{FF2B5EF4-FFF2-40B4-BE49-F238E27FC236}">
                  <a16:creationId xmlns:a16="http://schemas.microsoft.com/office/drawing/2014/main" xmlns="" id="{9A2FB197-1EAC-4C27-B0DD-6E8F3B7F80FD}"/>
                </a:ext>
              </a:extLst>
            </p:cNvPr>
            <p:cNvSpPr>
              <a:spLocks noChangeAspect="1" noChangeArrowheads="1"/>
            </p:cNvSpPr>
            <p:nvPr/>
          </p:nvSpPr>
          <p:spPr bwMode="auto">
            <a:xfrm>
              <a:off x="4016123" y="1587184"/>
              <a:ext cx="3386667" cy="2258483"/>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p:spPr>
          <p:txBody>
            <a:bodyPr lIns="121772" tIns="60887" rIns="121772" bIns="60887"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912684">
                <a:spcBef>
                  <a:spcPct val="0"/>
                </a:spcBef>
                <a:buNone/>
              </a:pPr>
              <a:endParaRPr lang="zh-CN" altLang="zh-CN" sz="2400">
                <a:solidFill>
                  <a:srgbClr val="FFFFFF"/>
                </a:solidFill>
                <a:sym typeface="微软雅黑" panose="020B0503020204020204" pitchFamily="34" charset="-122"/>
              </a:endParaRPr>
            </a:p>
          </p:txBody>
        </p:sp>
        <p:sp>
          <p:nvSpPr>
            <p:cNvPr id="8" name="矩形 1">
              <a:extLst>
                <a:ext uri="{FF2B5EF4-FFF2-40B4-BE49-F238E27FC236}">
                  <a16:creationId xmlns:a16="http://schemas.microsoft.com/office/drawing/2014/main" xmlns="" id="{A5348401-41D3-48ED-96D8-821F19D3A86A}"/>
                </a:ext>
              </a:extLst>
            </p:cNvPr>
            <p:cNvSpPr>
              <a:spLocks noChangeArrowheads="1"/>
            </p:cNvSpPr>
            <p:nvPr/>
          </p:nvSpPr>
          <p:spPr bwMode="auto">
            <a:xfrm>
              <a:off x="1662127" y="1585060"/>
              <a:ext cx="2260600" cy="2260600"/>
            </a:xfrm>
            <a:prstGeom prst="rect">
              <a:avLst/>
            </a:prstGeom>
            <a:gradFill>
              <a:gsLst>
                <a:gs pos="8000">
                  <a:srgbClr val="E2B45E"/>
                </a:gs>
                <a:gs pos="84000">
                  <a:srgbClr val="593C1B"/>
                </a:gs>
              </a:gsLst>
              <a:lin ang="1800000" scaled="0"/>
            </a:gradFill>
            <a:ln>
              <a:noFill/>
            </a:ln>
          </p:spPr>
          <p:txBody>
            <a:bodyPr lIns="121772" tIns="60887" rIns="121772" bIns="60887"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912684">
                <a:spcBef>
                  <a:spcPct val="0"/>
                </a:spcBef>
                <a:buNone/>
              </a:pPr>
              <a:endParaRPr lang="zh-CN" altLang="zh-CN" sz="2400">
                <a:solidFill>
                  <a:srgbClr val="FF8607"/>
                </a:solidFill>
                <a:sym typeface="微软雅黑" panose="020B0503020204020204" pitchFamily="34" charset="-122"/>
              </a:endParaRPr>
            </a:p>
          </p:txBody>
        </p:sp>
        <p:sp>
          <p:nvSpPr>
            <p:cNvPr id="9" name="矩形 59">
              <a:extLst>
                <a:ext uri="{FF2B5EF4-FFF2-40B4-BE49-F238E27FC236}">
                  <a16:creationId xmlns:a16="http://schemas.microsoft.com/office/drawing/2014/main" xmlns="" id="{DFA4203E-FE73-4B9F-87A6-E5B2F60F56FA}"/>
                </a:ext>
              </a:extLst>
            </p:cNvPr>
            <p:cNvSpPr>
              <a:spLocks noChangeAspect="1" noChangeArrowheads="1"/>
            </p:cNvSpPr>
            <p:nvPr/>
          </p:nvSpPr>
          <p:spPr bwMode="auto">
            <a:xfrm>
              <a:off x="7496206" y="1585060"/>
              <a:ext cx="3388783" cy="2260600"/>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1772" tIns="60887" rIns="121772" bIns="60887"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912684">
                <a:spcBef>
                  <a:spcPct val="0"/>
                </a:spcBef>
                <a:buNone/>
              </a:pPr>
              <a:endParaRPr lang="zh-CN" altLang="zh-CN" sz="2400">
                <a:solidFill>
                  <a:srgbClr val="FFFFFF"/>
                </a:solidFill>
                <a:sym typeface="微软雅黑" panose="020B0503020204020204" pitchFamily="34" charset="-122"/>
              </a:endParaRPr>
            </a:p>
          </p:txBody>
        </p:sp>
        <p:sp>
          <p:nvSpPr>
            <p:cNvPr id="10" name="矩形 56">
              <a:extLst>
                <a:ext uri="{FF2B5EF4-FFF2-40B4-BE49-F238E27FC236}">
                  <a16:creationId xmlns:a16="http://schemas.microsoft.com/office/drawing/2014/main" xmlns="" id="{425E9A8F-8149-4A15-8544-212FAD749CCD}"/>
                </a:ext>
              </a:extLst>
            </p:cNvPr>
            <p:cNvSpPr>
              <a:spLocks noChangeArrowheads="1"/>
            </p:cNvSpPr>
            <p:nvPr/>
          </p:nvSpPr>
          <p:spPr bwMode="auto">
            <a:xfrm>
              <a:off x="1568711" y="2062353"/>
              <a:ext cx="2152121" cy="410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772" tIns="60887" rIns="121772" bIns="608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defTabSz="912684">
                <a:spcBef>
                  <a:spcPct val="0"/>
                </a:spcBef>
                <a:buNone/>
              </a:pPr>
              <a:r>
                <a:rPr lang="zh-CN" altLang="en-US" sz="1867" b="1" dirty="0">
                  <a:solidFill>
                    <a:srgbClr val="FFFFFF"/>
                  </a:solidFill>
                  <a:sym typeface="微软雅黑" panose="020B0503020204020204" pitchFamily="34" charset="-122"/>
                </a:rPr>
                <a:t>添加主题</a:t>
              </a:r>
              <a:endParaRPr lang="zh-CN" altLang="en-US" sz="2667" dirty="0">
                <a:solidFill>
                  <a:srgbClr val="FFFFFF"/>
                </a:solidFill>
                <a:latin typeface="Arial" panose="020B0604020202020204" pitchFamily="34" charset="0"/>
                <a:ea typeface="宋体" panose="02010600030101010101" pitchFamily="2" charset="-122"/>
              </a:endParaRPr>
            </a:p>
          </p:txBody>
        </p:sp>
        <p:sp>
          <p:nvSpPr>
            <p:cNvPr id="11" name="矩形 57">
              <a:extLst>
                <a:ext uri="{FF2B5EF4-FFF2-40B4-BE49-F238E27FC236}">
                  <a16:creationId xmlns:a16="http://schemas.microsoft.com/office/drawing/2014/main" xmlns="" id="{4D489DE4-29F4-46F0-BD94-3A21DF381CB7}"/>
                </a:ext>
              </a:extLst>
            </p:cNvPr>
            <p:cNvSpPr>
              <a:spLocks noChangeArrowheads="1"/>
            </p:cNvSpPr>
            <p:nvPr/>
          </p:nvSpPr>
          <p:spPr bwMode="auto">
            <a:xfrm>
              <a:off x="1716365" y="2520147"/>
              <a:ext cx="2152124" cy="639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772" tIns="60887" rIns="121772" bIns="608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defTabSz="912684">
                <a:lnSpc>
                  <a:spcPts val="2127"/>
                </a:lnSpc>
                <a:spcBef>
                  <a:spcPct val="0"/>
                </a:spcBef>
                <a:buNone/>
              </a:pPr>
              <a:r>
                <a:rPr lang="zh-CN" altLang="en-US" sz="1467" dirty="0">
                  <a:solidFill>
                    <a:srgbClr val="FFFFFF">
                      <a:lumMod val="95000"/>
                    </a:srgbClr>
                  </a:solidFill>
                  <a:sym typeface="微软雅黑" panose="020B0503020204020204" pitchFamily="34" charset="-122"/>
                </a:rPr>
                <a:t>文字描述，总结概括，内容大纲。</a:t>
              </a:r>
              <a:r>
                <a:rPr lang="en-US" altLang="zh-CN" sz="1467" dirty="0">
                  <a:solidFill>
                    <a:srgbClr val="FFFFFF">
                      <a:lumMod val="95000"/>
                    </a:srgbClr>
                  </a:solidFill>
                  <a:sym typeface="微软雅黑" panose="020B0503020204020204" pitchFamily="34" charset="-122"/>
                </a:rPr>
                <a:t> </a:t>
              </a:r>
              <a:endParaRPr lang="zh-CN" altLang="en-US" sz="1467" dirty="0">
                <a:solidFill>
                  <a:srgbClr val="FFFFFF">
                    <a:lumMod val="95000"/>
                  </a:srgbClr>
                </a:solidFill>
                <a:sym typeface="微软雅黑" panose="020B0503020204020204" pitchFamily="34" charset="-122"/>
              </a:endParaRPr>
            </a:p>
          </p:txBody>
        </p:sp>
        <p:sp>
          <p:nvSpPr>
            <p:cNvPr id="12" name="矩形 44">
              <a:extLst>
                <a:ext uri="{FF2B5EF4-FFF2-40B4-BE49-F238E27FC236}">
                  <a16:creationId xmlns:a16="http://schemas.microsoft.com/office/drawing/2014/main" xmlns="" id="{9F44A49F-50CA-4E8D-8141-39CB63BB975F}"/>
                </a:ext>
              </a:extLst>
            </p:cNvPr>
            <p:cNvSpPr>
              <a:spLocks noChangeArrowheads="1"/>
            </p:cNvSpPr>
            <p:nvPr/>
          </p:nvSpPr>
          <p:spPr bwMode="auto">
            <a:xfrm>
              <a:off x="5302914" y="4258941"/>
              <a:ext cx="3098655" cy="410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772" tIns="60887" rIns="121772" bIns="608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2684">
                <a:spcBef>
                  <a:spcPct val="0"/>
                </a:spcBef>
                <a:buNone/>
              </a:pPr>
              <a:r>
                <a:rPr lang="zh-CN" altLang="en-US" sz="1867" b="1" dirty="0">
                  <a:solidFill>
                    <a:srgbClr val="FFFFFF"/>
                  </a:solidFill>
                  <a:sym typeface="微软雅黑" panose="020B0503020204020204" pitchFamily="34" charset="-122"/>
                </a:rPr>
                <a:t>添加主题</a:t>
              </a:r>
              <a:endParaRPr lang="zh-CN" altLang="en-US" sz="2667" dirty="0">
                <a:solidFill>
                  <a:srgbClr val="FFFFFF"/>
                </a:solidFill>
                <a:latin typeface="Arial" panose="020B0604020202020204" pitchFamily="34" charset="0"/>
                <a:ea typeface="宋体" panose="02010600030101010101" pitchFamily="2" charset="-122"/>
              </a:endParaRPr>
            </a:p>
          </p:txBody>
        </p:sp>
        <p:sp>
          <p:nvSpPr>
            <p:cNvPr id="13" name="矩形 45">
              <a:extLst>
                <a:ext uri="{FF2B5EF4-FFF2-40B4-BE49-F238E27FC236}">
                  <a16:creationId xmlns:a16="http://schemas.microsoft.com/office/drawing/2014/main" xmlns="" id="{A40899E1-1187-4437-B088-D129373ADE15}"/>
                </a:ext>
              </a:extLst>
            </p:cNvPr>
            <p:cNvSpPr>
              <a:spLocks noChangeArrowheads="1"/>
            </p:cNvSpPr>
            <p:nvPr/>
          </p:nvSpPr>
          <p:spPr bwMode="auto">
            <a:xfrm>
              <a:off x="5302914" y="4669227"/>
              <a:ext cx="4280712" cy="800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772" tIns="60887" rIns="121772" bIns="608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2684">
                <a:spcBef>
                  <a:spcPct val="0"/>
                </a:spcBef>
                <a:buNone/>
              </a:pPr>
              <a:r>
                <a:rPr lang="zh-CN" altLang="en-US" sz="1467" dirty="0">
                  <a:solidFill>
                    <a:srgbClr val="FFFFFF"/>
                  </a:solidFill>
                </a:rPr>
                <a:t>在此录入上述图表的综合分析说明，在此录入上述图表的综合分析说明，在此录入上述图表的综合分析说明。 </a:t>
              </a:r>
            </a:p>
          </p:txBody>
        </p:sp>
      </p:grpSp>
    </p:spTree>
    <p:extLst>
      <p:ext uri="{BB962C8B-B14F-4D97-AF65-F5344CB8AC3E}">
        <p14:creationId xmlns:p14="http://schemas.microsoft.com/office/powerpoint/2010/main" val="25516144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îŝḷîḓé-Rectangle: Rounded Corners 87"/>
          <p:cNvSpPr/>
          <p:nvPr/>
        </p:nvSpPr>
        <p:spPr>
          <a:xfrm>
            <a:off x="7197783" y="3575356"/>
            <a:ext cx="1845287" cy="459650"/>
          </a:xfrm>
          <a:prstGeom prst="roundRect">
            <a:avLst>
              <a:gd name="adj" fmla="val 36367"/>
            </a:avLst>
          </a:prstGeom>
          <a:gradFill>
            <a:gsLst>
              <a:gs pos="15000">
                <a:srgbClr val="593C1B"/>
              </a:gs>
              <a:gs pos="100000">
                <a:srgbClr val="E2B45E"/>
              </a:gs>
            </a:gsLst>
            <a:lin ang="2400000" scaled="0"/>
          </a:gradFill>
          <a:ln w="76200">
            <a:noFill/>
          </a:ln>
        </p:spPr>
        <p:style>
          <a:lnRef idx="2">
            <a:schemeClr val="accent1">
              <a:shade val="50000"/>
            </a:schemeClr>
          </a:lnRef>
          <a:fillRef idx="1">
            <a:schemeClr val="accent1"/>
          </a:fillRef>
          <a:effectRef idx="0">
            <a:schemeClr val="accent1"/>
          </a:effectRef>
          <a:fontRef idx="minor">
            <a:schemeClr val="lt1"/>
          </a:fontRef>
        </p:style>
        <p:txBody>
          <a:bodyPr wrap="none" anchor="ctr">
            <a:noAutofit/>
          </a:bodyPr>
          <a:lstStyle/>
          <a:p>
            <a:pPr algn="r" defTabSz="1218323">
              <a:spcBef>
                <a:spcPct val="0"/>
              </a:spcBef>
              <a:defRPr/>
            </a:pPr>
            <a:r>
              <a:rPr lang="zh-CN" altLang="en-US" sz="2000" b="1" dirty="0">
                <a:solidFill>
                  <a:schemeClr val="bg1"/>
                </a:solidFill>
                <a:latin typeface="微软雅黑" panose="020B0503020204020204" pitchFamily="34" charset="-122"/>
                <a:ea typeface="微软雅黑" panose="020B0503020204020204" pitchFamily="34" charset="-122"/>
                <a:cs typeface="+mn-ea"/>
                <a:sym typeface="微软雅黑 Light" panose="020B0502040204020203" pitchFamily="34" charset="-122"/>
              </a:rPr>
              <a:t>标题文本</a:t>
            </a:r>
          </a:p>
        </p:txBody>
      </p:sp>
      <p:sp>
        <p:nvSpPr>
          <p:cNvPr id="8" name="îŝḷîḓé-Rectangle: Rounded Corners 88"/>
          <p:cNvSpPr/>
          <p:nvPr/>
        </p:nvSpPr>
        <p:spPr>
          <a:xfrm>
            <a:off x="3078587" y="2775951"/>
            <a:ext cx="1845287" cy="459650"/>
          </a:xfrm>
          <a:prstGeom prst="roundRect">
            <a:avLst>
              <a:gd name="adj" fmla="val 36367"/>
            </a:avLst>
          </a:prstGeom>
          <a:gradFill>
            <a:gsLst>
              <a:gs pos="15000">
                <a:srgbClr val="593C1B"/>
              </a:gs>
              <a:gs pos="100000">
                <a:srgbClr val="E2B45E"/>
              </a:gs>
            </a:gsLst>
            <a:lin ang="2400000" scaled="0"/>
          </a:gradFill>
          <a:ln w="76200">
            <a:noFill/>
          </a:ln>
        </p:spPr>
        <p:style>
          <a:lnRef idx="2">
            <a:schemeClr val="accent1">
              <a:shade val="50000"/>
            </a:schemeClr>
          </a:lnRef>
          <a:fillRef idx="1">
            <a:schemeClr val="accent1"/>
          </a:fillRef>
          <a:effectRef idx="0">
            <a:schemeClr val="accent1"/>
          </a:effectRef>
          <a:fontRef idx="minor">
            <a:schemeClr val="lt1"/>
          </a:fontRef>
        </p:style>
        <p:txBody>
          <a:bodyPr wrap="none" anchor="ctr">
            <a:noAutofit/>
          </a:bodyPr>
          <a:lstStyle/>
          <a:p>
            <a:pPr defTabSz="1218323">
              <a:spcBef>
                <a:spcPct val="0"/>
              </a:spcBef>
              <a:defRPr/>
            </a:pPr>
            <a:r>
              <a:rPr lang="zh-CN" altLang="en-US" sz="2000" b="1" dirty="0">
                <a:solidFill>
                  <a:schemeClr val="bg1"/>
                </a:solidFill>
                <a:latin typeface="微软雅黑" panose="020B0503020204020204" pitchFamily="34" charset="-122"/>
                <a:ea typeface="微软雅黑" panose="020B0503020204020204" pitchFamily="34" charset="-122"/>
                <a:cs typeface="+mn-ea"/>
                <a:sym typeface="微软雅黑 Light" panose="020B0502040204020203" pitchFamily="34" charset="-122"/>
              </a:rPr>
              <a:t>标题文本</a:t>
            </a:r>
          </a:p>
        </p:txBody>
      </p:sp>
      <p:sp>
        <p:nvSpPr>
          <p:cNvPr id="9" name="îŝḷîḓé-Rectangle: Rounded Corners 89"/>
          <p:cNvSpPr/>
          <p:nvPr/>
        </p:nvSpPr>
        <p:spPr>
          <a:xfrm>
            <a:off x="3078587" y="1136956"/>
            <a:ext cx="1845287" cy="459650"/>
          </a:xfrm>
          <a:prstGeom prst="roundRect">
            <a:avLst>
              <a:gd name="adj" fmla="val 36367"/>
            </a:avLst>
          </a:prstGeom>
          <a:gradFill>
            <a:gsLst>
              <a:gs pos="15000">
                <a:srgbClr val="593C1B"/>
              </a:gs>
              <a:gs pos="100000">
                <a:srgbClr val="E2B45E"/>
              </a:gs>
            </a:gsLst>
            <a:lin ang="2400000" scaled="0"/>
          </a:gradFill>
          <a:ln w="76200">
            <a:noFill/>
          </a:ln>
        </p:spPr>
        <p:style>
          <a:lnRef idx="2">
            <a:schemeClr val="accent1">
              <a:shade val="50000"/>
            </a:schemeClr>
          </a:lnRef>
          <a:fillRef idx="1">
            <a:schemeClr val="accent1"/>
          </a:fillRef>
          <a:effectRef idx="0">
            <a:schemeClr val="accent1"/>
          </a:effectRef>
          <a:fontRef idx="minor">
            <a:schemeClr val="lt1"/>
          </a:fontRef>
        </p:style>
        <p:txBody>
          <a:bodyPr wrap="none" anchor="ctr">
            <a:noAutofit/>
          </a:bodyPr>
          <a:lstStyle/>
          <a:p>
            <a:pPr defTabSz="1218323">
              <a:spcBef>
                <a:spcPct val="0"/>
              </a:spcBef>
              <a:defRPr/>
            </a:pPr>
            <a:r>
              <a:rPr lang="zh-CN" altLang="en-US" sz="2000" b="1" dirty="0">
                <a:solidFill>
                  <a:schemeClr val="bg1"/>
                </a:solidFill>
                <a:latin typeface="微软雅黑" panose="020B0503020204020204" pitchFamily="34" charset="-122"/>
                <a:ea typeface="微软雅黑" panose="020B0503020204020204" pitchFamily="34" charset="-122"/>
                <a:cs typeface="+mn-ea"/>
                <a:sym typeface="微软雅黑 Light" panose="020B0502040204020203" pitchFamily="34" charset="-122"/>
              </a:rPr>
              <a:t>标题文本</a:t>
            </a:r>
          </a:p>
        </p:txBody>
      </p:sp>
      <p:sp>
        <p:nvSpPr>
          <p:cNvPr id="10" name="îŝḷîḓé-Rectangle: Rounded Corners 90"/>
          <p:cNvSpPr/>
          <p:nvPr/>
        </p:nvSpPr>
        <p:spPr>
          <a:xfrm>
            <a:off x="3078587" y="4318461"/>
            <a:ext cx="1845287" cy="459650"/>
          </a:xfrm>
          <a:prstGeom prst="roundRect">
            <a:avLst>
              <a:gd name="adj" fmla="val 36367"/>
            </a:avLst>
          </a:prstGeom>
          <a:gradFill>
            <a:gsLst>
              <a:gs pos="15000">
                <a:srgbClr val="593C1B"/>
              </a:gs>
              <a:gs pos="100000">
                <a:srgbClr val="E2B45E"/>
              </a:gs>
            </a:gsLst>
            <a:lin ang="2400000" scaled="0"/>
          </a:gradFill>
          <a:ln w="76200">
            <a:noFill/>
          </a:ln>
        </p:spPr>
        <p:style>
          <a:lnRef idx="2">
            <a:schemeClr val="accent1">
              <a:shade val="50000"/>
            </a:schemeClr>
          </a:lnRef>
          <a:fillRef idx="1">
            <a:schemeClr val="accent1"/>
          </a:fillRef>
          <a:effectRef idx="0">
            <a:schemeClr val="accent1"/>
          </a:effectRef>
          <a:fontRef idx="minor">
            <a:schemeClr val="lt1"/>
          </a:fontRef>
        </p:style>
        <p:txBody>
          <a:bodyPr wrap="none" anchor="ctr">
            <a:noAutofit/>
          </a:bodyPr>
          <a:lstStyle/>
          <a:p>
            <a:pPr defTabSz="1218323">
              <a:spcBef>
                <a:spcPct val="0"/>
              </a:spcBef>
              <a:defRPr/>
            </a:pPr>
            <a:r>
              <a:rPr lang="zh-CN" altLang="en-US" sz="2000" b="1" dirty="0">
                <a:solidFill>
                  <a:schemeClr val="bg1"/>
                </a:solidFill>
                <a:latin typeface="微软雅黑" panose="020B0503020204020204" pitchFamily="34" charset="-122"/>
                <a:ea typeface="微软雅黑" panose="020B0503020204020204" pitchFamily="34" charset="-122"/>
                <a:cs typeface="+mn-ea"/>
                <a:sym typeface="微软雅黑 Light" panose="020B0502040204020203" pitchFamily="34" charset="-122"/>
              </a:rPr>
              <a:t>标题文本</a:t>
            </a:r>
          </a:p>
        </p:txBody>
      </p:sp>
      <p:sp>
        <p:nvSpPr>
          <p:cNvPr id="11" name="îŝḷîḓé-Rectangle: Rounded Corners 86"/>
          <p:cNvSpPr/>
          <p:nvPr/>
        </p:nvSpPr>
        <p:spPr>
          <a:xfrm>
            <a:off x="7197783" y="1813231"/>
            <a:ext cx="1845287" cy="459650"/>
          </a:xfrm>
          <a:prstGeom prst="roundRect">
            <a:avLst>
              <a:gd name="adj" fmla="val 36367"/>
            </a:avLst>
          </a:prstGeom>
          <a:gradFill>
            <a:gsLst>
              <a:gs pos="15000">
                <a:srgbClr val="593C1B"/>
              </a:gs>
              <a:gs pos="100000">
                <a:srgbClr val="E2B45E"/>
              </a:gs>
            </a:gsLst>
            <a:lin ang="2400000" scaled="0"/>
          </a:gradFill>
          <a:ln w="76200">
            <a:noFill/>
          </a:ln>
        </p:spPr>
        <p:style>
          <a:lnRef idx="2">
            <a:schemeClr val="accent1">
              <a:shade val="50000"/>
            </a:schemeClr>
          </a:lnRef>
          <a:fillRef idx="1">
            <a:schemeClr val="accent1"/>
          </a:fillRef>
          <a:effectRef idx="0">
            <a:schemeClr val="accent1"/>
          </a:effectRef>
          <a:fontRef idx="minor">
            <a:schemeClr val="lt1"/>
          </a:fontRef>
        </p:style>
        <p:txBody>
          <a:bodyPr wrap="none" anchor="ctr">
            <a:noAutofit/>
          </a:bodyPr>
          <a:lstStyle/>
          <a:p>
            <a:pPr algn="r" defTabSz="1218323">
              <a:spcBef>
                <a:spcPct val="0"/>
              </a:spcBef>
              <a:defRPr/>
            </a:pPr>
            <a:r>
              <a:rPr lang="zh-CN" altLang="en-US" sz="2000" b="1" dirty="0">
                <a:solidFill>
                  <a:schemeClr val="bg1"/>
                </a:solidFill>
                <a:latin typeface="微软雅黑" panose="020B0503020204020204" pitchFamily="34" charset="-122"/>
                <a:ea typeface="微软雅黑" panose="020B0503020204020204" pitchFamily="34" charset="-122"/>
                <a:cs typeface="+mn-ea"/>
                <a:sym typeface="微软雅黑 Light" panose="020B0502040204020203" pitchFamily="34" charset="-122"/>
              </a:rPr>
              <a:t>标题文本</a:t>
            </a:r>
          </a:p>
        </p:txBody>
      </p:sp>
      <p:grpSp>
        <p:nvGrpSpPr>
          <p:cNvPr id="4" name="组合 3">
            <a:extLst>
              <a:ext uri="{FF2B5EF4-FFF2-40B4-BE49-F238E27FC236}">
                <a16:creationId xmlns:a16="http://schemas.microsoft.com/office/drawing/2014/main" xmlns="" id="{9D53B562-6FB1-41E8-B8D9-D12ECB09807A}"/>
              </a:ext>
            </a:extLst>
          </p:cNvPr>
          <p:cNvGrpSpPr/>
          <p:nvPr/>
        </p:nvGrpSpPr>
        <p:grpSpPr>
          <a:xfrm>
            <a:off x="6096000" y="1685869"/>
            <a:ext cx="1369401" cy="4347232"/>
            <a:chOff x="6096000" y="1685869"/>
            <a:chExt cx="1369401" cy="4347232"/>
          </a:xfrm>
          <a:gradFill>
            <a:gsLst>
              <a:gs pos="15000">
                <a:srgbClr val="593C1B"/>
              </a:gs>
              <a:gs pos="100000">
                <a:srgbClr val="E2B45E"/>
              </a:gs>
            </a:gsLst>
            <a:lin ang="2400000" scaled="0"/>
          </a:gradFill>
        </p:grpSpPr>
        <p:sp>
          <p:nvSpPr>
            <p:cNvPr id="36" name="îŝḷîḓé-Freeform: Shape 74"/>
            <p:cNvSpPr/>
            <p:nvPr/>
          </p:nvSpPr>
          <p:spPr>
            <a:xfrm>
              <a:off x="6096000" y="1949560"/>
              <a:ext cx="1202714" cy="4083541"/>
            </a:xfrm>
            <a:custGeom>
              <a:avLst/>
              <a:gdLst>
                <a:gd name="connsiteX0" fmla="*/ 442921 w 1202714"/>
                <a:gd name="connsiteY0" fmla="*/ 0 h 4083540"/>
                <a:gd name="connsiteX1" fmla="*/ 1202714 w 1202714"/>
                <a:gd name="connsiteY1" fmla="*/ 0 h 4083540"/>
                <a:gd name="connsiteX2" fmla="*/ 1202714 w 1202714"/>
                <a:gd name="connsiteY2" fmla="*/ 185426 h 4083540"/>
                <a:gd name="connsiteX3" fmla="*/ 504824 w 1202714"/>
                <a:gd name="connsiteY3" fmla="*/ 185426 h 4083540"/>
                <a:gd name="connsiteX4" fmla="*/ 190498 w 1202714"/>
                <a:gd name="connsiteY4" fmla="*/ 483917 h 4083540"/>
                <a:gd name="connsiteX5" fmla="*/ 190498 w 1202714"/>
                <a:gd name="connsiteY5" fmla="*/ 4083540 h 4083540"/>
                <a:gd name="connsiteX6" fmla="*/ 924 w 1202714"/>
                <a:gd name="connsiteY6" fmla="*/ 4083540 h 4083540"/>
                <a:gd name="connsiteX7" fmla="*/ 0 w 1202714"/>
                <a:gd name="connsiteY7" fmla="*/ 4074834 h 4083540"/>
                <a:gd name="connsiteX8" fmla="*/ 0 w 1202714"/>
                <a:gd name="connsiteY8" fmla="*/ 420608 h 4083540"/>
                <a:gd name="connsiteX9" fmla="*/ 442921 w 1202714"/>
                <a:gd name="connsiteY9" fmla="*/ 0 h 4083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2714" h="4083540">
                  <a:moveTo>
                    <a:pt x="442921" y="0"/>
                  </a:moveTo>
                  <a:lnTo>
                    <a:pt x="1202714" y="0"/>
                  </a:lnTo>
                  <a:lnTo>
                    <a:pt x="1202714" y="185426"/>
                  </a:lnTo>
                  <a:lnTo>
                    <a:pt x="504824" y="185426"/>
                  </a:lnTo>
                  <a:cubicBezTo>
                    <a:pt x="331227" y="185426"/>
                    <a:pt x="190498" y="319066"/>
                    <a:pt x="190498" y="483917"/>
                  </a:cubicBezTo>
                  <a:lnTo>
                    <a:pt x="190498" y="4083540"/>
                  </a:lnTo>
                  <a:lnTo>
                    <a:pt x="924" y="4083540"/>
                  </a:lnTo>
                  <a:lnTo>
                    <a:pt x="0" y="4074834"/>
                  </a:lnTo>
                  <a:lnTo>
                    <a:pt x="0" y="420608"/>
                  </a:lnTo>
                  <a:cubicBezTo>
                    <a:pt x="0" y="188312"/>
                    <a:pt x="198302" y="0"/>
                    <a:pt x="442921" y="0"/>
                  </a:cubicBezTo>
                  <a:close/>
                </a:path>
              </a:pathLst>
            </a:cu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7" name="îŝḷîḓé-Oval 62"/>
            <p:cNvSpPr/>
            <p:nvPr/>
          </p:nvSpPr>
          <p:spPr>
            <a:xfrm>
              <a:off x="6751026" y="1685869"/>
              <a:ext cx="714375" cy="714375"/>
            </a:xfrm>
            <a:prstGeom prst="ellipse">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 name="组合 1">
            <a:extLst>
              <a:ext uri="{FF2B5EF4-FFF2-40B4-BE49-F238E27FC236}">
                <a16:creationId xmlns:a16="http://schemas.microsoft.com/office/drawing/2014/main" xmlns="" id="{788E7039-D58B-475C-A9A7-04A2085E6DC4}"/>
              </a:ext>
            </a:extLst>
          </p:cNvPr>
          <p:cNvGrpSpPr/>
          <p:nvPr/>
        </p:nvGrpSpPr>
        <p:grpSpPr>
          <a:xfrm>
            <a:off x="4656256" y="1009594"/>
            <a:ext cx="1439744" cy="4684270"/>
            <a:chOff x="4656256" y="1009594"/>
            <a:chExt cx="1439744" cy="4684270"/>
          </a:xfrm>
          <a:gradFill>
            <a:gsLst>
              <a:gs pos="15000">
                <a:srgbClr val="593C1B"/>
              </a:gs>
              <a:gs pos="100000">
                <a:srgbClr val="E2B45E"/>
              </a:gs>
            </a:gsLst>
            <a:lin ang="2400000" scaled="0"/>
          </a:gradFill>
        </p:grpSpPr>
        <p:sp>
          <p:nvSpPr>
            <p:cNvPr id="34" name="îŝḷîḓé-Freeform: Shape 41"/>
            <p:cNvSpPr/>
            <p:nvPr/>
          </p:nvSpPr>
          <p:spPr>
            <a:xfrm>
              <a:off x="4893282" y="1270599"/>
              <a:ext cx="1202718" cy="4423265"/>
            </a:xfrm>
            <a:custGeom>
              <a:avLst/>
              <a:gdLst>
                <a:gd name="connsiteX0" fmla="*/ 0 w 1202718"/>
                <a:gd name="connsiteY0" fmla="*/ 0 h 4423264"/>
                <a:gd name="connsiteX1" fmla="*/ 759797 w 1202718"/>
                <a:gd name="connsiteY1" fmla="*/ 0 h 4423264"/>
                <a:gd name="connsiteX2" fmla="*/ 1202718 w 1202718"/>
                <a:gd name="connsiteY2" fmla="*/ 420608 h 4423264"/>
                <a:gd name="connsiteX3" fmla="*/ 1202718 w 1202718"/>
                <a:gd name="connsiteY3" fmla="*/ 4074834 h 4423264"/>
                <a:gd name="connsiteX4" fmla="*/ 1072990 w 1202718"/>
                <a:gd name="connsiteY4" fmla="*/ 4372250 h 4423264"/>
                <a:gd name="connsiteX5" fmla="*/ 1007880 w 1202718"/>
                <a:gd name="connsiteY5" fmla="*/ 4423264 h 4423264"/>
                <a:gd name="connsiteX6" fmla="*/ 1012220 w 1202718"/>
                <a:gd name="connsiteY6" fmla="*/ 4382377 h 4423264"/>
                <a:gd name="connsiteX7" fmla="*/ 1012220 w 1202718"/>
                <a:gd name="connsiteY7" fmla="*/ 483917 h 4423264"/>
                <a:gd name="connsiteX8" fmla="*/ 697894 w 1202718"/>
                <a:gd name="connsiteY8" fmla="*/ 185426 h 4423264"/>
                <a:gd name="connsiteX9" fmla="*/ 0 w 1202718"/>
                <a:gd name="connsiteY9" fmla="*/ 185426 h 4423264"/>
                <a:gd name="connsiteX10" fmla="*/ 0 w 1202718"/>
                <a:gd name="connsiteY10" fmla="*/ 0 h 4423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02718" h="4423264">
                  <a:moveTo>
                    <a:pt x="0" y="0"/>
                  </a:moveTo>
                  <a:lnTo>
                    <a:pt x="759797" y="0"/>
                  </a:lnTo>
                  <a:cubicBezTo>
                    <a:pt x="1004416" y="0"/>
                    <a:pt x="1202718" y="188312"/>
                    <a:pt x="1202718" y="420608"/>
                  </a:cubicBezTo>
                  <a:lnTo>
                    <a:pt x="1202718" y="4074834"/>
                  </a:lnTo>
                  <a:cubicBezTo>
                    <a:pt x="1202718" y="4190983"/>
                    <a:pt x="1153143" y="4296134"/>
                    <a:pt x="1072990" y="4372250"/>
                  </a:cubicBezTo>
                  <a:lnTo>
                    <a:pt x="1007880" y="4423264"/>
                  </a:lnTo>
                  <a:lnTo>
                    <a:pt x="1012220" y="4382377"/>
                  </a:lnTo>
                  <a:lnTo>
                    <a:pt x="1012220" y="483917"/>
                  </a:lnTo>
                  <a:cubicBezTo>
                    <a:pt x="1012220" y="319066"/>
                    <a:pt x="871491" y="185426"/>
                    <a:pt x="697894" y="185426"/>
                  </a:cubicBezTo>
                  <a:lnTo>
                    <a:pt x="0" y="185426"/>
                  </a:lnTo>
                  <a:lnTo>
                    <a:pt x="0" y="0"/>
                  </a:lnTo>
                  <a:close/>
                </a:path>
              </a:pathLst>
            </a:cu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5" name="îŝḷîḓé-Oval 59"/>
            <p:cNvSpPr/>
            <p:nvPr/>
          </p:nvSpPr>
          <p:spPr>
            <a:xfrm>
              <a:off x="4656256" y="1009594"/>
              <a:ext cx="714375" cy="714375"/>
            </a:xfrm>
            <a:prstGeom prst="ellipse">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3" name="组合 2">
            <a:extLst>
              <a:ext uri="{FF2B5EF4-FFF2-40B4-BE49-F238E27FC236}">
                <a16:creationId xmlns:a16="http://schemas.microsoft.com/office/drawing/2014/main" xmlns="" id="{615E6A20-795B-49B7-B508-2E4DCC84BE11}"/>
              </a:ext>
            </a:extLst>
          </p:cNvPr>
          <p:cNvGrpSpPr/>
          <p:nvPr/>
        </p:nvGrpSpPr>
        <p:grpSpPr>
          <a:xfrm>
            <a:off x="4656256" y="2654491"/>
            <a:ext cx="1439743" cy="3708810"/>
            <a:chOff x="4656256" y="2654491"/>
            <a:chExt cx="1439743" cy="3708810"/>
          </a:xfrm>
          <a:gradFill>
            <a:gsLst>
              <a:gs pos="15000">
                <a:srgbClr val="593C1B"/>
              </a:gs>
              <a:gs pos="100000">
                <a:srgbClr val="E2B45E"/>
              </a:gs>
            </a:gsLst>
            <a:lin ang="3000000" scaled="0"/>
          </a:gradFill>
        </p:grpSpPr>
        <p:sp>
          <p:nvSpPr>
            <p:cNvPr id="32" name="îŝḷîḓé-Freeform: Shape 44"/>
            <p:cNvSpPr/>
            <p:nvPr/>
          </p:nvSpPr>
          <p:spPr>
            <a:xfrm>
              <a:off x="4893282" y="2934300"/>
              <a:ext cx="1202717" cy="3429001"/>
            </a:xfrm>
            <a:custGeom>
              <a:avLst/>
              <a:gdLst>
                <a:gd name="connsiteX0" fmla="*/ 0 w 1202717"/>
                <a:gd name="connsiteY0" fmla="*/ 0 h 3429000"/>
                <a:gd name="connsiteX1" fmla="*/ 759796 w 1202717"/>
                <a:gd name="connsiteY1" fmla="*/ 0 h 3429000"/>
                <a:gd name="connsiteX2" fmla="*/ 1202717 w 1202717"/>
                <a:gd name="connsiteY2" fmla="*/ 442921 h 3429000"/>
                <a:gd name="connsiteX3" fmla="*/ 1202717 w 1202717"/>
                <a:gd name="connsiteY3" fmla="*/ 3429000 h 3429000"/>
                <a:gd name="connsiteX4" fmla="*/ 1012219 w 1202717"/>
                <a:gd name="connsiteY4" fmla="*/ 3429000 h 3429000"/>
                <a:gd name="connsiteX5" fmla="*/ 1012219 w 1202717"/>
                <a:gd name="connsiteY5" fmla="*/ 509589 h 3429000"/>
                <a:gd name="connsiteX6" fmla="*/ 697893 w 1202717"/>
                <a:gd name="connsiteY6" fmla="*/ 195263 h 3429000"/>
                <a:gd name="connsiteX7" fmla="*/ 0 w 1202717"/>
                <a:gd name="connsiteY7" fmla="*/ 195263 h 3429000"/>
                <a:gd name="connsiteX8" fmla="*/ 0 w 1202717"/>
                <a:gd name="connsiteY8" fmla="*/ 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2717" h="3429000">
                  <a:moveTo>
                    <a:pt x="0" y="0"/>
                  </a:moveTo>
                  <a:lnTo>
                    <a:pt x="759796" y="0"/>
                  </a:lnTo>
                  <a:cubicBezTo>
                    <a:pt x="1004415" y="0"/>
                    <a:pt x="1202717" y="198302"/>
                    <a:pt x="1202717" y="442921"/>
                  </a:cubicBezTo>
                  <a:lnTo>
                    <a:pt x="1202717" y="3429000"/>
                  </a:lnTo>
                  <a:lnTo>
                    <a:pt x="1012219" y="3429000"/>
                  </a:lnTo>
                  <a:lnTo>
                    <a:pt x="1012219" y="509589"/>
                  </a:lnTo>
                  <a:cubicBezTo>
                    <a:pt x="1012219" y="335992"/>
                    <a:pt x="871490" y="195263"/>
                    <a:pt x="697893" y="195263"/>
                  </a:cubicBezTo>
                  <a:lnTo>
                    <a:pt x="0" y="195263"/>
                  </a:lnTo>
                  <a:lnTo>
                    <a:pt x="0" y="0"/>
                  </a:lnTo>
                  <a:close/>
                </a:path>
              </a:pathLst>
            </a:cu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3" name="îŝḷîḓé-Oval 60"/>
            <p:cNvSpPr/>
            <p:nvPr/>
          </p:nvSpPr>
          <p:spPr>
            <a:xfrm>
              <a:off x="4656256" y="2654491"/>
              <a:ext cx="714375" cy="714375"/>
            </a:xfrm>
            <a:prstGeom prst="ellipse">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5" name="组合 4">
            <a:extLst>
              <a:ext uri="{FF2B5EF4-FFF2-40B4-BE49-F238E27FC236}">
                <a16:creationId xmlns:a16="http://schemas.microsoft.com/office/drawing/2014/main" xmlns="" id="{4C8062C8-5FB4-4D0B-BBC6-2FCBC2DEE7DA}"/>
              </a:ext>
            </a:extLst>
          </p:cNvPr>
          <p:cNvGrpSpPr/>
          <p:nvPr/>
        </p:nvGrpSpPr>
        <p:grpSpPr>
          <a:xfrm>
            <a:off x="4656256" y="4193423"/>
            <a:ext cx="1439744" cy="2665178"/>
            <a:chOff x="4656256" y="4193423"/>
            <a:chExt cx="1439744" cy="2665178"/>
          </a:xfrm>
          <a:gradFill>
            <a:gsLst>
              <a:gs pos="15000">
                <a:srgbClr val="593C1B"/>
              </a:gs>
              <a:gs pos="100000">
                <a:srgbClr val="E2B45E"/>
              </a:gs>
            </a:gsLst>
            <a:lin ang="5400000" scaled="0"/>
          </a:gradFill>
        </p:grpSpPr>
        <p:sp>
          <p:nvSpPr>
            <p:cNvPr id="30" name="îŝḷîḓé-Oval 61"/>
            <p:cNvSpPr/>
            <p:nvPr/>
          </p:nvSpPr>
          <p:spPr>
            <a:xfrm>
              <a:off x="4656256" y="4193423"/>
              <a:ext cx="714375" cy="714375"/>
            </a:xfrm>
            <a:prstGeom prst="ellipse">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1" name="îṥļîḑé-Freeform: Shape 79"/>
            <p:cNvSpPr/>
            <p:nvPr/>
          </p:nvSpPr>
          <p:spPr>
            <a:xfrm>
              <a:off x="4893282" y="4481825"/>
              <a:ext cx="1202718" cy="2376776"/>
            </a:xfrm>
            <a:custGeom>
              <a:avLst/>
              <a:gdLst>
                <a:gd name="connsiteX0" fmla="*/ 0 w 1202718"/>
                <a:gd name="connsiteY0" fmla="*/ 0 h 2376776"/>
                <a:gd name="connsiteX1" fmla="*/ 759797 w 1202718"/>
                <a:gd name="connsiteY1" fmla="*/ 0 h 2376776"/>
                <a:gd name="connsiteX2" fmla="*/ 1202718 w 1202718"/>
                <a:gd name="connsiteY2" fmla="*/ 442921 h 2376776"/>
                <a:gd name="connsiteX3" fmla="*/ 1202718 w 1202718"/>
                <a:gd name="connsiteY3" fmla="*/ 1824326 h 2376776"/>
                <a:gd name="connsiteX4" fmla="*/ 1202718 w 1202718"/>
                <a:gd name="connsiteY4" fmla="*/ 1881476 h 2376776"/>
                <a:gd name="connsiteX5" fmla="*/ 1202718 w 1202718"/>
                <a:gd name="connsiteY5" fmla="*/ 2376776 h 2376776"/>
                <a:gd name="connsiteX6" fmla="*/ 1012218 w 1202718"/>
                <a:gd name="connsiteY6" fmla="*/ 2376776 h 2376776"/>
                <a:gd name="connsiteX7" fmla="*/ 1012218 w 1202718"/>
                <a:gd name="connsiteY7" fmla="*/ 1824326 h 2376776"/>
                <a:gd name="connsiteX8" fmla="*/ 1012220 w 1202718"/>
                <a:gd name="connsiteY8" fmla="*/ 1824326 h 2376776"/>
                <a:gd name="connsiteX9" fmla="*/ 1012220 w 1202718"/>
                <a:gd name="connsiteY9" fmla="*/ 509589 h 2376776"/>
                <a:gd name="connsiteX10" fmla="*/ 697894 w 1202718"/>
                <a:gd name="connsiteY10" fmla="*/ 195263 h 2376776"/>
                <a:gd name="connsiteX11" fmla="*/ 0 w 1202718"/>
                <a:gd name="connsiteY11" fmla="*/ 195263 h 2376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2718" h="2376776">
                  <a:moveTo>
                    <a:pt x="0" y="0"/>
                  </a:moveTo>
                  <a:lnTo>
                    <a:pt x="759797" y="0"/>
                  </a:lnTo>
                  <a:cubicBezTo>
                    <a:pt x="1004416" y="0"/>
                    <a:pt x="1202718" y="198302"/>
                    <a:pt x="1202718" y="442921"/>
                  </a:cubicBezTo>
                  <a:lnTo>
                    <a:pt x="1202718" y="1824326"/>
                  </a:lnTo>
                  <a:lnTo>
                    <a:pt x="1202718" y="1881476"/>
                  </a:lnTo>
                  <a:lnTo>
                    <a:pt x="1202718" y="2376776"/>
                  </a:lnTo>
                  <a:lnTo>
                    <a:pt x="1012218" y="2376776"/>
                  </a:lnTo>
                  <a:lnTo>
                    <a:pt x="1012218" y="1824326"/>
                  </a:lnTo>
                  <a:lnTo>
                    <a:pt x="1012220" y="1824326"/>
                  </a:lnTo>
                  <a:lnTo>
                    <a:pt x="1012220" y="509589"/>
                  </a:lnTo>
                  <a:cubicBezTo>
                    <a:pt x="1012220" y="335992"/>
                    <a:pt x="871491" y="195263"/>
                    <a:pt x="697894" y="195263"/>
                  </a:cubicBezTo>
                  <a:lnTo>
                    <a:pt x="0" y="195263"/>
                  </a:lnTo>
                  <a:close/>
                </a:path>
              </a:pathLst>
            </a:cu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39" name="组合 38">
            <a:extLst>
              <a:ext uri="{FF2B5EF4-FFF2-40B4-BE49-F238E27FC236}">
                <a16:creationId xmlns:a16="http://schemas.microsoft.com/office/drawing/2014/main" xmlns="" id="{A8073319-E923-4757-9684-3D5883AE1FCF}"/>
              </a:ext>
            </a:extLst>
          </p:cNvPr>
          <p:cNvGrpSpPr/>
          <p:nvPr/>
        </p:nvGrpSpPr>
        <p:grpSpPr>
          <a:xfrm>
            <a:off x="6096000" y="3447994"/>
            <a:ext cx="1369401" cy="3410607"/>
            <a:chOff x="6096000" y="3447994"/>
            <a:chExt cx="1369401" cy="3410607"/>
          </a:xfrm>
          <a:gradFill>
            <a:gsLst>
              <a:gs pos="15000">
                <a:srgbClr val="593C1B"/>
              </a:gs>
              <a:gs pos="100000">
                <a:srgbClr val="E2B45E"/>
              </a:gs>
            </a:gsLst>
            <a:lin ang="2400000" scaled="0"/>
          </a:gradFill>
        </p:grpSpPr>
        <p:sp>
          <p:nvSpPr>
            <p:cNvPr id="28" name="îṥļîḑé-Oval 63"/>
            <p:cNvSpPr/>
            <p:nvPr/>
          </p:nvSpPr>
          <p:spPr>
            <a:xfrm>
              <a:off x="6751026" y="3447994"/>
              <a:ext cx="714375" cy="714375"/>
            </a:xfrm>
            <a:prstGeom prst="ellipse">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îṥļîḑé-Freeform: Shape 78"/>
            <p:cNvSpPr/>
            <p:nvPr/>
          </p:nvSpPr>
          <p:spPr>
            <a:xfrm>
              <a:off x="6096000" y="3711685"/>
              <a:ext cx="1202714" cy="3146916"/>
            </a:xfrm>
            <a:custGeom>
              <a:avLst/>
              <a:gdLst>
                <a:gd name="connsiteX0" fmla="*/ 442921 w 1202714"/>
                <a:gd name="connsiteY0" fmla="*/ 0 h 3146915"/>
                <a:gd name="connsiteX1" fmla="*/ 1202714 w 1202714"/>
                <a:gd name="connsiteY1" fmla="*/ 0 h 3146915"/>
                <a:gd name="connsiteX2" fmla="*/ 1202714 w 1202714"/>
                <a:gd name="connsiteY2" fmla="*/ 185426 h 3146915"/>
                <a:gd name="connsiteX3" fmla="*/ 504824 w 1202714"/>
                <a:gd name="connsiteY3" fmla="*/ 185426 h 3146915"/>
                <a:gd name="connsiteX4" fmla="*/ 190498 w 1202714"/>
                <a:gd name="connsiteY4" fmla="*/ 483917 h 3146915"/>
                <a:gd name="connsiteX5" fmla="*/ 190498 w 1202714"/>
                <a:gd name="connsiteY5" fmla="*/ 2321415 h 3146915"/>
                <a:gd name="connsiteX6" fmla="*/ 190500 w 1202714"/>
                <a:gd name="connsiteY6" fmla="*/ 2321415 h 3146915"/>
                <a:gd name="connsiteX7" fmla="*/ 190500 w 1202714"/>
                <a:gd name="connsiteY7" fmla="*/ 3146915 h 3146915"/>
                <a:gd name="connsiteX8" fmla="*/ 0 w 1202714"/>
                <a:gd name="connsiteY8" fmla="*/ 3146915 h 3146915"/>
                <a:gd name="connsiteX9" fmla="*/ 0 w 1202714"/>
                <a:gd name="connsiteY9" fmla="*/ 2651614 h 3146915"/>
                <a:gd name="connsiteX10" fmla="*/ 0 w 1202714"/>
                <a:gd name="connsiteY10" fmla="*/ 2321415 h 3146915"/>
                <a:gd name="connsiteX11" fmla="*/ 0 w 1202714"/>
                <a:gd name="connsiteY11" fmla="*/ 420608 h 3146915"/>
                <a:gd name="connsiteX12" fmla="*/ 442921 w 1202714"/>
                <a:gd name="connsiteY12" fmla="*/ 0 h 3146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2714" h="3146915">
                  <a:moveTo>
                    <a:pt x="442921" y="0"/>
                  </a:moveTo>
                  <a:lnTo>
                    <a:pt x="1202714" y="0"/>
                  </a:lnTo>
                  <a:lnTo>
                    <a:pt x="1202714" y="185426"/>
                  </a:lnTo>
                  <a:lnTo>
                    <a:pt x="504824" y="185426"/>
                  </a:lnTo>
                  <a:cubicBezTo>
                    <a:pt x="331227" y="185426"/>
                    <a:pt x="190498" y="319066"/>
                    <a:pt x="190498" y="483917"/>
                  </a:cubicBezTo>
                  <a:lnTo>
                    <a:pt x="190498" y="2321415"/>
                  </a:lnTo>
                  <a:lnTo>
                    <a:pt x="190500" y="2321415"/>
                  </a:lnTo>
                  <a:lnTo>
                    <a:pt x="190500" y="3146915"/>
                  </a:lnTo>
                  <a:lnTo>
                    <a:pt x="0" y="3146915"/>
                  </a:lnTo>
                  <a:lnTo>
                    <a:pt x="0" y="2651614"/>
                  </a:lnTo>
                  <a:lnTo>
                    <a:pt x="0" y="2321415"/>
                  </a:lnTo>
                  <a:lnTo>
                    <a:pt x="0" y="420608"/>
                  </a:lnTo>
                  <a:cubicBezTo>
                    <a:pt x="0" y="188312"/>
                    <a:pt x="198302" y="0"/>
                    <a:pt x="442921" y="0"/>
                  </a:cubicBezTo>
                  <a:close/>
                </a:path>
              </a:pathLst>
            </a:cu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8" name="îṥļîḑé-Rectangle 22"/>
          <p:cNvSpPr/>
          <p:nvPr/>
        </p:nvSpPr>
        <p:spPr>
          <a:xfrm>
            <a:off x="2270947" y="3324743"/>
            <a:ext cx="2020976" cy="325410"/>
          </a:xfrm>
          <a:prstGeom prst="rect">
            <a:avLst/>
          </a:prstGeom>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îṥļîḑé-Freeform: Shape 27"/>
          <p:cNvSpPr/>
          <p:nvPr/>
        </p:nvSpPr>
        <p:spPr bwMode="auto">
          <a:xfrm>
            <a:off x="4787246" y="4338373"/>
            <a:ext cx="424066" cy="423280"/>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îṥļîḑé-Freeform: Shape 28"/>
          <p:cNvSpPr/>
          <p:nvPr/>
        </p:nvSpPr>
        <p:spPr bwMode="auto">
          <a:xfrm>
            <a:off x="4792833" y="1192881"/>
            <a:ext cx="428132" cy="351888"/>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îṥļîḑé-Freeform: Shape 29"/>
          <p:cNvSpPr/>
          <p:nvPr/>
        </p:nvSpPr>
        <p:spPr bwMode="auto">
          <a:xfrm>
            <a:off x="6876838" y="1812774"/>
            <a:ext cx="456434" cy="439834"/>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chemeClr val="bg1">
              <a:lumMod val="9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6" name="îṥļîḑé-Freeform: Shape 30"/>
          <p:cNvSpPr/>
          <p:nvPr/>
        </p:nvSpPr>
        <p:spPr bwMode="auto">
          <a:xfrm>
            <a:off x="4741815" y="2773929"/>
            <a:ext cx="514929" cy="476393"/>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îṥļîḑé-Freeform: Shape 31"/>
          <p:cNvSpPr/>
          <p:nvPr/>
        </p:nvSpPr>
        <p:spPr bwMode="auto">
          <a:xfrm>
            <a:off x="6982669" y="3594875"/>
            <a:ext cx="244772" cy="440588"/>
          </a:xfrm>
          <a:custGeom>
            <a:avLst/>
            <a:gdLst>
              <a:gd name="T0" fmla="*/ 159 w 159"/>
              <a:gd name="T1" fmla="*/ 50 h 286"/>
              <a:gd name="T2" fmla="*/ 114 w 159"/>
              <a:gd name="T3" fmla="*/ 50 h 286"/>
              <a:gd name="T4" fmla="*/ 114 w 159"/>
              <a:gd name="T5" fmla="*/ 50 h 286"/>
              <a:gd name="T6" fmla="*/ 111 w 159"/>
              <a:gd name="T7" fmla="*/ 51 h 286"/>
              <a:gd name="T8" fmla="*/ 107 w 159"/>
              <a:gd name="T9" fmla="*/ 54 h 286"/>
              <a:gd name="T10" fmla="*/ 103 w 159"/>
              <a:gd name="T11" fmla="*/ 60 h 286"/>
              <a:gd name="T12" fmla="*/ 102 w 159"/>
              <a:gd name="T13" fmla="*/ 66 h 286"/>
              <a:gd name="T14" fmla="*/ 102 w 159"/>
              <a:gd name="T15" fmla="*/ 99 h 286"/>
              <a:gd name="T16" fmla="*/ 159 w 159"/>
              <a:gd name="T17" fmla="*/ 99 h 286"/>
              <a:gd name="T18" fmla="*/ 159 w 159"/>
              <a:gd name="T19" fmla="*/ 146 h 286"/>
              <a:gd name="T20" fmla="*/ 102 w 159"/>
              <a:gd name="T21" fmla="*/ 146 h 286"/>
              <a:gd name="T22" fmla="*/ 102 w 159"/>
              <a:gd name="T23" fmla="*/ 286 h 286"/>
              <a:gd name="T24" fmla="*/ 50 w 159"/>
              <a:gd name="T25" fmla="*/ 286 h 286"/>
              <a:gd name="T26" fmla="*/ 50 w 159"/>
              <a:gd name="T27" fmla="*/ 146 h 286"/>
              <a:gd name="T28" fmla="*/ 0 w 159"/>
              <a:gd name="T29" fmla="*/ 146 h 286"/>
              <a:gd name="T30" fmla="*/ 0 w 159"/>
              <a:gd name="T31" fmla="*/ 99 h 286"/>
              <a:gd name="T32" fmla="*/ 50 w 159"/>
              <a:gd name="T33" fmla="*/ 99 h 286"/>
              <a:gd name="T34" fmla="*/ 50 w 159"/>
              <a:gd name="T35" fmla="*/ 71 h 286"/>
              <a:gd name="T36" fmla="*/ 50 w 159"/>
              <a:gd name="T37" fmla="*/ 71 h 286"/>
              <a:gd name="T38" fmla="*/ 50 w 159"/>
              <a:gd name="T39" fmla="*/ 64 h 286"/>
              <a:gd name="T40" fmla="*/ 51 w 159"/>
              <a:gd name="T41" fmla="*/ 57 h 286"/>
              <a:gd name="T42" fmla="*/ 52 w 159"/>
              <a:gd name="T43" fmla="*/ 50 h 286"/>
              <a:gd name="T44" fmla="*/ 54 w 159"/>
              <a:gd name="T45" fmla="*/ 43 h 286"/>
              <a:gd name="T46" fmla="*/ 57 w 159"/>
              <a:gd name="T47" fmla="*/ 37 h 286"/>
              <a:gd name="T48" fmla="*/ 60 w 159"/>
              <a:gd name="T49" fmla="*/ 31 h 286"/>
              <a:gd name="T50" fmla="*/ 63 w 159"/>
              <a:gd name="T51" fmla="*/ 26 h 286"/>
              <a:gd name="T52" fmla="*/ 67 w 159"/>
              <a:gd name="T53" fmla="*/ 21 h 286"/>
              <a:gd name="T54" fmla="*/ 72 w 159"/>
              <a:gd name="T55" fmla="*/ 16 h 286"/>
              <a:gd name="T56" fmla="*/ 78 w 159"/>
              <a:gd name="T57" fmla="*/ 12 h 286"/>
              <a:gd name="T58" fmla="*/ 83 w 159"/>
              <a:gd name="T59" fmla="*/ 8 h 286"/>
              <a:gd name="T60" fmla="*/ 88 w 159"/>
              <a:gd name="T61" fmla="*/ 5 h 286"/>
              <a:gd name="T62" fmla="*/ 94 w 159"/>
              <a:gd name="T63" fmla="*/ 3 h 286"/>
              <a:gd name="T64" fmla="*/ 100 w 159"/>
              <a:gd name="T65" fmla="*/ 1 h 286"/>
              <a:gd name="T66" fmla="*/ 108 w 159"/>
              <a:gd name="T67" fmla="*/ 0 h 286"/>
              <a:gd name="T68" fmla="*/ 114 w 159"/>
              <a:gd name="T69" fmla="*/ 0 h 286"/>
              <a:gd name="T70" fmla="*/ 159 w 159"/>
              <a:gd name="T71" fmla="*/ 0 h 286"/>
              <a:gd name="T72" fmla="*/ 159 w 159"/>
              <a:gd name="T73" fmla="*/ 5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286">
                <a:moveTo>
                  <a:pt x="159" y="50"/>
                </a:moveTo>
                <a:lnTo>
                  <a:pt x="114" y="50"/>
                </a:lnTo>
                <a:lnTo>
                  <a:pt x="114" y="50"/>
                </a:lnTo>
                <a:lnTo>
                  <a:pt x="111" y="51"/>
                </a:lnTo>
                <a:lnTo>
                  <a:pt x="107" y="54"/>
                </a:lnTo>
                <a:lnTo>
                  <a:pt x="103" y="60"/>
                </a:lnTo>
                <a:lnTo>
                  <a:pt x="102" y="66"/>
                </a:lnTo>
                <a:lnTo>
                  <a:pt x="102" y="99"/>
                </a:lnTo>
                <a:lnTo>
                  <a:pt x="159" y="99"/>
                </a:lnTo>
                <a:lnTo>
                  <a:pt x="159" y="146"/>
                </a:lnTo>
                <a:lnTo>
                  <a:pt x="102" y="146"/>
                </a:lnTo>
                <a:lnTo>
                  <a:pt x="102" y="286"/>
                </a:lnTo>
                <a:lnTo>
                  <a:pt x="50" y="286"/>
                </a:lnTo>
                <a:lnTo>
                  <a:pt x="50" y="146"/>
                </a:lnTo>
                <a:lnTo>
                  <a:pt x="0" y="146"/>
                </a:lnTo>
                <a:lnTo>
                  <a:pt x="0" y="99"/>
                </a:lnTo>
                <a:lnTo>
                  <a:pt x="50" y="99"/>
                </a:lnTo>
                <a:lnTo>
                  <a:pt x="50" y="71"/>
                </a:lnTo>
                <a:lnTo>
                  <a:pt x="50" y="71"/>
                </a:lnTo>
                <a:lnTo>
                  <a:pt x="50" y="64"/>
                </a:lnTo>
                <a:lnTo>
                  <a:pt x="51" y="57"/>
                </a:lnTo>
                <a:lnTo>
                  <a:pt x="52" y="50"/>
                </a:lnTo>
                <a:lnTo>
                  <a:pt x="54" y="43"/>
                </a:lnTo>
                <a:lnTo>
                  <a:pt x="57" y="37"/>
                </a:lnTo>
                <a:lnTo>
                  <a:pt x="60" y="31"/>
                </a:lnTo>
                <a:lnTo>
                  <a:pt x="63" y="26"/>
                </a:lnTo>
                <a:lnTo>
                  <a:pt x="67" y="21"/>
                </a:lnTo>
                <a:lnTo>
                  <a:pt x="72" y="16"/>
                </a:lnTo>
                <a:lnTo>
                  <a:pt x="78" y="12"/>
                </a:lnTo>
                <a:lnTo>
                  <a:pt x="83" y="8"/>
                </a:lnTo>
                <a:lnTo>
                  <a:pt x="88" y="5"/>
                </a:lnTo>
                <a:lnTo>
                  <a:pt x="94" y="3"/>
                </a:lnTo>
                <a:lnTo>
                  <a:pt x="100" y="1"/>
                </a:lnTo>
                <a:lnTo>
                  <a:pt x="108" y="0"/>
                </a:lnTo>
                <a:lnTo>
                  <a:pt x="114" y="0"/>
                </a:lnTo>
                <a:lnTo>
                  <a:pt x="159" y="0"/>
                </a:lnTo>
                <a:lnTo>
                  <a:pt x="159" y="50"/>
                </a:lnTo>
                <a:close/>
              </a:path>
            </a:pathLst>
          </a:custGeom>
          <a:solidFill>
            <a:schemeClr val="bg1">
              <a:lumMod val="9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0" name="矩形 1">
            <a:extLst>
              <a:ext uri="{FF2B5EF4-FFF2-40B4-BE49-F238E27FC236}">
                <a16:creationId xmlns:a16="http://schemas.microsoft.com/office/drawing/2014/main" xmlns="" id="{80365F82-08B8-4882-A5B6-EC2991AD2CC3}"/>
              </a:ext>
            </a:extLst>
          </p:cNvPr>
          <p:cNvSpPr/>
          <p:nvPr/>
        </p:nvSpPr>
        <p:spPr>
          <a:xfrm>
            <a:off x="412032" y="270885"/>
            <a:ext cx="485699" cy="798993"/>
          </a:xfrm>
          <a:custGeom>
            <a:avLst/>
            <a:gdLst>
              <a:gd name="connsiteX0" fmla="*/ 0 w 485435"/>
              <a:gd name="connsiteY0" fmla="*/ 0 h 798993"/>
              <a:gd name="connsiteX1" fmla="*/ 485435 w 485435"/>
              <a:gd name="connsiteY1" fmla="*/ 0 h 798993"/>
              <a:gd name="connsiteX2" fmla="*/ 485435 w 485435"/>
              <a:gd name="connsiteY2" fmla="*/ 798993 h 798993"/>
              <a:gd name="connsiteX3" fmla="*/ 0 w 485435"/>
              <a:gd name="connsiteY3" fmla="*/ 798993 h 798993"/>
              <a:gd name="connsiteX4" fmla="*/ 0 w 485435"/>
              <a:gd name="connsiteY4" fmla="*/ 0 h 798993"/>
              <a:gd name="connsiteX0" fmla="*/ 0 w 485699"/>
              <a:gd name="connsiteY0" fmla="*/ 0 h 798993"/>
              <a:gd name="connsiteX1" fmla="*/ 485435 w 485699"/>
              <a:gd name="connsiteY1" fmla="*/ 0 h 798993"/>
              <a:gd name="connsiteX2" fmla="*/ 485699 w 485699"/>
              <a:gd name="connsiteY2" fmla="*/ 214890 h 798993"/>
              <a:gd name="connsiteX3" fmla="*/ 485435 w 485699"/>
              <a:gd name="connsiteY3" fmla="*/ 798993 h 798993"/>
              <a:gd name="connsiteX4" fmla="*/ 0 w 485699"/>
              <a:gd name="connsiteY4" fmla="*/ 798993 h 798993"/>
              <a:gd name="connsiteX5" fmla="*/ 0 w 485699"/>
              <a:gd name="connsiteY5" fmla="*/ 0 h 798993"/>
              <a:gd name="connsiteX0" fmla="*/ 0 w 485699"/>
              <a:gd name="connsiteY0" fmla="*/ 0 h 798993"/>
              <a:gd name="connsiteX1" fmla="*/ 485435 w 485699"/>
              <a:gd name="connsiteY1" fmla="*/ 0 h 798993"/>
              <a:gd name="connsiteX2" fmla="*/ 485699 w 485699"/>
              <a:gd name="connsiteY2" fmla="*/ 214890 h 798993"/>
              <a:gd name="connsiteX3" fmla="*/ 483318 w 485699"/>
              <a:gd name="connsiteY3" fmla="*/ 617321 h 798993"/>
              <a:gd name="connsiteX4" fmla="*/ 485435 w 485699"/>
              <a:gd name="connsiteY4" fmla="*/ 798993 h 798993"/>
              <a:gd name="connsiteX5" fmla="*/ 0 w 485699"/>
              <a:gd name="connsiteY5" fmla="*/ 798993 h 798993"/>
              <a:gd name="connsiteX6" fmla="*/ 0 w 485699"/>
              <a:gd name="connsiteY6" fmla="*/ 0 h 798993"/>
              <a:gd name="connsiteX0" fmla="*/ 0 w 485885"/>
              <a:gd name="connsiteY0" fmla="*/ 0 h 798993"/>
              <a:gd name="connsiteX1" fmla="*/ 485435 w 485885"/>
              <a:gd name="connsiteY1" fmla="*/ 0 h 798993"/>
              <a:gd name="connsiteX2" fmla="*/ 485699 w 485885"/>
              <a:gd name="connsiteY2" fmla="*/ 214890 h 798993"/>
              <a:gd name="connsiteX3" fmla="*/ 485699 w 485885"/>
              <a:gd name="connsiteY3" fmla="*/ 293471 h 798993"/>
              <a:gd name="connsiteX4" fmla="*/ 483318 w 485885"/>
              <a:gd name="connsiteY4" fmla="*/ 617321 h 798993"/>
              <a:gd name="connsiteX5" fmla="*/ 485435 w 485885"/>
              <a:gd name="connsiteY5" fmla="*/ 798993 h 798993"/>
              <a:gd name="connsiteX6" fmla="*/ 0 w 485885"/>
              <a:gd name="connsiteY6" fmla="*/ 798993 h 798993"/>
              <a:gd name="connsiteX7" fmla="*/ 0 w 485885"/>
              <a:gd name="connsiteY7" fmla="*/ 0 h 798993"/>
              <a:gd name="connsiteX0" fmla="*/ 485699 w 577139"/>
              <a:gd name="connsiteY0" fmla="*/ 293471 h 798993"/>
              <a:gd name="connsiteX1" fmla="*/ 483318 w 577139"/>
              <a:gd name="connsiteY1" fmla="*/ 617321 h 798993"/>
              <a:gd name="connsiteX2" fmla="*/ 485435 w 577139"/>
              <a:gd name="connsiteY2" fmla="*/ 798993 h 798993"/>
              <a:gd name="connsiteX3" fmla="*/ 0 w 577139"/>
              <a:gd name="connsiteY3" fmla="*/ 798993 h 798993"/>
              <a:gd name="connsiteX4" fmla="*/ 0 w 577139"/>
              <a:gd name="connsiteY4" fmla="*/ 0 h 798993"/>
              <a:gd name="connsiteX5" fmla="*/ 485435 w 577139"/>
              <a:gd name="connsiteY5" fmla="*/ 0 h 798993"/>
              <a:gd name="connsiteX6" fmla="*/ 485699 w 577139"/>
              <a:gd name="connsiteY6" fmla="*/ 214890 h 798993"/>
              <a:gd name="connsiteX7" fmla="*/ 577139 w 577139"/>
              <a:gd name="connsiteY7" fmla="*/ 384911 h 798993"/>
              <a:gd name="connsiteX0" fmla="*/ 485699 w 485699"/>
              <a:gd name="connsiteY0" fmla="*/ 293471 h 798993"/>
              <a:gd name="connsiteX1" fmla="*/ 483318 w 485699"/>
              <a:gd name="connsiteY1" fmla="*/ 617321 h 798993"/>
              <a:gd name="connsiteX2" fmla="*/ 485435 w 485699"/>
              <a:gd name="connsiteY2" fmla="*/ 798993 h 798993"/>
              <a:gd name="connsiteX3" fmla="*/ 0 w 485699"/>
              <a:gd name="connsiteY3" fmla="*/ 798993 h 798993"/>
              <a:gd name="connsiteX4" fmla="*/ 0 w 485699"/>
              <a:gd name="connsiteY4" fmla="*/ 0 h 798993"/>
              <a:gd name="connsiteX5" fmla="*/ 485435 w 485699"/>
              <a:gd name="connsiteY5" fmla="*/ 0 h 798993"/>
              <a:gd name="connsiteX6" fmla="*/ 485699 w 485699"/>
              <a:gd name="connsiteY6" fmla="*/ 214890 h 798993"/>
              <a:gd name="connsiteX0" fmla="*/ 483318 w 485699"/>
              <a:gd name="connsiteY0" fmla="*/ 617321 h 798993"/>
              <a:gd name="connsiteX1" fmla="*/ 485435 w 485699"/>
              <a:gd name="connsiteY1" fmla="*/ 798993 h 798993"/>
              <a:gd name="connsiteX2" fmla="*/ 0 w 485699"/>
              <a:gd name="connsiteY2" fmla="*/ 798993 h 798993"/>
              <a:gd name="connsiteX3" fmla="*/ 0 w 485699"/>
              <a:gd name="connsiteY3" fmla="*/ 0 h 798993"/>
              <a:gd name="connsiteX4" fmla="*/ 485435 w 485699"/>
              <a:gd name="connsiteY4" fmla="*/ 0 h 798993"/>
              <a:gd name="connsiteX5" fmla="*/ 485699 w 485699"/>
              <a:gd name="connsiteY5" fmla="*/ 214890 h 798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5699" h="798993">
                <a:moveTo>
                  <a:pt x="483318" y="617321"/>
                </a:moveTo>
                <a:cubicBezTo>
                  <a:pt x="484024" y="677878"/>
                  <a:pt x="484729" y="738436"/>
                  <a:pt x="485435" y="798993"/>
                </a:cubicBezTo>
                <a:lnTo>
                  <a:pt x="0" y="798993"/>
                </a:lnTo>
                <a:lnTo>
                  <a:pt x="0" y="0"/>
                </a:lnTo>
                <a:lnTo>
                  <a:pt x="485435" y="0"/>
                </a:lnTo>
                <a:lnTo>
                  <a:pt x="485699" y="214890"/>
                </a:lnTo>
              </a:path>
            </a:pathLst>
          </a:custGeom>
          <a:noFill/>
          <a:ln w="41275">
            <a:gradFill>
              <a:gsLst>
                <a:gs pos="0">
                  <a:srgbClr val="593C1B"/>
                </a:gs>
                <a:gs pos="100000">
                  <a:srgbClr val="E2B45E"/>
                </a:gs>
              </a:gsLst>
              <a:lin ang="132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41" name="文本框 40">
            <a:extLst>
              <a:ext uri="{FF2B5EF4-FFF2-40B4-BE49-F238E27FC236}">
                <a16:creationId xmlns:a16="http://schemas.microsoft.com/office/drawing/2014/main" xmlns="" id="{BABE503C-4FB4-4AAF-ADED-4C43F53BE805}"/>
              </a:ext>
            </a:extLst>
          </p:cNvPr>
          <p:cNvSpPr txBox="1"/>
          <p:nvPr/>
        </p:nvSpPr>
        <p:spPr>
          <a:xfrm>
            <a:off x="412032" y="458568"/>
            <a:ext cx="2492990" cy="400110"/>
          </a:xfrm>
          <a:prstGeom prst="rect">
            <a:avLst/>
          </a:prstGeom>
          <a:noFill/>
        </p:spPr>
        <p:txBody>
          <a:bodyPr wrap="none" rtlCol="0" anchor="ctr">
            <a:spAutoFit/>
          </a:bodyPr>
          <a:lstStyle/>
          <a:p>
            <a:r>
              <a:rPr lang="zh-CN" altLang="en-US" sz="2000" b="1" dirty="0">
                <a:gradFill>
                  <a:gsLst>
                    <a:gs pos="0">
                      <a:srgbClr val="593C1B"/>
                    </a:gs>
                    <a:gs pos="100000">
                      <a:srgbClr val="E2B45E"/>
                    </a:gs>
                  </a:gsLst>
                  <a:lin ang="13200000" scaled="0"/>
                </a:gradFill>
                <a:cs typeface="+mn-ea"/>
                <a:sym typeface="+mn-lt"/>
              </a:rPr>
              <a:t>请双击输入您的标题</a:t>
            </a:r>
          </a:p>
        </p:txBody>
      </p:sp>
      <p:sp>
        <p:nvSpPr>
          <p:cNvPr id="42" name="išľíďè">
            <a:extLst>
              <a:ext uri="{FF2B5EF4-FFF2-40B4-BE49-F238E27FC236}">
                <a16:creationId xmlns:a16="http://schemas.microsoft.com/office/drawing/2014/main" xmlns="" id="{F444FCEF-3F5E-4613-9C79-0B030A8A217D}"/>
              </a:ext>
            </a:extLst>
          </p:cNvPr>
          <p:cNvSpPr/>
          <p:nvPr/>
        </p:nvSpPr>
        <p:spPr bwMode="auto">
          <a:xfrm>
            <a:off x="1885301" y="1691610"/>
            <a:ext cx="2945075"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400" dirty="0">
                <a:gradFill>
                  <a:gsLst>
                    <a:gs pos="0">
                      <a:srgbClr val="E2B45E"/>
                    </a:gs>
                    <a:gs pos="100000">
                      <a:srgbClr val="593C1B"/>
                    </a:gs>
                  </a:gsLst>
                  <a:lin ang="1800000" scaled="0"/>
                </a:gradFill>
              </a:rPr>
              <a:t>请替换文字内容复制你的内容到到天边上车请替换文字内容复制你的</a:t>
            </a:r>
          </a:p>
        </p:txBody>
      </p:sp>
      <p:sp>
        <p:nvSpPr>
          <p:cNvPr id="44" name="išľíďè">
            <a:extLst>
              <a:ext uri="{FF2B5EF4-FFF2-40B4-BE49-F238E27FC236}">
                <a16:creationId xmlns:a16="http://schemas.microsoft.com/office/drawing/2014/main" xmlns="" id="{D538D657-9284-4E64-93D2-2E6FFF60B647}"/>
              </a:ext>
            </a:extLst>
          </p:cNvPr>
          <p:cNvSpPr/>
          <p:nvPr/>
        </p:nvSpPr>
        <p:spPr bwMode="auto">
          <a:xfrm>
            <a:off x="1885301" y="3381541"/>
            <a:ext cx="2945075"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400" dirty="0">
                <a:gradFill>
                  <a:gsLst>
                    <a:gs pos="0">
                      <a:srgbClr val="E2B45E"/>
                    </a:gs>
                    <a:gs pos="100000">
                      <a:srgbClr val="593C1B"/>
                    </a:gs>
                  </a:gsLst>
                  <a:lin ang="1800000" scaled="0"/>
                </a:gradFill>
              </a:rPr>
              <a:t>请替换文字内容复制你的内容到到天边上车请替换文字内容复制你的</a:t>
            </a:r>
          </a:p>
        </p:txBody>
      </p:sp>
      <p:sp>
        <p:nvSpPr>
          <p:cNvPr id="45" name="išľíďè">
            <a:extLst>
              <a:ext uri="{FF2B5EF4-FFF2-40B4-BE49-F238E27FC236}">
                <a16:creationId xmlns:a16="http://schemas.microsoft.com/office/drawing/2014/main" xmlns="" id="{93AF6FB9-5D39-4DAC-B576-233E0E27DD07}"/>
              </a:ext>
            </a:extLst>
          </p:cNvPr>
          <p:cNvSpPr/>
          <p:nvPr/>
        </p:nvSpPr>
        <p:spPr bwMode="auto">
          <a:xfrm>
            <a:off x="1885301" y="4903149"/>
            <a:ext cx="2945075"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400" dirty="0">
                <a:gradFill>
                  <a:gsLst>
                    <a:gs pos="0">
                      <a:srgbClr val="E2B45E"/>
                    </a:gs>
                    <a:gs pos="100000">
                      <a:srgbClr val="593C1B"/>
                    </a:gs>
                  </a:gsLst>
                  <a:lin ang="1800000" scaled="0"/>
                </a:gradFill>
              </a:rPr>
              <a:t>请替换文字内容复制你的内容到到天边上车请替换文字内容复制你的</a:t>
            </a:r>
          </a:p>
        </p:txBody>
      </p:sp>
      <p:sp>
        <p:nvSpPr>
          <p:cNvPr id="46" name="išľíďè">
            <a:extLst>
              <a:ext uri="{FF2B5EF4-FFF2-40B4-BE49-F238E27FC236}">
                <a16:creationId xmlns:a16="http://schemas.microsoft.com/office/drawing/2014/main" xmlns="" id="{897CD4C4-5C20-4034-B6C3-B89965031417}"/>
              </a:ext>
            </a:extLst>
          </p:cNvPr>
          <p:cNvSpPr/>
          <p:nvPr/>
        </p:nvSpPr>
        <p:spPr bwMode="auto">
          <a:xfrm>
            <a:off x="7248584" y="2379513"/>
            <a:ext cx="2945075"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400" dirty="0">
                <a:gradFill>
                  <a:gsLst>
                    <a:gs pos="0">
                      <a:srgbClr val="E2B45E"/>
                    </a:gs>
                    <a:gs pos="100000">
                      <a:srgbClr val="593C1B"/>
                    </a:gs>
                  </a:gsLst>
                  <a:lin ang="1800000" scaled="0"/>
                </a:gradFill>
              </a:rPr>
              <a:t>请替换文字内容复制你的内容到到天边上车请替换文字内容复制你的</a:t>
            </a:r>
          </a:p>
        </p:txBody>
      </p:sp>
      <p:sp>
        <p:nvSpPr>
          <p:cNvPr id="47" name="išľíďè">
            <a:extLst>
              <a:ext uri="{FF2B5EF4-FFF2-40B4-BE49-F238E27FC236}">
                <a16:creationId xmlns:a16="http://schemas.microsoft.com/office/drawing/2014/main" xmlns="" id="{42F09AB2-CDB8-490E-A0C4-9D4E582BEC88}"/>
              </a:ext>
            </a:extLst>
          </p:cNvPr>
          <p:cNvSpPr/>
          <p:nvPr/>
        </p:nvSpPr>
        <p:spPr bwMode="auto">
          <a:xfrm>
            <a:off x="7227441" y="4156478"/>
            <a:ext cx="2945075"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400" dirty="0">
                <a:gradFill>
                  <a:gsLst>
                    <a:gs pos="0">
                      <a:srgbClr val="E2B45E"/>
                    </a:gs>
                    <a:gs pos="100000">
                      <a:srgbClr val="593C1B"/>
                    </a:gs>
                  </a:gsLst>
                  <a:lin ang="1800000" scaled="0"/>
                </a:gradFill>
              </a:rPr>
              <a:t>请替换文字内容复制你的内容到到天边上车请替换文字内容复制你的</a:t>
            </a:r>
          </a:p>
        </p:txBody>
      </p:sp>
    </p:spTree>
    <p:extLst>
      <p:ext uri="{BB962C8B-B14F-4D97-AF65-F5344CB8AC3E}">
        <p14:creationId xmlns:p14="http://schemas.microsoft.com/office/powerpoint/2010/main" val="1075122693"/>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EACE41B1-E81A-4DB5-B64F-13D84192E9DE}"/>
              </a:ext>
            </a:extLst>
          </p:cNvPr>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bright="-33000"/>
                    </a14:imgEffect>
                  </a14:imgLayer>
                </a14:imgProps>
              </a:ext>
              <a:ext uri="{28A0092B-C50C-407E-A947-70E740481C1C}">
                <a14:useLocalDpi xmlns:a14="http://schemas.microsoft.com/office/drawing/2010/main"/>
              </a:ext>
            </a:extLst>
          </a:blip>
          <a:srcRect t="7813" b="7813"/>
          <a:stretch/>
        </p:blipFill>
        <p:spPr>
          <a:xfrm>
            <a:off x="0" y="0"/>
            <a:ext cx="12192000" cy="6858000"/>
          </a:xfrm>
          <a:prstGeom prst="rect">
            <a:avLst/>
          </a:prstGeom>
        </p:spPr>
      </p:pic>
      <p:pic>
        <p:nvPicPr>
          <p:cNvPr id="5" name="图片 4">
            <a:extLst>
              <a:ext uri="{FF2B5EF4-FFF2-40B4-BE49-F238E27FC236}">
                <a16:creationId xmlns:a16="http://schemas.microsoft.com/office/drawing/2014/main" xmlns="" id="{35BD1A37-5C43-4100-8AC1-7F16172C2FB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21707" y="-652863"/>
            <a:ext cx="5805712" cy="8163726"/>
          </a:xfrm>
          <a:prstGeom prst="rect">
            <a:avLst/>
          </a:prstGeom>
        </p:spPr>
      </p:pic>
      <p:sp>
        <p:nvSpPr>
          <p:cNvPr id="6" name="文本框 5">
            <a:extLst>
              <a:ext uri="{FF2B5EF4-FFF2-40B4-BE49-F238E27FC236}">
                <a16:creationId xmlns:a16="http://schemas.microsoft.com/office/drawing/2014/main" xmlns="" id="{8F74852D-F541-44F8-B154-6BDA7265D123}"/>
              </a:ext>
            </a:extLst>
          </p:cNvPr>
          <p:cNvSpPr txBox="1"/>
          <p:nvPr/>
        </p:nvSpPr>
        <p:spPr>
          <a:xfrm>
            <a:off x="3876675" y="2411789"/>
            <a:ext cx="4438650" cy="923330"/>
          </a:xfrm>
          <a:prstGeom prst="rect">
            <a:avLst/>
          </a:prstGeom>
        </p:spPr>
        <p:txBody>
          <a:bodyPr wrap="square" rtlCol="0">
            <a:spAutoFit/>
          </a:bodyPr>
          <a:lstStyle/>
          <a:p>
            <a:pPr algn="ctr"/>
            <a:r>
              <a:rPr lang="zh-CN" altLang="en-US" sz="5400" b="1" dirty="0" smtClean="0">
                <a:gradFill>
                  <a:gsLst>
                    <a:gs pos="95000">
                      <a:srgbClr val="593C1B"/>
                    </a:gs>
                    <a:gs pos="8000">
                      <a:srgbClr val="E2B45E"/>
                    </a:gs>
                  </a:gsLst>
                  <a:lin ang="5400000" scaled="1"/>
                </a:gradFill>
                <a:latin typeface="微软雅黑" panose="020B0503020204020204" pitchFamily="34" charset="-122"/>
                <a:ea typeface="微软雅黑" panose="020B0503020204020204" pitchFamily="34" charset="-122"/>
              </a:rPr>
              <a:t>谢</a:t>
            </a:r>
            <a:r>
              <a:rPr lang="zh-CN" altLang="en-US" sz="5400" b="1" dirty="0">
                <a:gradFill>
                  <a:gsLst>
                    <a:gs pos="95000">
                      <a:srgbClr val="593C1B"/>
                    </a:gs>
                    <a:gs pos="8000">
                      <a:srgbClr val="E2B45E"/>
                    </a:gs>
                  </a:gsLst>
                  <a:lin ang="5400000" scaled="1"/>
                </a:gradFill>
                <a:latin typeface="微软雅黑" panose="020B0503020204020204" pitchFamily="34" charset="-122"/>
                <a:ea typeface="微软雅黑" panose="020B0503020204020204" pitchFamily="34" charset="-122"/>
              </a:rPr>
              <a:t>谢聆听</a:t>
            </a:r>
          </a:p>
        </p:txBody>
      </p:sp>
      <p:sp>
        <p:nvSpPr>
          <p:cNvPr id="12" name="矩形 11">
            <a:extLst>
              <a:ext uri="{FF2B5EF4-FFF2-40B4-BE49-F238E27FC236}">
                <a16:creationId xmlns:a16="http://schemas.microsoft.com/office/drawing/2014/main" xmlns="" id="{DC1994AE-7519-4E00-83C2-44132A197490}"/>
              </a:ext>
            </a:extLst>
          </p:cNvPr>
          <p:cNvSpPr/>
          <p:nvPr/>
        </p:nvSpPr>
        <p:spPr>
          <a:xfrm>
            <a:off x="3209020" y="3353773"/>
            <a:ext cx="5718399" cy="369332"/>
          </a:xfrm>
          <a:prstGeom prst="rect">
            <a:avLst/>
          </a:prstGeom>
        </p:spPr>
        <p:txBody>
          <a:bodyPr wrap="square" rtlCol="0">
            <a:spAutoFit/>
          </a:bodyPr>
          <a:lstStyle/>
          <a:p>
            <a:pPr algn="ctr"/>
            <a:r>
              <a:rPr lang="en-US" altLang="zh-CN" b="1" dirty="0" smtClean="0">
                <a:gradFill>
                  <a:gsLst>
                    <a:gs pos="95000">
                      <a:srgbClr val="593C1B"/>
                    </a:gs>
                    <a:gs pos="8000">
                      <a:srgbClr val="E2B45E"/>
                    </a:gs>
                  </a:gsLst>
                  <a:lin ang="5400000" scaled="1"/>
                </a:gradFill>
                <a:latin typeface="Century Gothic" panose="020B0502020202020204" pitchFamily="34" charset="0"/>
                <a:ea typeface="微软雅黑" panose="020B0503020204020204" pitchFamily="34" charset="-122"/>
                <a:sym typeface="+mn-lt"/>
              </a:rPr>
              <a:t>THANK YOU FOR LISTENING</a:t>
            </a:r>
            <a:endParaRPr lang="zh-CN" altLang="en-US" b="1" dirty="0">
              <a:gradFill>
                <a:gsLst>
                  <a:gs pos="95000">
                    <a:srgbClr val="593C1B"/>
                  </a:gs>
                  <a:gs pos="8000">
                    <a:srgbClr val="E2B45E"/>
                  </a:gs>
                </a:gsLst>
                <a:lin ang="5400000" scaled="1"/>
              </a:gradFill>
              <a:latin typeface="Century Gothic" panose="020B0502020202020204" pitchFamily="34" charset="0"/>
              <a:ea typeface="微软雅黑" panose="020B0503020204020204" pitchFamily="34" charset="-122"/>
              <a:sym typeface="+mn-lt"/>
            </a:endParaRPr>
          </a:p>
        </p:txBody>
      </p:sp>
      <p:sp>
        <p:nvSpPr>
          <p:cNvPr id="14" name="箭头: V 形 13">
            <a:extLst>
              <a:ext uri="{FF2B5EF4-FFF2-40B4-BE49-F238E27FC236}">
                <a16:creationId xmlns:a16="http://schemas.microsoft.com/office/drawing/2014/main" xmlns="" id="{65B54F56-5296-45F2-8559-F4605C3DD62C}"/>
              </a:ext>
            </a:extLst>
          </p:cNvPr>
          <p:cNvSpPr/>
          <p:nvPr/>
        </p:nvSpPr>
        <p:spPr>
          <a:xfrm rot="5400000">
            <a:off x="5936314" y="4468840"/>
            <a:ext cx="307775" cy="552450"/>
          </a:xfrm>
          <a:prstGeom prst="chevron">
            <a:avLst>
              <a:gd name="adj" fmla="val 55413"/>
            </a:avLst>
          </a:prstGeom>
          <a:gradFill>
            <a:gsLst>
              <a:gs pos="95000">
                <a:srgbClr val="593C1B"/>
              </a:gs>
              <a:gs pos="8000">
                <a:srgbClr val="E2B45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16" name="椭圆 15">
            <a:extLst>
              <a:ext uri="{FF2B5EF4-FFF2-40B4-BE49-F238E27FC236}">
                <a16:creationId xmlns:a16="http://schemas.microsoft.com/office/drawing/2014/main" xmlns="" id="{9532C639-824C-4DC9-B30C-74B97E89702F}"/>
              </a:ext>
            </a:extLst>
          </p:cNvPr>
          <p:cNvSpPr/>
          <p:nvPr/>
        </p:nvSpPr>
        <p:spPr>
          <a:xfrm>
            <a:off x="5992175" y="4232077"/>
            <a:ext cx="207649" cy="207649"/>
          </a:xfrm>
          <a:prstGeom prst="ellipse">
            <a:avLst/>
          </a:prstGeom>
          <a:gradFill>
            <a:gsLst>
              <a:gs pos="95000">
                <a:srgbClr val="593C1B"/>
              </a:gs>
              <a:gs pos="8000">
                <a:srgbClr val="E2B45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Tree>
    <p:extLst>
      <p:ext uri="{BB962C8B-B14F-4D97-AF65-F5344CB8AC3E}">
        <p14:creationId xmlns:p14="http://schemas.microsoft.com/office/powerpoint/2010/main" val="15961274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AB4F84AE-79FC-45F1-A771-0FD99A44EE9C}"/>
              </a:ext>
            </a:extLst>
          </p:cNvPr>
          <p:cNvSpPr/>
          <p:nvPr/>
        </p:nvSpPr>
        <p:spPr>
          <a:xfrm>
            <a:off x="0" y="-4789"/>
            <a:ext cx="12192000" cy="6867578"/>
          </a:xfrm>
          <a:prstGeom prst="rect">
            <a:avLst/>
          </a:prstGeom>
          <a:solidFill>
            <a:srgbClr val="16142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 name="组合 2">
            <a:extLst>
              <a:ext uri="{FF2B5EF4-FFF2-40B4-BE49-F238E27FC236}">
                <a16:creationId xmlns:a16="http://schemas.microsoft.com/office/drawing/2014/main" xmlns="" id="{725A9E9D-5061-4328-829F-902D079B8361}"/>
              </a:ext>
            </a:extLst>
          </p:cNvPr>
          <p:cNvGrpSpPr/>
          <p:nvPr/>
        </p:nvGrpSpPr>
        <p:grpSpPr>
          <a:xfrm>
            <a:off x="3541454" y="1408328"/>
            <a:ext cx="5109092" cy="4050922"/>
            <a:chOff x="3466606" y="592948"/>
            <a:chExt cx="5109092" cy="4050922"/>
          </a:xfrm>
        </p:grpSpPr>
        <p:sp>
          <p:nvSpPr>
            <p:cNvPr id="4" name="矩形 3">
              <a:extLst>
                <a:ext uri="{FF2B5EF4-FFF2-40B4-BE49-F238E27FC236}">
                  <a16:creationId xmlns:a16="http://schemas.microsoft.com/office/drawing/2014/main" xmlns="" id="{1E4FBFDB-9E8F-4DDB-8BBA-5FD53E902902}"/>
                </a:ext>
              </a:extLst>
            </p:cNvPr>
            <p:cNvSpPr/>
            <p:nvPr/>
          </p:nvSpPr>
          <p:spPr>
            <a:xfrm>
              <a:off x="3466606" y="3249081"/>
              <a:ext cx="5109091"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latin typeface="微软雅黑" panose="020B0503020204020204" pitchFamily="34" charset="-122"/>
                  <a:ea typeface="微软雅黑" panose="020B0503020204020204" pitchFamily="34" charset="-122"/>
                </a:rPr>
                <a:t>获取本模板</a:t>
              </a:r>
              <a:r>
                <a:rPr lang="zh-CN" altLang="en-US" sz="2400" b="1" dirty="0">
                  <a:solidFill>
                    <a:srgbClr val="E75617"/>
                  </a:solidFill>
                  <a:latin typeface="微软雅黑" panose="020B0503020204020204" pitchFamily="34" charset="-122"/>
                  <a:ea typeface="微软雅黑" panose="020B0503020204020204" pitchFamily="34" charset="-122"/>
                </a:rPr>
                <a:t>完整版</a:t>
              </a:r>
              <a:r>
                <a:rPr lang="zh-CN" altLang="en-US" sz="2400" dirty="0">
                  <a:solidFill>
                    <a:schemeClr val="bg1"/>
                  </a:solidFill>
                  <a:latin typeface="微软雅黑" panose="020B0503020204020204" pitchFamily="34" charset="-122"/>
                  <a:ea typeface="微软雅黑" panose="020B0503020204020204" pitchFamily="34" charset="-122"/>
                </a:rPr>
                <a:t>请添加</a:t>
              </a:r>
              <a:r>
                <a:rPr lang="zh-CN" altLang="en-US" sz="2400" b="1" dirty="0">
                  <a:solidFill>
                    <a:srgbClr val="E75617"/>
                  </a:solidFill>
                  <a:latin typeface="微软雅黑" panose="020B0503020204020204" pitchFamily="34" charset="-122"/>
                  <a:ea typeface="微软雅黑" panose="020B0503020204020204" pitchFamily="34" charset="-122"/>
                </a:rPr>
                <a:t>微信公众号</a:t>
              </a:r>
            </a:p>
          </p:txBody>
        </p:sp>
        <p:sp>
          <p:nvSpPr>
            <p:cNvPr id="5" name="矩形 4">
              <a:extLst>
                <a:ext uri="{FF2B5EF4-FFF2-40B4-BE49-F238E27FC236}">
                  <a16:creationId xmlns:a16="http://schemas.microsoft.com/office/drawing/2014/main" xmlns="" id="{D33E2D55-4AD6-492D-8EC6-E6861C1052D4}"/>
                </a:ext>
              </a:extLst>
            </p:cNvPr>
            <p:cNvSpPr/>
            <p:nvPr/>
          </p:nvSpPr>
          <p:spPr>
            <a:xfrm>
              <a:off x="4621730" y="3679417"/>
              <a:ext cx="2598788"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bg1"/>
                  </a:solidFill>
                  <a:latin typeface="微软雅黑" panose="020B0503020204020204" pitchFamily="34" charset="-122"/>
                  <a:ea typeface="微软雅黑" panose="020B0503020204020204" pitchFamily="34" charset="-122"/>
                </a:rPr>
                <a:t>回复</a:t>
              </a:r>
              <a:r>
                <a:rPr lang="zh-CN" altLang="en-US" sz="2400" dirty="0">
                  <a:solidFill>
                    <a:srgbClr val="E75617"/>
                  </a:solidFill>
                  <a:latin typeface="微软雅黑" panose="020B0503020204020204" pitchFamily="34" charset="-122"/>
                  <a:ea typeface="微软雅黑" panose="020B0503020204020204" pitchFamily="34" charset="-122"/>
                </a:rPr>
                <a:t>关键词：</a:t>
              </a:r>
              <a:r>
                <a:rPr lang="en-US" altLang="zh-CN" sz="2400" b="1" dirty="0">
                  <a:solidFill>
                    <a:srgbClr val="E75617"/>
                  </a:solidFill>
                  <a:latin typeface="微软雅黑" panose="020B0503020204020204" pitchFamily="34" charset="-122"/>
                  <a:ea typeface="微软雅黑" panose="020B0503020204020204" pitchFamily="34" charset="-122"/>
                </a:rPr>
                <a:t>014</a:t>
              </a:r>
              <a:endParaRPr lang="zh-CN" altLang="en-US" sz="2400" b="1" dirty="0">
                <a:solidFill>
                  <a:srgbClr val="E75617"/>
                </a:solidFill>
                <a:latin typeface="微软雅黑" panose="020B0503020204020204" pitchFamily="34" charset="-122"/>
                <a:ea typeface="微软雅黑" panose="020B0503020204020204" pitchFamily="34" charset="-122"/>
              </a:endParaRPr>
            </a:p>
          </p:txBody>
        </p:sp>
        <p:pic>
          <p:nvPicPr>
            <p:cNvPr id="6" name="图片 5">
              <a:extLst>
                <a:ext uri="{FF2B5EF4-FFF2-40B4-BE49-F238E27FC236}">
                  <a16:creationId xmlns:a16="http://schemas.microsoft.com/office/drawing/2014/main" xmlns="" id="{E3AA8AC2-5C50-4BFD-8E5C-97609285A77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621605" y="594195"/>
              <a:ext cx="2000252" cy="2000250"/>
            </a:xfrm>
            <a:prstGeom prst="rect">
              <a:avLst/>
            </a:prstGeom>
          </p:spPr>
        </p:pic>
        <p:pic>
          <p:nvPicPr>
            <p:cNvPr id="7" name="图片 6">
              <a:extLst>
                <a:ext uri="{FF2B5EF4-FFF2-40B4-BE49-F238E27FC236}">
                  <a16:creationId xmlns:a16="http://schemas.microsoft.com/office/drawing/2014/main" xmlns="" id="{2C15B38A-AAA5-4D2D-B583-7D3D6F71B79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349030" y="592948"/>
              <a:ext cx="2016184" cy="1999429"/>
            </a:xfrm>
            <a:prstGeom prst="rect">
              <a:avLst/>
            </a:prstGeom>
          </p:spPr>
        </p:pic>
        <p:sp>
          <p:nvSpPr>
            <p:cNvPr id="8" name="矩形 7">
              <a:extLst>
                <a:ext uri="{FF2B5EF4-FFF2-40B4-BE49-F238E27FC236}">
                  <a16:creationId xmlns:a16="http://schemas.microsoft.com/office/drawing/2014/main" xmlns="" id="{74C919A0-9BD4-44E0-A052-46040F81C86F}"/>
                </a:ext>
              </a:extLst>
            </p:cNvPr>
            <p:cNvSpPr/>
            <p:nvPr/>
          </p:nvSpPr>
          <p:spPr>
            <a:xfrm>
              <a:off x="3546757" y="2730496"/>
              <a:ext cx="2149948" cy="307777"/>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微信公众号：</a:t>
              </a:r>
              <a:r>
                <a:rPr lang="en-US" altLang="zh-CN" sz="1400" b="1" dirty="0">
                  <a:solidFill>
                    <a:schemeClr val="bg1"/>
                  </a:solidFill>
                  <a:latin typeface="微软雅黑" panose="020B0503020204020204" pitchFamily="34" charset="-122"/>
                  <a:ea typeface="微软雅黑" panose="020B0503020204020204" pitchFamily="34" charset="-122"/>
                </a:rPr>
                <a:t>PPT</a:t>
              </a:r>
              <a:r>
                <a:rPr lang="zh-CN" altLang="en-US" sz="1400" b="1" dirty="0">
                  <a:solidFill>
                    <a:schemeClr val="bg1"/>
                  </a:solidFill>
                  <a:latin typeface="微软雅黑" panose="020B0503020204020204" pitchFamily="34" charset="-122"/>
                  <a:ea typeface="微软雅黑" panose="020B0503020204020204" pitchFamily="34" charset="-122"/>
                </a:rPr>
                <a:t>老司机</a:t>
              </a:r>
            </a:p>
          </p:txBody>
        </p:sp>
        <p:sp>
          <p:nvSpPr>
            <p:cNvPr id="9" name="矩形 8">
              <a:extLst>
                <a:ext uri="{FF2B5EF4-FFF2-40B4-BE49-F238E27FC236}">
                  <a16:creationId xmlns:a16="http://schemas.microsoft.com/office/drawing/2014/main" xmlns="" id="{23C4C575-FB9C-420E-9FB5-BA42B9F311D4}"/>
                </a:ext>
              </a:extLst>
            </p:cNvPr>
            <p:cNvSpPr/>
            <p:nvPr/>
          </p:nvSpPr>
          <p:spPr>
            <a:xfrm>
              <a:off x="6246213" y="2730496"/>
              <a:ext cx="2329485" cy="307777"/>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b="1" dirty="0">
                  <a:solidFill>
                    <a:srgbClr val="E75617"/>
                  </a:solidFill>
                  <a:latin typeface="微软雅黑" panose="020B0503020204020204" pitchFamily="34" charset="-122"/>
                  <a:ea typeface="微软雅黑" panose="020B0503020204020204" pitchFamily="34" charset="-122"/>
                </a:rPr>
                <a:t>学习</a:t>
              </a:r>
              <a:r>
                <a:rPr lang="en-US" altLang="zh-CN" sz="1400" b="1" dirty="0">
                  <a:solidFill>
                    <a:srgbClr val="E75617"/>
                  </a:solidFill>
                  <a:latin typeface="微软雅黑" panose="020B0503020204020204" pitchFamily="34" charset="-122"/>
                  <a:ea typeface="微软雅黑" panose="020B0503020204020204" pitchFamily="34" charset="-122"/>
                </a:rPr>
                <a:t>PPT</a:t>
              </a:r>
              <a:r>
                <a:rPr lang="zh-CN" altLang="en-US" sz="1400" b="1" dirty="0">
                  <a:solidFill>
                    <a:schemeClr val="bg1"/>
                  </a:solidFill>
                  <a:latin typeface="微软雅黑" panose="020B0503020204020204" pitchFamily="34" charset="-122"/>
                  <a:ea typeface="微软雅黑" panose="020B0503020204020204" pitchFamily="34" charset="-122"/>
                </a:rPr>
                <a:t>请添加微信个人号</a:t>
              </a:r>
            </a:p>
          </p:txBody>
        </p:sp>
        <p:sp>
          <p:nvSpPr>
            <p:cNvPr id="10" name="矩形 9">
              <a:extLst>
                <a:ext uri="{FF2B5EF4-FFF2-40B4-BE49-F238E27FC236}">
                  <a16:creationId xmlns:a16="http://schemas.microsoft.com/office/drawing/2014/main" xmlns="" id="{5C910547-A2F4-4825-8ECD-34E69CB6C9FE}"/>
                </a:ext>
              </a:extLst>
            </p:cNvPr>
            <p:cNvSpPr/>
            <p:nvPr/>
          </p:nvSpPr>
          <p:spPr>
            <a:xfrm>
              <a:off x="3546757" y="4243760"/>
              <a:ext cx="4875052" cy="400110"/>
            </a:xfrm>
            <a:prstGeom prst="rect">
              <a:avLst/>
            </a:prstGeom>
            <a:solidFill>
              <a:schemeClr val="bg1"/>
            </a:solid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000" b="1" dirty="0">
                  <a:solidFill>
                    <a:srgbClr val="E75617"/>
                  </a:solidFill>
                  <a:latin typeface="微软雅黑" panose="020B0503020204020204" pitchFamily="34" charset="-122"/>
                  <a:ea typeface="微软雅黑" panose="020B0503020204020204" pitchFamily="34" charset="-122"/>
                </a:rPr>
                <a:t>本微信公众号每周一个原创模板免费分享</a:t>
              </a:r>
            </a:p>
          </p:txBody>
        </p:sp>
      </p:grpSp>
    </p:spTree>
    <p:extLst>
      <p:ext uri="{BB962C8B-B14F-4D97-AF65-F5344CB8AC3E}">
        <p14:creationId xmlns:p14="http://schemas.microsoft.com/office/powerpoint/2010/main" val="26790312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圆角 26">
            <a:extLst>
              <a:ext uri="{FF2B5EF4-FFF2-40B4-BE49-F238E27FC236}">
                <a16:creationId xmlns:a16="http://schemas.microsoft.com/office/drawing/2014/main" xmlns="" id="{C844587D-D533-4A72-B141-4D5B747CD90C}"/>
              </a:ext>
            </a:extLst>
          </p:cNvPr>
          <p:cNvSpPr/>
          <p:nvPr/>
        </p:nvSpPr>
        <p:spPr>
          <a:xfrm>
            <a:off x="764849" y="1601420"/>
            <a:ext cx="2717800" cy="3378200"/>
          </a:xfrm>
          <a:custGeom>
            <a:avLst/>
            <a:gdLst>
              <a:gd name="connsiteX0" fmla="*/ 0 w 2715189"/>
              <a:gd name="connsiteY0" fmla="*/ 0 h 3378200"/>
              <a:gd name="connsiteX1" fmla="*/ 0 w 2715189"/>
              <a:gd name="connsiteY1" fmla="*/ 0 h 3378200"/>
              <a:gd name="connsiteX2" fmla="*/ 2715189 w 2715189"/>
              <a:gd name="connsiteY2" fmla="*/ 0 h 3378200"/>
              <a:gd name="connsiteX3" fmla="*/ 2715189 w 2715189"/>
              <a:gd name="connsiteY3" fmla="*/ 0 h 3378200"/>
              <a:gd name="connsiteX4" fmla="*/ 2715189 w 2715189"/>
              <a:gd name="connsiteY4" fmla="*/ 3378200 h 3378200"/>
              <a:gd name="connsiteX5" fmla="*/ 2715189 w 2715189"/>
              <a:gd name="connsiteY5" fmla="*/ 3378200 h 3378200"/>
              <a:gd name="connsiteX6" fmla="*/ 0 w 2715189"/>
              <a:gd name="connsiteY6" fmla="*/ 3378200 h 3378200"/>
              <a:gd name="connsiteX7" fmla="*/ 0 w 2715189"/>
              <a:gd name="connsiteY7" fmla="*/ 3378200 h 3378200"/>
              <a:gd name="connsiteX8" fmla="*/ 0 w 2715189"/>
              <a:gd name="connsiteY8" fmla="*/ 0 h 3378200"/>
              <a:gd name="connsiteX0" fmla="*/ 0 w 2717800"/>
              <a:gd name="connsiteY0" fmla="*/ 0 h 3378200"/>
              <a:gd name="connsiteX1" fmla="*/ 0 w 2717800"/>
              <a:gd name="connsiteY1" fmla="*/ 0 h 3378200"/>
              <a:gd name="connsiteX2" fmla="*/ 2715189 w 2717800"/>
              <a:gd name="connsiteY2" fmla="*/ 0 h 3378200"/>
              <a:gd name="connsiteX3" fmla="*/ 2715189 w 2717800"/>
              <a:gd name="connsiteY3" fmla="*/ 0 h 3378200"/>
              <a:gd name="connsiteX4" fmla="*/ 2717800 w 2717800"/>
              <a:gd name="connsiteY4" fmla="*/ 901700 h 3378200"/>
              <a:gd name="connsiteX5" fmla="*/ 2715189 w 2717800"/>
              <a:gd name="connsiteY5" fmla="*/ 3378200 h 3378200"/>
              <a:gd name="connsiteX6" fmla="*/ 2715189 w 2717800"/>
              <a:gd name="connsiteY6" fmla="*/ 3378200 h 3378200"/>
              <a:gd name="connsiteX7" fmla="*/ 0 w 2717800"/>
              <a:gd name="connsiteY7" fmla="*/ 3378200 h 3378200"/>
              <a:gd name="connsiteX8" fmla="*/ 0 w 2717800"/>
              <a:gd name="connsiteY8" fmla="*/ 3378200 h 3378200"/>
              <a:gd name="connsiteX9" fmla="*/ 0 w 2717800"/>
              <a:gd name="connsiteY9" fmla="*/ 0 h 3378200"/>
              <a:gd name="connsiteX0" fmla="*/ 0 w 2717800"/>
              <a:gd name="connsiteY0" fmla="*/ 0 h 3378200"/>
              <a:gd name="connsiteX1" fmla="*/ 0 w 2717800"/>
              <a:gd name="connsiteY1" fmla="*/ 0 h 3378200"/>
              <a:gd name="connsiteX2" fmla="*/ 2715189 w 2717800"/>
              <a:gd name="connsiteY2" fmla="*/ 0 h 3378200"/>
              <a:gd name="connsiteX3" fmla="*/ 2715189 w 2717800"/>
              <a:gd name="connsiteY3" fmla="*/ 0 h 3378200"/>
              <a:gd name="connsiteX4" fmla="*/ 2717800 w 2717800"/>
              <a:gd name="connsiteY4" fmla="*/ 901700 h 3378200"/>
              <a:gd name="connsiteX5" fmla="*/ 2711449 w 2717800"/>
              <a:gd name="connsiteY5" fmla="*/ 1803400 h 3378200"/>
              <a:gd name="connsiteX6" fmla="*/ 2715189 w 2717800"/>
              <a:gd name="connsiteY6" fmla="*/ 3378200 h 3378200"/>
              <a:gd name="connsiteX7" fmla="*/ 2715189 w 2717800"/>
              <a:gd name="connsiteY7" fmla="*/ 3378200 h 3378200"/>
              <a:gd name="connsiteX8" fmla="*/ 0 w 2717800"/>
              <a:gd name="connsiteY8" fmla="*/ 3378200 h 3378200"/>
              <a:gd name="connsiteX9" fmla="*/ 0 w 2717800"/>
              <a:gd name="connsiteY9" fmla="*/ 3378200 h 3378200"/>
              <a:gd name="connsiteX10" fmla="*/ 0 w 2717800"/>
              <a:gd name="connsiteY10" fmla="*/ 0 h 3378200"/>
              <a:gd name="connsiteX0" fmla="*/ 0 w 2717800"/>
              <a:gd name="connsiteY0" fmla="*/ 0 h 3378200"/>
              <a:gd name="connsiteX1" fmla="*/ 0 w 2717800"/>
              <a:gd name="connsiteY1" fmla="*/ 0 h 3378200"/>
              <a:gd name="connsiteX2" fmla="*/ 2715189 w 2717800"/>
              <a:gd name="connsiteY2" fmla="*/ 0 h 3378200"/>
              <a:gd name="connsiteX3" fmla="*/ 2715189 w 2717800"/>
              <a:gd name="connsiteY3" fmla="*/ 0 h 3378200"/>
              <a:gd name="connsiteX4" fmla="*/ 2717800 w 2717800"/>
              <a:gd name="connsiteY4" fmla="*/ 901700 h 3378200"/>
              <a:gd name="connsiteX5" fmla="*/ 2711449 w 2717800"/>
              <a:gd name="connsiteY5" fmla="*/ 1803400 h 3378200"/>
              <a:gd name="connsiteX6" fmla="*/ 2705099 w 2717800"/>
              <a:gd name="connsiteY6" fmla="*/ 2647950 h 3378200"/>
              <a:gd name="connsiteX7" fmla="*/ 2715189 w 2717800"/>
              <a:gd name="connsiteY7" fmla="*/ 3378200 h 3378200"/>
              <a:gd name="connsiteX8" fmla="*/ 2715189 w 2717800"/>
              <a:gd name="connsiteY8" fmla="*/ 3378200 h 3378200"/>
              <a:gd name="connsiteX9" fmla="*/ 0 w 2717800"/>
              <a:gd name="connsiteY9" fmla="*/ 3378200 h 3378200"/>
              <a:gd name="connsiteX10" fmla="*/ 0 w 2717800"/>
              <a:gd name="connsiteY10" fmla="*/ 3378200 h 3378200"/>
              <a:gd name="connsiteX11" fmla="*/ 0 w 2717800"/>
              <a:gd name="connsiteY11" fmla="*/ 0 h 3378200"/>
              <a:gd name="connsiteX0" fmla="*/ 0 w 2717800"/>
              <a:gd name="connsiteY0" fmla="*/ 0 h 3378200"/>
              <a:gd name="connsiteX1" fmla="*/ 0 w 2717800"/>
              <a:gd name="connsiteY1" fmla="*/ 0 h 3378200"/>
              <a:gd name="connsiteX2" fmla="*/ 2715189 w 2717800"/>
              <a:gd name="connsiteY2" fmla="*/ 0 h 3378200"/>
              <a:gd name="connsiteX3" fmla="*/ 2715189 w 2717800"/>
              <a:gd name="connsiteY3" fmla="*/ 0 h 3378200"/>
              <a:gd name="connsiteX4" fmla="*/ 2717800 w 2717800"/>
              <a:gd name="connsiteY4" fmla="*/ 901700 h 3378200"/>
              <a:gd name="connsiteX5" fmla="*/ 2711449 w 2717800"/>
              <a:gd name="connsiteY5" fmla="*/ 1803400 h 3378200"/>
              <a:gd name="connsiteX6" fmla="*/ 2705099 w 2717800"/>
              <a:gd name="connsiteY6" fmla="*/ 2203450 h 3378200"/>
              <a:gd name="connsiteX7" fmla="*/ 2705099 w 2717800"/>
              <a:gd name="connsiteY7" fmla="*/ 2647950 h 3378200"/>
              <a:gd name="connsiteX8" fmla="*/ 2715189 w 2717800"/>
              <a:gd name="connsiteY8" fmla="*/ 3378200 h 3378200"/>
              <a:gd name="connsiteX9" fmla="*/ 2715189 w 2717800"/>
              <a:gd name="connsiteY9" fmla="*/ 3378200 h 3378200"/>
              <a:gd name="connsiteX10" fmla="*/ 0 w 2717800"/>
              <a:gd name="connsiteY10" fmla="*/ 3378200 h 3378200"/>
              <a:gd name="connsiteX11" fmla="*/ 0 w 2717800"/>
              <a:gd name="connsiteY11" fmla="*/ 3378200 h 3378200"/>
              <a:gd name="connsiteX12" fmla="*/ 0 w 2717800"/>
              <a:gd name="connsiteY12" fmla="*/ 0 h 3378200"/>
              <a:gd name="connsiteX0" fmla="*/ 2705099 w 2796539"/>
              <a:gd name="connsiteY0" fmla="*/ 2203450 h 3378200"/>
              <a:gd name="connsiteX1" fmla="*/ 2705099 w 2796539"/>
              <a:gd name="connsiteY1" fmla="*/ 2647950 h 3378200"/>
              <a:gd name="connsiteX2" fmla="*/ 2715189 w 2796539"/>
              <a:gd name="connsiteY2" fmla="*/ 3378200 h 3378200"/>
              <a:gd name="connsiteX3" fmla="*/ 2715189 w 2796539"/>
              <a:gd name="connsiteY3" fmla="*/ 3378200 h 3378200"/>
              <a:gd name="connsiteX4" fmla="*/ 0 w 2796539"/>
              <a:gd name="connsiteY4" fmla="*/ 3378200 h 3378200"/>
              <a:gd name="connsiteX5" fmla="*/ 0 w 2796539"/>
              <a:gd name="connsiteY5" fmla="*/ 3378200 h 3378200"/>
              <a:gd name="connsiteX6" fmla="*/ 0 w 2796539"/>
              <a:gd name="connsiteY6" fmla="*/ 0 h 3378200"/>
              <a:gd name="connsiteX7" fmla="*/ 0 w 2796539"/>
              <a:gd name="connsiteY7" fmla="*/ 0 h 3378200"/>
              <a:gd name="connsiteX8" fmla="*/ 2715189 w 2796539"/>
              <a:gd name="connsiteY8" fmla="*/ 0 h 3378200"/>
              <a:gd name="connsiteX9" fmla="*/ 2715189 w 2796539"/>
              <a:gd name="connsiteY9" fmla="*/ 0 h 3378200"/>
              <a:gd name="connsiteX10" fmla="*/ 2717800 w 2796539"/>
              <a:gd name="connsiteY10" fmla="*/ 901700 h 3378200"/>
              <a:gd name="connsiteX11" fmla="*/ 2711449 w 2796539"/>
              <a:gd name="connsiteY11" fmla="*/ 1803400 h 3378200"/>
              <a:gd name="connsiteX12" fmla="*/ 2796539 w 2796539"/>
              <a:gd name="connsiteY12" fmla="*/ 2294890 h 3378200"/>
              <a:gd name="connsiteX0" fmla="*/ 2705099 w 2717800"/>
              <a:gd name="connsiteY0" fmla="*/ 2203450 h 3378200"/>
              <a:gd name="connsiteX1" fmla="*/ 2705099 w 2717800"/>
              <a:gd name="connsiteY1" fmla="*/ 2647950 h 3378200"/>
              <a:gd name="connsiteX2" fmla="*/ 2715189 w 2717800"/>
              <a:gd name="connsiteY2" fmla="*/ 3378200 h 3378200"/>
              <a:gd name="connsiteX3" fmla="*/ 2715189 w 2717800"/>
              <a:gd name="connsiteY3" fmla="*/ 3378200 h 3378200"/>
              <a:gd name="connsiteX4" fmla="*/ 0 w 2717800"/>
              <a:gd name="connsiteY4" fmla="*/ 3378200 h 3378200"/>
              <a:gd name="connsiteX5" fmla="*/ 0 w 2717800"/>
              <a:gd name="connsiteY5" fmla="*/ 3378200 h 3378200"/>
              <a:gd name="connsiteX6" fmla="*/ 0 w 2717800"/>
              <a:gd name="connsiteY6" fmla="*/ 0 h 3378200"/>
              <a:gd name="connsiteX7" fmla="*/ 0 w 2717800"/>
              <a:gd name="connsiteY7" fmla="*/ 0 h 3378200"/>
              <a:gd name="connsiteX8" fmla="*/ 2715189 w 2717800"/>
              <a:gd name="connsiteY8" fmla="*/ 0 h 3378200"/>
              <a:gd name="connsiteX9" fmla="*/ 2715189 w 2717800"/>
              <a:gd name="connsiteY9" fmla="*/ 0 h 3378200"/>
              <a:gd name="connsiteX10" fmla="*/ 2717800 w 2717800"/>
              <a:gd name="connsiteY10" fmla="*/ 901700 h 3378200"/>
              <a:gd name="connsiteX11" fmla="*/ 2711449 w 2717800"/>
              <a:gd name="connsiteY11" fmla="*/ 1803400 h 3378200"/>
              <a:gd name="connsiteX0" fmla="*/ 2705099 w 2717800"/>
              <a:gd name="connsiteY0" fmla="*/ 2647950 h 3378200"/>
              <a:gd name="connsiteX1" fmla="*/ 2715189 w 2717800"/>
              <a:gd name="connsiteY1" fmla="*/ 3378200 h 3378200"/>
              <a:gd name="connsiteX2" fmla="*/ 2715189 w 2717800"/>
              <a:gd name="connsiteY2" fmla="*/ 3378200 h 3378200"/>
              <a:gd name="connsiteX3" fmla="*/ 0 w 2717800"/>
              <a:gd name="connsiteY3" fmla="*/ 3378200 h 3378200"/>
              <a:gd name="connsiteX4" fmla="*/ 0 w 2717800"/>
              <a:gd name="connsiteY4" fmla="*/ 3378200 h 3378200"/>
              <a:gd name="connsiteX5" fmla="*/ 0 w 2717800"/>
              <a:gd name="connsiteY5" fmla="*/ 0 h 3378200"/>
              <a:gd name="connsiteX6" fmla="*/ 0 w 2717800"/>
              <a:gd name="connsiteY6" fmla="*/ 0 h 3378200"/>
              <a:gd name="connsiteX7" fmla="*/ 2715189 w 2717800"/>
              <a:gd name="connsiteY7" fmla="*/ 0 h 3378200"/>
              <a:gd name="connsiteX8" fmla="*/ 2715189 w 2717800"/>
              <a:gd name="connsiteY8" fmla="*/ 0 h 3378200"/>
              <a:gd name="connsiteX9" fmla="*/ 2717800 w 2717800"/>
              <a:gd name="connsiteY9" fmla="*/ 901700 h 3378200"/>
              <a:gd name="connsiteX10" fmla="*/ 2711449 w 2717800"/>
              <a:gd name="connsiteY10" fmla="*/ 1803400 h 337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17800" h="3378200">
                <a:moveTo>
                  <a:pt x="2705099" y="2647950"/>
                </a:moveTo>
                <a:cubicBezTo>
                  <a:pt x="2706781" y="2843742"/>
                  <a:pt x="2713507" y="3256492"/>
                  <a:pt x="2715189" y="3378200"/>
                </a:cubicBezTo>
                <a:lnTo>
                  <a:pt x="2715189" y="3378200"/>
                </a:lnTo>
                <a:lnTo>
                  <a:pt x="0" y="3378200"/>
                </a:lnTo>
                <a:lnTo>
                  <a:pt x="0" y="3378200"/>
                </a:lnTo>
                <a:lnTo>
                  <a:pt x="0" y="0"/>
                </a:lnTo>
                <a:lnTo>
                  <a:pt x="0" y="0"/>
                </a:lnTo>
                <a:lnTo>
                  <a:pt x="2715189" y="0"/>
                </a:lnTo>
                <a:lnTo>
                  <a:pt x="2715189" y="0"/>
                </a:lnTo>
                <a:cubicBezTo>
                  <a:pt x="2716059" y="300567"/>
                  <a:pt x="2716930" y="601133"/>
                  <a:pt x="2717800" y="901700"/>
                </a:cubicBezTo>
                <a:cubicBezTo>
                  <a:pt x="2717177" y="1202267"/>
                  <a:pt x="2711884" y="1390650"/>
                  <a:pt x="2711449" y="1803400"/>
                </a:cubicBezTo>
              </a:path>
            </a:pathLst>
          </a:custGeom>
          <a:noFill/>
          <a:ln w="88900">
            <a:gradFill>
              <a:gsLst>
                <a:gs pos="0">
                  <a:srgbClr val="593C1B"/>
                </a:gs>
                <a:gs pos="100000">
                  <a:srgbClr val="E2B45E"/>
                </a:gs>
              </a:gsLst>
              <a:lin ang="132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12" name="MH_Others_3">
            <a:extLst>
              <a:ext uri="{FF2B5EF4-FFF2-40B4-BE49-F238E27FC236}">
                <a16:creationId xmlns:a16="http://schemas.microsoft.com/office/drawing/2014/main" xmlns="" id="{1AB23100-E680-400A-A091-264F7DD17D32}"/>
              </a:ext>
            </a:extLst>
          </p:cNvPr>
          <p:cNvSpPr/>
          <p:nvPr>
            <p:custDataLst>
              <p:tags r:id="rId1"/>
            </p:custDataLst>
          </p:nvPr>
        </p:nvSpPr>
        <p:spPr>
          <a:xfrm>
            <a:off x="1371934" y="3458441"/>
            <a:ext cx="3385542" cy="738664"/>
          </a:xfrm>
          <a:prstGeom prst="rect">
            <a:avLst/>
          </a:prstGeom>
          <a:noFill/>
        </p:spPr>
        <p:txBody>
          <a:bodyPr wrap="none" lIns="0" tIns="0" rIns="0" bIns="0" anchor="ctr" anchorCtr="0">
            <a:spAutoFit/>
          </a:bodyPr>
          <a:lstStyle/>
          <a:p>
            <a:r>
              <a:rPr lang="en-US" altLang="zh-CN" sz="4800" b="1" dirty="0">
                <a:gradFill>
                  <a:gsLst>
                    <a:gs pos="10000">
                      <a:srgbClr val="593C1B"/>
                    </a:gs>
                    <a:gs pos="100000">
                      <a:srgbClr val="E2B45E"/>
                    </a:gs>
                  </a:gsLst>
                  <a:lin ang="13200000" scaled="0"/>
                </a:gra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CONTENTS</a:t>
            </a:r>
            <a:endParaRPr lang="zh-CN" altLang="en-US" sz="4000" b="1" dirty="0">
              <a:gradFill>
                <a:gsLst>
                  <a:gs pos="10000">
                    <a:srgbClr val="593C1B"/>
                  </a:gs>
                  <a:gs pos="100000">
                    <a:srgbClr val="E2B45E"/>
                  </a:gs>
                </a:gsLst>
                <a:lin ang="13200000" scaled="0"/>
              </a:gradFill>
              <a:latin typeface="Arial" panose="020B0604020202020204" pitchFamily="34" charset="0"/>
              <a:ea typeface="微软雅黑" panose="020B0503020204020204" pitchFamily="34" charset="-122"/>
              <a:sym typeface="Arial" panose="020B0604020202020204" pitchFamily="34" charset="0"/>
            </a:endParaRPr>
          </a:p>
        </p:txBody>
      </p:sp>
      <p:sp>
        <p:nvSpPr>
          <p:cNvPr id="11" name="MH_Others_2">
            <a:extLst>
              <a:ext uri="{FF2B5EF4-FFF2-40B4-BE49-F238E27FC236}">
                <a16:creationId xmlns:a16="http://schemas.microsoft.com/office/drawing/2014/main" xmlns="" id="{57F65AE7-0950-4F16-95D9-9BE1FCBA4D21}"/>
              </a:ext>
            </a:extLst>
          </p:cNvPr>
          <p:cNvSpPr txBox="1">
            <a:spLocks noChangeArrowheads="1"/>
          </p:cNvSpPr>
          <p:nvPr>
            <p:custDataLst>
              <p:tags r:id="rId2"/>
            </p:custDataLst>
          </p:nvPr>
        </p:nvSpPr>
        <p:spPr bwMode="auto">
          <a:xfrm>
            <a:off x="1174884" y="2407889"/>
            <a:ext cx="1938968" cy="1081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32" tIns="32516" rIns="65032" bIns="32516"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6600" b="1" dirty="0">
                <a:gradFill>
                  <a:gsLst>
                    <a:gs pos="10000">
                      <a:srgbClr val="593C1B"/>
                    </a:gs>
                    <a:gs pos="100000">
                      <a:srgbClr val="E2B45E"/>
                    </a:gs>
                  </a:gsLst>
                  <a:lin ang="13200000" scaled="0"/>
                </a:gradFill>
                <a:latin typeface="Arial" panose="020B0604020202020204" pitchFamily="34" charset="0"/>
                <a:ea typeface="微软雅黑" panose="020B0503020204020204" pitchFamily="34" charset="-122"/>
                <a:sym typeface="Arial" panose="020B0604020202020204" pitchFamily="34" charset="0"/>
              </a:rPr>
              <a:t>目录</a:t>
            </a:r>
          </a:p>
        </p:txBody>
      </p:sp>
      <p:sp>
        <p:nvSpPr>
          <p:cNvPr id="29" name="文本框 20">
            <a:extLst>
              <a:ext uri="{FF2B5EF4-FFF2-40B4-BE49-F238E27FC236}">
                <a16:creationId xmlns:a16="http://schemas.microsoft.com/office/drawing/2014/main" xmlns="" id="{DF3A2E8E-A1B7-45E2-AF13-E9432BEBF39B}"/>
              </a:ext>
            </a:extLst>
          </p:cNvPr>
          <p:cNvSpPr txBox="1">
            <a:spLocks noChangeArrowheads="1"/>
          </p:cNvSpPr>
          <p:nvPr/>
        </p:nvSpPr>
        <p:spPr bwMode="auto">
          <a:xfrm>
            <a:off x="7368406" y="1626820"/>
            <a:ext cx="222150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3200" dirty="0">
                <a:gradFill>
                  <a:gsLst>
                    <a:gs pos="10000">
                      <a:srgbClr val="593C1B"/>
                    </a:gs>
                    <a:gs pos="100000">
                      <a:srgbClr val="E2B45E"/>
                    </a:gs>
                  </a:gsLst>
                  <a:lin ang="13200000" scaled="0"/>
                </a:gradFill>
                <a:latin typeface="微软雅黑 Light" panose="020B0502040204020203" pitchFamily="34" charset="-122"/>
                <a:ea typeface="微软雅黑 Light" panose="020B0502040204020203" pitchFamily="34" charset="-122"/>
              </a:rPr>
              <a:t>绪论</a:t>
            </a:r>
          </a:p>
        </p:txBody>
      </p:sp>
      <p:sp>
        <p:nvSpPr>
          <p:cNvPr id="30" name="文本框 29">
            <a:extLst>
              <a:ext uri="{FF2B5EF4-FFF2-40B4-BE49-F238E27FC236}">
                <a16:creationId xmlns:a16="http://schemas.microsoft.com/office/drawing/2014/main" xmlns="" id="{B9D00F22-4C08-4D29-927B-3248AC1EB1C0}"/>
              </a:ext>
            </a:extLst>
          </p:cNvPr>
          <p:cNvSpPr txBox="1"/>
          <p:nvPr/>
        </p:nvSpPr>
        <p:spPr>
          <a:xfrm>
            <a:off x="5722763" y="1626820"/>
            <a:ext cx="1651918" cy="584775"/>
          </a:xfrm>
          <a:prstGeom prst="rect">
            <a:avLst/>
          </a:prstGeom>
          <a:noFill/>
        </p:spPr>
        <p:txBody>
          <a:bodyPr wrap="square" rtlCol="0">
            <a:spAutoFit/>
          </a:bodyPr>
          <a:lstStyle/>
          <a:p>
            <a:r>
              <a:rPr lang="en-US" altLang="zh-CN" sz="3200" b="1" dirty="0">
                <a:gradFill>
                  <a:gsLst>
                    <a:gs pos="10000">
                      <a:srgbClr val="593C1B"/>
                    </a:gs>
                    <a:gs pos="100000">
                      <a:srgbClr val="E2B45E"/>
                    </a:gs>
                  </a:gsLst>
                  <a:lin ang="13200000" scaled="0"/>
                </a:gradFill>
              </a:rPr>
              <a:t>PART 1</a:t>
            </a:r>
            <a:endParaRPr lang="zh-CN" altLang="en-US" sz="3200" b="1" dirty="0">
              <a:gradFill>
                <a:gsLst>
                  <a:gs pos="10000">
                    <a:srgbClr val="593C1B"/>
                  </a:gs>
                  <a:gs pos="100000">
                    <a:srgbClr val="E2B45E"/>
                  </a:gs>
                </a:gsLst>
                <a:lin ang="13200000" scaled="0"/>
              </a:gradFill>
            </a:endParaRPr>
          </a:p>
        </p:txBody>
      </p:sp>
      <p:sp>
        <p:nvSpPr>
          <p:cNvPr id="32" name="文本框 73">
            <a:extLst>
              <a:ext uri="{FF2B5EF4-FFF2-40B4-BE49-F238E27FC236}">
                <a16:creationId xmlns:a16="http://schemas.microsoft.com/office/drawing/2014/main" xmlns="" id="{C4CC0AFB-DEFF-4C62-9385-89B8F62101A6}"/>
              </a:ext>
            </a:extLst>
          </p:cNvPr>
          <p:cNvSpPr txBox="1">
            <a:spLocks noChangeArrowheads="1"/>
          </p:cNvSpPr>
          <p:nvPr/>
        </p:nvSpPr>
        <p:spPr bwMode="auto">
          <a:xfrm>
            <a:off x="7368404" y="2509366"/>
            <a:ext cx="389364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3200" dirty="0">
                <a:gradFill>
                  <a:gsLst>
                    <a:gs pos="10000">
                      <a:srgbClr val="593C1B"/>
                    </a:gs>
                    <a:gs pos="100000">
                      <a:srgbClr val="E2B45E"/>
                    </a:gs>
                  </a:gsLst>
                  <a:lin ang="13200000" scaled="0"/>
                </a:gradFill>
                <a:latin typeface="微软雅黑 Light" panose="020B0502040204020203" pitchFamily="34" charset="-122"/>
                <a:ea typeface="微软雅黑 Light" panose="020B0502040204020203" pitchFamily="34" charset="-122"/>
              </a:rPr>
              <a:t>研究思路与方法</a:t>
            </a:r>
          </a:p>
        </p:txBody>
      </p:sp>
      <p:sp>
        <p:nvSpPr>
          <p:cNvPr id="33" name="文本框 32">
            <a:extLst>
              <a:ext uri="{FF2B5EF4-FFF2-40B4-BE49-F238E27FC236}">
                <a16:creationId xmlns:a16="http://schemas.microsoft.com/office/drawing/2014/main" xmlns="" id="{2203136B-EBA7-4C23-8AAB-DEAD4483DC95}"/>
              </a:ext>
            </a:extLst>
          </p:cNvPr>
          <p:cNvSpPr txBox="1"/>
          <p:nvPr/>
        </p:nvSpPr>
        <p:spPr>
          <a:xfrm>
            <a:off x="5722762" y="2509366"/>
            <a:ext cx="1651918" cy="584775"/>
          </a:xfrm>
          <a:prstGeom prst="rect">
            <a:avLst/>
          </a:prstGeom>
          <a:noFill/>
        </p:spPr>
        <p:txBody>
          <a:bodyPr wrap="square" rtlCol="0">
            <a:spAutoFit/>
          </a:bodyPr>
          <a:lstStyle/>
          <a:p>
            <a:r>
              <a:rPr lang="en-US" altLang="zh-CN" sz="3200" b="1">
                <a:gradFill>
                  <a:gsLst>
                    <a:gs pos="10000">
                      <a:srgbClr val="593C1B"/>
                    </a:gs>
                    <a:gs pos="100000">
                      <a:srgbClr val="E2B45E"/>
                    </a:gs>
                  </a:gsLst>
                  <a:lin ang="13200000" scaled="0"/>
                </a:gradFill>
              </a:rPr>
              <a:t>PART 2</a:t>
            </a:r>
            <a:endParaRPr lang="zh-CN" altLang="en-US" sz="3200" b="1">
              <a:gradFill>
                <a:gsLst>
                  <a:gs pos="10000">
                    <a:srgbClr val="593C1B"/>
                  </a:gs>
                  <a:gs pos="100000">
                    <a:srgbClr val="E2B45E"/>
                  </a:gs>
                </a:gsLst>
                <a:lin ang="13200000" scaled="0"/>
              </a:gradFill>
            </a:endParaRPr>
          </a:p>
        </p:txBody>
      </p:sp>
      <p:sp>
        <p:nvSpPr>
          <p:cNvPr id="35" name="文本框 81">
            <a:extLst>
              <a:ext uri="{FF2B5EF4-FFF2-40B4-BE49-F238E27FC236}">
                <a16:creationId xmlns:a16="http://schemas.microsoft.com/office/drawing/2014/main" xmlns="" id="{7DAA11B9-3759-48C6-9117-D77D6695017C}"/>
              </a:ext>
            </a:extLst>
          </p:cNvPr>
          <p:cNvSpPr txBox="1">
            <a:spLocks noChangeArrowheads="1"/>
          </p:cNvSpPr>
          <p:nvPr/>
        </p:nvSpPr>
        <p:spPr bwMode="auto">
          <a:xfrm>
            <a:off x="7368406" y="3391912"/>
            <a:ext cx="482359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3200">
                <a:gradFill>
                  <a:gsLst>
                    <a:gs pos="10000">
                      <a:srgbClr val="593C1B"/>
                    </a:gs>
                    <a:gs pos="100000">
                      <a:srgbClr val="E2B45E"/>
                    </a:gs>
                  </a:gsLst>
                  <a:lin ang="13200000" scaled="0"/>
                </a:gradFill>
                <a:latin typeface="微软雅黑 Light" panose="020B0502040204020203" pitchFamily="34" charset="-122"/>
                <a:ea typeface="微软雅黑 Light" panose="020B0502040204020203" pitchFamily="34" charset="-122"/>
              </a:rPr>
              <a:t>关键技术与实践难点</a:t>
            </a:r>
          </a:p>
        </p:txBody>
      </p:sp>
      <p:sp>
        <p:nvSpPr>
          <p:cNvPr id="36" name="文本框 35">
            <a:extLst>
              <a:ext uri="{FF2B5EF4-FFF2-40B4-BE49-F238E27FC236}">
                <a16:creationId xmlns:a16="http://schemas.microsoft.com/office/drawing/2014/main" xmlns="" id="{2D2B8ECD-BC62-42DC-8C02-47E645E23B45}"/>
              </a:ext>
            </a:extLst>
          </p:cNvPr>
          <p:cNvSpPr txBox="1"/>
          <p:nvPr/>
        </p:nvSpPr>
        <p:spPr>
          <a:xfrm>
            <a:off x="5722763" y="3391912"/>
            <a:ext cx="1651918" cy="584775"/>
          </a:xfrm>
          <a:prstGeom prst="rect">
            <a:avLst/>
          </a:prstGeom>
          <a:noFill/>
        </p:spPr>
        <p:txBody>
          <a:bodyPr wrap="square" rtlCol="0">
            <a:spAutoFit/>
          </a:bodyPr>
          <a:lstStyle/>
          <a:p>
            <a:r>
              <a:rPr lang="en-US" altLang="zh-CN" sz="3200" b="1">
                <a:gradFill>
                  <a:gsLst>
                    <a:gs pos="10000">
                      <a:srgbClr val="593C1B"/>
                    </a:gs>
                    <a:gs pos="100000">
                      <a:srgbClr val="E2B45E"/>
                    </a:gs>
                  </a:gsLst>
                  <a:lin ang="13200000" scaled="0"/>
                </a:gradFill>
              </a:rPr>
              <a:t>PART 3</a:t>
            </a:r>
            <a:endParaRPr lang="zh-CN" altLang="en-US" sz="3200" b="1">
              <a:gradFill>
                <a:gsLst>
                  <a:gs pos="10000">
                    <a:srgbClr val="593C1B"/>
                  </a:gs>
                  <a:gs pos="100000">
                    <a:srgbClr val="E2B45E"/>
                  </a:gs>
                </a:gsLst>
                <a:lin ang="13200000" scaled="0"/>
              </a:gradFill>
            </a:endParaRPr>
          </a:p>
        </p:txBody>
      </p:sp>
      <p:sp>
        <p:nvSpPr>
          <p:cNvPr id="38" name="文本框 133">
            <a:extLst>
              <a:ext uri="{FF2B5EF4-FFF2-40B4-BE49-F238E27FC236}">
                <a16:creationId xmlns:a16="http://schemas.microsoft.com/office/drawing/2014/main" xmlns="" id="{55E143DD-27B7-4A56-97BF-48CF0D59F61C}"/>
              </a:ext>
            </a:extLst>
          </p:cNvPr>
          <p:cNvSpPr txBox="1">
            <a:spLocks noChangeArrowheads="1"/>
          </p:cNvSpPr>
          <p:nvPr/>
        </p:nvSpPr>
        <p:spPr bwMode="auto">
          <a:xfrm>
            <a:off x="7368404" y="4274458"/>
            <a:ext cx="389364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3200">
                <a:gradFill>
                  <a:gsLst>
                    <a:gs pos="10000">
                      <a:srgbClr val="593C1B"/>
                    </a:gs>
                    <a:gs pos="100000">
                      <a:srgbClr val="E2B45E"/>
                    </a:gs>
                  </a:gsLst>
                  <a:lin ang="13200000" scaled="0"/>
                </a:gradFill>
                <a:latin typeface="微软雅黑 Light" panose="020B0502040204020203" pitchFamily="34" charset="-122"/>
                <a:ea typeface="微软雅黑 Light" panose="020B0502040204020203" pitchFamily="34" charset="-122"/>
              </a:rPr>
              <a:t>研究成果与应用</a:t>
            </a:r>
          </a:p>
        </p:txBody>
      </p:sp>
      <p:sp>
        <p:nvSpPr>
          <p:cNvPr id="39" name="文本框 38">
            <a:extLst>
              <a:ext uri="{FF2B5EF4-FFF2-40B4-BE49-F238E27FC236}">
                <a16:creationId xmlns:a16="http://schemas.microsoft.com/office/drawing/2014/main" xmlns="" id="{F9954FFD-6E20-4436-92BD-3A4DA6BECD3C}"/>
              </a:ext>
            </a:extLst>
          </p:cNvPr>
          <p:cNvSpPr txBox="1"/>
          <p:nvPr/>
        </p:nvSpPr>
        <p:spPr>
          <a:xfrm>
            <a:off x="5722762" y="4274458"/>
            <a:ext cx="1651918" cy="584775"/>
          </a:xfrm>
          <a:prstGeom prst="rect">
            <a:avLst/>
          </a:prstGeom>
          <a:noFill/>
        </p:spPr>
        <p:txBody>
          <a:bodyPr wrap="square" rtlCol="0">
            <a:spAutoFit/>
          </a:bodyPr>
          <a:lstStyle/>
          <a:p>
            <a:r>
              <a:rPr lang="en-US" altLang="zh-CN" sz="3200" b="1">
                <a:gradFill>
                  <a:gsLst>
                    <a:gs pos="10000">
                      <a:srgbClr val="593C1B"/>
                    </a:gs>
                    <a:gs pos="100000">
                      <a:srgbClr val="E2B45E"/>
                    </a:gs>
                  </a:gsLst>
                  <a:lin ang="13200000" scaled="0"/>
                </a:gradFill>
              </a:rPr>
              <a:t>PART 4</a:t>
            </a:r>
            <a:endParaRPr lang="zh-CN" altLang="en-US" sz="3200" b="1">
              <a:gradFill>
                <a:gsLst>
                  <a:gs pos="10000">
                    <a:srgbClr val="593C1B"/>
                  </a:gs>
                  <a:gs pos="100000">
                    <a:srgbClr val="E2B45E"/>
                  </a:gs>
                </a:gsLst>
                <a:lin ang="13200000" scaled="0"/>
              </a:gradFill>
            </a:endParaRPr>
          </a:p>
        </p:txBody>
      </p:sp>
    </p:spTree>
    <p:extLst>
      <p:ext uri="{BB962C8B-B14F-4D97-AF65-F5344CB8AC3E}">
        <p14:creationId xmlns:p14="http://schemas.microsoft.com/office/powerpoint/2010/main" val="26003499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17F389D3-B4CC-439B-9A0A-D3144807946D}"/>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4906279"/>
            <a:ext cx="12192000" cy="17143832"/>
          </a:xfrm>
          <a:prstGeom prst="rect">
            <a:avLst/>
          </a:prstGeom>
        </p:spPr>
      </p:pic>
      <p:sp>
        <p:nvSpPr>
          <p:cNvPr id="5" name="文本框 4">
            <a:extLst>
              <a:ext uri="{FF2B5EF4-FFF2-40B4-BE49-F238E27FC236}">
                <a16:creationId xmlns:a16="http://schemas.microsoft.com/office/drawing/2014/main" xmlns="" id="{BE0D342B-FF37-43B5-9EF0-7E38A6C051B4}"/>
              </a:ext>
            </a:extLst>
          </p:cNvPr>
          <p:cNvSpPr txBox="1"/>
          <p:nvPr/>
        </p:nvSpPr>
        <p:spPr>
          <a:xfrm>
            <a:off x="3876675" y="1880817"/>
            <a:ext cx="4438650" cy="923330"/>
          </a:xfrm>
          <a:prstGeom prst="rect">
            <a:avLst/>
          </a:prstGeom>
        </p:spPr>
        <p:txBody>
          <a:bodyPr wrap="square" rtlCol="0">
            <a:spAutoFit/>
          </a:bodyPr>
          <a:lstStyle/>
          <a:p>
            <a:pPr algn="ctr"/>
            <a:r>
              <a:rPr lang="en-US" altLang="zh-CN" sz="5400" dirty="0">
                <a:gradFill>
                  <a:gsLst>
                    <a:gs pos="95000">
                      <a:srgbClr val="593C1B"/>
                    </a:gs>
                    <a:gs pos="8000">
                      <a:srgbClr val="E2B45E"/>
                    </a:gs>
                  </a:gsLst>
                  <a:lin ang="5400000" scaled="1"/>
                </a:gradFill>
                <a:latin typeface="微软雅黑" panose="020B0503020204020204" pitchFamily="34" charset="-122"/>
                <a:ea typeface="微软雅黑" panose="020B0503020204020204" pitchFamily="34" charset="-122"/>
              </a:rPr>
              <a:t>PART 1</a:t>
            </a:r>
            <a:endParaRPr lang="zh-CN" altLang="en-US" sz="5400" b="1" dirty="0">
              <a:gradFill>
                <a:gsLst>
                  <a:gs pos="95000">
                    <a:srgbClr val="593C1B"/>
                  </a:gs>
                  <a:gs pos="8000">
                    <a:srgbClr val="E2B45E"/>
                  </a:gs>
                </a:gsLst>
                <a:lin ang="5400000" scaled="1"/>
              </a:gra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xmlns="" id="{EF2EB766-5D73-4FC7-B949-24F990D6AFF5}"/>
              </a:ext>
            </a:extLst>
          </p:cNvPr>
          <p:cNvSpPr/>
          <p:nvPr/>
        </p:nvSpPr>
        <p:spPr>
          <a:xfrm>
            <a:off x="2772012" y="2804147"/>
            <a:ext cx="6647975" cy="1200329"/>
          </a:xfrm>
          <a:prstGeom prst="rect">
            <a:avLst/>
          </a:prstGeom>
        </p:spPr>
        <p:txBody>
          <a:bodyPr wrap="none">
            <a:spAutoFit/>
          </a:bodyPr>
          <a:lstStyle/>
          <a:p>
            <a:pPr algn="ctr">
              <a:lnSpc>
                <a:spcPct val="100000"/>
              </a:lnSpc>
              <a:spcBef>
                <a:spcPct val="0"/>
              </a:spcBef>
              <a:buNone/>
            </a:pPr>
            <a:r>
              <a:rPr lang="zh-CN" altLang="en-US" sz="7200" b="1" dirty="0">
                <a:gradFill>
                  <a:gsLst>
                    <a:gs pos="10000">
                      <a:srgbClr val="593C1B"/>
                    </a:gs>
                    <a:gs pos="100000">
                      <a:srgbClr val="E2B45E"/>
                    </a:gs>
                  </a:gsLst>
                  <a:lin ang="13200000" scaled="0"/>
                </a:gradFill>
                <a:latin typeface="微软雅黑" panose="020B0503020204020204" pitchFamily="34" charset="-122"/>
                <a:ea typeface="微软雅黑" panose="020B0503020204020204" pitchFamily="34" charset="-122"/>
              </a:rPr>
              <a:t>研究思路与方法</a:t>
            </a:r>
          </a:p>
        </p:txBody>
      </p:sp>
      <p:sp>
        <p:nvSpPr>
          <p:cNvPr id="7" name="等腰三角形 6">
            <a:extLst>
              <a:ext uri="{FF2B5EF4-FFF2-40B4-BE49-F238E27FC236}">
                <a16:creationId xmlns:a16="http://schemas.microsoft.com/office/drawing/2014/main" xmlns="" id="{D65B9A56-045F-4DE2-974D-20687A74D3FB}"/>
              </a:ext>
            </a:extLst>
          </p:cNvPr>
          <p:cNvSpPr/>
          <p:nvPr/>
        </p:nvSpPr>
        <p:spPr>
          <a:xfrm rot="10800000">
            <a:off x="5845556" y="4229100"/>
            <a:ext cx="500888" cy="431800"/>
          </a:xfrm>
          <a:prstGeom prst="triangle">
            <a:avLst/>
          </a:prstGeom>
          <a:gradFill>
            <a:gsLst>
              <a:gs pos="95000">
                <a:srgbClr val="593C1B"/>
              </a:gs>
              <a:gs pos="8000">
                <a:srgbClr val="E2B45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Tree>
    <p:extLst>
      <p:ext uri="{BB962C8B-B14F-4D97-AF65-F5344CB8AC3E}">
        <p14:creationId xmlns:p14="http://schemas.microsoft.com/office/powerpoint/2010/main" val="37467057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917D84B7-6D4F-462D-965F-65A4EFE4FA2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738284" y="2695118"/>
            <a:ext cx="2815165" cy="1713503"/>
          </a:xfrm>
          <a:prstGeom prst="rect">
            <a:avLst/>
          </a:prstGeom>
        </p:spPr>
      </p:pic>
      <p:pic>
        <p:nvPicPr>
          <p:cNvPr id="20" name="图片 19">
            <a:extLst>
              <a:ext uri="{FF2B5EF4-FFF2-40B4-BE49-F238E27FC236}">
                <a16:creationId xmlns:a16="http://schemas.microsoft.com/office/drawing/2014/main" xmlns="" id="{1E34A7DD-96C9-4F88-98C5-765923DB8DB9}"/>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738284" y="4408621"/>
            <a:ext cx="5737354" cy="1778997"/>
          </a:xfrm>
          <a:prstGeom prst="rect">
            <a:avLst/>
          </a:prstGeom>
        </p:spPr>
      </p:pic>
      <p:pic>
        <p:nvPicPr>
          <p:cNvPr id="22" name="图片 21">
            <a:extLst>
              <a:ext uri="{FF2B5EF4-FFF2-40B4-BE49-F238E27FC236}">
                <a16:creationId xmlns:a16="http://schemas.microsoft.com/office/drawing/2014/main" xmlns="" id="{387160FA-1AF2-487F-906E-94086C7F44BF}"/>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8552521" y="2695118"/>
            <a:ext cx="2923117" cy="1713503"/>
          </a:xfrm>
          <a:prstGeom prst="rect">
            <a:avLst/>
          </a:prstGeom>
        </p:spPr>
      </p:pic>
      <p:sp>
        <p:nvSpPr>
          <p:cNvPr id="3" name="矩形 2"/>
          <p:cNvSpPr/>
          <p:nvPr/>
        </p:nvSpPr>
        <p:spPr>
          <a:xfrm>
            <a:off x="751417" y="2695118"/>
            <a:ext cx="4986867" cy="3492500"/>
          </a:xfrm>
          <a:prstGeom prst="rect">
            <a:avLst/>
          </a:prstGeom>
          <a:gradFill>
            <a:gsLst>
              <a:gs pos="13000">
                <a:srgbClr val="593C1B"/>
              </a:gs>
              <a:gs pos="98000">
                <a:srgbClr val="E2B45E"/>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6" tIns="60957" rIns="121916" bIns="60957" anchor="ctr"/>
          <a:lstStyle/>
          <a:p>
            <a:pPr algn="ctr" defTabSz="1218323">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grpSp>
        <p:nvGrpSpPr>
          <p:cNvPr id="8" name="组合 7"/>
          <p:cNvGrpSpPr/>
          <p:nvPr/>
        </p:nvGrpSpPr>
        <p:grpSpPr>
          <a:xfrm>
            <a:off x="1845735" y="3203117"/>
            <a:ext cx="2484967" cy="2487083"/>
            <a:chOff x="916932" y="1867577"/>
            <a:chExt cx="1864633" cy="1864633"/>
          </a:xfrm>
        </p:grpSpPr>
        <p:grpSp>
          <p:nvGrpSpPr>
            <p:cNvPr id="27660" name="组合 8"/>
            <p:cNvGrpSpPr/>
            <p:nvPr/>
          </p:nvGrpSpPr>
          <p:grpSpPr>
            <a:xfrm>
              <a:off x="916932" y="1867577"/>
              <a:ext cx="1864633" cy="1864633"/>
              <a:chOff x="916933" y="1568174"/>
              <a:chExt cx="1159002" cy="1159002"/>
            </a:xfrm>
          </p:grpSpPr>
          <p:sp>
            <p:nvSpPr>
              <p:cNvPr id="11" name="Oval 4"/>
              <p:cNvSpPr/>
              <p:nvPr/>
            </p:nvSpPr>
            <p:spPr>
              <a:xfrm>
                <a:off x="916933" y="15681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323">
                  <a:defRPr/>
                </a:pPr>
                <a:endParaRPr 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Arc 20"/>
              <p:cNvSpPr/>
              <p:nvPr/>
            </p:nvSpPr>
            <p:spPr>
              <a:xfrm>
                <a:off x="916933" y="1568174"/>
                <a:ext cx="1159002" cy="1159002"/>
              </a:xfrm>
              <a:prstGeom prst="arc">
                <a:avLst>
                  <a:gd name="adj1" fmla="val 20172577"/>
                  <a:gd name="adj2" fmla="val 16297434"/>
                </a:avLst>
              </a:prstGeom>
              <a:noFill/>
              <a:ln w="7620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algn="ctr" defTabSz="1218323">
                  <a:defRPr/>
                </a:pPr>
                <a:endParaRPr 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664" name="TextBox 24"/>
              <p:cNvSpPr txBox="1"/>
              <p:nvPr/>
            </p:nvSpPr>
            <p:spPr>
              <a:xfrm>
                <a:off x="1123508" y="1743630"/>
                <a:ext cx="743313" cy="351395"/>
              </a:xfrm>
              <a:prstGeom prst="rect">
                <a:avLst/>
              </a:prstGeom>
              <a:noFill/>
              <a:ln w="9525">
                <a:noFill/>
              </a:ln>
            </p:spPr>
            <p:txBody>
              <a:bodyPr wrap="none">
                <a:spAutoFit/>
              </a:bodyPr>
              <a:lstStyle/>
              <a:p>
                <a:pPr lvl="0" algn="ctr" eaLnBrk="1" hangingPunct="1"/>
                <a:r>
                  <a:rPr lang="en-US" altLang="zh-CN" sz="4300" dirty="0">
                    <a:solidFill>
                      <a:schemeClr val="bg1"/>
                    </a:solidFill>
                    <a:latin typeface="Arial" panose="020B0604020202020204" pitchFamily="34" charset="0"/>
                    <a:sym typeface="Arial" panose="020B0604020202020204" pitchFamily="34" charset="0"/>
                  </a:rPr>
                  <a:t>100%</a:t>
                </a:r>
              </a:p>
            </p:txBody>
          </p:sp>
          <p:sp>
            <p:nvSpPr>
              <p:cNvPr id="14" name="Arc 37"/>
              <p:cNvSpPr/>
              <p:nvPr/>
            </p:nvSpPr>
            <p:spPr>
              <a:xfrm>
                <a:off x="981103" y="1632289"/>
                <a:ext cx="1028688" cy="1028800"/>
              </a:xfrm>
              <a:prstGeom prst="arc">
                <a:avLst>
                  <a:gd name="adj1" fmla="val 20172577"/>
                  <a:gd name="adj2" fmla="val 16297434"/>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1218323">
                  <a:defRPr/>
                </a:pPr>
                <a:endParaRPr 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7661" name="Rectangle 37"/>
            <p:cNvSpPr/>
            <p:nvPr/>
          </p:nvSpPr>
          <p:spPr>
            <a:xfrm>
              <a:off x="991393" y="2771376"/>
              <a:ext cx="1685591" cy="519184"/>
            </a:xfrm>
            <a:prstGeom prst="rect">
              <a:avLst/>
            </a:prstGeom>
            <a:noFill/>
            <a:ln w="9525">
              <a:noFill/>
            </a:ln>
          </p:spPr>
          <p:txBody>
            <a:bodyPr>
              <a:spAutoFit/>
            </a:bodyPr>
            <a:lstStyle/>
            <a:p>
              <a:pPr lvl="0" algn="ctr" eaLnBrk="1" hangingPunct="1"/>
              <a:r>
                <a:rPr lang="ms-MY" altLang="zh-CN" sz="1300" dirty="0">
                  <a:solidFill>
                    <a:schemeClr val="bg1"/>
                  </a:solidFill>
                  <a:latin typeface="Arial" panose="020B0604020202020204" pitchFamily="34" charset="0"/>
                  <a:sym typeface="Arial" panose="020B0604020202020204" pitchFamily="34" charset="0"/>
                </a:rPr>
                <a:t>Praesent sodales odio sit amet odio tristi Lorem ipsum dolor sit amet</a:t>
              </a:r>
              <a:endParaRPr lang="en-US" altLang="zh-CN" sz="1300" dirty="0">
                <a:solidFill>
                  <a:schemeClr val="bg1"/>
                </a:solidFill>
                <a:latin typeface="Arial" panose="020B0604020202020204" pitchFamily="34" charset="0"/>
                <a:sym typeface="Arial" panose="020B0604020202020204" pitchFamily="34" charset="0"/>
              </a:endParaRPr>
            </a:p>
          </p:txBody>
        </p:sp>
      </p:grpSp>
      <p:sp>
        <p:nvSpPr>
          <p:cNvPr id="15" name="Content Placeholder 2"/>
          <p:cNvSpPr txBox="1"/>
          <p:nvPr/>
        </p:nvSpPr>
        <p:spPr>
          <a:xfrm>
            <a:off x="982027" y="1097603"/>
            <a:ext cx="10494541" cy="1191260"/>
          </a:xfrm>
          <a:prstGeom prst="rect">
            <a:avLst/>
          </a:prstGeom>
        </p:spPr>
        <p:txBody>
          <a:bodyPr lIns="121916" tIns="60957" rIns="121916" bIns="60957"/>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None/>
            </a:pPr>
            <a:r>
              <a:rPr lang="zh-CN" altLang="en-US" sz="1800" dirty="0">
                <a:gradFill>
                  <a:gsLst>
                    <a:gs pos="0">
                      <a:srgbClr val="593C1B"/>
                    </a:gs>
                    <a:gs pos="100000">
                      <a:srgbClr val="E2B45E"/>
                    </a:gs>
                  </a:gsLst>
                  <a:lin ang="13200000" scaled="0"/>
                </a:gradFill>
                <a:latin typeface="Arial" panose="020B0604020202020204" pitchFamily="34" charset="0"/>
                <a:sym typeface="Arial" panose="020B0604020202020204" pitchFamily="34" charset="0"/>
              </a:rPr>
              <a:t>在此框中选择粘贴，并选择只保留文字</a:t>
            </a:r>
            <a:r>
              <a:rPr lang="en-US" altLang="zh-CN" sz="1800" dirty="0">
                <a:gradFill>
                  <a:gsLst>
                    <a:gs pos="0">
                      <a:srgbClr val="593C1B"/>
                    </a:gs>
                    <a:gs pos="100000">
                      <a:srgbClr val="E2B45E"/>
                    </a:gs>
                  </a:gsLst>
                  <a:lin ang="13200000" scaled="0"/>
                </a:gradFill>
                <a:latin typeface="Arial" panose="020B0604020202020204" pitchFamily="34" charset="0"/>
                <a:sym typeface="Arial" panose="020B0604020202020204" pitchFamily="34" charset="0"/>
              </a:rPr>
              <a:t>,</a:t>
            </a:r>
            <a:r>
              <a:rPr lang="zh-CN" altLang="en-US" sz="1800" dirty="0">
                <a:gradFill>
                  <a:gsLst>
                    <a:gs pos="0">
                      <a:srgbClr val="593C1B"/>
                    </a:gs>
                    <a:gs pos="100000">
                      <a:srgbClr val="E2B45E"/>
                    </a:gs>
                  </a:gsLst>
                  <a:lin ang="13200000" scaled="0"/>
                </a:gradFill>
                <a:latin typeface="Arial" panose="020B0604020202020204" pitchFamily="34" charset="0"/>
                <a:sym typeface="Arial" panose="020B0604020202020204" pitchFamily="34" charset="0"/>
              </a:rPr>
              <a:t>您的内容打在保留文字</a:t>
            </a:r>
            <a:r>
              <a:rPr lang="en-US" altLang="zh-CN" sz="1800" dirty="0">
                <a:gradFill>
                  <a:gsLst>
                    <a:gs pos="0">
                      <a:srgbClr val="593C1B"/>
                    </a:gs>
                    <a:gs pos="100000">
                      <a:srgbClr val="E2B45E"/>
                    </a:gs>
                  </a:gsLst>
                  <a:lin ang="13200000" scaled="0"/>
                </a:gradFill>
                <a:latin typeface="Arial" panose="020B0604020202020204" pitchFamily="34" charset="0"/>
                <a:sym typeface="Arial" panose="020B0604020202020204" pitchFamily="34" charset="0"/>
              </a:rPr>
              <a:t>,</a:t>
            </a:r>
            <a:r>
              <a:rPr lang="zh-CN" altLang="en-US" sz="1800" dirty="0">
                <a:gradFill>
                  <a:gsLst>
                    <a:gs pos="0">
                      <a:srgbClr val="593C1B"/>
                    </a:gs>
                    <a:gs pos="100000">
                      <a:srgbClr val="E2B45E"/>
                    </a:gs>
                  </a:gsLst>
                  <a:lin ang="13200000" scaled="0"/>
                </a:gradFill>
                <a:latin typeface="Arial" panose="020B0604020202020204" pitchFamily="34" charset="0"/>
                <a:sym typeface="Arial" panose="020B0604020202020204" pitchFamily="34" charset="0"/>
              </a:rPr>
              <a:t>您的内容打在这里这里在此框中选择粘贴，并选择只保留文字</a:t>
            </a:r>
            <a:r>
              <a:rPr lang="en-US" altLang="zh-CN" sz="1800" dirty="0">
                <a:gradFill>
                  <a:gsLst>
                    <a:gs pos="0">
                      <a:srgbClr val="593C1B"/>
                    </a:gs>
                    <a:gs pos="100000">
                      <a:srgbClr val="E2B45E"/>
                    </a:gs>
                  </a:gsLst>
                  <a:lin ang="13200000" scaled="0"/>
                </a:gradFill>
                <a:latin typeface="Arial" panose="020B0604020202020204" pitchFamily="34" charset="0"/>
                <a:sym typeface="Arial" panose="020B0604020202020204" pitchFamily="34" charset="0"/>
              </a:rPr>
              <a:t>,</a:t>
            </a:r>
            <a:r>
              <a:rPr lang="zh-CN" altLang="en-US" sz="1800" dirty="0">
                <a:gradFill>
                  <a:gsLst>
                    <a:gs pos="0">
                      <a:srgbClr val="593C1B"/>
                    </a:gs>
                    <a:gs pos="100000">
                      <a:srgbClr val="E2B45E"/>
                    </a:gs>
                  </a:gsLst>
                  <a:lin ang="13200000" scaled="0"/>
                </a:gradFill>
                <a:latin typeface="Arial" panose="020B0604020202020204" pitchFamily="34" charset="0"/>
                <a:sym typeface="Arial" panose="020B0604020202020204" pitchFamily="34" charset="0"/>
              </a:rPr>
              <a:t>您的内容打在保留文字</a:t>
            </a:r>
            <a:r>
              <a:rPr lang="en-US" altLang="zh-CN" sz="1800" dirty="0">
                <a:gradFill>
                  <a:gsLst>
                    <a:gs pos="0">
                      <a:srgbClr val="593C1B"/>
                    </a:gs>
                    <a:gs pos="100000">
                      <a:srgbClr val="E2B45E"/>
                    </a:gs>
                  </a:gsLst>
                  <a:lin ang="13200000" scaled="0"/>
                </a:gradFill>
                <a:latin typeface="Arial" panose="020B0604020202020204" pitchFamily="34" charset="0"/>
                <a:sym typeface="Arial" panose="020B0604020202020204" pitchFamily="34" charset="0"/>
              </a:rPr>
              <a:t>,</a:t>
            </a:r>
            <a:r>
              <a:rPr lang="zh-CN" altLang="en-US" sz="1800" dirty="0">
                <a:gradFill>
                  <a:gsLst>
                    <a:gs pos="0">
                      <a:srgbClr val="593C1B"/>
                    </a:gs>
                    <a:gs pos="100000">
                      <a:srgbClr val="E2B45E"/>
                    </a:gs>
                  </a:gsLst>
                  <a:lin ang="13200000" scaled="0"/>
                </a:gradFill>
                <a:latin typeface="Arial" panose="020B0604020202020204" pitchFamily="34" charset="0"/>
                <a:sym typeface="Arial" panose="020B0604020202020204" pitchFamily="34" charset="0"/>
              </a:rPr>
              <a:t>您的内容打在这里这里在此框中选择粘贴，并选择只保留文字</a:t>
            </a:r>
            <a:r>
              <a:rPr lang="en-US" altLang="zh-CN" sz="1800" dirty="0">
                <a:gradFill>
                  <a:gsLst>
                    <a:gs pos="0">
                      <a:srgbClr val="593C1B"/>
                    </a:gs>
                    <a:gs pos="100000">
                      <a:srgbClr val="E2B45E"/>
                    </a:gs>
                  </a:gsLst>
                  <a:lin ang="13200000" scaled="0"/>
                </a:gradFill>
                <a:latin typeface="Arial" panose="020B0604020202020204" pitchFamily="34" charset="0"/>
                <a:sym typeface="Arial" panose="020B0604020202020204" pitchFamily="34" charset="0"/>
              </a:rPr>
              <a:t>,</a:t>
            </a:r>
            <a:r>
              <a:rPr lang="zh-CN" altLang="en-US" sz="1800" dirty="0">
                <a:gradFill>
                  <a:gsLst>
                    <a:gs pos="0">
                      <a:srgbClr val="593C1B"/>
                    </a:gs>
                    <a:gs pos="100000">
                      <a:srgbClr val="E2B45E"/>
                    </a:gs>
                  </a:gsLst>
                  <a:lin ang="13200000" scaled="0"/>
                </a:gradFill>
                <a:latin typeface="Arial" panose="020B0604020202020204" pitchFamily="34" charset="0"/>
                <a:sym typeface="Arial" panose="020B0604020202020204" pitchFamily="34" charset="0"/>
              </a:rPr>
              <a:t>您的内容打在保留文字</a:t>
            </a:r>
            <a:r>
              <a:rPr lang="en-US" altLang="zh-CN" sz="1800" dirty="0">
                <a:gradFill>
                  <a:gsLst>
                    <a:gs pos="0">
                      <a:srgbClr val="593C1B"/>
                    </a:gs>
                    <a:gs pos="100000">
                      <a:srgbClr val="E2B45E"/>
                    </a:gs>
                  </a:gsLst>
                  <a:lin ang="13200000" scaled="0"/>
                </a:gradFill>
                <a:latin typeface="Arial" panose="020B0604020202020204" pitchFamily="34" charset="0"/>
                <a:sym typeface="Arial" panose="020B0604020202020204" pitchFamily="34" charset="0"/>
              </a:rPr>
              <a:t>,</a:t>
            </a:r>
            <a:r>
              <a:rPr lang="zh-CN" altLang="en-US" sz="1800" dirty="0">
                <a:gradFill>
                  <a:gsLst>
                    <a:gs pos="0">
                      <a:srgbClr val="593C1B"/>
                    </a:gs>
                    <a:gs pos="100000">
                      <a:srgbClr val="E2B45E"/>
                    </a:gs>
                  </a:gsLst>
                  <a:lin ang="13200000" scaled="0"/>
                </a:gradFill>
                <a:latin typeface="Arial" panose="020B0604020202020204" pitchFamily="34" charset="0"/>
                <a:sym typeface="Arial" panose="020B0604020202020204" pitchFamily="34" charset="0"/>
              </a:rPr>
              <a:t>您的内容打在这里这里。</a:t>
            </a:r>
          </a:p>
          <a:p>
            <a:pPr marL="0" indent="0">
              <a:lnSpc>
                <a:spcPct val="150000"/>
              </a:lnSpc>
              <a:buNone/>
            </a:pPr>
            <a:endParaRPr lang="zh-CN" altLang="en-US" sz="1800" dirty="0">
              <a:gradFill>
                <a:gsLst>
                  <a:gs pos="0">
                    <a:srgbClr val="593C1B"/>
                  </a:gs>
                  <a:gs pos="100000">
                    <a:srgbClr val="E2B45E"/>
                  </a:gs>
                </a:gsLst>
                <a:lin ang="13200000" scaled="0"/>
              </a:gradFill>
              <a:latin typeface="Arial" panose="020B0604020202020204" pitchFamily="34" charset="0"/>
              <a:sym typeface="Arial" panose="020B0604020202020204" pitchFamily="34" charset="0"/>
            </a:endParaRPr>
          </a:p>
          <a:p>
            <a:pPr marL="0" indent="0">
              <a:lnSpc>
                <a:spcPct val="150000"/>
              </a:lnSpc>
              <a:buNone/>
            </a:pPr>
            <a:endParaRPr lang="zh-CN" altLang="en-US" sz="1800" dirty="0">
              <a:gradFill>
                <a:gsLst>
                  <a:gs pos="0">
                    <a:srgbClr val="593C1B"/>
                  </a:gs>
                  <a:gs pos="100000">
                    <a:srgbClr val="E2B45E"/>
                  </a:gs>
                </a:gsLst>
                <a:lin ang="13200000" scaled="0"/>
              </a:gradFill>
              <a:latin typeface="Arial" panose="020B0604020202020204" pitchFamily="34" charset="0"/>
              <a:sym typeface="Arial" panose="020B0604020202020204" pitchFamily="34" charset="0"/>
            </a:endParaRPr>
          </a:p>
        </p:txBody>
      </p:sp>
      <p:sp>
        <p:nvSpPr>
          <p:cNvPr id="2" name="矩形 1">
            <a:extLst>
              <a:ext uri="{FF2B5EF4-FFF2-40B4-BE49-F238E27FC236}">
                <a16:creationId xmlns:a16="http://schemas.microsoft.com/office/drawing/2014/main" xmlns="" id="{6F3399EA-1A65-4345-BFB1-27F4729784EA}"/>
              </a:ext>
            </a:extLst>
          </p:cNvPr>
          <p:cNvSpPr/>
          <p:nvPr/>
        </p:nvSpPr>
        <p:spPr>
          <a:xfrm>
            <a:off x="412032" y="270885"/>
            <a:ext cx="485699" cy="798993"/>
          </a:xfrm>
          <a:custGeom>
            <a:avLst/>
            <a:gdLst>
              <a:gd name="connsiteX0" fmla="*/ 0 w 485435"/>
              <a:gd name="connsiteY0" fmla="*/ 0 h 798993"/>
              <a:gd name="connsiteX1" fmla="*/ 485435 w 485435"/>
              <a:gd name="connsiteY1" fmla="*/ 0 h 798993"/>
              <a:gd name="connsiteX2" fmla="*/ 485435 w 485435"/>
              <a:gd name="connsiteY2" fmla="*/ 798993 h 798993"/>
              <a:gd name="connsiteX3" fmla="*/ 0 w 485435"/>
              <a:gd name="connsiteY3" fmla="*/ 798993 h 798993"/>
              <a:gd name="connsiteX4" fmla="*/ 0 w 485435"/>
              <a:gd name="connsiteY4" fmla="*/ 0 h 798993"/>
              <a:gd name="connsiteX0" fmla="*/ 0 w 485699"/>
              <a:gd name="connsiteY0" fmla="*/ 0 h 798993"/>
              <a:gd name="connsiteX1" fmla="*/ 485435 w 485699"/>
              <a:gd name="connsiteY1" fmla="*/ 0 h 798993"/>
              <a:gd name="connsiteX2" fmla="*/ 485699 w 485699"/>
              <a:gd name="connsiteY2" fmla="*/ 214890 h 798993"/>
              <a:gd name="connsiteX3" fmla="*/ 485435 w 485699"/>
              <a:gd name="connsiteY3" fmla="*/ 798993 h 798993"/>
              <a:gd name="connsiteX4" fmla="*/ 0 w 485699"/>
              <a:gd name="connsiteY4" fmla="*/ 798993 h 798993"/>
              <a:gd name="connsiteX5" fmla="*/ 0 w 485699"/>
              <a:gd name="connsiteY5" fmla="*/ 0 h 798993"/>
              <a:gd name="connsiteX0" fmla="*/ 0 w 485699"/>
              <a:gd name="connsiteY0" fmla="*/ 0 h 798993"/>
              <a:gd name="connsiteX1" fmla="*/ 485435 w 485699"/>
              <a:gd name="connsiteY1" fmla="*/ 0 h 798993"/>
              <a:gd name="connsiteX2" fmla="*/ 485699 w 485699"/>
              <a:gd name="connsiteY2" fmla="*/ 214890 h 798993"/>
              <a:gd name="connsiteX3" fmla="*/ 483318 w 485699"/>
              <a:gd name="connsiteY3" fmla="*/ 617321 h 798993"/>
              <a:gd name="connsiteX4" fmla="*/ 485435 w 485699"/>
              <a:gd name="connsiteY4" fmla="*/ 798993 h 798993"/>
              <a:gd name="connsiteX5" fmla="*/ 0 w 485699"/>
              <a:gd name="connsiteY5" fmla="*/ 798993 h 798993"/>
              <a:gd name="connsiteX6" fmla="*/ 0 w 485699"/>
              <a:gd name="connsiteY6" fmla="*/ 0 h 798993"/>
              <a:gd name="connsiteX0" fmla="*/ 0 w 485885"/>
              <a:gd name="connsiteY0" fmla="*/ 0 h 798993"/>
              <a:gd name="connsiteX1" fmla="*/ 485435 w 485885"/>
              <a:gd name="connsiteY1" fmla="*/ 0 h 798993"/>
              <a:gd name="connsiteX2" fmla="*/ 485699 w 485885"/>
              <a:gd name="connsiteY2" fmla="*/ 214890 h 798993"/>
              <a:gd name="connsiteX3" fmla="*/ 485699 w 485885"/>
              <a:gd name="connsiteY3" fmla="*/ 293471 h 798993"/>
              <a:gd name="connsiteX4" fmla="*/ 483318 w 485885"/>
              <a:gd name="connsiteY4" fmla="*/ 617321 h 798993"/>
              <a:gd name="connsiteX5" fmla="*/ 485435 w 485885"/>
              <a:gd name="connsiteY5" fmla="*/ 798993 h 798993"/>
              <a:gd name="connsiteX6" fmla="*/ 0 w 485885"/>
              <a:gd name="connsiteY6" fmla="*/ 798993 h 798993"/>
              <a:gd name="connsiteX7" fmla="*/ 0 w 485885"/>
              <a:gd name="connsiteY7" fmla="*/ 0 h 798993"/>
              <a:gd name="connsiteX0" fmla="*/ 485699 w 577139"/>
              <a:gd name="connsiteY0" fmla="*/ 293471 h 798993"/>
              <a:gd name="connsiteX1" fmla="*/ 483318 w 577139"/>
              <a:gd name="connsiteY1" fmla="*/ 617321 h 798993"/>
              <a:gd name="connsiteX2" fmla="*/ 485435 w 577139"/>
              <a:gd name="connsiteY2" fmla="*/ 798993 h 798993"/>
              <a:gd name="connsiteX3" fmla="*/ 0 w 577139"/>
              <a:gd name="connsiteY3" fmla="*/ 798993 h 798993"/>
              <a:gd name="connsiteX4" fmla="*/ 0 w 577139"/>
              <a:gd name="connsiteY4" fmla="*/ 0 h 798993"/>
              <a:gd name="connsiteX5" fmla="*/ 485435 w 577139"/>
              <a:gd name="connsiteY5" fmla="*/ 0 h 798993"/>
              <a:gd name="connsiteX6" fmla="*/ 485699 w 577139"/>
              <a:gd name="connsiteY6" fmla="*/ 214890 h 798993"/>
              <a:gd name="connsiteX7" fmla="*/ 577139 w 577139"/>
              <a:gd name="connsiteY7" fmla="*/ 384911 h 798993"/>
              <a:gd name="connsiteX0" fmla="*/ 485699 w 485699"/>
              <a:gd name="connsiteY0" fmla="*/ 293471 h 798993"/>
              <a:gd name="connsiteX1" fmla="*/ 483318 w 485699"/>
              <a:gd name="connsiteY1" fmla="*/ 617321 h 798993"/>
              <a:gd name="connsiteX2" fmla="*/ 485435 w 485699"/>
              <a:gd name="connsiteY2" fmla="*/ 798993 h 798993"/>
              <a:gd name="connsiteX3" fmla="*/ 0 w 485699"/>
              <a:gd name="connsiteY3" fmla="*/ 798993 h 798993"/>
              <a:gd name="connsiteX4" fmla="*/ 0 w 485699"/>
              <a:gd name="connsiteY4" fmla="*/ 0 h 798993"/>
              <a:gd name="connsiteX5" fmla="*/ 485435 w 485699"/>
              <a:gd name="connsiteY5" fmla="*/ 0 h 798993"/>
              <a:gd name="connsiteX6" fmla="*/ 485699 w 485699"/>
              <a:gd name="connsiteY6" fmla="*/ 214890 h 798993"/>
              <a:gd name="connsiteX0" fmla="*/ 483318 w 485699"/>
              <a:gd name="connsiteY0" fmla="*/ 617321 h 798993"/>
              <a:gd name="connsiteX1" fmla="*/ 485435 w 485699"/>
              <a:gd name="connsiteY1" fmla="*/ 798993 h 798993"/>
              <a:gd name="connsiteX2" fmla="*/ 0 w 485699"/>
              <a:gd name="connsiteY2" fmla="*/ 798993 h 798993"/>
              <a:gd name="connsiteX3" fmla="*/ 0 w 485699"/>
              <a:gd name="connsiteY3" fmla="*/ 0 h 798993"/>
              <a:gd name="connsiteX4" fmla="*/ 485435 w 485699"/>
              <a:gd name="connsiteY4" fmla="*/ 0 h 798993"/>
              <a:gd name="connsiteX5" fmla="*/ 485699 w 485699"/>
              <a:gd name="connsiteY5" fmla="*/ 214890 h 798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5699" h="798993">
                <a:moveTo>
                  <a:pt x="483318" y="617321"/>
                </a:moveTo>
                <a:cubicBezTo>
                  <a:pt x="484024" y="677878"/>
                  <a:pt x="484729" y="738436"/>
                  <a:pt x="485435" y="798993"/>
                </a:cubicBezTo>
                <a:lnTo>
                  <a:pt x="0" y="798993"/>
                </a:lnTo>
                <a:lnTo>
                  <a:pt x="0" y="0"/>
                </a:lnTo>
                <a:lnTo>
                  <a:pt x="485435" y="0"/>
                </a:lnTo>
                <a:lnTo>
                  <a:pt x="485699" y="214890"/>
                </a:lnTo>
              </a:path>
            </a:pathLst>
          </a:custGeom>
          <a:noFill/>
          <a:ln w="41275">
            <a:gradFill>
              <a:gsLst>
                <a:gs pos="0">
                  <a:srgbClr val="593C1B"/>
                </a:gs>
                <a:gs pos="100000">
                  <a:srgbClr val="E2B45E"/>
                </a:gs>
              </a:gsLst>
              <a:lin ang="132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19" name="文本框 18">
            <a:extLst>
              <a:ext uri="{FF2B5EF4-FFF2-40B4-BE49-F238E27FC236}">
                <a16:creationId xmlns:a16="http://schemas.microsoft.com/office/drawing/2014/main" xmlns="" id="{44659863-0CD6-4D52-903A-FFF5F57A0577}"/>
              </a:ext>
            </a:extLst>
          </p:cNvPr>
          <p:cNvSpPr txBox="1"/>
          <p:nvPr/>
        </p:nvSpPr>
        <p:spPr>
          <a:xfrm>
            <a:off x="412032" y="458568"/>
            <a:ext cx="2492990" cy="400110"/>
          </a:xfrm>
          <a:prstGeom prst="rect">
            <a:avLst/>
          </a:prstGeom>
          <a:noFill/>
        </p:spPr>
        <p:txBody>
          <a:bodyPr wrap="none" rtlCol="0" anchor="ctr">
            <a:spAutoFit/>
          </a:bodyPr>
          <a:lstStyle/>
          <a:p>
            <a:r>
              <a:rPr lang="zh-CN" altLang="en-US" sz="2000" b="1" dirty="0">
                <a:gradFill>
                  <a:gsLst>
                    <a:gs pos="0">
                      <a:srgbClr val="593C1B"/>
                    </a:gs>
                    <a:gs pos="100000">
                      <a:srgbClr val="E2B45E"/>
                    </a:gs>
                  </a:gsLst>
                  <a:lin ang="13200000" scaled="0"/>
                </a:gradFill>
                <a:cs typeface="+mn-ea"/>
                <a:sym typeface="+mn-lt"/>
              </a:rPr>
              <a:t>请双击输入您的标题</a:t>
            </a:r>
          </a:p>
        </p:txBody>
      </p:sp>
    </p:spTree>
    <p:extLst>
      <p:ext uri="{BB962C8B-B14F-4D97-AF65-F5344CB8AC3E}">
        <p14:creationId xmlns:p14="http://schemas.microsoft.com/office/powerpoint/2010/main" val="5220914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千图PPT彼岸天：ID 8661124库_直接连接符 3"/>
          <p:cNvCxnSpPr/>
          <p:nvPr>
            <p:custDataLst>
              <p:tags r:id="rId1"/>
            </p:custDataLst>
          </p:nvPr>
        </p:nvCxnSpPr>
        <p:spPr>
          <a:xfrm>
            <a:off x="902427" y="3165763"/>
            <a:ext cx="10394028" cy="0"/>
          </a:xfrm>
          <a:prstGeom prst="line">
            <a:avLst/>
          </a:prstGeom>
          <a:ln w="19050">
            <a:gradFill>
              <a:gsLst>
                <a:gs pos="0">
                  <a:srgbClr val="E2B45E"/>
                </a:gs>
                <a:gs pos="100000">
                  <a:srgbClr val="593C1B"/>
                </a:gs>
              </a:gsLst>
              <a:lin ang="1800000" scaled="0"/>
            </a:gra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34" name="Oval 26"/>
          <p:cNvSpPr/>
          <p:nvPr/>
        </p:nvSpPr>
        <p:spPr>
          <a:xfrm>
            <a:off x="2208792" y="2586098"/>
            <a:ext cx="1117287" cy="1117285"/>
          </a:xfrm>
          <a:prstGeom prst="ellipse">
            <a:avLst/>
          </a:prstGeom>
          <a:gradFill>
            <a:gsLst>
              <a:gs pos="13000">
                <a:srgbClr val="593C1B"/>
              </a:gs>
              <a:gs pos="98000">
                <a:srgbClr val="E2B45E"/>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20" name="Freeform: Shape 39"/>
          <p:cNvSpPr/>
          <p:nvPr/>
        </p:nvSpPr>
        <p:spPr bwMode="auto">
          <a:xfrm>
            <a:off x="2669839" y="2950317"/>
            <a:ext cx="195192" cy="372409"/>
          </a:xfrm>
          <a:custGeom>
            <a:avLst/>
            <a:gdLst/>
            <a:ahLst/>
            <a:cxnLst>
              <a:cxn ang="0">
                <a:pos x="35" y="11"/>
              </a:cxn>
              <a:cxn ang="0">
                <a:pos x="29" y="11"/>
              </a:cxn>
              <a:cxn ang="0">
                <a:pos x="23" y="17"/>
              </a:cxn>
              <a:cxn ang="0">
                <a:pos x="23" y="25"/>
              </a:cxn>
              <a:cxn ang="0">
                <a:pos x="35" y="25"/>
              </a:cxn>
              <a:cxn ang="0">
                <a:pos x="33" y="37"/>
              </a:cxn>
              <a:cxn ang="0">
                <a:pos x="23" y="37"/>
              </a:cxn>
              <a:cxn ang="0">
                <a:pos x="23" y="67"/>
              </a:cxn>
              <a:cxn ang="0">
                <a:pos x="11" y="67"/>
              </a:cxn>
              <a:cxn ang="0">
                <a:pos x="11" y="37"/>
              </a:cxn>
              <a:cxn ang="0">
                <a:pos x="0" y="37"/>
              </a:cxn>
              <a:cxn ang="0">
                <a:pos x="0" y="25"/>
              </a:cxn>
              <a:cxn ang="0">
                <a:pos x="11" y="25"/>
              </a:cxn>
              <a:cxn ang="0">
                <a:pos x="11" y="16"/>
              </a:cxn>
              <a:cxn ang="0">
                <a:pos x="26" y="0"/>
              </a:cxn>
              <a:cxn ang="0">
                <a:pos x="35" y="1"/>
              </a:cxn>
              <a:cxn ang="0">
                <a:pos x="35" y="11"/>
              </a:cxn>
            </a:cxnLst>
            <a:rect l="0" t="0" r="r" b="b"/>
            <a:pathLst>
              <a:path w="35" h="67">
                <a:moveTo>
                  <a:pt x="35" y="11"/>
                </a:moveTo>
                <a:cubicBezTo>
                  <a:pt x="29" y="11"/>
                  <a:pt x="29" y="11"/>
                  <a:pt x="29" y="11"/>
                </a:cubicBezTo>
                <a:cubicBezTo>
                  <a:pt x="24" y="11"/>
                  <a:pt x="23" y="14"/>
                  <a:pt x="23" y="17"/>
                </a:cubicBezTo>
                <a:cubicBezTo>
                  <a:pt x="23" y="25"/>
                  <a:pt x="23" y="25"/>
                  <a:pt x="23" y="25"/>
                </a:cubicBezTo>
                <a:cubicBezTo>
                  <a:pt x="35" y="25"/>
                  <a:pt x="35" y="25"/>
                  <a:pt x="35" y="25"/>
                </a:cubicBezTo>
                <a:cubicBezTo>
                  <a:pt x="33" y="37"/>
                  <a:pt x="33" y="37"/>
                  <a:pt x="33" y="37"/>
                </a:cubicBezTo>
                <a:cubicBezTo>
                  <a:pt x="23" y="37"/>
                  <a:pt x="23" y="37"/>
                  <a:pt x="23" y="37"/>
                </a:cubicBezTo>
                <a:cubicBezTo>
                  <a:pt x="23" y="67"/>
                  <a:pt x="23" y="67"/>
                  <a:pt x="23" y="67"/>
                </a:cubicBezTo>
                <a:cubicBezTo>
                  <a:pt x="11" y="67"/>
                  <a:pt x="11" y="67"/>
                  <a:pt x="11" y="67"/>
                </a:cubicBezTo>
                <a:cubicBezTo>
                  <a:pt x="11" y="37"/>
                  <a:pt x="11" y="37"/>
                  <a:pt x="11" y="37"/>
                </a:cubicBezTo>
                <a:cubicBezTo>
                  <a:pt x="0" y="37"/>
                  <a:pt x="0" y="37"/>
                  <a:pt x="0" y="37"/>
                </a:cubicBezTo>
                <a:cubicBezTo>
                  <a:pt x="0" y="25"/>
                  <a:pt x="0" y="25"/>
                  <a:pt x="0" y="25"/>
                </a:cubicBezTo>
                <a:cubicBezTo>
                  <a:pt x="11" y="25"/>
                  <a:pt x="11" y="25"/>
                  <a:pt x="11" y="25"/>
                </a:cubicBezTo>
                <a:cubicBezTo>
                  <a:pt x="11" y="16"/>
                  <a:pt x="11" y="16"/>
                  <a:pt x="11" y="16"/>
                </a:cubicBezTo>
                <a:cubicBezTo>
                  <a:pt x="11" y="6"/>
                  <a:pt x="17" y="0"/>
                  <a:pt x="26" y="0"/>
                </a:cubicBezTo>
                <a:cubicBezTo>
                  <a:pt x="30" y="0"/>
                  <a:pt x="34" y="1"/>
                  <a:pt x="35" y="1"/>
                </a:cubicBezTo>
                <a:lnTo>
                  <a:pt x="35" y="11"/>
                </a:lnTo>
                <a:close/>
              </a:path>
            </a:pathLst>
          </a:custGeom>
          <a:solidFill>
            <a:schemeClr val="bg1"/>
          </a:solidFill>
          <a:ln w="9525">
            <a:noFill/>
            <a:round/>
          </a:ln>
        </p:spPr>
        <p:txBody>
          <a:bodyPr anchor="ctr"/>
          <a:lstStyle/>
          <a:p>
            <a:pPr algn="ctr"/>
            <a:endParaRPr/>
          </a:p>
        </p:txBody>
      </p:sp>
      <p:sp>
        <p:nvSpPr>
          <p:cNvPr id="32" name="Oval 29"/>
          <p:cNvSpPr/>
          <p:nvPr/>
        </p:nvSpPr>
        <p:spPr>
          <a:xfrm>
            <a:off x="3532213" y="2412745"/>
            <a:ext cx="1463987" cy="1463986"/>
          </a:xfrm>
          <a:prstGeom prst="ellipse">
            <a:avLst/>
          </a:prstGeom>
          <a:gradFill>
            <a:gsLst>
              <a:gs pos="13000">
                <a:srgbClr val="593C1B"/>
              </a:gs>
              <a:gs pos="98000">
                <a:srgbClr val="E2B45E"/>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21" name="Freeform: Shape 40"/>
          <p:cNvSpPr/>
          <p:nvPr/>
        </p:nvSpPr>
        <p:spPr bwMode="auto">
          <a:xfrm>
            <a:off x="3955155" y="2947223"/>
            <a:ext cx="618100" cy="492688"/>
          </a:xfrm>
          <a:custGeom>
            <a:avLst/>
            <a:gdLst/>
            <a:ahLst/>
            <a:cxnLst>
              <a:cxn ang="0">
                <a:pos x="57" y="12"/>
              </a:cxn>
              <a:cxn ang="0">
                <a:pos x="57" y="14"/>
              </a:cxn>
              <a:cxn ang="0">
                <a:pos x="20" y="51"/>
              </a:cxn>
              <a:cxn ang="0">
                <a:pos x="0" y="45"/>
              </a:cxn>
              <a:cxn ang="0">
                <a:pos x="3" y="45"/>
              </a:cxn>
              <a:cxn ang="0">
                <a:pos x="19" y="40"/>
              </a:cxn>
              <a:cxn ang="0">
                <a:pos x="7" y="31"/>
              </a:cxn>
              <a:cxn ang="0">
                <a:pos x="10" y="31"/>
              </a:cxn>
              <a:cxn ang="0">
                <a:pos x="13" y="31"/>
              </a:cxn>
              <a:cxn ang="0">
                <a:pos x="3" y="18"/>
              </a:cxn>
              <a:cxn ang="0">
                <a:pos x="3" y="18"/>
              </a:cxn>
              <a:cxn ang="0">
                <a:pos x="9" y="19"/>
              </a:cxn>
              <a:cxn ang="0">
                <a:pos x="3" y="9"/>
              </a:cxn>
              <a:cxn ang="0">
                <a:pos x="5" y="2"/>
              </a:cxn>
              <a:cxn ang="0">
                <a:pos x="31" y="16"/>
              </a:cxn>
              <a:cxn ang="0">
                <a:pos x="31" y="13"/>
              </a:cxn>
              <a:cxn ang="0">
                <a:pos x="44" y="0"/>
              </a:cxn>
              <a:cxn ang="0">
                <a:pos x="54" y="4"/>
              </a:cxn>
              <a:cxn ang="0">
                <a:pos x="62" y="1"/>
              </a:cxn>
              <a:cxn ang="0">
                <a:pos x="56" y="8"/>
              </a:cxn>
              <a:cxn ang="0">
                <a:pos x="64" y="6"/>
              </a:cxn>
              <a:cxn ang="0">
                <a:pos x="57" y="12"/>
              </a:cxn>
            </a:cxnLst>
            <a:rect l="0" t="0" r="r" b="b"/>
            <a:pathLst>
              <a:path w="64" h="51">
                <a:moveTo>
                  <a:pt x="57" y="12"/>
                </a:moveTo>
                <a:cubicBezTo>
                  <a:pt x="57" y="13"/>
                  <a:pt x="57" y="14"/>
                  <a:pt x="57" y="14"/>
                </a:cubicBezTo>
                <a:cubicBezTo>
                  <a:pt x="57" y="31"/>
                  <a:pt x="44" y="51"/>
                  <a:pt x="20" y="51"/>
                </a:cubicBezTo>
                <a:cubicBezTo>
                  <a:pt x="13" y="51"/>
                  <a:pt x="6" y="49"/>
                  <a:pt x="0" y="45"/>
                </a:cubicBezTo>
                <a:cubicBezTo>
                  <a:pt x="1" y="45"/>
                  <a:pt x="2" y="45"/>
                  <a:pt x="3" y="45"/>
                </a:cubicBezTo>
                <a:cubicBezTo>
                  <a:pt x="9" y="45"/>
                  <a:pt x="15" y="43"/>
                  <a:pt x="19" y="40"/>
                </a:cubicBezTo>
                <a:cubicBezTo>
                  <a:pt x="14" y="40"/>
                  <a:pt x="9" y="36"/>
                  <a:pt x="7" y="31"/>
                </a:cubicBezTo>
                <a:cubicBezTo>
                  <a:pt x="8" y="31"/>
                  <a:pt x="9" y="31"/>
                  <a:pt x="10" y="31"/>
                </a:cubicBezTo>
                <a:cubicBezTo>
                  <a:pt x="11" y="31"/>
                  <a:pt x="12" y="31"/>
                  <a:pt x="13" y="31"/>
                </a:cubicBezTo>
                <a:cubicBezTo>
                  <a:pt x="7" y="29"/>
                  <a:pt x="3" y="24"/>
                  <a:pt x="3" y="18"/>
                </a:cubicBezTo>
                <a:cubicBezTo>
                  <a:pt x="3" y="18"/>
                  <a:pt x="3" y="18"/>
                  <a:pt x="3" y="18"/>
                </a:cubicBezTo>
                <a:cubicBezTo>
                  <a:pt x="5" y="19"/>
                  <a:pt x="7" y="19"/>
                  <a:pt x="9" y="19"/>
                </a:cubicBezTo>
                <a:cubicBezTo>
                  <a:pt x="5" y="17"/>
                  <a:pt x="3" y="13"/>
                  <a:pt x="3" y="9"/>
                </a:cubicBezTo>
                <a:cubicBezTo>
                  <a:pt x="3" y="6"/>
                  <a:pt x="4" y="4"/>
                  <a:pt x="5" y="2"/>
                </a:cubicBezTo>
                <a:cubicBezTo>
                  <a:pt x="11" y="10"/>
                  <a:pt x="21" y="15"/>
                  <a:pt x="31" y="16"/>
                </a:cubicBezTo>
                <a:cubicBezTo>
                  <a:pt x="31" y="15"/>
                  <a:pt x="31" y="14"/>
                  <a:pt x="31" y="13"/>
                </a:cubicBezTo>
                <a:cubicBezTo>
                  <a:pt x="31" y="5"/>
                  <a:pt x="37" y="0"/>
                  <a:pt x="44" y="0"/>
                </a:cubicBezTo>
                <a:cubicBezTo>
                  <a:pt x="48" y="0"/>
                  <a:pt x="51" y="1"/>
                  <a:pt x="54" y="4"/>
                </a:cubicBezTo>
                <a:cubicBezTo>
                  <a:pt x="56" y="3"/>
                  <a:pt x="59" y="2"/>
                  <a:pt x="62" y="1"/>
                </a:cubicBezTo>
                <a:cubicBezTo>
                  <a:pt x="61" y="4"/>
                  <a:pt x="59" y="6"/>
                  <a:pt x="56" y="8"/>
                </a:cubicBezTo>
                <a:cubicBezTo>
                  <a:pt x="59" y="7"/>
                  <a:pt x="61" y="7"/>
                  <a:pt x="64" y="6"/>
                </a:cubicBezTo>
                <a:cubicBezTo>
                  <a:pt x="62" y="8"/>
                  <a:pt x="60" y="11"/>
                  <a:pt x="57" y="12"/>
                </a:cubicBezTo>
                <a:close/>
              </a:path>
            </a:pathLst>
          </a:custGeom>
          <a:solidFill>
            <a:schemeClr val="bg1"/>
          </a:solidFill>
          <a:ln w="9525">
            <a:noFill/>
            <a:round/>
          </a:ln>
        </p:spPr>
        <p:txBody>
          <a:bodyPr anchor="ctr"/>
          <a:lstStyle/>
          <a:p>
            <a:pPr algn="ctr"/>
            <a:endParaRPr/>
          </a:p>
        </p:txBody>
      </p:sp>
      <p:sp>
        <p:nvSpPr>
          <p:cNvPr id="30" name="Oval 32"/>
          <p:cNvSpPr/>
          <p:nvPr/>
        </p:nvSpPr>
        <p:spPr>
          <a:xfrm>
            <a:off x="5202333" y="2247634"/>
            <a:ext cx="1794215" cy="1794213"/>
          </a:xfrm>
          <a:prstGeom prst="ellipse">
            <a:avLst/>
          </a:prstGeom>
          <a:gradFill>
            <a:gsLst>
              <a:gs pos="13000">
                <a:srgbClr val="593C1B"/>
              </a:gs>
              <a:gs pos="98000">
                <a:srgbClr val="E2B45E"/>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22" name="Freeform: Shape 41"/>
          <p:cNvSpPr/>
          <p:nvPr/>
        </p:nvSpPr>
        <p:spPr bwMode="auto">
          <a:xfrm>
            <a:off x="5713765" y="2851200"/>
            <a:ext cx="778316" cy="561234"/>
          </a:xfrm>
          <a:custGeom>
            <a:avLst/>
            <a:gdLst/>
            <a:ahLst/>
            <a:cxnLst>
              <a:cxn ang="0">
                <a:pos x="67" y="41"/>
              </a:cxn>
              <a:cxn ang="0">
                <a:pos x="59" y="48"/>
              </a:cxn>
              <a:cxn ang="0">
                <a:pos x="34" y="49"/>
              </a:cxn>
              <a:cxn ang="0">
                <a:pos x="8" y="48"/>
              </a:cxn>
              <a:cxn ang="0">
                <a:pos x="1" y="41"/>
              </a:cxn>
              <a:cxn ang="0">
                <a:pos x="0" y="25"/>
              </a:cxn>
              <a:cxn ang="0">
                <a:pos x="1" y="8"/>
              </a:cxn>
              <a:cxn ang="0">
                <a:pos x="8" y="1"/>
              </a:cxn>
              <a:cxn ang="0">
                <a:pos x="34" y="0"/>
              </a:cxn>
              <a:cxn ang="0">
                <a:pos x="59" y="1"/>
              </a:cxn>
              <a:cxn ang="0">
                <a:pos x="67" y="8"/>
              </a:cxn>
              <a:cxn ang="0">
                <a:pos x="68" y="25"/>
              </a:cxn>
              <a:cxn ang="0">
                <a:pos x="67" y="41"/>
              </a:cxn>
              <a:cxn ang="0">
                <a:pos x="47" y="23"/>
              </a:cxn>
              <a:cxn ang="0">
                <a:pos x="28" y="11"/>
              </a:cxn>
              <a:cxn ang="0">
                <a:pos x="25" y="10"/>
              </a:cxn>
              <a:cxn ang="0">
                <a:pos x="24" y="13"/>
              </a:cxn>
              <a:cxn ang="0">
                <a:pos x="24" y="37"/>
              </a:cxn>
              <a:cxn ang="0">
                <a:pos x="25" y="39"/>
              </a:cxn>
              <a:cxn ang="0">
                <a:pos x="26" y="39"/>
              </a:cxn>
              <a:cxn ang="0">
                <a:pos x="28" y="39"/>
              </a:cxn>
              <a:cxn ang="0">
                <a:pos x="47" y="27"/>
              </a:cxn>
              <a:cxn ang="0">
                <a:pos x="48" y="25"/>
              </a:cxn>
              <a:cxn ang="0">
                <a:pos x="47" y="23"/>
              </a:cxn>
            </a:cxnLst>
            <a:rect l="0" t="0" r="r" b="b"/>
            <a:pathLst>
              <a:path w="68" h="49">
                <a:moveTo>
                  <a:pt x="67" y="41"/>
                </a:moveTo>
                <a:cubicBezTo>
                  <a:pt x="66" y="45"/>
                  <a:pt x="63" y="48"/>
                  <a:pt x="59" y="48"/>
                </a:cubicBezTo>
                <a:cubicBezTo>
                  <a:pt x="51" y="49"/>
                  <a:pt x="42" y="49"/>
                  <a:pt x="34" y="49"/>
                </a:cubicBezTo>
                <a:cubicBezTo>
                  <a:pt x="25" y="49"/>
                  <a:pt x="17" y="49"/>
                  <a:pt x="8" y="48"/>
                </a:cubicBezTo>
                <a:cubicBezTo>
                  <a:pt x="5" y="48"/>
                  <a:pt x="2" y="45"/>
                  <a:pt x="1" y="41"/>
                </a:cubicBezTo>
                <a:cubicBezTo>
                  <a:pt x="0" y="36"/>
                  <a:pt x="0" y="30"/>
                  <a:pt x="0" y="25"/>
                </a:cubicBezTo>
                <a:cubicBezTo>
                  <a:pt x="0" y="19"/>
                  <a:pt x="0" y="14"/>
                  <a:pt x="1" y="8"/>
                </a:cubicBezTo>
                <a:cubicBezTo>
                  <a:pt x="2" y="5"/>
                  <a:pt x="5" y="2"/>
                  <a:pt x="8" y="1"/>
                </a:cubicBezTo>
                <a:cubicBezTo>
                  <a:pt x="17" y="0"/>
                  <a:pt x="25" y="0"/>
                  <a:pt x="34" y="0"/>
                </a:cubicBezTo>
                <a:cubicBezTo>
                  <a:pt x="42" y="0"/>
                  <a:pt x="51" y="0"/>
                  <a:pt x="59" y="1"/>
                </a:cubicBezTo>
                <a:cubicBezTo>
                  <a:pt x="63" y="2"/>
                  <a:pt x="66" y="5"/>
                  <a:pt x="67" y="8"/>
                </a:cubicBezTo>
                <a:cubicBezTo>
                  <a:pt x="68" y="14"/>
                  <a:pt x="68" y="19"/>
                  <a:pt x="68" y="25"/>
                </a:cubicBezTo>
                <a:cubicBezTo>
                  <a:pt x="68" y="30"/>
                  <a:pt x="68" y="36"/>
                  <a:pt x="67" y="41"/>
                </a:cubicBezTo>
                <a:close/>
                <a:moveTo>
                  <a:pt x="47" y="23"/>
                </a:moveTo>
                <a:cubicBezTo>
                  <a:pt x="28" y="11"/>
                  <a:pt x="28" y="11"/>
                  <a:pt x="28" y="11"/>
                </a:cubicBezTo>
                <a:cubicBezTo>
                  <a:pt x="27" y="10"/>
                  <a:pt x="26" y="10"/>
                  <a:pt x="25" y="10"/>
                </a:cubicBezTo>
                <a:cubicBezTo>
                  <a:pt x="25" y="11"/>
                  <a:pt x="24" y="12"/>
                  <a:pt x="24" y="13"/>
                </a:cubicBezTo>
                <a:cubicBezTo>
                  <a:pt x="24" y="37"/>
                  <a:pt x="24" y="37"/>
                  <a:pt x="24" y="37"/>
                </a:cubicBezTo>
                <a:cubicBezTo>
                  <a:pt x="24" y="38"/>
                  <a:pt x="25" y="39"/>
                  <a:pt x="25" y="39"/>
                </a:cubicBezTo>
                <a:cubicBezTo>
                  <a:pt x="26" y="39"/>
                  <a:pt x="26" y="39"/>
                  <a:pt x="26" y="39"/>
                </a:cubicBezTo>
                <a:cubicBezTo>
                  <a:pt x="27" y="39"/>
                  <a:pt x="27" y="39"/>
                  <a:pt x="28" y="39"/>
                </a:cubicBezTo>
                <a:cubicBezTo>
                  <a:pt x="47" y="27"/>
                  <a:pt x="47" y="27"/>
                  <a:pt x="47" y="27"/>
                </a:cubicBezTo>
                <a:cubicBezTo>
                  <a:pt x="48" y="26"/>
                  <a:pt x="48" y="26"/>
                  <a:pt x="48" y="25"/>
                </a:cubicBezTo>
                <a:cubicBezTo>
                  <a:pt x="48" y="24"/>
                  <a:pt x="48" y="23"/>
                  <a:pt x="47" y="23"/>
                </a:cubicBezTo>
                <a:close/>
              </a:path>
            </a:pathLst>
          </a:custGeom>
          <a:solidFill>
            <a:schemeClr val="bg1"/>
          </a:solidFill>
          <a:ln w="9525">
            <a:noFill/>
            <a:round/>
          </a:ln>
        </p:spPr>
        <p:txBody>
          <a:bodyPr anchor="ctr"/>
          <a:lstStyle/>
          <a:p>
            <a:pPr algn="ctr"/>
            <a:endParaRPr/>
          </a:p>
        </p:txBody>
      </p:sp>
      <p:sp>
        <p:nvSpPr>
          <p:cNvPr id="26" name="Oval 38"/>
          <p:cNvSpPr/>
          <p:nvPr/>
        </p:nvSpPr>
        <p:spPr>
          <a:xfrm>
            <a:off x="8872803" y="2586096"/>
            <a:ext cx="1117287" cy="1117286"/>
          </a:xfrm>
          <a:prstGeom prst="ellipse">
            <a:avLst/>
          </a:prstGeom>
          <a:gradFill>
            <a:gsLst>
              <a:gs pos="13000">
                <a:srgbClr val="593C1B"/>
              </a:gs>
              <a:gs pos="98000">
                <a:srgbClr val="E2B45E"/>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23" name="Freeform: Shape 42"/>
          <p:cNvSpPr/>
          <p:nvPr/>
        </p:nvSpPr>
        <p:spPr bwMode="auto">
          <a:xfrm>
            <a:off x="9253837" y="2952442"/>
            <a:ext cx="349511" cy="337763"/>
          </a:xfrm>
          <a:custGeom>
            <a:avLst/>
            <a:gdLst/>
            <a:ahLst/>
            <a:cxnLst>
              <a:cxn ang="0">
                <a:pos x="6" y="13"/>
              </a:cxn>
              <a:cxn ang="0">
                <a:pos x="6" y="13"/>
              </a:cxn>
              <a:cxn ang="0">
                <a:pos x="0" y="7"/>
              </a:cxn>
              <a:cxn ang="0">
                <a:pos x="6" y="0"/>
              </a:cxn>
              <a:cxn ang="0">
                <a:pos x="13" y="7"/>
              </a:cxn>
              <a:cxn ang="0">
                <a:pos x="6" y="13"/>
              </a:cxn>
              <a:cxn ang="0">
                <a:pos x="12" y="53"/>
              </a:cxn>
              <a:cxn ang="0">
                <a:pos x="0" y="53"/>
              </a:cxn>
              <a:cxn ang="0">
                <a:pos x="0" y="17"/>
              </a:cxn>
              <a:cxn ang="0">
                <a:pos x="12" y="17"/>
              </a:cxn>
              <a:cxn ang="0">
                <a:pos x="12" y="53"/>
              </a:cxn>
              <a:cxn ang="0">
                <a:pos x="55" y="53"/>
              </a:cxn>
              <a:cxn ang="0">
                <a:pos x="43" y="53"/>
              </a:cxn>
              <a:cxn ang="0">
                <a:pos x="43" y="34"/>
              </a:cxn>
              <a:cxn ang="0">
                <a:pos x="37" y="26"/>
              </a:cxn>
              <a:cxn ang="0">
                <a:pos x="31" y="30"/>
              </a:cxn>
              <a:cxn ang="0">
                <a:pos x="30" y="33"/>
              </a:cxn>
              <a:cxn ang="0">
                <a:pos x="30" y="53"/>
              </a:cxn>
              <a:cxn ang="0">
                <a:pos x="19" y="53"/>
              </a:cxn>
              <a:cxn ang="0">
                <a:pos x="19" y="17"/>
              </a:cxn>
              <a:cxn ang="0">
                <a:pos x="30" y="17"/>
              </a:cxn>
              <a:cxn ang="0">
                <a:pos x="30" y="23"/>
              </a:cxn>
              <a:cxn ang="0">
                <a:pos x="30" y="23"/>
              </a:cxn>
              <a:cxn ang="0">
                <a:pos x="41" y="17"/>
              </a:cxn>
              <a:cxn ang="0">
                <a:pos x="55" y="33"/>
              </a:cxn>
              <a:cxn ang="0">
                <a:pos x="55" y="53"/>
              </a:cxn>
            </a:cxnLst>
            <a:rect l="0" t="0" r="r" b="b"/>
            <a:pathLst>
              <a:path w="55" h="53">
                <a:moveTo>
                  <a:pt x="6" y="13"/>
                </a:moveTo>
                <a:cubicBezTo>
                  <a:pt x="6" y="13"/>
                  <a:pt x="6" y="13"/>
                  <a:pt x="6" y="13"/>
                </a:cubicBezTo>
                <a:cubicBezTo>
                  <a:pt x="2" y="13"/>
                  <a:pt x="0" y="10"/>
                  <a:pt x="0" y="7"/>
                </a:cubicBezTo>
                <a:cubicBezTo>
                  <a:pt x="0" y="3"/>
                  <a:pt x="2" y="0"/>
                  <a:pt x="6" y="0"/>
                </a:cubicBezTo>
                <a:cubicBezTo>
                  <a:pt x="10" y="0"/>
                  <a:pt x="13" y="3"/>
                  <a:pt x="13" y="7"/>
                </a:cubicBezTo>
                <a:cubicBezTo>
                  <a:pt x="13" y="10"/>
                  <a:pt x="10" y="13"/>
                  <a:pt x="6" y="13"/>
                </a:cubicBezTo>
                <a:close/>
                <a:moveTo>
                  <a:pt x="12" y="53"/>
                </a:moveTo>
                <a:cubicBezTo>
                  <a:pt x="0" y="53"/>
                  <a:pt x="0" y="53"/>
                  <a:pt x="0" y="53"/>
                </a:cubicBezTo>
                <a:cubicBezTo>
                  <a:pt x="0" y="17"/>
                  <a:pt x="0" y="17"/>
                  <a:pt x="0" y="17"/>
                </a:cubicBezTo>
                <a:cubicBezTo>
                  <a:pt x="12" y="17"/>
                  <a:pt x="12" y="17"/>
                  <a:pt x="12" y="17"/>
                </a:cubicBezTo>
                <a:lnTo>
                  <a:pt x="12" y="53"/>
                </a:lnTo>
                <a:close/>
                <a:moveTo>
                  <a:pt x="55" y="53"/>
                </a:moveTo>
                <a:cubicBezTo>
                  <a:pt x="43" y="53"/>
                  <a:pt x="43" y="53"/>
                  <a:pt x="43" y="53"/>
                </a:cubicBezTo>
                <a:cubicBezTo>
                  <a:pt x="43" y="34"/>
                  <a:pt x="43" y="34"/>
                  <a:pt x="43" y="34"/>
                </a:cubicBezTo>
                <a:cubicBezTo>
                  <a:pt x="43" y="29"/>
                  <a:pt x="41" y="26"/>
                  <a:pt x="37" y="26"/>
                </a:cubicBezTo>
                <a:cubicBezTo>
                  <a:pt x="34" y="26"/>
                  <a:pt x="32" y="28"/>
                  <a:pt x="31" y="30"/>
                </a:cubicBezTo>
                <a:cubicBezTo>
                  <a:pt x="31" y="31"/>
                  <a:pt x="30" y="32"/>
                  <a:pt x="30" y="33"/>
                </a:cubicBezTo>
                <a:cubicBezTo>
                  <a:pt x="30" y="53"/>
                  <a:pt x="30" y="53"/>
                  <a:pt x="30" y="53"/>
                </a:cubicBezTo>
                <a:cubicBezTo>
                  <a:pt x="19" y="53"/>
                  <a:pt x="19" y="53"/>
                  <a:pt x="19" y="53"/>
                </a:cubicBezTo>
                <a:cubicBezTo>
                  <a:pt x="19" y="21"/>
                  <a:pt x="19" y="17"/>
                  <a:pt x="19" y="17"/>
                </a:cubicBezTo>
                <a:cubicBezTo>
                  <a:pt x="30" y="17"/>
                  <a:pt x="30" y="17"/>
                  <a:pt x="30" y="17"/>
                </a:cubicBezTo>
                <a:cubicBezTo>
                  <a:pt x="30" y="23"/>
                  <a:pt x="30" y="23"/>
                  <a:pt x="30" y="23"/>
                </a:cubicBezTo>
                <a:cubicBezTo>
                  <a:pt x="30" y="23"/>
                  <a:pt x="30" y="23"/>
                  <a:pt x="30" y="23"/>
                </a:cubicBezTo>
                <a:cubicBezTo>
                  <a:pt x="32" y="20"/>
                  <a:pt x="35" y="17"/>
                  <a:pt x="41" y="17"/>
                </a:cubicBezTo>
                <a:cubicBezTo>
                  <a:pt x="49" y="17"/>
                  <a:pt x="55" y="22"/>
                  <a:pt x="55" y="33"/>
                </a:cubicBezTo>
                <a:lnTo>
                  <a:pt x="55" y="53"/>
                </a:lnTo>
                <a:close/>
              </a:path>
            </a:pathLst>
          </a:custGeom>
          <a:solidFill>
            <a:schemeClr val="bg1"/>
          </a:solidFill>
          <a:ln w="9525">
            <a:noFill/>
            <a:round/>
          </a:ln>
        </p:spPr>
        <p:txBody>
          <a:bodyPr anchor="ctr"/>
          <a:lstStyle/>
          <a:p>
            <a:pPr algn="ctr"/>
            <a:endParaRPr/>
          </a:p>
        </p:txBody>
      </p:sp>
      <p:sp>
        <p:nvSpPr>
          <p:cNvPr id="28" name="Oval 35"/>
          <p:cNvSpPr/>
          <p:nvPr/>
        </p:nvSpPr>
        <p:spPr>
          <a:xfrm>
            <a:off x="7202683" y="2412746"/>
            <a:ext cx="1463986" cy="1463987"/>
          </a:xfrm>
          <a:prstGeom prst="ellipse">
            <a:avLst/>
          </a:prstGeom>
          <a:gradFill>
            <a:gsLst>
              <a:gs pos="13000">
                <a:srgbClr val="593C1B"/>
              </a:gs>
              <a:gs pos="98000">
                <a:srgbClr val="E2B45E"/>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Freeform: Shape 43"/>
          <p:cNvSpPr/>
          <p:nvPr/>
        </p:nvSpPr>
        <p:spPr bwMode="auto">
          <a:xfrm>
            <a:off x="7710018" y="2887091"/>
            <a:ext cx="450690" cy="474958"/>
          </a:xfrm>
          <a:custGeom>
            <a:avLst/>
            <a:gdLst/>
            <a:ahLst/>
            <a:cxnLst>
              <a:cxn ang="0">
                <a:pos x="38" y="47"/>
              </a:cxn>
              <a:cxn ang="0">
                <a:pos x="36" y="54"/>
              </a:cxn>
              <a:cxn ang="0">
                <a:pos x="17" y="63"/>
              </a:cxn>
              <a:cxn ang="0">
                <a:pos x="1" y="56"/>
              </a:cxn>
              <a:cxn ang="0">
                <a:pos x="0" y="51"/>
              </a:cxn>
              <a:cxn ang="0">
                <a:pos x="6" y="41"/>
              </a:cxn>
              <a:cxn ang="0">
                <a:pos x="21" y="37"/>
              </a:cxn>
              <a:cxn ang="0">
                <a:pos x="19" y="32"/>
              </a:cxn>
              <a:cxn ang="0">
                <a:pos x="20" y="28"/>
              </a:cxn>
              <a:cxn ang="0">
                <a:pos x="17" y="29"/>
              </a:cxn>
              <a:cxn ang="0">
                <a:pos x="4" y="16"/>
              </a:cxn>
              <a:cxn ang="0">
                <a:pos x="9" y="5"/>
              </a:cxn>
              <a:cxn ang="0">
                <a:pos x="24" y="0"/>
              </a:cxn>
              <a:cxn ang="0">
                <a:pos x="40" y="0"/>
              </a:cxn>
              <a:cxn ang="0">
                <a:pos x="35" y="3"/>
              </a:cxn>
              <a:cxn ang="0">
                <a:pos x="30" y="3"/>
              </a:cxn>
              <a:cxn ang="0">
                <a:pos x="35" y="14"/>
              </a:cxn>
              <a:cxn ang="0">
                <a:pos x="26" y="30"/>
              </a:cxn>
              <a:cxn ang="0">
                <a:pos x="38" y="47"/>
              </a:cxn>
              <a:cxn ang="0">
                <a:pos x="33" y="51"/>
              </a:cxn>
              <a:cxn ang="0">
                <a:pos x="24" y="40"/>
              </a:cxn>
              <a:cxn ang="0">
                <a:pos x="22" y="40"/>
              </a:cxn>
              <a:cxn ang="0">
                <a:pos x="7" y="49"/>
              </a:cxn>
              <a:cxn ang="0">
                <a:pos x="21" y="59"/>
              </a:cxn>
              <a:cxn ang="0">
                <a:pos x="33" y="51"/>
              </a:cxn>
              <a:cxn ang="0">
                <a:pos x="26" y="24"/>
              </a:cxn>
              <a:cxn ang="0">
                <a:pos x="28" y="18"/>
              </a:cxn>
              <a:cxn ang="0">
                <a:pos x="18" y="3"/>
              </a:cxn>
              <a:cxn ang="0">
                <a:pos x="13" y="6"/>
              </a:cxn>
              <a:cxn ang="0">
                <a:pos x="11" y="12"/>
              </a:cxn>
              <a:cxn ang="0">
                <a:pos x="21" y="26"/>
              </a:cxn>
              <a:cxn ang="0">
                <a:pos x="26" y="24"/>
              </a:cxn>
              <a:cxn ang="0">
                <a:pos x="60" y="26"/>
              </a:cxn>
              <a:cxn ang="0">
                <a:pos x="60" y="30"/>
              </a:cxn>
              <a:cxn ang="0">
                <a:pos x="52" y="30"/>
              </a:cxn>
              <a:cxn ang="0">
                <a:pos x="52" y="39"/>
              </a:cxn>
              <a:cxn ang="0">
                <a:pos x="48" y="39"/>
              </a:cxn>
              <a:cxn ang="0">
                <a:pos x="48" y="30"/>
              </a:cxn>
              <a:cxn ang="0">
                <a:pos x="40" y="30"/>
              </a:cxn>
              <a:cxn ang="0">
                <a:pos x="40" y="26"/>
              </a:cxn>
              <a:cxn ang="0">
                <a:pos x="48" y="26"/>
              </a:cxn>
              <a:cxn ang="0">
                <a:pos x="48" y="18"/>
              </a:cxn>
              <a:cxn ang="0">
                <a:pos x="52" y="18"/>
              </a:cxn>
              <a:cxn ang="0">
                <a:pos x="52" y="26"/>
              </a:cxn>
              <a:cxn ang="0">
                <a:pos x="60" y="26"/>
              </a:cxn>
            </a:cxnLst>
            <a:rect l="0" t="0" r="r" b="b"/>
            <a:pathLst>
              <a:path w="60" h="63">
                <a:moveTo>
                  <a:pt x="38" y="47"/>
                </a:moveTo>
                <a:cubicBezTo>
                  <a:pt x="38" y="50"/>
                  <a:pt x="37" y="52"/>
                  <a:pt x="36" y="54"/>
                </a:cubicBezTo>
                <a:cubicBezTo>
                  <a:pt x="32" y="61"/>
                  <a:pt x="24" y="63"/>
                  <a:pt x="17" y="63"/>
                </a:cubicBezTo>
                <a:cubicBezTo>
                  <a:pt x="11" y="63"/>
                  <a:pt x="4" y="61"/>
                  <a:pt x="1" y="56"/>
                </a:cubicBezTo>
                <a:cubicBezTo>
                  <a:pt x="0" y="55"/>
                  <a:pt x="0" y="53"/>
                  <a:pt x="0" y="51"/>
                </a:cubicBezTo>
                <a:cubicBezTo>
                  <a:pt x="0" y="47"/>
                  <a:pt x="2" y="43"/>
                  <a:pt x="6" y="41"/>
                </a:cubicBezTo>
                <a:cubicBezTo>
                  <a:pt x="10" y="38"/>
                  <a:pt x="16" y="38"/>
                  <a:pt x="21" y="37"/>
                </a:cubicBezTo>
                <a:cubicBezTo>
                  <a:pt x="20" y="35"/>
                  <a:pt x="19" y="34"/>
                  <a:pt x="19" y="32"/>
                </a:cubicBezTo>
                <a:cubicBezTo>
                  <a:pt x="19" y="30"/>
                  <a:pt x="19" y="29"/>
                  <a:pt x="20" y="28"/>
                </a:cubicBezTo>
                <a:cubicBezTo>
                  <a:pt x="19" y="29"/>
                  <a:pt x="18" y="29"/>
                  <a:pt x="17" y="29"/>
                </a:cubicBezTo>
                <a:cubicBezTo>
                  <a:pt x="10" y="29"/>
                  <a:pt x="4" y="23"/>
                  <a:pt x="4" y="16"/>
                </a:cubicBezTo>
                <a:cubicBezTo>
                  <a:pt x="4" y="11"/>
                  <a:pt x="6" y="7"/>
                  <a:pt x="9" y="5"/>
                </a:cubicBezTo>
                <a:cubicBezTo>
                  <a:pt x="13" y="1"/>
                  <a:pt x="19" y="0"/>
                  <a:pt x="24" y="0"/>
                </a:cubicBezTo>
                <a:cubicBezTo>
                  <a:pt x="40" y="0"/>
                  <a:pt x="40" y="0"/>
                  <a:pt x="40" y="0"/>
                </a:cubicBezTo>
                <a:cubicBezTo>
                  <a:pt x="35" y="3"/>
                  <a:pt x="35" y="3"/>
                  <a:pt x="35" y="3"/>
                </a:cubicBezTo>
                <a:cubicBezTo>
                  <a:pt x="30" y="3"/>
                  <a:pt x="30" y="3"/>
                  <a:pt x="30" y="3"/>
                </a:cubicBezTo>
                <a:cubicBezTo>
                  <a:pt x="33" y="6"/>
                  <a:pt x="35" y="9"/>
                  <a:pt x="35" y="14"/>
                </a:cubicBezTo>
                <a:cubicBezTo>
                  <a:pt x="35" y="24"/>
                  <a:pt x="26" y="25"/>
                  <a:pt x="26" y="30"/>
                </a:cubicBezTo>
                <a:cubicBezTo>
                  <a:pt x="26" y="35"/>
                  <a:pt x="38" y="37"/>
                  <a:pt x="38" y="47"/>
                </a:cubicBezTo>
                <a:close/>
                <a:moveTo>
                  <a:pt x="33" y="51"/>
                </a:moveTo>
                <a:cubicBezTo>
                  <a:pt x="33" y="45"/>
                  <a:pt x="28" y="42"/>
                  <a:pt x="24" y="40"/>
                </a:cubicBezTo>
                <a:cubicBezTo>
                  <a:pt x="23" y="40"/>
                  <a:pt x="23" y="40"/>
                  <a:pt x="22" y="40"/>
                </a:cubicBezTo>
                <a:cubicBezTo>
                  <a:pt x="16" y="40"/>
                  <a:pt x="7" y="42"/>
                  <a:pt x="7" y="49"/>
                </a:cubicBezTo>
                <a:cubicBezTo>
                  <a:pt x="7" y="57"/>
                  <a:pt x="15" y="59"/>
                  <a:pt x="21" y="59"/>
                </a:cubicBezTo>
                <a:cubicBezTo>
                  <a:pt x="26" y="59"/>
                  <a:pt x="33" y="57"/>
                  <a:pt x="33" y="51"/>
                </a:cubicBezTo>
                <a:close/>
                <a:moveTo>
                  <a:pt x="26" y="24"/>
                </a:moveTo>
                <a:cubicBezTo>
                  <a:pt x="28" y="22"/>
                  <a:pt x="28" y="20"/>
                  <a:pt x="28" y="18"/>
                </a:cubicBezTo>
                <a:cubicBezTo>
                  <a:pt x="28" y="12"/>
                  <a:pt x="25" y="3"/>
                  <a:pt x="18" y="3"/>
                </a:cubicBezTo>
                <a:cubicBezTo>
                  <a:pt x="16" y="3"/>
                  <a:pt x="14" y="4"/>
                  <a:pt x="13" y="6"/>
                </a:cubicBezTo>
                <a:cubicBezTo>
                  <a:pt x="11" y="7"/>
                  <a:pt x="11" y="9"/>
                  <a:pt x="11" y="12"/>
                </a:cubicBezTo>
                <a:cubicBezTo>
                  <a:pt x="11" y="17"/>
                  <a:pt x="14" y="26"/>
                  <a:pt x="21" y="26"/>
                </a:cubicBezTo>
                <a:cubicBezTo>
                  <a:pt x="23" y="26"/>
                  <a:pt x="25" y="25"/>
                  <a:pt x="26" y="24"/>
                </a:cubicBezTo>
                <a:close/>
                <a:moveTo>
                  <a:pt x="60" y="26"/>
                </a:moveTo>
                <a:cubicBezTo>
                  <a:pt x="60" y="30"/>
                  <a:pt x="60" y="30"/>
                  <a:pt x="60" y="30"/>
                </a:cubicBezTo>
                <a:cubicBezTo>
                  <a:pt x="52" y="30"/>
                  <a:pt x="52" y="30"/>
                  <a:pt x="52" y="30"/>
                </a:cubicBezTo>
                <a:cubicBezTo>
                  <a:pt x="52" y="39"/>
                  <a:pt x="52" y="39"/>
                  <a:pt x="52" y="39"/>
                </a:cubicBezTo>
                <a:cubicBezTo>
                  <a:pt x="48" y="39"/>
                  <a:pt x="48" y="39"/>
                  <a:pt x="48" y="39"/>
                </a:cubicBezTo>
                <a:cubicBezTo>
                  <a:pt x="48" y="30"/>
                  <a:pt x="48" y="30"/>
                  <a:pt x="48" y="30"/>
                </a:cubicBezTo>
                <a:cubicBezTo>
                  <a:pt x="40" y="30"/>
                  <a:pt x="40" y="30"/>
                  <a:pt x="40" y="30"/>
                </a:cubicBezTo>
                <a:cubicBezTo>
                  <a:pt x="40" y="26"/>
                  <a:pt x="40" y="26"/>
                  <a:pt x="40" y="26"/>
                </a:cubicBezTo>
                <a:cubicBezTo>
                  <a:pt x="48" y="26"/>
                  <a:pt x="48" y="26"/>
                  <a:pt x="48" y="26"/>
                </a:cubicBezTo>
                <a:cubicBezTo>
                  <a:pt x="48" y="18"/>
                  <a:pt x="48" y="18"/>
                  <a:pt x="48" y="18"/>
                </a:cubicBezTo>
                <a:cubicBezTo>
                  <a:pt x="52" y="18"/>
                  <a:pt x="52" y="18"/>
                  <a:pt x="52" y="18"/>
                </a:cubicBezTo>
                <a:cubicBezTo>
                  <a:pt x="52" y="26"/>
                  <a:pt x="52" y="26"/>
                  <a:pt x="52" y="26"/>
                </a:cubicBezTo>
                <a:lnTo>
                  <a:pt x="60" y="26"/>
                </a:lnTo>
                <a:close/>
              </a:path>
            </a:pathLst>
          </a:custGeom>
          <a:solidFill>
            <a:schemeClr val="bg1"/>
          </a:solidFill>
          <a:ln w="9525">
            <a:noFill/>
            <a:round/>
          </a:ln>
        </p:spPr>
        <p:txBody>
          <a:bodyPr anchor="ctr"/>
          <a:lstStyle/>
          <a:p>
            <a:pPr algn="ctr"/>
            <a:endParaRPr/>
          </a:p>
        </p:txBody>
      </p:sp>
      <p:sp>
        <p:nvSpPr>
          <p:cNvPr id="54" name="矩形 1">
            <a:extLst>
              <a:ext uri="{FF2B5EF4-FFF2-40B4-BE49-F238E27FC236}">
                <a16:creationId xmlns:a16="http://schemas.microsoft.com/office/drawing/2014/main" xmlns="" id="{F66B657D-80B8-4464-9D9D-6B361095B5A8}"/>
              </a:ext>
            </a:extLst>
          </p:cNvPr>
          <p:cNvSpPr/>
          <p:nvPr/>
        </p:nvSpPr>
        <p:spPr>
          <a:xfrm>
            <a:off x="412032" y="270885"/>
            <a:ext cx="485699" cy="798993"/>
          </a:xfrm>
          <a:custGeom>
            <a:avLst/>
            <a:gdLst>
              <a:gd name="connsiteX0" fmla="*/ 0 w 485435"/>
              <a:gd name="connsiteY0" fmla="*/ 0 h 798993"/>
              <a:gd name="connsiteX1" fmla="*/ 485435 w 485435"/>
              <a:gd name="connsiteY1" fmla="*/ 0 h 798993"/>
              <a:gd name="connsiteX2" fmla="*/ 485435 w 485435"/>
              <a:gd name="connsiteY2" fmla="*/ 798993 h 798993"/>
              <a:gd name="connsiteX3" fmla="*/ 0 w 485435"/>
              <a:gd name="connsiteY3" fmla="*/ 798993 h 798993"/>
              <a:gd name="connsiteX4" fmla="*/ 0 w 485435"/>
              <a:gd name="connsiteY4" fmla="*/ 0 h 798993"/>
              <a:gd name="connsiteX0" fmla="*/ 0 w 485699"/>
              <a:gd name="connsiteY0" fmla="*/ 0 h 798993"/>
              <a:gd name="connsiteX1" fmla="*/ 485435 w 485699"/>
              <a:gd name="connsiteY1" fmla="*/ 0 h 798993"/>
              <a:gd name="connsiteX2" fmla="*/ 485699 w 485699"/>
              <a:gd name="connsiteY2" fmla="*/ 214890 h 798993"/>
              <a:gd name="connsiteX3" fmla="*/ 485435 w 485699"/>
              <a:gd name="connsiteY3" fmla="*/ 798993 h 798993"/>
              <a:gd name="connsiteX4" fmla="*/ 0 w 485699"/>
              <a:gd name="connsiteY4" fmla="*/ 798993 h 798993"/>
              <a:gd name="connsiteX5" fmla="*/ 0 w 485699"/>
              <a:gd name="connsiteY5" fmla="*/ 0 h 798993"/>
              <a:gd name="connsiteX0" fmla="*/ 0 w 485699"/>
              <a:gd name="connsiteY0" fmla="*/ 0 h 798993"/>
              <a:gd name="connsiteX1" fmla="*/ 485435 w 485699"/>
              <a:gd name="connsiteY1" fmla="*/ 0 h 798993"/>
              <a:gd name="connsiteX2" fmla="*/ 485699 w 485699"/>
              <a:gd name="connsiteY2" fmla="*/ 214890 h 798993"/>
              <a:gd name="connsiteX3" fmla="*/ 483318 w 485699"/>
              <a:gd name="connsiteY3" fmla="*/ 617321 h 798993"/>
              <a:gd name="connsiteX4" fmla="*/ 485435 w 485699"/>
              <a:gd name="connsiteY4" fmla="*/ 798993 h 798993"/>
              <a:gd name="connsiteX5" fmla="*/ 0 w 485699"/>
              <a:gd name="connsiteY5" fmla="*/ 798993 h 798993"/>
              <a:gd name="connsiteX6" fmla="*/ 0 w 485699"/>
              <a:gd name="connsiteY6" fmla="*/ 0 h 798993"/>
              <a:gd name="connsiteX0" fmla="*/ 0 w 485885"/>
              <a:gd name="connsiteY0" fmla="*/ 0 h 798993"/>
              <a:gd name="connsiteX1" fmla="*/ 485435 w 485885"/>
              <a:gd name="connsiteY1" fmla="*/ 0 h 798993"/>
              <a:gd name="connsiteX2" fmla="*/ 485699 w 485885"/>
              <a:gd name="connsiteY2" fmla="*/ 214890 h 798993"/>
              <a:gd name="connsiteX3" fmla="*/ 485699 w 485885"/>
              <a:gd name="connsiteY3" fmla="*/ 293471 h 798993"/>
              <a:gd name="connsiteX4" fmla="*/ 483318 w 485885"/>
              <a:gd name="connsiteY4" fmla="*/ 617321 h 798993"/>
              <a:gd name="connsiteX5" fmla="*/ 485435 w 485885"/>
              <a:gd name="connsiteY5" fmla="*/ 798993 h 798993"/>
              <a:gd name="connsiteX6" fmla="*/ 0 w 485885"/>
              <a:gd name="connsiteY6" fmla="*/ 798993 h 798993"/>
              <a:gd name="connsiteX7" fmla="*/ 0 w 485885"/>
              <a:gd name="connsiteY7" fmla="*/ 0 h 798993"/>
              <a:gd name="connsiteX0" fmla="*/ 485699 w 577139"/>
              <a:gd name="connsiteY0" fmla="*/ 293471 h 798993"/>
              <a:gd name="connsiteX1" fmla="*/ 483318 w 577139"/>
              <a:gd name="connsiteY1" fmla="*/ 617321 h 798993"/>
              <a:gd name="connsiteX2" fmla="*/ 485435 w 577139"/>
              <a:gd name="connsiteY2" fmla="*/ 798993 h 798993"/>
              <a:gd name="connsiteX3" fmla="*/ 0 w 577139"/>
              <a:gd name="connsiteY3" fmla="*/ 798993 h 798993"/>
              <a:gd name="connsiteX4" fmla="*/ 0 w 577139"/>
              <a:gd name="connsiteY4" fmla="*/ 0 h 798993"/>
              <a:gd name="connsiteX5" fmla="*/ 485435 w 577139"/>
              <a:gd name="connsiteY5" fmla="*/ 0 h 798993"/>
              <a:gd name="connsiteX6" fmla="*/ 485699 w 577139"/>
              <a:gd name="connsiteY6" fmla="*/ 214890 h 798993"/>
              <a:gd name="connsiteX7" fmla="*/ 577139 w 577139"/>
              <a:gd name="connsiteY7" fmla="*/ 384911 h 798993"/>
              <a:gd name="connsiteX0" fmla="*/ 485699 w 485699"/>
              <a:gd name="connsiteY0" fmla="*/ 293471 h 798993"/>
              <a:gd name="connsiteX1" fmla="*/ 483318 w 485699"/>
              <a:gd name="connsiteY1" fmla="*/ 617321 h 798993"/>
              <a:gd name="connsiteX2" fmla="*/ 485435 w 485699"/>
              <a:gd name="connsiteY2" fmla="*/ 798993 h 798993"/>
              <a:gd name="connsiteX3" fmla="*/ 0 w 485699"/>
              <a:gd name="connsiteY3" fmla="*/ 798993 h 798993"/>
              <a:gd name="connsiteX4" fmla="*/ 0 w 485699"/>
              <a:gd name="connsiteY4" fmla="*/ 0 h 798993"/>
              <a:gd name="connsiteX5" fmla="*/ 485435 w 485699"/>
              <a:gd name="connsiteY5" fmla="*/ 0 h 798993"/>
              <a:gd name="connsiteX6" fmla="*/ 485699 w 485699"/>
              <a:gd name="connsiteY6" fmla="*/ 214890 h 798993"/>
              <a:gd name="connsiteX0" fmla="*/ 483318 w 485699"/>
              <a:gd name="connsiteY0" fmla="*/ 617321 h 798993"/>
              <a:gd name="connsiteX1" fmla="*/ 485435 w 485699"/>
              <a:gd name="connsiteY1" fmla="*/ 798993 h 798993"/>
              <a:gd name="connsiteX2" fmla="*/ 0 w 485699"/>
              <a:gd name="connsiteY2" fmla="*/ 798993 h 798993"/>
              <a:gd name="connsiteX3" fmla="*/ 0 w 485699"/>
              <a:gd name="connsiteY3" fmla="*/ 0 h 798993"/>
              <a:gd name="connsiteX4" fmla="*/ 485435 w 485699"/>
              <a:gd name="connsiteY4" fmla="*/ 0 h 798993"/>
              <a:gd name="connsiteX5" fmla="*/ 485699 w 485699"/>
              <a:gd name="connsiteY5" fmla="*/ 214890 h 798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5699" h="798993">
                <a:moveTo>
                  <a:pt x="483318" y="617321"/>
                </a:moveTo>
                <a:cubicBezTo>
                  <a:pt x="484024" y="677878"/>
                  <a:pt x="484729" y="738436"/>
                  <a:pt x="485435" y="798993"/>
                </a:cubicBezTo>
                <a:lnTo>
                  <a:pt x="0" y="798993"/>
                </a:lnTo>
                <a:lnTo>
                  <a:pt x="0" y="0"/>
                </a:lnTo>
                <a:lnTo>
                  <a:pt x="485435" y="0"/>
                </a:lnTo>
                <a:lnTo>
                  <a:pt x="485699" y="214890"/>
                </a:lnTo>
              </a:path>
            </a:pathLst>
          </a:custGeom>
          <a:noFill/>
          <a:ln w="41275">
            <a:gradFill>
              <a:gsLst>
                <a:gs pos="0">
                  <a:srgbClr val="593C1B"/>
                </a:gs>
                <a:gs pos="100000">
                  <a:srgbClr val="E2B45E"/>
                </a:gs>
              </a:gsLst>
              <a:lin ang="132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55" name="文本框 54">
            <a:extLst>
              <a:ext uri="{FF2B5EF4-FFF2-40B4-BE49-F238E27FC236}">
                <a16:creationId xmlns:a16="http://schemas.microsoft.com/office/drawing/2014/main" xmlns="" id="{11AEE0AF-5DA3-4C76-864C-D3D0E9706578}"/>
              </a:ext>
            </a:extLst>
          </p:cNvPr>
          <p:cNvSpPr txBox="1"/>
          <p:nvPr/>
        </p:nvSpPr>
        <p:spPr>
          <a:xfrm>
            <a:off x="412032" y="458568"/>
            <a:ext cx="2492990" cy="400110"/>
          </a:xfrm>
          <a:prstGeom prst="rect">
            <a:avLst/>
          </a:prstGeom>
          <a:noFill/>
        </p:spPr>
        <p:txBody>
          <a:bodyPr wrap="none" rtlCol="0" anchor="ctr">
            <a:spAutoFit/>
          </a:bodyPr>
          <a:lstStyle/>
          <a:p>
            <a:r>
              <a:rPr lang="zh-CN" altLang="en-US" sz="2000" b="1" dirty="0">
                <a:gradFill>
                  <a:gsLst>
                    <a:gs pos="0">
                      <a:srgbClr val="593C1B"/>
                    </a:gs>
                    <a:gs pos="100000">
                      <a:srgbClr val="E2B45E"/>
                    </a:gs>
                  </a:gsLst>
                  <a:lin ang="13200000" scaled="0"/>
                </a:gradFill>
                <a:cs typeface="+mn-ea"/>
                <a:sym typeface="+mn-lt"/>
              </a:rPr>
              <a:t>请双击输入您的标题</a:t>
            </a:r>
          </a:p>
        </p:txBody>
      </p:sp>
      <p:sp>
        <p:nvSpPr>
          <p:cNvPr id="56" name="išľíďè">
            <a:extLst>
              <a:ext uri="{FF2B5EF4-FFF2-40B4-BE49-F238E27FC236}">
                <a16:creationId xmlns:a16="http://schemas.microsoft.com/office/drawing/2014/main" xmlns="" id="{541D2877-204A-411D-9AD8-16DC14AF3FFE}"/>
              </a:ext>
            </a:extLst>
          </p:cNvPr>
          <p:cNvSpPr/>
          <p:nvPr/>
        </p:nvSpPr>
        <p:spPr bwMode="auto">
          <a:xfrm>
            <a:off x="1730182" y="4886773"/>
            <a:ext cx="1879314"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ctr" defTabSz="913765">
              <a:lnSpc>
                <a:spcPct val="120000"/>
              </a:lnSpc>
              <a:spcBef>
                <a:spcPct val="0"/>
              </a:spcBef>
              <a:defRPr/>
            </a:pPr>
            <a:r>
              <a:rPr lang="zh-CN" altLang="en-US" sz="1100" dirty="0">
                <a:gradFill>
                  <a:gsLst>
                    <a:gs pos="0">
                      <a:srgbClr val="E2B45E"/>
                    </a:gs>
                    <a:gs pos="100000">
                      <a:srgbClr val="593C1B"/>
                    </a:gs>
                  </a:gsLst>
                  <a:lin ang="1800000" scaled="0"/>
                </a:gradFill>
              </a:rPr>
              <a:t>请替换文字内容复制你的内容到到天边上车请替换文字内容复制你的</a:t>
            </a:r>
          </a:p>
        </p:txBody>
      </p:sp>
      <p:sp>
        <p:nvSpPr>
          <p:cNvPr id="57" name="iSlíďè">
            <a:extLst>
              <a:ext uri="{FF2B5EF4-FFF2-40B4-BE49-F238E27FC236}">
                <a16:creationId xmlns:a16="http://schemas.microsoft.com/office/drawing/2014/main" xmlns="" id="{53983A63-72E9-4203-A8D6-A90490558E47}"/>
              </a:ext>
            </a:extLst>
          </p:cNvPr>
          <p:cNvSpPr txBox="1"/>
          <p:nvPr/>
        </p:nvSpPr>
        <p:spPr bwMode="auto">
          <a:xfrm>
            <a:off x="1571924" y="4580253"/>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ctr" defTabSz="913765" rtl="0" eaLnBrk="1" fontAlgn="auto" latinLnBrk="0" hangingPunct="1">
              <a:spcBef>
                <a:spcPct val="0"/>
              </a:spcBef>
              <a:spcAft>
                <a:spcPts val="0"/>
              </a:spcAft>
              <a:buClrTx/>
              <a:buSzTx/>
              <a:buFontTx/>
              <a:buNone/>
              <a:defRPr/>
            </a:pPr>
            <a:r>
              <a:rPr kumimoji="0" lang="zh-CN" altLang="en-US" sz="1600" b="1" i="0" u="none" strike="noStrike" kern="1200" cap="none" spc="0" normalizeH="0" baseline="0" noProof="0" dirty="0">
                <a:ln>
                  <a:noFill/>
                </a:ln>
                <a:gradFill>
                  <a:gsLst>
                    <a:gs pos="0">
                      <a:srgbClr val="E2B45E"/>
                    </a:gs>
                    <a:gs pos="100000">
                      <a:srgbClr val="593C1B"/>
                    </a:gs>
                  </a:gsLst>
                  <a:lin ang="1800000" scaled="0"/>
                </a:gradFill>
                <a:effectLst/>
                <a:uLnTx/>
                <a:uFillTx/>
              </a:rPr>
              <a:t>标题文本预设</a:t>
            </a:r>
          </a:p>
        </p:txBody>
      </p:sp>
      <p:sp>
        <p:nvSpPr>
          <p:cNvPr id="58" name="išľíďè">
            <a:extLst>
              <a:ext uri="{FF2B5EF4-FFF2-40B4-BE49-F238E27FC236}">
                <a16:creationId xmlns:a16="http://schemas.microsoft.com/office/drawing/2014/main" xmlns="" id="{A2F16BC0-70CE-4E78-AC39-5F898E826538}"/>
              </a:ext>
            </a:extLst>
          </p:cNvPr>
          <p:cNvSpPr/>
          <p:nvPr/>
        </p:nvSpPr>
        <p:spPr bwMode="auto">
          <a:xfrm>
            <a:off x="5154458" y="4898828"/>
            <a:ext cx="1879314"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ctr" defTabSz="913765">
              <a:lnSpc>
                <a:spcPct val="120000"/>
              </a:lnSpc>
              <a:spcBef>
                <a:spcPct val="0"/>
              </a:spcBef>
              <a:defRPr/>
            </a:pPr>
            <a:r>
              <a:rPr lang="zh-CN" altLang="en-US" sz="1100" dirty="0">
                <a:gradFill>
                  <a:gsLst>
                    <a:gs pos="0">
                      <a:srgbClr val="E2B45E"/>
                    </a:gs>
                    <a:gs pos="100000">
                      <a:srgbClr val="593C1B"/>
                    </a:gs>
                  </a:gsLst>
                  <a:lin ang="1800000" scaled="0"/>
                </a:gradFill>
              </a:rPr>
              <a:t>请替换文字内容复制你的内容到到天边上车请替换文字内容复制你的</a:t>
            </a:r>
          </a:p>
        </p:txBody>
      </p:sp>
      <p:sp>
        <p:nvSpPr>
          <p:cNvPr id="59" name="iSlíďè">
            <a:extLst>
              <a:ext uri="{FF2B5EF4-FFF2-40B4-BE49-F238E27FC236}">
                <a16:creationId xmlns:a16="http://schemas.microsoft.com/office/drawing/2014/main" xmlns="" id="{F8C34D38-C14F-4781-BFE1-761200F835A0}"/>
              </a:ext>
            </a:extLst>
          </p:cNvPr>
          <p:cNvSpPr txBox="1"/>
          <p:nvPr/>
        </p:nvSpPr>
        <p:spPr bwMode="auto">
          <a:xfrm>
            <a:off x="4996200" y="4592308"/>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ctr" defTabSz="913765" rtl="0" eaLnBrk="1" fontAlgn="auto" latinLnBrk="0" hangingPunct="1">
              <a:spcBef>
                <a:spcPct val="0"/>
              </a:spcBef>
              <a:spcAft>
                <a:spcPts val="0"/>
              </a:spcAft>
              <a:buClrTx/>
              <a:buSzTx/>
              <a:buFontTx/>
              <a:buNone/>
              <a:defRPr/>
            </a:pPr>
            <a:r>
              <a:rPr kumimoji="0" lang="zh-CN" altLang="en-US" sz="1600" b="1" i="0" u="none" strike="noStrike" kern="1200" cap="none" spc="0" normalizeH="0" baseline="0" noProof="0" dirty="0">
                <a:ln>
                  <a:noFill/>
                </a:ln>
                <a:gradFill>
                  <a:gsLst>
                    <a:gs pos="0">
                      <a:srgbClr val="E2B45E"/>
                    </a:gs>
                    <a:gs pos="100000">
                      <a:srgbClr val="593C1B"/>
                    </a:gs>
                  </a:gsLst>
                  <a:lin ang="1800000" scaled="0"/>
                </a:gradFill>
                <a:effectLst/>
                <a:uLnTx/>
                <a:uFillTx/>
              </a:rPr>
              <a:t>标题文本预设</a:t>
            </a:r>
          </a:p>
        </p:txBody>
      </p:sp>
      <p:sp>
        <p:nvSpPr>
          <p:cNvPr id="60" name="išľíďè">
            <a:extLst>
              <a:ext uri="{FF2B5EF4-FFF2-40B4-BE49-F238E27FC236}">
                <a16:creationId xmlns:a16="http://schemas.microsoft.com/office/drawing/2014/main" xmlns="" id="{3C054544-479A-4D5A-871F-6C7B53C66DC7}"/>
              </a:ext>
            </a:extLst>
          </p:cNvPr>
          <p:cNvSpPr/>
          <p:nvPr/>
        </p:nvSpPr>
        <p:spPr bwMode="auto">
          <a:xfrm>
            <a:off x="8582504" y="4898828"/>
            <a:ext cx="1879314"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ctr" defTabSz="913765">
              <a:lnSpc>
                <a:spcPct val="120000"/>
              </a:lnSpc>
              <a:spcBef>
                <a:spcPct val="0"/>
              </a:spcBef>
              <a:defRPr/>
            </a:pPr>
            <a:r>
              <a:rPr lang="zh-CN" altLang="en-US" sz="1100" dirty="0">
                <a:gradFill>
                  <a:gsLst>
                    <a:gs pos="0">
                      <a:srgbClr val="E2B45E"/>
                    </a:gs>
                    <a:gs pos="100000">
                      <a:srgbClr val="593C1B"/>
                    </a:gs>
                  </a:gsLst>
                  <a:lin ang="1800000" scaled="0"/>
                </a:gradFill>
              </a:rPr>
              <a:t>请替换文字内容复制你的内容到到天边上车请替换文字内容复制你的</a:t>
            </a:r>
          </a:p>
        </p:txBody>
      </p:sp>
      <p:sp>
        <p:nvSpPr>
          <p:cNvPr id="61" name="iSlíďè">
            <a:extLst>
              <a:ext uri="{FF2B5EF4-FFF2-40B4-BE49-F238E27FC236}">
                <a16:creationId xmlns:a16="http://schemas.microsoft.com/office/drawing/2014/main" xmlns="" id="{578DA057-D12D-4235-8F8B-68B6670B7D34}"/>
              </a:ext>
            </a:extLst>
          </p:cNvPr>
          <p:cNvSpPr txBox="1"/>
          <p:nvPr/>
        </p:nvSpPr>
        <p:spPr bwMode="auto">
          <a:xfrm>
            <a:off x="8424246" y="4592308"/>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ctr" defTabSz="913765" rtl="0" eaLnBrk="1" fontAlgn="auto" latinLnBrk="0" hangingPunct="1">
              <a:spcBef>
                <a:spcPct val="0"/>
              </a:spcBef>
              <a:spcAft>
                <a:spcPts val="0"/>
              </a:spcAft>
              <a:buClrTx/>
              <a:buSzTx/>
              <a:buFontTx/>
              <a:buNone/>
              <a:defRPr/>
            </a:pPr>
            <a:r>
              <a:rPr kumimoji="0" lang="zh-CN" altLang="en-US" sz="1600" b="1" i="0" u="none" strike="noStrike" kern="1200" cap="none" spc="0" normalizeH="0" baseline="0" noProof="0" dirty="0">
                <a:ln>
                  <a:noFill/>
                </a:ln>
                <a:gradFill>
                  <a:gsLst>
                    <a:gs pos="0">
                      <a:srgbClr val="E2B45E"/>
                    </a:gs>
                    <a:gs pos="100000">
                      <a:srgbClr val="593C1B"/>
                    </a:gs>
                  </a:gsLst>
                  <a:lin ang="1800000" scaled="0"/>
                </a:gradFill>
                <a:effectLst/>
                <a:uLnTx/>
                <a:uFillTx/>
              </a:rPr>
              <a:t>标题文本预设</a:t>
            </a:r>
          </a:p>
        </p:txBody>
      </p:sp>
      <p:sp>
        <p:nvSpPr>
          <p:cNvPr id="62" name="išľíďè">
            <a:extLst>
              <a:ext uri="{FF2B5EF4-FFF2-40B4-BE49-F238E27FC236}">
                <a16:creationId xmlns:a16="http://schemas.microsoft.com/office/drawing/2014/main" xmlns="" id="{DCC9BDFE-1E7C-43A6-A80E-53E309B06706}"/>
              </a:ext>
            </a:extLst>
          </p:cNvPr>
          <p:cNvSpPr/>
          <p:nvPr/>
        </p:nvSpPr>
        <p:spPr bwMode="auto">
          <a:xfrm>
            <a:off x="7052832" y="1429076"/>
            <a:ext cx="1879314"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ctr" defTabSz="913765">
              <a:lnSpc>
                <a:spcPct val="120000"/>
              </a:lnSpc>
              <a:spcBef>
                <a:spcPct val="0"/>
              </a:spcBef>
              <a:defRPr/>
            </a:pPr>
            <a:r>
              <a:rPr lang="zh-CN" altLang="en-US" sz="1100" dirty="0">
                <a:gradFill>
                  <a:gsLst>
                    <a:gs pos="0">
                      <a:srgbClr val="E2B45E"/>
                    </a:gs>
                    <a:gs pos="100000">
                      <a:srgbClr val="593C1B"/>
                    </a:gs>
                  </a:gsLst>
                  <a:lin ang="1800000" scaled="0"/>
                </a:gradFill>
              </a:rPr>
              <a:t>请替换文字内容复制你的内容到到天边上车请替换文字内容复制你的</a:t>
            </a:r>
          </a:p>
        </p:txBody>
      </p:sp>
      <p:sp>
        <p:nvSpPr>
          <p:cNvPr id="63" name="iSlíďè">
            <a:extLst>
              <a:ext uri="{FF2B5EF4-FFF2-40B4-BE49-F238E27FC236}">
                <a16:creationId xmlns:a16="http://schemas.microsoft.com/office/drawing/2014/main" xmlns="" id="{78C0A3A1-1963-4B9D-A3D2-93DAB3B572F4}"/>
              </a:ext>
            </a:extLst>
          </p:cNvPr>
          <p:cNvSpPr txBox="1"/>
          <p:nvPr/>
        </p:nvSpPr>
        <p:spPr bwMode="auto">
          <a:xfrm>
            <a:off x="6894574" y="1122556"/>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ctr" defTabSz="913765" rtl="0" eaLnBrk="1" fontAlgn="auto" latinLnBrk="0" hangingPunct="1">
              <a:spcBef>
                <a:spcPct val="0"/>
              </a:spcBef>
              <a:spcAft>
                <a:spcPts val="0"/>
              </a:spcAft>
              <a:buClrTx/>
              <a:buSzTx/>
              <a:buFontTx/>
              <a:buNone/>
              <a:defRPr/>
            </a:pPr>
            <a:r>
              <a:rPr kumimoji="0" lang="zh-CN" altLang="en-US" sz="1600" b="1" i="0" u="none" strike="noStrike" kern="1200" cap="none" spc="0" normalizeH="0" baseline="0" noProof="0" dirty="0">
                <a:ln>
                  <a:noFill/>
                </a:ln>
                <a:gradFill>
                  <a:gsLst>
                    <a:gs pos="0">
                      <a:srgbClr val="E2B45E"/>
                    </a:gs>
                    <a:gs pos="100000">
                      <a:srgbClr val="593C1B"/>
                    </a:gs>
                  </a:gsLst>
                  <a:lin ang="1800000" scaled="0"/>
                </a:gradFill>
                <a:effectLst/>
                <a:uLnTx/>
                <a:uFillTx/>
              </a:rPr>
              <a:t>标题文本预设</a:t>
            </a:r>
          </a:p>
        </p:txBody>
      </p:sp>
      <p:sp>
        <p:nvSpPr>
          <p:cNvPr id="66" name="išľíďè">
            <a:extLst>
              <a:ext uri="{FF2B5EF4-FFF2-40B4-BE49-F238E27FC236}">
                <a16:creationId xmlns:a16="http://schemas.microsoft.com/office/drawing/2014/main" xmlns="" id="{0EF66088-D828-468E-AFCC-86674A981EB6}"/>
              </a:ext>
            </a:extLst>
          </p:cNvPr>
          <p:cNvSpPr/>
          <p:nvPr/>
        </p:nvSpPr>
        <p:spPr bwMode="auto">
          <a:xfrm>
            <a:off x="3273673" y="1429076"/>
            <a:ext cx="1879314"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ctr" defTabSz="913765">
              <a:lnSpc>
                <a:spcPct val="120000"/>
              </a:lnSpc>
              <a:spcBef>
                <a:spcPct val="0"/>
              </a:spcBef>
              <a:defRPr/>
            </a:pPr>
            <a:r>
              <a:rPr lang="zh-CN" altLang="en-US" sz="1100" dirty="0">
                <a:gradFill>
                  <a:gsLst>
                    <a:gs pos="0">
                      <a:srgbClr val="E2B45E"/>
                    </a:gs>
                    <a:gs pos="100000">
                      <a:srgbClr val="593C1B"/>
                    </a:gs>
                  </a:gsLst>
                  <a:lin ang="1800000" scaled="0"/>
                </a:gradFill>
              </a:rPr>
              <a:t>请替换文字内容复制你的内容到到天边上车请替换文字内容复制你的</a:t>
            </a:r>
          </a:p>
        </p:txBody>
      </p:sp>
      <p:sp>
        <p:nvSpPr>
          <p:cNvPr id="67" name="iSlíďè">
            <a:extLst>
              <a:ext uri="{FF2B5EF4-FFF2-40B4-BE49-F238E27FC236}">
                <a16:creationId xmlns:a16="http://schemas.microsoft.com/office/drawing/2014/main" xmlns="" id="{1686B603-5DFB-41BA-9EDA-9AC49A1EAE97}"/>
              </a:ext>
            </a:extLst>
          </p:cNvPr>
          <p:cNvSpPr txBox="1"/>
          <p:nvPr/>
        </p:nvSpPr>
        <p:spPr bwMode="auto">
          <a:xfrm>
            <a:off x="3115415" y="1122556"/>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ctr" defTabSz="913765" rtl="0" eaLnBrk="1" fontAlgn="auto" latinLnBrk="0" hangingPunct="1">
              <a:spcBef>
                <a:spcPct val="0"/>
              </a:spcBef>
              <a:spcAft>
                <a:spcPts val="0"/>
              </a:spcAft>
              <a:buClrTx/>
              <a:buSzTx/>
              <a:buFontTx/>
              <a:buNone/>
              <a:defRPr/>
            </a:pPr>
            <a:r>
              <a:rPr kumimoji="0" lang="zh-CN" altLang="en-US" sz="1600" b="1" i="0" u="none" strike="noStrike" kern="1200" cap="none" spc="0" normalizeH="0" baseline="0" noProof="0" dirty="0">
                <a:ln>
                  <a:noFill/>
                </a:ln>
                <a:gradFill>
                  <a:gsLst>
                    <a:gs pos="0">
                      <a:srgbClr val="E2B45E"/>
                    </a:gs>
                    <a:gs pos="100000">
                      <a:srgbClr val="593C1B"/>
                    </a:gs>
                  </a:gsLst>
                  <a:lin ang="1800000" scaled="0"/>
                </a:gradFill>
                <a:effectLst/>
                <a:uLnTx/>
                <a:uFillTx/>
              </a:rPr>
              <a:t>标题文本预设</a:t>
            </a:r>
          </a:p>
        </p:txBody>
      </p:sp>
    </p:spTree>
    <p:extLst>
      <p:ext uri="{BB962C8B-B14F-4D97-AF65-F5344CB8AC3E}">
        <p14:creationId xmlns:p14="http://schemas.microsoft.com/office/powerpoint/2010/main" val="22429479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1AF23792-EEC8-4144-A291-050F3A82980B}"/>
              </a:ext>
            </a:extLst>
          </p:cNvPr>
          <p:cNvSpPr/>
          <p:nvPr/>
        </p:nvSpPr>
        <p:spPr>
          <a:xfrm>
            <a:off x="412032" y="270885"/>
            <a:ext cx="485699" cy="798993"/>
          </a:xfrm>
          <a:custGeom>
            <a:avLst/>
            <a:gdLst>
              <a:gd name="connsiteX0" fmla="*/ 0 w 485435"/>
              <a:gd name="connsiteY0" fmla="*/ 0 h 798993"/>
              <a:gd name="connsiteX1" fmla="*/ 485435 w 485435"/>
              <a:gd name="connsiteY1" fmla="*/ 0 h 798993"/>
              <a:gd name="connsiteX2" fmla="*/ 485435 w 485435"/>
              <a:gd name="connsiteY2" fmla="*/ 798993 h 798993"/>
              <a:gd name="connsiteX3" fmla="*/ 0 w 485435"/>
              <a:gd name="connsiteY3" fmla="*/ 798993 h 798993"/>
              <a:gd name="connsiteX4" fmla="*/ 0 w 485435"/>
              <a:gd name="connsiteY4" fmla="*/ 0 h 798993"/>
              <a:gd name="connsiteX0" fmla="*/ 0 w 485699"/>
              <a:gd name="connsiteY0" fmla="*/ 0 h 798993"/>
              <a:gd name="connsiteX1" fmla="*/ 485435 w 485699"/>
              <a:gd name="connsiteY1" fmla="*/ 0 h 798993"/>
              <a:gd name="connsiteX2" fmla="*/ 485699 w 485699"/>
              <a:gd name="connsiteY2" fmla="*/ 214890 h 798993"/>
              <a:gd name="connsiteX3" fmla="*/ 485435 w 485699"/>
              <a:gd name="connsiteY3" fmla="*/ 798993 h 798993"/>
              <a:gd name="connsiteX4" fmla="*/ 0 w 485699"/>
              <a:gd name="connsiteY4" fmla="*/ 798993 h 798993"/>
              <a:gd name="connsiteX5" fmla="*/ 0 w 485699"/>
              <a:gd name="connsiteY5" fmla="*/ 0 h 798993"/>
              <a:gd name="connsiteX0" fmla="*/ 0 w 485699"/>
              <a:gd name="connsiteY0" fmla="*/ 0 h 798993"/>
              <a:gd name="connsiteX1" fmla="*/ 485435 w 485699"/>
              <a:gd name="connsiteY1" fmla="*/ 0 h 798993"/>
              <a:gd name="connsiteX2" fmla="*/ 485699 w 485699"/>
              <a:gd name="connsiteY2" fmla="*/ 214890 h 798993"/>
              <a:gd name="connsiteX3" fmla="*/ 483318 w 485699"/>
              <a:gd name="connsiteY3" fmla="*/ 617321 h 798993"/>
              <a:gd name="connsiteX4" fmla="*/ 485435 w 485699"/>
              <a:gd name="connsiteY4" fmla="*/ 798993 h 798993"/>
              <a:gd name="connsiteX5" fmla="*/ 0 w 485699"/>
              <a:gd name="connsiteY5" fmla="*/ 798993 h 798993"/>
              <a:gd name="connsiteX6" fmla="*/ 0 w 485699"/>
              <a:gd name="connsiteY6" fmla="*/ 0 h 798993"/>
              <a:gd name="connsiteX0" fmla="*/ 0 w 485885"/>
              <a:gd name="connsiteY0" fmla="*/ 0 h 798993"/>
              <a:gd name="connsiteX1" fmla="*/ 485435 w 485885"/>
              <a:gd name="connsiteY1" fmla="*/ 0 h 798993"/>
              <a:gd name="connsiteX2" fmla="*/ 485699 w 485885"/>
              <a:gd name="connsiteY2" fmla="*/ 214890 h 798993"/>
              <a:gd name="connsiteX3" fmla="*/ 485699 w 485885"/>
              <a:gd name="connsiteY3" fmla="*/ 293471 h 798993"/>
              <a:gd name="connsiteX4" fmla="*/ 483318 w 485885"/>
              <a:gd name="connsiteY4" fmla="*/ 617321 h 798993"/>
              <a:gd name="connsiteX5" fmla="*/ 485435 w 485885"/>
              <a:gd name="connsiteY5" fmla="*/ 798993 h 798993"/>
              <a:gd name="connsiteX6" fmla="*/ 0 w 485885"/>
              <a:gd name="connsiteY6" fmla="*/ 798993 h 798993"/>
              <a:gd name="connsiteX7" fmla="*/ 0 w 485885"/>
              <a:gd name="connsiteY7" fmla="*/ 0 h 798993"/>
              <a:gd name="connsiteX0" fmla="*/ 485699 w 577139"/>
              <a:gd name="connsiteY0" fmla="*/ 293471 h 798993"/>
              <a:gd name="connsiteX1" fmla="*/ 483318 w 577139"/>
              <a:gd name="connsiteY1" fmla="*/ 617321 h 798993"/>
              <a:gd name="connsiteX2" fmla="*/ 485435 w 577139"/>
              <a:gd name="connsiteY2" fmla="*/ 798993 h 798993"/>
              <a:gd name="connsiteX3" fmla="*/ 0 w 577139"/>
              <a:gd name="connsiteY3" fmla="*/ 798993 h 798993"/>
              <a:gd name="connsiteX4" fmla="*/ 0 w 577139"/>
              <a:gd name="connsiteY4" fmla="*/ 0 h 798993"/>
              <a:gd name="connsiteX5" fmla="*/ 485435 w 577139"/>
              <a:gd name="connsiteY5" fmla="*/ 0 h 798993"/>
              <a:gd name="connsiteX6" fmla="*/ 485699 w 577139"/>
              <a:gd name="connsiteY6" fmla="*/ 214890 h 798993"/>
              <a:gd name="connsiteX7" fmla="*/ 577139 w 577139"/>
              <a:gd name="connsiteY7" fmla="*/ 384911 h 798993"/>
              <a:gd name="connsiteX0" fmla="*/ 485699 w 485699"/>
              <a:gd name="connsiteY0" fmla="*/ 293471 h 798993"/>
              <a:gd name="connsiteX1" fmla="*/ 483318 w 485699"/>
              <a:gd name="connsiteY1" fmla="*/ 617321 h 798993"/>
              <a:gd name="connsiteX2" fmla="*/ 485435 w 485699"/>
              <a:gd name="connsiteY2" fmla="*/ 798993 h 798993"/>
              <a:gd name="connsiteX3" fmla="*/ 0 w 485699"/>
              <a:gd name="connsiteY3" fmla="*/ 798993 h 798993"/>
              <a:gd name="connsiteX4" fmla="*/ 0 w 485699"/>
              <a:gd name="connsiteY4" fmla="*/ 0 h 798993"/>
              <a:gd name="connsiteX5" fmla="*/ 485435 w 485699"/>
              <a:gd name="connsiteY5" fmla="*/ 0 h 798993"/>
              <a:gd name="connsiteX6" fmla="*/ 485699 w 485699"/>
              <a:gd name="connsiteY6" fmla="*/ 214890 h 798993"/>
              <a:gd name="connsiteX0" fmla="*/ 483318 w 485699"/>
              <a:gd name="connsiteY0" fmla="*/ 617321 h 798993"/>
              <a:gd name="connsiteX1" fmla="*/ 485435 w 485699"/>
              <a:gd name="connsiteY1" fmla="*/ 798993 h 798993"/>
              <a:gd name="connsiteX2" fmla="*/ 0 w 485699"/>
              <a:gd name="connsiteY2" fmla="*/ 798993 h 798993"/>
              <a:gd name="connsiteX3" fmla="*/ 0 w 485699"/>
              <a:gd name="connsiteY3" fmla="*/ 0 h 798993"/>
              <a:gd name="connsiteX4" fmla="*/ 485435 w 485699"/>
              <a:gd name="connsiteY4" fmla="*/ 0 h 798993"/>
              <a:gd name="connsiteX5" fmla="*/ 485699 w 485699"/>
              <a:gd name="connsiteY5" fmla="*/ 214890 h 798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5699" h="798993">
                <a:moveTo>
                  <a:pt x="483318" y="617321"/>
                </a:moveTo>
                <a:cubicBezTo>
                  <a:pt x="484024" y="677878"/>
                  <a:pt x="484729" y="738436"/>
                  <a:pt x="485435" y="798993"/>
                </a:cubicBezTo>
                <a:lnTo>
                  <a:pt x="0" y="798993"/>
                </a:lnTo>
                <a:lnTo>
                  <a:pt x="0" y="0"/>
                </a:lnTo>
                <a:lnTo>
                  <a:pt x="485435" y="0"/>
                </a:lnTo>
                <a:lnTo>
                  <a:pt x="485699" y="214890"/>
                </a:lnTo>
              </a:path>
            </a:pathLst>
          </a:custGeom>
          <a:noFill/>
          <a:ln w="41275">
            <a:gradFill>
              <a:gsLst>
                <a:gs pos="0">
                  <a:srgbClr val="593C1B"/>
                </a:gs>
                <a:gs pos="100000">
                  <a:srgbClr val="E2B45E"/>
                </a:gs>
              </a:gsLst>
              <a:lin ang="132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3" name="文本框 2">
            <a:extLst>
              <a:ext uri="{FF2B5EF4-FFF2-40B4-BE49-F238E27FC236}">
                <a16:creationId xmlns:a16="http://schemas.microsoft.com/office/drawing/2014/main" xmlns="" id="{715F5757-48C2-4CB5-AF1D-932ABA4C8825}"/>
              </a:ext>
            </a:extLst>
          </p:cNvPr>
          <p:cNvSpPr txBox="1"/>
          <p:nvPr/>
        </p:nvSpPr>
        <p:spPr>
          <a:xfrm>
            <a:off x="412032" y="458568"/>
            <a:ext cx="2492990" cy="400110"/>
          </a:xfrm>
          <a:prstGeom prst="rect">
            <a:avLst/>
          </a:prstGeom>
          <a:noFill/>
        </p:spPr>
        <p:txBody>
          <a:bodyPr wrap="none" rtlCol="0" anchor="ctr">
            <a:spAutoFit/>
          </a:bodyPr>
          <a:lstStyle/>
          <a:p>
            <a:r>
              <a:rPr lang="zh-CN" altLang="en-US" sz="2000" b="1" dirty="0">
                <a:gradFill>
                  <a:gsLst>
                    <a:gs pos="0">
                      <a:srgbClr val="593C1B"/>
                    </a:gs>
                    <a:gs pos="100000">
                      <a:srgbClr val="E2B45E"/>
                    </a:gs>
                  </a:gsLst>
                  <a:lin ang="13200000" scaled="0"/>
                </a:gradFill>
                <a:cs typeface="+mn-ea"/>
                <a:sym typeface="+mn-lt"/>
              </a:rPr>
              <a:t>请双击输入您的标题</a:t>
            </a:r>
          </a:p>
        </p:txBody>
      </p:sp>
      <p:sp>
        <p:nvSpPr>
          <p:cNvPr id="4" name="圆角矩形 29">
            <a:extLst>
              <a:ext uri="{FF2B5EF4-FFF2-40B4-BE49-F238E27FC236}">
                <a16:creationId xmlns:a16="http://schemas.microsoft.com/office/drawing/2014/main" xmlns="" id="{48CF9323-462E-4A0B-BA12-DF3526E7C832}"/>
              </a:ext>
            </a:extLst>
          </p:cNvPr>
          <p:cNvSpPr/>
          <p:nvPr/>
        </p:nvSpPr>
        <p:spPr>
          <a:xfrm>
            <a:off x="3897718" y="1654662"/>
            <a:ext cx="2111583" cy="2111583"/>
          </a:xfrm>
          <a:prstGeom prst="roundRect">
            <a:avLst>
              <a:gd name="adj" fmla="val 9051"/>
            </a:avLst>
          </a:prstGeom>
          <a:blipFill rotWithShape="1">
            <a:blip r:embed="rId2" cstate="email">
              <a:extLst>
                <a:ext uri="{28A0092B-C50C-407E-A947-70E740481C1C}">
                  <a14:useLocalDpi xmlns:a14="http://schemas.microsoft.com/office/drawing/2010/main"/>
                </a:ext>
              </a:extLst>
            </a:blip>
            <a:stretch>
              <a:fillRect/>
            </a:stretch>
          </a:blipFill>
          <a:ln w="25400" cap="flat" cmpd="sng" algn="ctr">
            <a:noFill/>
            <a:prstDash val="solid"/>
          </a:ln>
          <a:effectLst/>
        </p:spPr>
        <p:txBody>
          <a:bodyPr lIns="91340" tIns="45669" rIns="91340" bIns="45669" rtlCol="0" anchor="ctr"/>
          <a:lstStyle/>
          <a:p>
            <a:pPr algn="ctr" defTabSz="1216630">
              <a:defRPr/>
            </a:pPr>
            <a:endParaRPr lang="zh-CN" altLang="en-US" sz="1733" kern="0">
              <a:solidFill>
                <a:sysClr val="window" lastClr="FFFFFF"/>
              </a:solidFill>
              <a:latin typeface="Calibri" panose="020F0502020204030204"/>
              <a:ea typeface="宋体" panose="02010600030101010101" pitchFamily="2" charset="-122"/>
            </a:endParaRPr>
          </a:p>
        </p:txBody>
      </p:sp>
      <p:sp>
        <p:nvSpPr>
          <p:cNvPr id="5" name="圆角矩形 30">
            <a:extLst>
              <a:ext uri="{FF2B5EF4-FFF2-40B4-BE49-F238E27FC236}">
                <a16:creationId xmlns:a16="http://schemas.microsoft.com/office/drawing/2014/main" xmlns="" id="{520143F7-D43A-4BA5-ADAB-B345B6EEA911}"/>
              </a:ext>
            </a:extLst>
          </p:cNvPr>
          <p:cNvSpPr/>
          <p:nvPr/>
        </p:nvSpPr>
        <p:spPr>
          <a:xfrm>
            <a:off x="6201261" y="1654662"/>
            <a:ext cx="2111583" cy="2111583"/>
          </a:xfrm>
          <a:prstGeom prst="roundRect">
            <a:avLst>
              <a:gd name="adj" fmla="val 9051"/>
            </a:avLst>
          </a:prstGeom>
          <a:blipFill rotWithShape="1">
            <a:blip r:embed="rId3" cstate="email">
              <a:extLst>
                <a:ext uri="{28A0092B-C50C-407E-A947-70E740481C1C}">
                  <a14:useLocalDpi xmlns:a14="http://schemas.microsoft.com/office/drawing/2010/main"/>
                </a:ext>
              </a:extLst>
            </a:blip>
            <a:stretch>
              <a:fillRect/>
            </a:stretch>
          </a:blipFill>
          <a:ln w="25400" cap="flat" cmpd="sng" algn="ctr">
            <a:noFill/>
            <a:prstDash val="solid"/>
          </a:ln>
          <a:effectLst/>
        </p:spPr>
        <p:txBody>
          <a:bodyPr lIns="91340" tIns="45669" rIns="91340" bIns="45669" rtlCol="0" anchor="ctr"/>
          <a:lstStyle/>
          <a:p>
            <a:pPr algn="ctr" defTabSz="1216630">
              <a:defRPr/>
            </a:pPr>
            <a:endParaRPr lang="zh-CN" altLang="en-US" sz="1733" kern="0">
              <a:solidFill>
                <a:sysClr val="window" lastClr="FFFFFF"/>
              </a:solidFill>
              <a:latin typeface="Calibri" panose="020F0502020204030204"/>
              <a:ea typeface="宋体" panose="02010600030101010101" pitchFamily="2" charset="-122"/>
            </a:endParaRPr>
          </a:p>
        </p:txBody>
      </p:sp>
      <p:sp>
        <p:nvSpPr>
          <p:cNvPr id="6" name="圆角矩形 31">
            <a:extLst>
              <a:ext uri="{FF2B5EF4-FFF2-40B4-BE49-F238E27FC236}">
                <a16:creationId xmlns:a16="http://schemas.microsoft.com/office/drawing/2014/main" xmlns="" id="{FAEDB51A-EE53-47C7-952F-144948377894}"/>
              </a:ext>
            </a:extLst>
          </p:cNvPr>
          <p:cNvSpPr/>
          <p:nvPr/>
        </p:nvSpPr>
        <p:spPr>
          <a:xfrm>
            <a:off x="3896871" y="3958206"/>
            <a:ext cx="2111583" cy="2111583"/>
          </a:xfrm>
          <a:prstGeom prst="roundRect">
            <a:avLst>
              <a:gd name="adj" fmla="val 9051"/>
            </a:avLst>
          </a:prstGeom>
          <a:blipFill rotWithShape="1">
            <a:blip r:embed="rId4" cstate="email">
              <a:extLst>
                <a:ext uri="{28A0092B-C50C-407E-A947-70E740481C1C}">
                  <a14:useLocalDpi xmlns:a14="http://schemas.microsoft.com/office/drawing/2010/main"/>
                </a:ext>
              </a:extLst>
            </a:blip>
            <a:stretch>
              <a:fillRect/>
            </a:stretch>
          </a:blipFill>
          <a:ln w="25400" cap="flat" cmpd="sng" algn="ctr">
            <a:noFill/>
            <a:prstDash val="solid"/>
          </a:ln>
          <a:effectLst/>
        </p:spPr>
        <p:txBody>
          <a:bodyPr lIns="91340" tIns="45669" rIns="91340" bIns="45669" rtlCol="0" anchor="ctr"/>
          <a:lstStyle/>
          <a:p>
            <a:pPr algn="ctr" defTabSz="1216630">
              <a:defRPr/>
            </a:pPr>
            <a:endParaRPr lang="zh-CN" altLang="en-US" sz="1733" kern="0">
              <a:solidFill>
                <a:sysClr val="window" lastClr="FFFFFF"/>
              </a:solidFill>
              <a:latin typeface="Calibri" panose="020F0502020204030204"/>
              <a:ea typeface="宋体" panose="02010600030101010101" pitchFamily="2" charset="-122"/>
            </a:endParaRPr>
          </a:p>
        </p:txBody>
      </p:sp>
      <p:sp>
        <p:nvSpPr>
          <p:cNvPr id="7" name="圆角矩形 32">
            <a:extLst>
              <a:ext uri="{FF2B5EF4-FFF2-40B4-BE49-F238E27FC236}">
                <a16:creationId xmlns:a16="http://schemas.microsoft.com/office/drawing/2014/main" xmlns="" id="{AEDB3B9F-D156-4A49-91EE-13877F9978A8}"/>
              </a:ext>
            </a:extLst>
          </p:cNvPr>
          <p:cNvSpPr/>
          <p:nvPr/>
        </p:nvSpPr>
        <p:spPr>
          <a:xfrm>
            <a:off x="6201261" y="3958206"/>
            <a:ext cx="2111583" cy="2111583"/>
          </a:xfrm>
          <a:prstGeom prst="roundRect">
            <a:avLst>
              <a:gd name="adj" fmla="val 9051"/>
            </a:avLst>
          </a:prstGeom>
          <a:blipFill rotWithShape="1">
            <a:blip r:embed="rId5" cstate="email">
              <a:extLst>
                <a:ext uri="{28A0092B-C50C-407E-A947-70E740481C1C}">
                  <a14:useLocalDpi xmlns:a14="http://schemas.microsoft.com/office/drawing/2010/main"/>
                </a:ext>
              </a:extLst>
            </a:blip>
            <a:stretch>
              <a:fillRect/>
            </a:stretch>
          </a:blipFill>
          <a:ln w="25400" cap="flat" cmpd="sng" algn="ctr">
            <a:noFill/>
            <a:prstDash val="solid"/>
          </a:ln>
          <a:effectLst/>
        </p:spPr>
        <p:txBody>
          <a:bodyPr lIns="91340" tIns="45669" rIns="91340" bIns="45669" rtlCol="0" anchor="ctr"/>
          <a:lstStyle/>
          <a:p>
            <a:pPr algn="ctr" defTabSz="1216630">
              <a:defRPr/>
            </a:pPr>
            <a:endParaRPr lang="zh-CN" altLang="en-US" sz="1733" kern="0">
              <a:solidFill>
                <a:sysClr val="window" lastClr="FFFFFF"/>
              </a:solidFill>
              <a:latin typeface="Calibri" panose="020F0502020204030204"/>
              <a:ea typeface="宋体" panose="02010600030101010101" pitchFamily="2" charset="-122"/>
            </a:endParaRPr>
          </a:p>
        </p:txBody>
      </p:sp>
      <p:sp>
        <p:nvSpPr>
          <p:cNvPr id="8" name="圆角矩形 33">
            <a:extLst>
              <a:ext uri="{FF2B5EF4-FFF2-40B4-BE49-F238E27FC236}">
                <a16:creationId xmlns:a16="http://schemas.microsoft.com/office/drawing/2014/main" xmlns="" id="{B3D3FFA7-8C89-4532-A56C-98C7F18AD08C}"/>
              </a:ext>
            </a:extLst>
          </p:cNvPr>
          <p:cNvSpPr/>
          <p:nvPr/>
        </p:nvSpPr>
        <p:spPr>
          <a:xfrm>
            <a:off x="5433411" y="3190355"/>
            <a:ext cx="575887" cy="575885"/>
          </a:xfrm>
          <a:prstGeom prst="roundRect">
            <a:avLst/>
          </a:prstGeom>
          <a:gradFill>
            <a:gsLst>
              <a:gs pos="0">
                <a:srgbClr val="E2B45E"/>
              </a:gs>
              <a:gs pos="84000">
                <a:srgbClr val="593C1B"/>
              </a:gs>
            </a:gsLst>
            <a:lin ang="1800000" scaled="0"/>
          </a:gradFill>
          <a:ln w="25400" cap="flat" cmpd="sng" algn="ctr">
            <a:noFill/>
            <a:prstDash val="solid"/>
          </a:ln>
          <a:effectLst/>
        </p:spPr>
        <p:txBody>
          <a:bodyPr lIns="91340" tIns="45669" rIns="91340" bIns="45669" rtlCol="0" anchor="ctr"/>
          <a:lstStyle/>
          <a:p>
            <a:pPr algn="ctr" defTabSz="1216630">
              <a:defRPr/>
            </a:pPr>
            <a:r>
              <a:rPr lang="en-US" altLang="zh-CN" sz="1733" b="1" kern="0">
                <a:solidFill>
                  <a:sysClr val="window" lastClr="FFFFFF"/>
                </a:solidFill>
                <a:latin typeface="Century Gothic" panose="020B0502020202020204" pitchFamily="34" charset="0"/>
                <a:ea typeface="微软雅黑" panose="020B0503020204020204" pitchFamily="34" charset="-122"/>
              </a:rPr>
              <a:t>1</a:t>
            </a:r>
            <a:endParaRPr lang="zh-CN" altLang="en-US" sz="1733" b="1" kern="0">
              <a:solidFill>
                <a:sysClr val="window" lastClr="FFFFFF"/>
              </a:solidFill>
              <a:latin typeface="Century Gothic" panose="020B0502020202020204" pitchFamily="34" charset="0"/>
              <a:ea typeface="微软雅黑" panose="020B0503020204020204" pitchFamily="34" charset="-122"/>
            </a:endParaRPr>
          </a:p>
        </p:txBody>
      </p:sp>
      <p:sp>
        <p:nvSpPr>
          <p:cNvPr id="9" name="圆角矩形 34">
            <a:extLst>
              <a:ext uri="{FF2B5EF4-FFF2-40B4-BE49-F238E27FC236}">
                <a16:creationId xmlns:a16="http://schemas.microsoft.com/office/drawing/2014/main" xmlns="" id="{A4DACBD0-FD8F-4B2C-B0FA-D24E1E6537A9}"/>
              </a:ext>
            </a:extLst>
          </p:cNvPr>
          <p:cNvSpPr/>
          <p:nvPr/>
        </p:nvSpPr>
        <p:spPr>
          <a:xfrm>
            <a:off x="6201261" y="3190355"/>
            <a:ext cx="575887" cy="575885"/>
          </a:xfrm>
          <a:prstGeom prst="roundRect">
            <a:avLst/>
          </a:prstGeom>
          <a:solidFill>
            <a:srgbClr val="13100E"/>
          </a:solidFill>
          <a:ln w="25400" cap="flat" cmpd="sng" algn="ctr">
            <a:noFill/>
            <a:prstDash val="solid"/>
          </a:ln>
          <a:effectLst/>
        </p:spPr>
        <p:txBody>
          <a:bodyPr lIns="91340" tIns="45669" rIns="91340" bIns="45669" rtlCol="0" anchor="ctr"/>
          <a:lstStyle/>
          <a:p>
            <a:pPr algn="ctr" defTabSz="1216630">
              <a:defRPr/>
            </a:pPr>
            <a:r>
              <a:rPr lang="en-US" altLang="zh-CN" sz="1733" b="1" kern="0">
                <a:solidFill>
                  <a:sysClr val="window" lastClr="FFFFFF"/>
                </a:solidFill>
                <a:latin typeface="Century Gothic" panose="020B0502020202020204" pitchFamily="34" charset="0"/>
                <a:ea typeface="微软雅黑" panose="020B0503020204020204" pitchFamily="34" charset="-122"/>
              </a:rPr>
              <a:t>2</a:t>
            </a:r>
            <a:endParaRPr lang="zh-CN" altLang="en-US" sz="1733" b="1" kern="0">
              <a:solidFill>
                <a:sysClr val="window" lastClr="FFFFFF"/>
              </a:solidFill>
              <a:latin typeface="Century Gothic" panose="020B0502020202020204" pitchFamily="34" charset="0"/>
              <a:ea typeface="微软雅黑" panose="020B0503020204020204" pitchFamily="34" charset="-122"/>
            </a:endParaRPr>
          </a:p>
        </p:txBody>
      </p:sp>
      <p:sp>
        <p:nvSpPr>
          <p:cNvPr id="10" name="圆角矩形 35">
            <a:extLst>
              <a:ext uri="{FF2B5EF4-FFF2-40B4-BE49-F238E27FC236}">
                <a16:creationId xmlns:a16="http://schemas.microsoft.com/office/drawing/2014/main" xmlns="" id="{095832B2-6C31-4B05-8697-411FF1940DFA}"/>
              </a:ext>
            </a:extLst>
          </p:cNvPr>
          <p:cNvSpPr/>
          <p:nvPr/>
        </p:nvSpPr>
        <p:spPr>
          <a:xfrm>
            <a:off x="5433411" y="3958203"/>
            <a:ext cx="575887" cy="575885"/>
          </a:xfrm>
          <a:prstGeom prst="roundRect">
            <a:avLst/>
          </a:prstGeom>
          <a:solidFill>
            <a:srgbClr val="13100E"/>
          </a:solidFill>
          <a:ln w="25400" cap="flat" cmpd="sng" algn="ctr">
            <a:noFill/>
            <a:prstDash val="solid"/>
          </a:ln>
          <a:effectLst/>
        </p:spPr>
        <p:txBody>
          <a:bodyPr lIns="91340" tIns="45669" rIns="91340" bIns="45669" rtlCol="0" anchor="ctr"/>
          <a:lstStyle/>
          <a:p>
            <a:pPr algn="ctr" defTabSz="1216630">
              <a:defRPr/>
            </a:pPr>
            <a:r>
              <a:rPr lang="en-US" altLang="zh-CN" sz="1733" b="1" kern="0">
                <a:solidFill>
                  <a:sysClr val="window" lastClr="FFFFFF"/>
                </a:solidFill>
                <a:latin typeface="Century Gothic" panose="020B0502020202020204" pitchFamily="34" charset="0"/>
                <a:ea typeface="微软雅黑" panose="020B0503020204020204" pitchFamily="34" charset="-122"/>
              </a:rPr>
              <a:t>3</a:t>
            </a:r>
            <a:endParaRPr lang="zh-CN" altLang="en-US" sz="1733" b="1" kern="0">
              <a:solidFill>
                <a:sysClr val="window" lastClr="FFFFFF"/>
              </a:solidFill>
              <a:latin typeface="Century Gothic" panose="020B0502020202020204" pitchFamily="34" charset="0"/>
              <a:ea typeface="微软雅黑" panose="020B0503020204020204" pitchFamily="34" charset="-122"/>
            </a:endParaRPr>
          </a:p>
        </p:txBody>
      </p:sp>
      <p:sp>
        <p:nvSpPr>
          <p:cNvPr id="11" name="圆角矩形 36">
            <a:extLst>
              <a:ext uri="{FF2B5EF4-FFF2-40B4-BE49-F238E27FC236}">
                <a16:creationId xmlns:a16="http://schemas.microsoft.com/office/drawing/2014/main" xmlns="" id="{4C9E228D-B3B9-4368-8327-C2DE0AA57225}"/>
              </a:ext>
            </a:extLst>
          </p:cNvPr>
          <p:cNvSpPr/>
          <p:nvPr/>
        </p:nvSpPr>
        <p:spPr>
          <a:xfrm>
            <a:off x="6201261" y="3958203"/>
            <a:ext cx="575887" cy="575885"/>
          </a:xfrm>
          <a:prstGeom prst="roundRect">
            <a:avLst/>
          </a:prstGeom>
          <a:gradFill>
            <a:gsLst>
              <a:gs pos="0">
                <a:srgbClr val="E2B45E"/>
              </a:gs>
              <a:gs pos="84000">
                <a:srgbClr val="593C1B"/>
              </a:gs>
            </a:gsLst>
            <a:lin ang="1800000" scaled="0"/>
          </a:gradFill>
          <a:ln w="25400" cap="flat" cmpd="sng" algn="ctr">
            <a:noFill/>
            <a:prstDash val="solid"/>
          </a:ln>
          <a:effectLst/>
        </p:spPr>
        <p:txBody>
          <a:bodyPr lIns="91340" tIns="45669" rIns="91340" bIns="45669" rtlCol="0" anchor="ctr"/>
          <a:lstStyle/>
          <a:p>
            <a:pPr algn="ctr" defTabSz="1216630">
              <a:defRPr/>
            </a:pPr>
            <a:r>
              <a:rPr lang="en-US" altLang="zh-CN" sz="1733" b="1" kern="0">
                <a:solidFill>
                  <a:sysClr val="window" lastClr="FFFFFF"/>
                </a:solidFill>
                <a:latin typeface="Century Gothic" panose="020B0502020202020204" pitchFamily="34" charset="0"/>
                <a:ea typeface="微软雅黑" panose="020B0503020204020204" pitchFamily="34" charset="-122"/>
              </a:rPr>
              <a:t>4</a:t>
            </a:r>
            <a:endParaRPr lang="zh-CN" altLang="en-US" sz="1733" b="1" kern="0">
              <a:solidFill>
                <a:sysClr val="window" lastClr="FFFFFF"/>
              </a:solidFill>
              <a:latin typeface="Century Gothic" panose="020B0502020202020204" pitchFamily="34" charset="0"/>
              <a:ea typeface="微软雅黑" panose="020B0503020204020204" pitchFamily="34" charset="-122"/>
            </a:endParaRPr>
          </a:p>
        </p:txBody>
      </p:sp>
      <p:sp>
        <p:nvSpPr>
          <p:cNvPr id="12" name="išľíďè">
            <a:extLst>
              <a:ext uri="{FF2B5EF4-FFF2-40B4-BE49-F238E27FC236}">
                <a16:creationId xmlns:a16="http://schemas.microsoft.com/office/drawing/2014/main" xmlns="" id="{7B2F9B8C-1C60-48F8-A608-C246671EC55C}"/>
              </a:ext>
            </a:extLst>
          </p:cNvPr>
          <p:cNvSpPr/>
          <p:nvPr/>
        </p:nvSpPr>
        <p:spPr bwMode="auto">
          <a:xfrm>
            <a:off x="8604194" y="2515207"/>
            <a:ext cx="2945075"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400" dirty="0">
                <a:gradFill>
                  <a:gsLst>
                    <a:gs pos="0">
                      <a:srgbClr val="E2B45E"/>
                    </a:gs>
                    <a:gs pos="100000">
                      <a:srgbClr val="593C1B"/>
                    </a:gs>
                  </a:gsLst>
                  <a:lin ang="1800000" scaled="0"/>
                </a:gradFill>
              </a:rPr>
              <a:t>请替换文字内容复制你的内容到到天边上车请替换文字内容复制你的</a:t>
            </a:r>
          </a:p>
        </p:txBody>
      </p:sp>
      <p:sp>
        <p:nvSpPr>
          <p:cNvPr id="13" name="iSlíďè">
            <a:extLst>
              <a:ext uri="{FF2B5EF4-FFF2-40B4-BE49-F238E27FC236}">
                <a16:creationId xmlns:a16="http://schemas.microsoft.com/office/drawing/2014/main" xmlns="" id="{9D924463-F159-4CF4-9EB8-32FC6C992164}"/>
              </a:ext>
            </a:extLst>
          </p:cNvPr>
          <p:cNvSpPr txBox="1"/>
          <p:nvPr/>
        </p:nvSpPr>
        <p:spPr bwMode="auto">
          <a:xfrm>
            <a:off x="8604195" y="2208687"/>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92500" lnSpcReduction="20000"/>
          </a:bodyPr>
          <a:lstStyle/>
          <a:p>
            <a:pPr marL="0" marR="0" lvl="0" indent="0" defTabSz="913765" rtl="0" eaLnBrk="1" fontAlgn="auto" latinLnBrk="0" hangingPunct="1">
              <a:spcBef>
                <a:spcPct val="0"/>
              </a:spcBef>
              <a:spcAft>
                <a:spcPts val="0"/>
              </a:spcAft>
              <a:buClrTx/>
              <a:buSzTx/>
              <a:buFontTx/>
              <a:buNone/>
              <a:defRPr/>
            </a:pPr>
            <a:r>
              <a:rPr kumimoji="0" lang="zh-CN" altLang="en-US" sz="2000" b="1" i="0" u="none" strike="noStrike" kern="1200" cap="none" spc="0" normalizeH="0" baseline="0" noProof="0" dirty="0">
                <a:ln>
                  <a:noFill/>
                </a:ln>
                <a:gradFill>
                  <a:gsLst>
                    <a:gs pos="0">
                      <a:srgbClr val="E2B45E"/>
                    </a:gs>
                    <a:gs pos="100000">
                      <a:srgbClr val="593C1B"/>
                    </a:gs>
                  </a:gsLst>
                  <a:lin ang="1800000" scaled="0"/>
                </a:gradFill>
                <a:effectLst/>
                <a:uLnTx/>
                <a:uFillTx/>
              </a:rPr>
              <a:t>标题文本预设</a:t>
            </a:r>
          </a:p>
        </p:txBody>
      </p:sp>
      <p:sp>
        <p:nvSpPr>
          <p:cNvPr id="14" name="išľíďè">
            <a:extLst>
              <a:ext uri="{FF2B5EF4-FFF2-40B4-BE49-F238E27FC236}">
                <a16:creationId xmlns:a16="http://schemas.microsoft.com/office/drawing/2014/main" xmlns="" id="{4217FDE0-6A6F-4B2F-9F71-B5CFE570CED1}"/>
              </a:ext>
            </a:extLst>
          </p:cNvPr>
          <p:cNvSpPr/>
          <p:nvPr/>
        </p:nvSpPr>
        <p:spPr bwMode="auto">
          <a:xfrm>
            <a:off x="8604194" y="4840608"/>
            <a:ext cx="2945075"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400" dirty="0">
                <a:gradFill>
                  <a:gsLst>
                    <a:gs pos="0">
                      <a:srgbClr val="E2B45E"/>
                    </a:gs>
                    <a:gs pos="100000">
                      <a:srgbClr val="593C1B"/>
                    </a:gs>
                  </a:gsLst>
                  <a:lin ang="1800000" scaled="0"/>
                </a:gradFill>
              </a:rPr>
              <a:t>请替换文字内容复制你的内容到到天边上车请替换文字内容复制你的</a:t>
            </a:r>
          </a:p>
        </p:txBody>
      </p:sp>
      <p:sp>
        <p:nvSpPr>
          <p:cNvPr id="15" name="iSlíďè">
            <a:extLst>
              <a:ext uri="{FF2B5EF4-FFF2-40B4-BE49-F238E27FC236}">
                <a16:creationId xmlns:a16="http://schemas.microsoft.com/office/drawing/2014/main" xmlns="" id="{4F1240DE-D132-491E-9F24-1A28E77EBE7D}"/>
              </a:ext>
            </a:extLst>
          </p:cNvPr>
          <p:cNvSpPr txBox="1"/>
          <p:nvPr/>
        </p:nvSpPr>
        <p:spPr bwMode="auto">
          <a:xfrm>
            <a:off x="8604195" y="4534088"/>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92500" lnSpcReduction="20000"/>
          </a:bodyPr>
          <a:lstStyle/>
          <a:p>
            <a:pPr marL="0" marR="0" lvl="0" indent="0" defTabSz="913765" rtl="0" eaLnBrk="1" fontAlgn="auto" latinLnBrk="0" hangingPunct="1">
              <a:spcBef>
                <a:spcPct val="0"/>
              </a:spcBef>
              <a:spcAft>
                <a:spcPts val="0"/>
              </a:spcAft>
              <a:buClrTx/>
              <a:buSzTx/>
              <a:buFontTx/>
              <a:buNone/>
              <a:defRPr/>
            </a:pPr>
            <a:r>
              <a:rPr kumimoji="0" lang="zh-CN" altLang="en-US" sz="2000" b="1" i="0" u="none" strike="noStrike" kern="1200" cap="none" spc="0" normalizeH="0" baseline="0" noProof="0" dirty="0">
                <a:ln>
                  <a:noFill/>
                </a:ln>
                <a:gradFill>
                  <a:gsLst>
                    <a:gs pos="0">
                      <a:srgbClr val="E2B45E"/>
                    </a:gs>
                    <a:gs pos="100000">
                      <a:srgbClr val="593C1B"/>
                    </a:gs>
                  </a:gsLst>
                  <a:lin ang="1800000" scaled="0"/>
                </a:gradFill>
                <a:effectLst/>
                <a:uLnTx/>
                <a:uFillTx/>
              </a:rPr>
              <a:t>标题文本预设</a:t>
            </a:r>
          </a:p>
        </p:txBody>
      </p:sp>
      <p:sp>
        <p:nvSpPr>
          <p:cNvPr id="16" name="išľíďè">
            <a:extLst>
              <a:ext uri="{FF2B5EF4-FFF2-40B4-BE49-F238E27FC236}">
                <a16:creationId xmlns:a16="http://schemas.microsoft.com/office/drawing/2014/main" xmlns="" id="{DDAF8776-208D-40A0-BA2D-B9AE20A9B461}"/>
              </a:ext>
            </a:extLst>
          </p:cNvPr>
          <p:cNvSpPr/>
          <p:nvPr/>
        </p:nvSpPr>
        <p:spPr bwMode="auto">
          <a:xfrm>
            <a:off x="558148" y="2515207"/>
            <a:ext cx="2945075"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400" dirty="0">
                <a:gradFill>
                  <a:gsLst>
                    <a:gs pos="0">
                      <a:srgbClr val="E2B45E"/>
                    </a:gs>
                    <a:gs pos="100000">
                      <a:srgbClr val="593C1B"/>
                    </a:gs>
                  </a:gsLst>
                  <a:lin ang="1800000" scaled="0"/>
                </a:gradFill>
              </a:rPr>
              <a:t>请替换文字内容复制你的内容到到天边上车请替换文字内容复制你的</a:t>
            </a:r>
          </a:p>
        </p:txBody>
      </p:sp>
      <p:sp>
        <p:nvSpPr>
          <p:cNvPr id="17" name="iSlíďè">
            <a:extLst>
              <a:ext uri="{FF2B5EF4-FFF2-40B4-BE49-F238E27FC236}">
                <a16:creationId xmlns:a16="http://schemas.microsoft.com/office/drawing/2014/main" xmlns="" id="{82AD1327-6E6C-4C81-A5AA-439FCC4A4927}"/>
              </a:ext>
            </a:extLst>
          </p:cNvPr>
          <p:cNvSpPr txBox="1"/>
          <p:nvPr/>
        </p:nvSpPr>
        <p:spPr bwMode="auto">
          <a:xfrm>
            <a:off x="1307393" y="2208687"/>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92500" lnSpcReduction="20000"/>
          </a:bodyPr>
          <a:lstStyle/>
          <a:p>
            <a:pPr marL="0" marR="0" lvl="0" indent="0" algn="r" defTabSz="913765" rtl="0" eaLnBrk="1" fontAlgn="auto" latinLnBrk="0" hangingPunct="1">
              <a:spcBef>
                <a:spcPct val="0"/>
              </a:spcBef>
              <a:spcAft>
                <a:spcPts val="0"/>
              </a:spcAft>
              <a:buClrTx/>
              <a:buSzTx/>
              <a:buFontTx/>
              <a:buNone/>
              <a:defRPr/>
            </a:pPr>
            <a:r>
              <a:rPr kumimoji="0" lang="zh-CN" altLang="en-US" sz="2000" b="1" i="0" u="none" strike="noStrike" kern="1200" cap="none" spc="0" normalizeH="0" baseline="0" noProof="0" dirty="0">
                <a:ln>
                  <a:noFill/>
                </a:ln>
                <a:gradFill>
                  <a:gsLst>
                    <a:gs pos="0">
                      <a:srgbClr val="E2B45E"/>
                    </a:gs>
                    <a:gs pos="100000">
                      <a:srgbClr val="593C1B"/>
                    </a:gs>
                  </a:gsLst>
                  <a:lin ang="1800000" scaled="0"/>
                </a:gradFill>
                <a:effectLst/>
                <a:uLnTx/>
                <a:uFillTx/>
              </a:rPr>
              <a:t>标题文本预设</a:t>
            </a:r>
          </a:p>
        </p:txBody>
      </p:sp>
      <p:sp>
        <p:nvSpPr>
          <p:cNvPr id="18" name="išľíďè">
            <a:extLst>
              <a:ext uri="{FF2B5EF4-FFF2-40B4-BE49-F238E27FC236}">
                <a16:creationId xmlns:a16="http://schemas.microsoft.com/office/drawing/2014/main" xmlns="" id="{010FE77A-F970-48AB-B34D-001F2E703F15}"/>
              </a:ext>
            </a:extLst>
          </p:cNvPr>
          <p:cNvSpPr/>
          <p:nvPr/>
        </p:nvSpPr>
        <p:spPr bwMode="auto">
          <a:xfrm>
            <a:off x="558148" y="4840608"/>
            <a:ext cx="2945075"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400" dirty="0">
                <a:gradFill>
                  <a:gsLst>
                    <a:gs pos="0">
                      <a:srgbClr val="E2B45E"/>
                    </a:gs>
                    <a:gs pos="100000">
                      <a:srgbClr val="593C1B"/>
                    </a:gs>
                  </a:gsLst>
                  <a:lin ang="1800000" scaled="0"/>
                </a:gradFill>
              </a:rPr>
              <a:t>请替换文字内容复制你的内容到到天边上车请替换文字内容复制你的</a:t>
            </a:r>
          </a:p>
        </p:txBody>
      </p:sp>
      <p:sp>
        <p:nvSpPr>
          <p:cNvPr id="19" name="iSlíďè">
            <a:extLst>
              <a:ext uri="{FF2B5EF4-FFF2-40B4-BE49-F238E27FC236}">
                <a16:creationId xmlns:a16="http://schemas.microsoft.com/office/drawing/2014/main" xmlns="" id="{DADF1D4E-7A4B-4AF7-A2B8-D8EC7D049DE2}"/>
              </a:ext>
            </a:extLst>
          </p:cNvPr>
          <p:cNvSpPr txBox="1"/>
          <p:nvPr/>
        </p:nvSpPr>
        <p:spPr bwMode="auto">
          <a:xfrm>
            <a:off x="1307393" y="4534088"/>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92500" lnSpcReduction="20000"/>
          </a:bodyPr>
          <a:lstStyle/>
          <a:p>
            <a:pPr marL="0" marR="0" lvl="0" indent="0" algn="r" defTabSz="913765" rtl="0" eaLnBrk="1" fontAlgn="auto" latinLnBrk="0" hangingPunct="1">
              <a:spcBef>
                <a:spcPct val="0"/>
              </a:spcBef>
              <a:spcAft>
                <a:spcPts val="0"/>
              </a:spcAft>
              <a:buClrTx/>
              <a:buSzTx/>
              <a:buFontTx/>
              <a:buNone/>
              <a:defRPr/>
            </a:pPr>
            <a:r>
              <a:rPr kumimoji="0" lang="zh-CN" altLang="en-US" sz="2000" b="1" i="0" u="none" strike="noStrike" kern="1200" cap="none" spc="0" normalizeH="0" baseline="0" noProof="0" dirty="0">
                <a:ln>
                  <a:noFill/>
                </a:ln>
                <a:gradFill>
                  <a:gsLst>
                    <a:gs pos="0">
                      <a:srgbClr val="E2B45E"/>
                    </a:gs>
                    <a:gs pos="100000">
                      <a:srgbClr val="593C1B"/>
                    </a:gs>
                  </a:gsLst>
                  <a:lin ang="1800000" scaled="0"/>
                </a:gradFill>
                <a:effectLst/>
                <a:uLnTx/>
                <a:uFillTx/>
              </a:rPr>
              <a:t>标题文本预设</a:t>
            </a:r>
          </a:p>
        </p:txBody>
      </p:sp>
    </p:spTree>
    <p:extLst>
      <p:ext uri="{BB962C8B-B14F-4D97-AF65-F5344CB8AC3E}">
        <p14:creationId xmlns:p14="http://schemas.microsoft.com/office/powerpoint/2010/main" val="20721318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xmlns="" id="{9821268D-163B-4D64-81D8-513D2ED05744}"/>
              </a:ext>
            </a:extLst>
          </p:cNvPr>
          <p:cNvCxnSpPr/>
          <p:nvPr/>
        </p:nvCxnSpPr>
        <p:spPr>
          <a:xfrm>
            <a:off x="84667" y="304160"/>
            <a:ext cx="4097867" cy="0"/>
          </a:xfrm>
          <a:prstGeom prst="line">
            <a:avLst/>
          </a:prstGeom>
          <a:ln w="127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sp>
        <p:nvSpPr>
          <p:cNvPr id="3" name="矩形 1">
            <a:extLst>
              <a:ext uri="{FF2B5EF4-FFF2-40B4-BE49-F238E27FC236}">
                <a16:creationId xmlns:a16="http://schemas.microsoft.com/office/drawing/2014/main" xmlns="" id="{658B6396-871E-432E-A923-682B4C506218}"/>
              </a:ext>
            </a:extLst>
          </p:cNvPr>
          <p:cNvSpPr/>
          <p:nvPr/>
        </p:nvSpPr>
        <p:spPr>
          <a:xfrm>
            <a:off x="412032" y="270885"/>
            <a:ext cx="485699" cy="798993"/>
          </a:xfrm>
          <a:custGeom>
            <a:avLst/>
            <a:gdLst>
              <a:gd name="connsiteX0" fmla="*/ 0 w 485435"/>
              <a:gd name="connsiteY0" fmla="*/ 0 h 798993"/>
              <a:gd name="connsiteX1" fmla="*/ 485435 w 485435"/>
              <a:gd name="connsiteY1" fmla="*/ 0 h 798993"/>
              <a:gd name="connsiteX2" fmla="*/ 485435 w 485435"/>
              <a:gd name="connsiteY2" fmla="*/ 798993 h 798993"/>
              <a:gd name="connsiteX3" fmla="*/ 0 w 485435"/>
              <a:gd name="connsiteY3" fmla="*/ 798993 h 798993"/>
              <a:gd name="connsiteX4" fmla="*/ 0 w 485435"/>
              <a:gd name="connsiteY4" fmla="*/ 0 h 798993"/>
              <a:gd name="connsiteX0" fmla="*/ 0 w 485699"/>
              <a:gd name="connsiteY0" fmla="*/ 0 h 798993"/>
              <a:gd name="connsiteX1" fmla="*/ 485435 w 485699"/>
              <a:gd name="connsiteY1" fmla="*/ 0 h 798993"/>
              <a:gd name="connsiteX2" fmla="*/ 485699 w 485699"/>
              <a:gd name="connsiteY2" fmla="*/ 214890 h 798993"/>
              <a:gd name="connsiteX3" fmla="*/ 485435 w 485699"/>
              <a:gd name="connsiteY3" fmla="*/ 798993 h 798993"/>
              <a:gd name="connsiteX4" fmla="*/ 0 w 485699"/>
              <a:gd name="connsiteY4" fmla="*/ 798993 h 798993"/>
              <a:gd name="connsiteX5" fmla="*/ 0 w 485699"/>
              <a:gd name="connsiteY5" fmla="*/ 0 h 798993"/>
              <a:gd name="connsiteX0" fmla="*/ 0 w 485699"/>
              <a:gd name="connsiteY0" fmla="*/ 0 h 798993"/>
              <a:gd name="connsiteX1" fmla="*/ 485435 w 485699"/>
              <a:gd name="connsiteY1" fmla="*/ 0 h 798993"/>
              <a:gd name="connsiteX2" fmla="*/ 485699 w 485699"/>
              <a:gd name="connsiteY2" fmla="*/ 214890 h 798993"/>
              <a:gd name="connsiteX3" fmla="*/ 483318 w 485699"/>
              <a:gd name="connsiteY3" fmla="*/ 617321 h 798993"/>
              <a:gd name="connsiteX4" fmla="*/ 485435 w 485699"/>
              <a:gd name="connsiteY4" fmla="*/ 798993 h 798993"/>
              <a:gd name="connsiteX5" fmla="*/ 0 w 485699"/>
              <a:gd name="connsiteY5" fmla="*/ 798993 h 798993"/>
              <a:gd name="connsiteX6" fmla="*/ 0 w 485699"/>
              <a:gd name="connsiteY6" fmla="*/ 0 h 798993"/>
              <a:gd name="connsiteX0" fmla="*/ 0 w 485885"/>
              <a:gd name="connsiteY0" fmla="*/ 0 h 798993"/>
              <a:gd name="connsiteX1" fmla="*/ 485435 w 485885"/>
              <a:gd name="connsiteY1" fmla="*/ 0 h 798993"/>
              <a:gd name="connsiteX2" fmla="*/ 485699 w 485885"/>
              <a:gd name="connsiteY2" fmla="*/ 214890 h 798993"/>
              <a:gd name="connsiteX3" fmla="*/ 485699 w 485885"/>
              <a:gd name="connsiteY3" fmla="*/ 293471 h 798993"/>
              <a:gd name="connsiteX4" fmla="*/ 483318 w 485885"/>
              <a:gd name="connsiteY4" fmla="*/ 617321 h 798993"/>
              <a:gd name="connsiteX5" fmla="*/ 485435 w 485885"/>
              <a:gd name="connsiteY5" fmla="*/ 798993 h 798993"/>
              <a:gd name="connsiteX6" fmla="*/ 0 w 485885"/>
              <a:gd name="connsiteY6" fmla="*/ 798993 h 798993"/>
              <a:gd name="connsiteX7" fmla="*/ 0 w 485885"/>
              <a:gd name="connsiteY7" fmla="*/ 0 h 798993"/>
              <a:gd name="connsiteX0" fmla="*/ 485699 w 577139"/>
              <a:gd name="connsiteY0" fmla="*/ 293471 h 798993"/>
              <a:gd name="connsiteX1" fmla="*/ 483318 w 577139"/>
              <a:gd name="connsiteY1" fmla="*/ 617321 h 798993"/>
              <a:gd name="connsiteX2" fmla="*/ 485435 w 577139"/>
              <a:gd name="connsiteY2" fmla="*/ 798993 h 798993"/>
              <a:gd name="connsiteX3" fmla="*/ 0 w 577139"/>
              <a:gd name="connsiteY3" fmla="*/ 798993 h 798993"/>
              <a:gd name="connsiteX4" fmla="*/ 0 w 577139"/>
              <a:gd name="connsiteY4" fmla="*/ 0 h 798993"/>
              <a:gd name="connsiteX5" fmla="*/ 485435 w 577139"/>
              <a:gd name="connsiteY5" fmla="*/ 0 h 798993"/>
              <a:gd name="connsiteX6" fmla="*/ 485699 w 577139"/>
              <a:gd name="connsiteY6" fmla="*/ 214890 h 798993"/>
              <a:gd name="connsiteX7" fmla="*/ 577139 w 577139"/>
              <a:gd name="connsiteY7" fmla="*/ 384911 h 798993"/>
              <a:gd name="connsiteX0" fmla="*/ 485699 w 485699"/>
              <a:gd name="connsiteY0" fmla="*/ 293471 h 798993"/>
              <a:gd name="connsiteX1" fmla="*/ 483318 w 485699"/>
              <a:gd name="connsiteY1" fmla="*/ 617321 h 798993"/>
              <a:gd name="connsiteX2" fmla="*/ 485435 w 485699"/>
              <a:gd name="connsiteY2" fmla="*/ 798993 h 798993"/>
              <a:gd name="connsiteX3" fmla="*/ 0 w 485699"/>
              <a:gd name="connsiteY3" fmla="*/ 798993 h 798993"/>
              <a:gd name="connsiteX4" fmla="*/ 0 w 485699"/>
              <a:gd name="connsiteY4" fmla="*/ 0 h 798993"/>
              <a:gd name="connsiteX5" fmla="*/ 485435 w 485699"/>
              <a:gd name="connsiteY5" fmla="*/ 0 h 798993"/>
              <a:gd name="connsiteX6" fmla="*/ 485699 w 485699"/>
              <a:gd name="connsiteY6" fmla="*/ 214890 h 798993"/>
              <a:gd name="connsiteX0" fmla="*/ 483318 w 485699"/>
              <a:gd name="connsiteY0" fmla="*/ 617321 h 798993"/>
              <a:gd name="connsiteX1" fmla="*/ 485435 w 485699"/>
              <a:gd name="connsiteY1" fmla="*/ 798993 h 798993"/>
              <a:gd name="connsiteX2" fmla="*/ 0 w 485699"/>
              <a:gd name="connsiteY2" fmla="*/ 798993 h 798993"/>
              <a:gd name="connsiteX3" fmla="*/ 0 w 485699"/>
              <a:gd name="connsiteY3" fmla="*/ 0 h 798993"/>
              <a:gd name="connsiteX4" fmla="*/ 485435 w 485699"/>
              <a:gd name="connsiteY4" fmla="*/ 0 h 798993"/>
              <a:gd name="connsiteX5" fmla="*/ 485699 w 485699"/>
              <a:gd name="connsiteY5" fmla="*/ 214890 h 798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5699" h="798993">
                <a:moveTo>
                  <a:pt x="483318" y="617321"/>
                </a:moveTo>
                <a:cubicBezTo>
                  <a:pt x="484024" y="677878"/>
                  <a:pt x="484729" y="738436"/>
                  <a:pt x="485435" y="798993"/>
                </a:cubicBezTo>
                <a:lnTo>
                  <a:pt x="0" y="798993"/>
                </a:lnTo>
                <a:lnTo>
                  <a:pt x="0" y="0"/>
                </a:lnTo>
                <a:lnTo>
                  <a:pt x="485435" y="0"/>
                </a:lnTo>
                <a:lnTo>
                  <a:pt x="485699" y="214890"/>
                </a:lnTo>
              </a:path>
            </a:pathLst>
          </a:custGeom>
          <a:noFill/>
          <a:ln w="41275">
            <a:gradFill>
              <a:gsLst>
                <a:gs pos="0">
                  <a:srgbClr val="593C1B"/>
                </a:gs>
                <a:gs pos="100000">
                  <a:srgbClr val="E2B45E"/>
                </a:gs>
              </a:gsLst>
              <a:lin ang="132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4" name="文本框 3">
            <a:extLst>
              <a:ext uri="{FF2B5EF4-FFF2-40B4-BE49-F238E27FC236}">
                <a16:creationId xmlns:a16="http://schemas.microsoft.com/office/drawing/2014/main" xmlns="" id="{3DFB1622-8B40-4997-BE73-DCA990F04506}"/>
              </a:ext>
            </a:extLst>
          </p:cNvPr>
          <p:cNvSpPr txBox="1"/>
          <p:nvPr/>
        </p:nvSpPr>
        <p:spPr>
          <a:xfrm>
            <a:off x="412032" y="458568"/>
            <a:ext cx="2492990" cy="400110"/>
          </a:xfrm>
          <a:prstGeom prst="rect">
            <a:avLst/>
          </a:prstGeom>
          <a:noFill/>
        </p:spPr>
        <p:txBody>
          <a:bodyPr wrap="none" rtlCol="0" anchor="ctr">
            <a:spAutoFit/>
          </a:bodyPr>
          <a:lstStyle/>
          <a:p>
            <a:r>
              <a:rPr lang="zh-CN" altLang="en-US" sz="2000" b="1" dirty="0">
                <a:gradFill>
                  <a:gsLst>
                    <a:gs pos="0">
                      <a:srgbClr val="593C1B"/>
                    </a:gs>
                    <a:gs pos="100000">
                      <a:srgbClr val="E2B45E"/>
                    </a:gs>
                  </a:gsLst>
                  <a:lin ang="13200000" scaled="0"/>
                </a:gradFill>
                <a:cs typeface="+mn-ea"/>
                <a:sym typeface="+mn-lt"/>
              </a:rPr>
              <a:t>请双击输入您的标题</a:t>
            </a:r>
          </a:p>
        </p:txBody>
      </p:sp>
      <p:grpSp>
        <p:nvGrpSpPr>
          <p:cNvPr id="20" name="组合 19">
            <a:extLst>
              <a:ext uri="{FF2B5EF4-FFF2-40B4-BE49-F238E27FC236}">
                <a16:creationId xmlns:a16="http://schemas.microsoft.com/office/drawing/2014/main" xmlns="" id="{B2D37DF9-0439-449C-86E8-18DA2501733A}"/>
              </a:ext>
            </a:extLst>
          </p:cNvPr>
          <p:cNvGrpSpPr/>
          <p:nvPr/>
        </p:nvGrpSpPr>
        <p:grpSpPr>
          <a:xfrm>
            <a:off x="3841363" y="1201302"/>
            <a:ext cx="4509274" cy="4455396"/>
            <a:chOff x="4037678" y="1434954"/>
            <a:chExt cx="4115771" cy="4066596"/>
          </a:xfrm>
        </p:grpSpPr>
        <p:sp>
          <p:nvSpPr>
            <p:cNvPr id="19" name="任意多边形: 形状 18">
              <a:extLst>
                <a:ext uri="{FF2B5EF4-FFF2-40B4-BE49-F238E27FC236}">
                  <a16:creationId xmlns:a16="http://schemas.microsoft.com/office/drawing/2014/main" xmlns="" id="{53F4C985-DBF1-4DDB-A9F1-6C950CACEFD6}"/>
                </a:ext>
              </a:extLst>
            </p:cNvPr>
            <p:cNvSpPr/>
            <p:nvPr/>
          </p:nvSpPr>
          <p:spPr bwMode="auto">
            <a:xfrm>
              <a:off x="4037678" y="1434954"/>
              <a:ext cx="4115771" cy="4066596"/>
            </a:xfrm>
            <a:custGeom>
              <a:avLst/>
              <a:gdLst>
                <a:gd name="connsiteX0" fmla="*/ 2445580 w 4115771"/>
                <a:gd name="connsiteY0" fmla="*/ 2215284 h 4066596"/>
                <a:gd name="connsiteX1" fmla="*/ 2283090 w 4115771"/>
                <a:gd name="connsiteY1" fmla="*/ 3231962 h 4066596"/>
                <a:gd name="connsiteX2" fmla="*/ 2137704 w 4115771"/>
                <a:gd name="connsiteY2" fmla="*/ 3468333 h 4066596"/>
                <a:gd name="connsiteX3" fmla="*/ 1501997 w 4115771"/>
                <a:gd name="connsiteY3" fmla="*/ 3929682 h 4066596"/>
                <a:gd name="connsiteX4" fmla="*/ 1573265 w 4115771"/>
                <a:gd name="connsiteY4" fmla="*/ 4026509 h 4066596"/>
                <a:gd name="connsiteX5" fmla="*/ 1550459 w 4115771"/>
                <a:gd name="connsiteY5" fmla="*/ 4066378 h 4066596"/>
                <a:gd name="connsiteX6" fmla="*/ 909050 w 4115771"/>
                <a:gd name="connsiteY6" fmla="*/ 3963856 h 4066596"/>
                <a:gd name="connsiteX7" fmla="*/ 857737 w 4115771"/>
                <a:gd name="connsiteY7" fmla="*/ 3895508 h 4066596"/>
                <a:gd name="connsiteX8" fmla="*/ 960363 w 4115771"/>
                <a:gd name="connsiteY8" fmla="*/ 3254745 h 4066596"/>
                <a:gd name="connsiteX9" fmla="*/ 1005974 w 4115771"/>
                <a:gd name="connsiteY9" fmla="*/ 3243353 h 4066596"/>
                <a:gd name="connsiteX10" fmla="*/ 1077241 w 4115771"/>
                <a:gd name="connsiteY10" fmla="*/ 3340180 h 4066596"/>
                <a:gd name="connsiteX11" fmla="*/ 2297344 w 4115771"/>
                <a:gd name="connsiteY11" fmla="*/ 2454502 h 4066596"/>
                <a:gd name="connsiteX12" fmla="*/ 2445580 w 4115771"/>
                <a:gd name="connsiteY12" fmla="*/ 2215284 h 4066596"/>
                <a:gd name="connsiteX13" fmla="*/ 2247500 w 4115771"/>
                <a:gd name="connsiteY13" fmla="*/ 1834702 h 4066596"/>
                <a:gd name="connsiteX14" fmla="*/ 3166177 w 4115771"/>
                <a:gd name="connsiteY14" fmla="*/ 2302027 h 4066596"/>
                <a:gd name="connsiteX15" fmla="*/ 3345918 w 4115771"/>
                <a:gd name="connsiteY15" fmla="*/ 2512893 h 4066596"/>
                <a:gd name="connsiteX16" fmla="*/ 3588426 w 4115771"/>
                <a:gd name="connsiteY16" fmla="*/ 3259472 h 4066596"/>
                <a:gd name="connsiteX17" fmla="*/ 3705401 w 4115771"/>
                <a:gd name="connsiteY17" fmla="*/ 3219579 h 4066596"/>
                <a:gd name="connsiteX18" fmla="*/ 3733931 w 4115771"/>
                <a:gd name="connsiteY18" fmla="*/ 3256623 h 4066596"/>
                <a:gd name="connsiteX19" fmla="*/ 3440069 w 4115771"/>
                <a:gd name="connsiteY19" fmla="*/ 3835079 h 4066596"/>
                <a:gd name="connsiteX20" fmla="*/ 3357331 w 4115771"/>
                <a:gd name="connsiteY20" fmla="*/ 3860725 h 4066596"/>
                <a:gd name="connsiteX21" fmla="*/ 2778165 w 4115771"/>
                <a:gd name="connsiteY21" fmla="*/ 3567222 h 4066596"/>
                <a:gd name="connsiteX22" fmla="*/ 2781018 w 4115771"/>
                <a:gd name="connsiteY22" fmla="*/ 3521630 h 4066596"/>
                <a:gd name="connsiteX23" fmla="*/ 2897992 w 4115771"/>
                <a:gd name="connsiteY23" fmla="*/ 3481736 h 4066596"/>
                <a:gd name="connsiteX24" fmla="*/ 2430094 w 4115771"/>
                <a:gd name="connsiteY24" fmla="*/ 2045568 h 4066596"/>
                <a:gd name="connsiteX25" fmla="*/ 2247500 w 4115771"/>
                <a:gd name="connsiteY25" fmla="*/ 1834702 h 4066596"/>
                <a:gd name="connsiteX26" fmla="*/ 693446 w 4115771"/>
                <a:gd name="connsiteY26" fmla="*/ 1428039 h 4066596"/>
                <a:gd name="connsiteX27" fmla="*/ 719096 w 4115771"/>
                <a:gd name="connsiteY27" fmla="*/ 1467950 h 4066596"/>
                <a:gd name="connsiteX28" fmla="*/ 647844 w 4115771"/>
                <a:gd name="connsiteY28" fmla="*/ 1564877 h 4066596"/>
                <a:gd name="connsiteX29" fmla="*/ 1870536 w 4115771"/>
                <a:gd name="connsiteY29" fmla="*/ 2454325 h 4066596"/>
                <a:gd name="connsiteX30" fmla="*/ 2138445 w 4115771"/>
                <a:gd name="connsiteY30" fmla="*/ 2517042 h 4066596"/>
                <a:gd name="connsiteX31" fmla="*/ 1123810 w 4115771"/>
                <a:gd name="connsiteY31" fmla="*/ 2679537 h 4066596"/>
                <a:gd name="connsiteX32" fmla="*/ 853051 w 4115771"/>
                <a:gd name="connsiteY32" fmla="*/ 2613969 h 4066596"/>
                <a:gd name="connsiteX33" fmla="*/ 220329 w 4115771"/>
                <a:gd name="connsiteY33" fmla="*/ 2152140 h 4066596"/>
                <a:gd name="connsiteX34" fmla="*/ 149077 w 4115771"/>
                <a:gd name="connsiteY34" fmla="*/ 2251918 h 4066596"/>
                <a:gd name="connsiteX35" fmla="*/ 103476 w 4115771"/>
                <a:gd name="connsiteY35" fmla="*/ 2240515 h 4066596"/>
                <a:gd name="connsiteX36" fmla="*/ 872 w 4115771"/>
                <a:gd name="connsiteY36" fmla="*/ 1599087 h 4066596"/>
                <a:gd name="connsiteX37" fmla="*/ 52174 w 4115771"/>
                <a:gd name="connsiteY37" fmla="*/ 1527817 h 4066596"/>
                <a:gd name="connsiteX38" fmla="*/ 693446 w 4115771"/>
                <a:gd name="connsiteY38" fmla="*/ 1428039 h 4066596"/>
                <a:gd name="connsiteX39" fmla="*/ 3625850 w 4115771"/>
                <a:gd name="connsiteY39" fmla="*/ 923212 h 4066596"/>
                <a:gd name="connsiteX40" fmla="*/ 3639746 w 4115771"/>
                <a:gd name="connsiteY40" fmla="*/ 929746 h 4066596"/>
                <a:gd name="connsiteX41" fmla="*/ 4098668 w 4115771"/>
                <a:gd name="connsiteY41" fmla="*/ 1387771 h 4066596"/>
                <a:gd name="connsiteX42" fmla="*/ 4098668 w 4115771"/>
                <a:gd name="connsiteY42" fmla="*/ 1473117 h 4066596"/>
                <a:gd name="connsiteX43" fmla="*/ 3639746 w 4115771"/>
                <a:gd name="connsiteY43" fmla="*/ 1933986 h 4066596"/>
                <a:gd name="connsiteX44" fmla="*/ 3596989 w 4115771"/>
                <a:gd name="connsiteY44" fmla="*/ 1914072 h 4066596"/>
                <a:gd name="connsiteX45" fmla="*/ 3596989 w 4115771"/>
                <a:gd name="connsiteY45" fmla="*/ 1794587 h 4066596"/>
                <a:gd name="connsiteX46" fmla="*/ 2086249 w 4115771"/>
                <a:gd name="connsiteY46" fmla="*/ 1794587 h 4066596"/>
                <a:gd name="connsiteX47" fmla="*/ 1826857 w 4115771"/>
                <a:gd name="connsiteY47" fmla="*/ 1899847 h 4066596"/>
                <a:gd name="connsiteX48" fmla="*/ 2553723 w 4115771"/>
                <a:gd name="connsiteY48" fmla="*/ 1174405 h 4066596"/>
                <a:gd name="connsiteX49" fmla="*/ 2813114 w 4115771"/>
                <a:gd name="connsiteY49" fmla="*/ 1069145 h 4066596"/>
                <a:gd name="connsiteX50" fmla="*/ 3596989 w 4115771"/>
                <a:gd name="connsiteY50" fmla="*/ 1069145 h 4066596"/>
                <a:gd name="connsiteX51" fmla="*/ 3596989 w 4115771"/>
                <a:gd name="connsiteY51" fmla="*/ 946816 h 4066596"/>
                <a:gd name="connsiteX52" fmla="*/ 3625850 w 4115771"/>
                <a:gd name="connsiteY52" fmla="*/ 923212 h 4066596"/>
                <a:gd name="connsiteX53" fmla="*/ 1996124 w 4115771"/>
                <a:gd name="connsiteY53" fmla="*/ 124 h 4066596"/>
                <a:gd name="connsiteX54" fmla="*/ 2056211 w 4115771"/>
                <a:gd name="connsiteY54" fmla="*/ 31771 h 4066596"/>
                <a:gd name="connsiteX55" fmla="*/ 2349614 w 4115771"/>
                <a:gd name="connsiteY55" fmla="*/ 612903 h 4066596"/>
                <a:gd name="connsiteX56" fmla="*/ 2321128 w 4115771"/>
                <a:gd name="connsiteY56" fmla="*/ 647087 h 4066596"/>
                <a:gd name="connsiteX57" fmla="*/ 2204337 w 4115771"/>
                <a:gd name="connsiteY57" fmla="*/ 610054 h 4066596"/>
                <a:gd name="connsiteX58" fmla="*/ 1737171 w 4115771"/>
                <a:gd name="connsiteY58" fmla="*/ 2045792 h 4066596"/>
                <a:gd name="connsiteX59" fmla="*/ 1759960 w 4115771"/>
                <a:gd name="connsiteY59" fmla="*/ 2322114 h 4066596"/>
                <a:gd name="connsiteX60" fmla="*/ 1292795 w 4115771"/>
                <a:gd name="connsiteY60" fmla="*/ 1407686 h 4066596"/>
                <a:gd name="connsiteX61" fmla="*/ 1270006 w 4115771"/>
                <a:gd name="connsiteY61" fmla="*/ 1131364 h 4066596"/>
                <a:gd name="connsiteX62" fmla="*/ 1512134 w 4115771"/>
                <a:gd name="connsiteY62" fmla="*/ 385008 h 4066596"/>
                <a:gd name="connsiteX63" fmla="*/ 1398192 w 4115771"/>
                <a:gd name="connsiteY63" fmla="*/ 347975 h 4066596"/>
                <a:gd name="connsiteX64" fmla="*/ 1395343 w 4115771"/>
                <a:gd name="connsiteY64" fmla="*/ 302396 h 4066596"/>
                <a:gd name="connsiteX65" fmla="*/ 1973603 w 4115771"/>
                <a:gd name="connsiteY65" fmla="*/ 6133 h 4066596"/>
                <a:gd name="connsiteX66" fmla="*/ 1996124 w 4115771"/>
                <a:gd name="connsiteY66" fmla="*/ 124 h 406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115771" h="4066596">
                  <a:moveTo>
                    <a:pt x="2445580" y="2215284"/>
                  </a:moveTo>
                  <a:cubicBezTo>
                    <a:pt x="2445580" y="2215284"/>
                    <a:pt x="2445580" y="2215284"/>
                    <a:pt x="2283090" y="3231962"/>
                  </a:cubicBezTo>
                  <a:cubicBezTo>
                    <a:pt x="2268836" y="3323093"/>
                    <a:pt x="2220375" y="3408528"/>
                    <a:pt x="2137704" y="3468333"/>
                  </a:cubicBezTo>
                  <a:cubicBezTo>
                    <a:pt x="2137704" y="3468333"/>
                    <a:pt x="2137704" y="3468333"/>
                    <a:pt x="1501997" y="3929682"/>
                  </a:cubicBezTo>
                  <a:lnTo>
                    <a:pt x="1573265" y="4026509"/>
                  </a:lnTo>
                  <a:cubicBezTo>
                    <a:pt x="1587518" y="4043596"/>
                    <a:pt x="1573265" y="4069226"/>
                    <a:pt x="1550459" y="4066378"/>
                  </a:cubicBezTo>
                  <a:cubicBezTo>
                    <a:pt x="1550459" y="4066378"/>
                    <a:pt x="1550459" y="4066378"/>
                    <a:pt x="909050" y="3963856"/>
                  </a:cubicBezTo>
                  <a:cubicBezTo>
                    <a:pt x="874841" y="3961008"/>
                    <a:pt x="852036" y="3929682"/>
                    <a:pt x="857737" y="3895508"/>
                  </a:cubicBezTo>
                  <a:cubicBezTo>
                    <a:pt x="857737" y="3895508"/>
                    <a:pt x="857737" y="3895508"/>
                    <a:pt x="960363" y="3254745"/>
                  </a:cubicBezTo>
                  <a:cubicBezTo>
                    <a:pt x="963213" y="3231962"/>
                    <a:pt x="991720" y="3226266"/>
                    <a:pt x="1005974" y="3243353"/>
                  </a:cubicBezTo>
                  <a:cubicBezTo>
                    <a:pt x="1005974" y="3243353"/>
                    <a:pt x="1005974" y="3243353"/>
                    <a:pt x="1077241" y="3340180"/>
                  </a:cubicBezTo>
                  <a:cubicBezTo>
                    <a:pt x="1077241" y="3340180"/>
                    <a:pt x="1077241" y="3340180"/>
                    <a:pt x="2297344" y="2454502"/>
                  </a:cubicBezTo>
                  <a:cubicBezTo>
                    <a:pt x="2380014" y="2394698"/>
                    <a:pt x="2428476" y="2309263"/>
                    <a:pt x="2445580" y="2215284"/>
                  </a:cubicBezTo>
                  <a:close/>
                  <a:moveTo>
                    <a:pt x="2247500" y="1834702"/>
                  </a:moveTo>
                  <a:cubicBezTo>
                    <a:pt x="2247500" y="1834702"/>
                    <a:pt x="2247500" y="1834702"/>
                    <a:pt x="3166177" y="2302027"/>
                  </a:cubicBezTo>
                  <a:cubicBezTo>
                    <a:pt x="3248915" y="2341920"/>
                    <a:pt x="3314535" y="2416008"/>
                    <a:pt x="3345918" y="2512893"/>
                  </a:cubicBezTo>
                  <a:cubicBezTo>
                    <a:pt x="3345918" y="2512893"/>
                    <a:pt x="3345918" y="2512893"/>
                    <a:pt x="3588426" y="3259472"/>
                  </a:cubicBezTo>
                  <a:lnTo>
                    <a:pt x="3705401" y="3219579"/>
                  </a:lnTo>
                  <a:cubicBezTo>
                    <a:pt x="3725372" y="3213879"/>
                    <a:pt x="3745343" y="3236676"/>
                    <a:pt x="3733931" y="3256623"/>
                  </a:cubicBezTo>
                  <a:cubicBezTo>
                    <a:pt x="3733931" y="3256623"/>
                    <a:pt x="3733931" y="3256623"/>
                    <a:pt x="3440069" y="3835079"/>
                  </a:cubicBezTo>
                  <a:cubicBezTo>
                    <a:pt x="3422950" y="3863574"/>
                    <a:pt x="3388714" y="3877822"/>
                    <a:pt x="3357331" y="3860725"/>
                  </a:cubicBezTo>
                  <a:cubicBezTo>
                    <a:pt x="3357331" y="3860725"/>
                    <a:pt x="3357331" y="3860725"/>
                    <a:pt x="2778165" y="3567222"/>
                  </a:cubicBezTo>
                  <a:cubicBezTo>
                    <a:pt x="2758193" y="3555824"/>
                    <a:pt x="2761046" y="3527329"/>
                    <a:pt x="2781018" y="3521630"/>
                  </a:cubicBezTo>
                  <a:cubicBezTo>
                    <a:pt x="2781018" y="3521630"/>
                    <a:pt x="2781018" y="3521630"/>
                    <a:pt x="2897992" y="3481736"/>
                  </a:cubicBezTo>
                  <a:cubicBezTo>
                    <a:pt x="2897992" y="3481736"/>
                    <a:pt x="2897992" y="3481736"/>
                    <a:pt x="2430094" y="2045568"/>
                  </a:cubicBezTo>
                  <a:cubicBezTo>
                    <a:pt x="2398711" y="1951533"/>
                    <a:pt x="2333091" y="1877445"/>
                    <a:pt x="2247500" y="1834702"/>
                  </a:cubicBezTo>
                  <a:close/>
                  <a:moveTo>
                    <a:pt x="693446" y="1428039"/>
                  </a:moveTo>
                  <a:cubicBezTo>
                    <a:pt x="716246" y="1425188"/>
                    <a:pt x="730497" y="1447994"/>
                    <a:pt x="719096" y="1467950"/>
                  </a:cubicBezTo>
                  <a:cubicBezTo>
                    <a:pt x="719096" y="1467950"/>
                    <a:pt x="719096" y="1467950"/>
                    <a:pt x="647844" y="1564877"/>
                  </a:cubicBezTo>
                  <a:cubicBezTo>
                    <a:pt x="647844" y="1564877"/>
                    <a:pt x="647844" y="1564877"/>
                    <a:pt x="1870536" y="2454325"/>
                  </a:cubicBezTo>
                  <a:cubicBezTo>
                    <a:pt x="1950339" y="2511340"/>
                    <a:pt x="2047242" y="2534147"/>
                    <a:pt x="2138445" y="2517042"/>
                  </a:cubicBezTo>
                  <a:cubicBezTo>
                    <a:pt x="2138445" y="2517042"/>
                    <a:pt x="2138445" y="2517042"/>
                    <a:pt x="1123810" y="2679537"/>
                  </a:cubicBezTo>
                  <a:cubicBezTo>
                    <a:pt x="1032607" y="2693791"/>
                    <a:pt x="935704" y="2673836"/>
                    <a:pt x="853051" y="2613969"/>
                  </a:cubicBezTo>
                  <a:cubicBezTo>
                    <a:pt x="853051" y="2613969"/>
                    <a:pt x="853051" y="2613969"/>
                    <a:pt x="220329" y="2152140"/>
                  </a:cubicBezTo>
                  <a:lnTo>
                    <a:pt x="149077" y="2251918"/>
                  </a:lnTo>
                  <a:cubicBezTo>
                    <a:pt x="134827" y="2269023"/>
                    <a:pt x="106326" y="2263321"/>
                    <a:pt x="103476" y="2240515"/>
                  </a:cubicBezTo>
                  <a:cubicBezTo>
                    <a:pt x="103476" y="2240515"/>
                    <a:pt x="103476" y="2240515"/>
                    <a:pt x="872" y="1599087"/>
                  </a:cubicBezTo>
                  <a:cubicBezTo>
                    <a:pt x="-4828" y="1564877"/>
                    <a:pt x="17973" y="1533518"/>
                    <a:pt x="52174" y="1527817"/>
                  </a:cubicBezTo>
                  <a:cubicBezTo>
                    <a:pt x="52174" y="1527817"/>
                    <a:pt x="52174" y="1527817"/>
                    <a:pt x="693446" y="1428039"/>
                  </a:cubicBezTo>
                  <a:close/>
                  <a:moveTo>
                    <a:pt x="3625850" y="923212"/>
                  </a:moveTo>
                  <a:cubicBezTo>
                    <a:pt x="3630660" y="924057"/>
                    <a:pt x="3635470" y="926190"/>
                    <a:pt x="3639746" y="929746"/>
                  </a:cubicBezTo>
                  <a:cubicBezTo>
                    <a:pt x="3639746" y="929746"/>
                    <a:pt x="3639746" y="929746"/>
                    <a:pt x="4098668" y="1387771"/>
                  </a:cubicBezTo>
                  <a:cubicBezTo>
                    <a:pt x="4121472" y="1413374"/>
                    <a:pt x="4121472" y="1450358"/>
                    <a:pt x="4098668" y="1473117"/>
                  </a:cubicBezTo>
                  <a:cubicBezTo>
                    <a:pt x="4098668" y="1473117"/>
                    <a:pt x="4098668" y="1473117"/>
                    <a:pt x="3639746" y="1933986"/>
                  </a:cubicBezTo>
                  <a:cubicBezTo>
                    <a:pt x="3622643" y="1948210"/>
                    <a:pt x="3596989" y="1936831"/>
                    <a:pt x="3596989" y="1914072"/>
                  </a:cubicBezTo>
                  <a:cubicBezTo>
                    <a:pt x="3596989" y="1914072"/>
                    <a:pt x="3596989" y="1914072"/>
                    <a:pt x="3596989" y="1794587"/>
                  </a:cubicBezTo>
                  <a:cubicBezTo>
                    <a:pt x="3596989" y="1794587"/>
                    <a:pt x="3596989" y="1794587"/>
                    <a:pt x="2086249" y="1794587"/>
                  </a:cubicBezTo>
                  <a:cubicBezTo>
                    <a:pt x="1983632" y="1794587"/>
                    <a:pt x="1892418" y="1834415"/>
                    <a:pt x="1826857" y="1899847"/>
                  </a:cubicBezTo>
                  <a:cubicBezTo>
                    <a:pt x="1826857" y="1899847"/>
                    <a:pt x="1826857" y="1899847"/>
                    <a:pt x="2553723" y="1174405"/>
                  </a:cubicBezTo>
                  <a:cubicBezTo>
                    <a:pt x="2622134" y="1108973"/>
                    <a:pt x="2710498" y="1069145"/>
                    <a:pt x="2813114" y="1069145"/>
                  </a:cubicBezTo>
                  <a:cubicBezTo>
                    <a:pt x="2813114" y="1069145"/>
                    <a:pt x="2813114" y="1069145"/>
                    <a:pt x="3596989" y="1069145"/>
                  </a:cubicBezTo>
                  <a:lnTo>
                    <a:pt x="3596989" y="946816"/>
                  </a:lnTo>
                  <a:cubicBezTo>
                    <a:pt x="3596989" y="929746"/>
                    <a:pt x="3611419" y="920678"/>
                    <a:pt x="3625850" y="923212"/>
                  </a:cubicBezTo>
                  <a:close/>
                  <a:moveTo>
                    <a:pt x="1996124" y="124"/>
                  </a:moveTo>
                  <a:cubicBezTo>
                    <a:pt x="2019358" y="-1345"/>
                    <a:pt x="2043393" y="10406"/>
                    <a:pt x="2056211" y="31771"/>
                  </a:cubicBezTo>
                  <a:cubicBezTo>
                    <a:pt x="2056211" y="31771"/>
                    <a:pt x="2056211" y="31771"/>
                    <a:pt x="2349614" y="612903"/>
                  </a:cubicBezTo>
                  <a:cubicBezTo>
                    <a:pt x="2361008" y="632843"/>
                    <a:pt x="2341068" y="652785"/>
                    <a:pt x="2321128" y="647087"/>
                  </a:cubicBezTo>
                  <a:cubicBezTo>
                    <a:pt x="2321128" y="647087"/>
                    <a:pt x="2321128" y="647087"/>
                    <a:pt x="2204337" y="610054"/>
                  </a:cubicBezTo>
                  <a:cubicBezTo>
                    <a:pt x="2204337" y="610054"/>
                    <a:pt x="2204337" y="610054"/>
                    <a:pt x="1737171" y="2045792"/>
                  </a:cubicBezTo>
                  <a:cubicBezTo>
                    <a:pt x="1705837" y="2142647"/>
                    <a:pt x="1717231" y="2239502"/>
                    <a:pt x="1759960" y="2322114"/>
                  </a:cubicBezTo>
                  <a:cubicBezTo>
                    <a:pt x="1759960" y="2322114"/>
                    <a:pt x="1759960" y="2322114"/>
                    <a:pt x="1292795" y="1407686"/>
                  </a:cubicBezTo>
                  <a:cubicBezTo>
                    <a:pt x="1250066" y="1325074"/>
                    <a:pt x="1241520" y="1225370"/>
                    <a:pt x="1270006" y="1131364"/>
                  </a:cubicBezTo>
                  <a:cubicBezTo>
                    <a:pt x="1270006" y="1131364"/>
                    <a:pt x="1270006" y="1131364"/>
                    <a:pt x="1512134" y="385008"/>
                  </a:cubicBezTo>
                  <a:lnTo>
                    <a:pt x="1398192" y="347975"/>
                  </a:lnTo>
                  <a:cubicBezTo>
                    <a:pt x="1378252" y="339429"/>
                    <a:pt x="1375403" y="310942"/>
                    <a:pt x="1395343" y="302396"/>
                  </a:cubicBezTo>
                  <a:cubicBezTo>
                    <a:pt x="1395343" y="302396"/>
                    <a:pt x="1395343" y="302396"/>
                    <a:pt x="1973603" y="6133"/>
                  </a:cubicBezTo>
                  <a:cubicBezTo>
                    <a:pt x="1980724" y="2572"/>
                    <a:pt x="1988380" y="614"/>
                    <a:pt x="1996124" y="124"/>
                  </a:cubicBezTo>
                  <a:close/>
                </a:path>
              </a:pathLst>
            </a:custGeom>
            <a:gradFill>
              <a:gsLst>
                <a:gs pos="0">
                  <a:srgbClr val="E2B45E"/>
                </a:gs>
                <a:gs pos="84000">
                  <a:srgbClr val="593C1B"/>
                </a:gs>
              </a:gsLst>
              <a:lin ang="1800000" scaled="0"/>
            </a:gradFill>
            <a:ln w="9525">
              <a:noFill/>
              <a:round/>
            </a:ln>
          </p:spPr>
          <p:txBody>
            <a:bodyPr wrap="square" anchor="ctr">
              <a:noAutofit/>
            </a:bodyPr>
            <a:lstStyle/>
            <a:p>
              <a:pPr algn="ctr"/>
              <a:endParaRPr dirty="0"/>
            </a:p>
          </p:txBody>
        </p:sp>
        <p:grpSp>
          <p:nvGrpSpPr>
            <p:cNvPr id="11" name="Group 118">
              <a:extLst>
                <a:ext uri="{FF2B5EF4-FFF2-40B4-BE49-F238E27FC236}">
                  <a16:creationId xmlns:a16="http://schemas.microsoft.com/office/drawing/2014/main" xmlns="" id="{C4C6B2B1-FB24-49F5-BAE6-BC9477633EB9}"/>
                </a:ext>
              </a:extLst>
            </p:cNvPr>
            <p:cNvGrpSpPr/>
            <p:nvPr/>
          </p:nvGrpSpPr>
          <p:grpSpPr>
            <a:xfrm>
              <a:off x="5757706" y="3229596"/>
              <a:ext cx="727779" cy="727778"/>
              <a:chOff x="4330700" y="2847975"/>
              <a:chExt cx="519113" cy="519113"/>
            </a:xfrm>
          </p:grpSpPr>
          <p:sp>
            <p:nvSpPr>
              <p:cNvPr id="17" name="Oval 119">
                <a:extLst>
                  <a:ext uri="{FF2B5EF4-FFF2-40B4-BE49-F238E27FC236}">
                    <a16:creationId xmlns:a16="http://schemas.microsoft.com/office/drawing/2014/main" xmlns="" id="{FD1C96D9-BB41-4B65-B0B9-60C724F9EF6E}"/>
                  </a:ext>
                </a:extLst>
              </p:cNvPr>
              <p:cNvSpPr/>
              <p:nvPr/>
            </p:nvSpPr>
            <p:spPr bwMode="auto">
              <a:xfrm>
                <a:off x="4330700" y="2847975"/>
                <a:ext cx="519113" cy="519113"/>
              </a:xfrm>
              <a:prstGeom prst="ellipse">
                <a:avLst/>
              </a:prstGeom>
              <a:gradFill>
                <a:gsLst>
                  <a:gs pos="0">
                    <a:srgbClr val="E2B45E"/>
                  </a:gs>
                  <a:gs pos="84000">
                    <a:srgbClr val="593C1B"/>
                  </a:gs>
                </a:gsLst>
                <a:lin ang="1800000" scaled="0"/>
              </a:gradFill>
              <a:ln w="9525">
                <a:noFill/>
                <a:round/>
              </a:ln>
            </p:spPr>
            <p:txBody>
              <a:bodyPr anchor="ctr"/>
              <a:lstStyle/>
              <a:p>
                <a:pPr algn="ctr"/>
                <a:endParaRPr/>
              </a:p>
            </p:txBody>
          </p:sp>
          <p:sp>
            <p:nvSpPr>
              <p:cNvPr id="18" name="Freeform: Shape 120">
                <a:extLst>
                  <a:ext uri="{FF2B5EF4-FFF2-40B4-BE49-F238E27FC236}">
                    <a16:creationId xmlns:a16="http://schemas.microsoft.com/office/drawing/2014/main" xmlns="" id="{220B65C2-D620-44CB-953B-C24C57AECC89}"/>
                  </a:ext>
                </a:extLst>
              </p:cNvPr>
              <p:cNvSpPr/>
              <p:nvPr/>
            </p:nvSpPr>
            <p:spPr bwMode="auto">
              <a:xfrm>
                <a:off x="4378325" y="2894013"/>
                <a:ext cx="427038" cy="428625"/>
              </a:xfrm>
              <a:custGeom>
                <a:avLst/>
                <a:gdLst/>
                <a:ahLst/>
                <a:cxnLst>
                  <a:cxn ang="0">
                    <a:pos x="37" y="173"/>
                  </a:cxn>
                  <a:cxn ang="0">
                    <a:pos x="37" y="38"/>
                  </a:cxn>
                  <a:cxn ang="0">
                    <a:pos x="172" y="38"/>
                  </a:cxn>
                  <a:cxn ang="0">
                    <a:pos x="172" y="173"/>
                  </a:cxn>
                  <a:cxn ang="0">
                    <a:pos x="37" y="173"/>
                  </a:cxn>
                </a:cxnLst>
                <a:rect l="0" t="0" r="r" b="b"/>
                <a:pathLst>
                  <a:path w="210" h="211">
                    <a:moveTo>
                      <a:pt x="37" y="173"/>
                    </a:moveTo>
                    <a:cubicBezTo>
                      <a:pt x="0" y="136"/>
                      <a:pt x="0" y="75"/>
                      <a:pt x="37" y="38"/>
                    </a:cubicBezTo>
                    <a:cubicBezTo>
                      <a:pt x="74" y="0"/>
                      <a:pt x="135" y="0"/>
                      <a:pt x="172" y="38"/>
                    </a:cubicBezTo>
                    <a:cubicBezTo>
                      <a:pt x="210" y="75"/>
                      <a:pt x="210" y="136"/>
                      <a:pt x="172" y="173"/>
                    </a:cubicBezTo>
                    <a:cubicBezTo>
                      <a:pt x="135" y="211"/>
                      <a:pt x="74" y="211"/>
                      <a:pt x="37" y="173"/>
                    </a:cubicBezTo>
                    <a:close/>
                  </a:path>
                </a:pathLst>
              </a:custGeom>
              <a:solidFill>
                <a:srgbClr val="FFFFFF"/>
              </a:solidFill>
              <a:ln w="9525">
                <a:noFill/>
                <a:round/>
              </a:ln>
            </p:spPr>
            <p:txBody>
              <a:bodyPr anchor="ctr"/>
              <a:lstStyle/>
              <a:p>
                <a:pPr algn="ctr"/>
                <a:endParaRPr/>
              </a:p>
            </p:txBody>
          </p:sp>
        </p:grpSp>
        <p:sp>
          <p:nvSpPr>
            <p:cNvPr id="12" name="TextBox 121">
              <a:extLst>
                <a:ext uri="{FF2B5EF4-FFF2-40B4-BE49-F238E27FC236}">
                  <a16:creationId xmlns:a16="http://schemas.microsoft.com/office/drawing/2014/main" xmlns="" id="{1EC14310-ED96-4814-A6E2-E205CC671DA9}"/>
                </a:ext>
              </a:extLst>
            </p:cNvPr>
            <p:cNvSpPr txBox="1"/>
            <p:nvPr/>
          </p:nvSpPr>
          <p:spPr>
            <a:xfrm rot="17227015">
              <a:off x="5143416" y="2170903"/>
              <a:ext cx="1287532" cy="276999"/>
            </a:xfrm>
            <a:prstGeom prst="rect">
              <a:avLst/>
            </a:prstGeom>
            <a:noFill/>
          </p:spPr>
          <p:txBody>
            <a:bodyPr wrap="none">
              <a:normAutofit fontScale="95000"/>
            </a:bodyPr>
            <a:lstStyle/>
            <a:p>
              <a:r>
                <a:rPr lang="zh-CN" altLang="en-US" sz="1200" b="1" dirty="0">
                  <a:solidFill>
                    <a:schemeClr val="bg1"/>
                  </a:solidFill>
                </a:rPr>
                <a:t>输入标题文本</a:t>
              </a:r>
              <a:r>
                <a:rPr lang="en-US" altLang="zh-CN" sz="1200" b="1" dirty="0">
                  <a:solidFill>
                    <a:schemeClr val="bg1"/>
                  </a:solidFill>
                </a:rPr>
                <a:t>01</a:t>
              </a:r>
            </a:p>
          </p:txBody>
        </p:sp>
        <p:sp>
          <p:nvSpPr>
            <p:cNvPr id="13" name="TextBox 122">
              <a:extLst>
                <a:ext uri="{FF2B5EF4-FFF2-40B4-BE49-F238E27FC236}">
                  <a16:creationId xmlns:a16="http://schemas.microsoft.com/office/drawing/2014/main" xmlns="" id="{A75EDBAB-CC3E-4708-BCF5-F8D72A24A369}"/>
                </a:ext>
              </a:extLst>
            </p:cNvPr>
            <p:cNvSpPr txBox="1"/>
            <p:nvPr/>
          </p:nvSpPr>
          <p:spPr>
            <a:xfrm rot="2114016">
              <a:off x="4190340" y="3382058"/>
              <a:ext cx="1287532" cy="276999"/>
            </a:xfrm>
            <a:prstGeom prst="rect">
              <a:avLst/>
            </a:prstGeom>
            <a:noFill/>
          </p:spPr>
          <p:txBody>
            <a:bodyPr wrap="none">
              <a:normAutofit fontScale="95000"/>
            </a:bodyPr>
            <a:lstStyle/>
            <a:p>
              <a:r>
                <a:rPr lang="zh-CN" altLang="en-US" sz="1200" b="1" dirty="0">
                  <a:solidFill>
                    <a:schemeClr val="bg1"/>
                  </a:solidFill>
                </a:rPr>
                <a:t>输入标题文本</a:t>
              </a:r>
              <a:r>
                <a:rPr lang="en-US" altLang="zh-CN" sz="1200" b="1" dirty="0">
                  <a:solidFill>
                    <a:schemeClr val="bg1"/>
                  </a:solidFill>
                </a:rPr>
                <a:t>01</a:t>
              </a:r>
            </a:p>
          </p:txBody>
        </p:sp>
        <p:sp>
          <p:nvSpPr>
            <p:cNvPr id="14" name="TextBox 123">
              <a:extLst>
                <a:ext uri="{FF2B5EF4-FFF2-40B4-BE49-F238E27FC236}">
                  <a16:creationId xmlns:a16="http://schemas.microsoft.com/office/drawing/2014/main" xmlns="" id="{3AB054D8-3AC0-402F-8203-E0A3376078C4}"/>
                </a:ext>
              </a:extLst>
            </p:cNvPr>
            <p:cNvSpPr txBox="1"/>
            <p:nvPr/>
          </p:nvSpPr>
          <p:spPr>
            <a:xfrm>
              <a:off x="6546780" y="2663650"/>
              <a:ext cx="1287532" cy="276999"/>
            </a:xfrm>
            <a:prstGeom prst="rect">
              <a:avLst/>
            </a:prstGeom>
            <a:noFill/>
          </p:spPr>
          <p:txBody>
            <a:bodyPr wrap="none">
              <a:normAutofit fontScale="95000"/>
            </a:bodyPr>
            <a:lstStyle/>
            <a:p>
              <a:r>
                <a:rPr lang="zh-CN" altLang="en-US" sz="1200" b="1" dirty="0">
                  <a:solidFill>
                    <a:schemeClr val="bg1"/>
                  </a:solidFill>
                </a:rPr>
                <a:t>输入标题文本</a:t>
              </a:r>
              <a:r>
                <a:rPr lang="en-US" altLang="zh-CN" sz="1200" b="1" dirty="0">
                  <a:solidFill>
                    <a:schemeClr val="bg1"/>
                  </a:solidFill>
                </a:rPr>
                <a:t>01</a:t>
              </a:r>
            </a:p>
          </p:txBody>
        </p:sp>
        <p:sp>
          <p:nvSpPr>
            <p:cNvPr id="15" name="TextBox 124">
              <a:extLst>
                <a:ext uri="{FF2B5EF4-FFF2-40B4-BE49-F238E27FC236}">
                  <a16:creationId xmlns:a16="http://schemas.microsoft.com/office/drawing/2014/main" xmlns="" id="{FB653F38-1D21-4438-B509-ECFC1C9CA3DC}"/>
                </a:ext>
              </a:extLst>
            </p:cNvPr>
            <p:cNvSpPr txBox="1"/>
            <p:nvPr/>
          </p:nvSpPr>
          <p:spPr>
            <a:xfrm rot="4345292">
              <a:off x="6519390" y="4301746"/>
              <a:ext cx="1287532" cy="276999"/>
            </a:xfrm>
            <a:prstGeom prst="rect">
              <a:avLst/>
            </a:prstGeom>
            <a:noFill/>
          </p:spPr>
          <p:txBody>
            <a:bodyPr wrap="none">
              <a:normAutofit fontScale="95000"/>
            </a:bodyPr>
            <a:lstStyle/>
            <a:p>
              <a:r>
                <a:rPr lang="zh-CN" altLang="en-US" sz="1200" b="1" dirty="0">
                  <a:solidFill>
                    <a:schemeClr val="bg1"/>
                  </a:solidFill>
                </a:rPr>
                <a:t>输入标题文本</a:t>
              </a:r>
              <a:r>
                <a:rPr lang="en-US" altLang="zh-CN" sz="1200" b="1" dirty="0">
                  <a:solidFill>
                    <a:schemeClr val="bg1"/>
                  </a:solidFill>
                </a:rPr>
                <a:t>01</a:t>
              </a:r>
            </a:p>
          </p:txBody>
        </p:sp>
        <p:sp>
          <p:nvSpPr>
            <p:cNvPr id="16" name="TextBox 125">
              <a:extLst>
                <a:ext uri="{FF2B5EF4-FFF2-40B4-BE49-F238E27FC236}">
                  <a16:creationId xmlns:a16="http://schemas.microsoft.com/office/drawing/2014/main" xmlns="" id="{D97243F4-5037-457F-B175-16F3577A795C}"/>
                </a:ext>
              </a:extLst>
            </p:cNvPr>
            <p:cNvSpPr txBox="1"/>
            <p:nvPr/>
          </p:nvSpPr>
          <p:spPr>
            <a:xfrm rot="19422571">
              <a:off x="4989495" y="4702352"/>
              <a:ext cx="1287532" cy="276999"/>
            </a:xfrm>
            <a:prstGeom prst="rect">
              <a:avLst/>
            </a:prstGeom>
            <a:noFill/>
            <a:effectLst/>
          </p:spPr>
          <p:txBody>
            <a:bodyPr wrap="none">
              <a:normAutofit fontScale="95000"/>
            </a:bodyPr>
            <a:lstStyle/>
            <a:p>
              <a:r>
                <a:rPr lang="zh-CN" altLang="en-US" sz="1200" b="1" dirty="0">
                  <a:solidFill>
                    <a:schemeClr val="bg1"/>
                  </a:solidFill>
                </a:rPr>
                <a:t>输入标题文本</a:t>
              </a:r>
              <a:r>
                <a:rPr lang="en-US" altLang="zh-CN" sz="1200" b="1" dirty="0">
                  <a:solidFill>
                    <a:schemeClr val="bg1"/>
                  </a:solidFill>
                </a:rPr>
                <a:t>01</a:t>
              </a:r>
            </a:p>
          </p:txBody>
        </p:sp>
      </p:grpSp>
      <p:sp>
        <p:nvSpPr>
          <p:cNvPr id="21" name="išľíďè">
            <a:extLst>
              <a:ext uri="{FF2B5EF4-FFF2-40B4-BE49-F238E27FC236}">
                <a16:creationId xmlns:a16="http://schemas.microsoft.com/office/drawing/2014/main" xmlns="" id="{F3034BE7-DEAE-4BEC-A6FA-1EE4DA36E80E}"/>
              </a:ext>
            </a:extLst>
          </p:cNvPr>
          <p:cNvSpPr/>
          <p:nvPr/>
        </p:nvSpPr>
        <p:spPr bwMode="auto">
          <a:xfrm>
            <a:off x="6394612" y="1263276"/>
            <a:ext cx="2361761"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100" dirty="0">
                <a:gradFill>
                  <a:gsLst>
                    <a:gs pos="0">
                      <a:srgbClr val="E2B45E"/>
                    </a:gs>
                    <a:gs pos="100000">
                      <a:srgbClr val="593C1B"/>
                    </a:gs>
                  </a:gsLst>
                  <a:lin ang="1800000" scaled="0"/>
                </a:gradFill>
              </a:rPr>
              <a:t>请替换文字内容复制你的内容到到天边上车请替换文字内容复制你的</a:t>
            </a:r>
          </a:p>
        </p:txBody>
      </p:sp>
      <p:sp>
        <p:nvSpPr>
          <p:cNvPr id="22" name="iSlíďè">
            <a:extLst>
              <a:ext uri="{FF2B5EF4-FFF2-40B4-BE49-F238E27FC236}">
                <a16:creationId xmlns:a16="http://schemas.microsoft.com/office/drawing/2014/main" xmlns="" id="{6EC28452-4E58-4B01-B030-507DA2D0E398}"/>
              </a:ext>
            </a:extLst>
          </p:cNvPr>
          <p:cNvSpPr txBox="1"/>
          <p:nvPr/>
        </p:nvSpPr>
        <p:spPr bwMode="auto">
          <a:xfrm>
            <a:off x="6394613" y="956756"/>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defTabSz="913765" rtl="0" eaLnBrk="1" fontAlgn="auto" latinLnBrk="0" hangingPunct="1">
              <a:spcBef>
                <a:spcPct val="0"/>
              </a:spcBef>
              <a:spcAft>
                <a:spcPts val="0"/>
              </a:spcAft>
              <a:buClrTx/>
              <a:buSzTx/>
              <a:buFontTx/>
              <a:buNone/>
              <a:defRPr/>
            </a:pPr>
            <a:r>
              <a:rPr kumimoji="0" lang="zh-CN" altLang="en-US" sz="1600" b="1" i="0" u="none" strike="noStrike" kern="1200" cap="none" spc="0" normalizeH="0" baseline="0" noProof="0" dirty="0">
                <a:ln>
                  <a:noFill/>
                </a:ln>
                <a:gradFill>
                  <a:gsLst>
                    <a:gs pos="0">
                      <a:srgbClr val="E2B45E"/>
                    </a:gs>
                    <a:gs pos="100000">
                      <a:srgbClr val="593C1B"/>
                    </a:gs>
                  </a:gsLst>
                  <a:lin ang="1800000" scaled="0"/>
                </a:gradFill>
                <a:effectLst/>
                <a:uLnTx/>
                <a:uFillTx/>
              </a:rPr>
              <a:t>标题文本预设</a:t>
            </a:r>
          </a:p>
        </p:txBody>
      </p:sp>
      <p:sp>
        <p:nvSpPr>
          <p:cNvPr id="23" name="išľíďè">
            <a:extLst>
              <a:ext uri="{FF2B5EF4-FFF2-40B4-BE49-F238E27FC236}">
                <a16:creationId xmlns:a16="http://schemas.microsoft.com/office/drawing/2014/main" xmlns="" id="{413FDC91-9D37-4769-BAFC-6E0F46F0C182}"/>
              </a:ext>
            </a:extLst>
          </p:cNvPr>
          <p:cNvSpPr/>
          <p:nvPr/>
        </p:nvSpPr>
        <p:spPr bwMode="auto">
          <a:xfrm>
            <a:off x="8423788" y="2678393"/>
            <a:ext cx="2361761"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100" dirty="0">
                <a:gradFill>
                  <a:gsLst>
                    <a:gs pos="0">
                      <a:srgbClr val="E2B45E"/>
                    </a:gs>
                    <a:gs pos="100000">
                      <a:srgbClr val="593C1B"/>
                    </a:gs>
                  </a:gsLst>
                  <a:lin ang="1800000" scaled="0"/>
                </a:gradFill>
              </a:rPr>
              <a:t>请替换文字内容复制你的内容到到天边上车请替换文字内容复制你的</a:t>
            </a:r>
          </a:p>
        </p:txBody>
      </p:sp>
      <p:sp>
        <p:nvSpPr>
          <p:cNvPr id="24" name="iSlíďè">
            <a:extLst>
              <a:ext uri="{FF2B5EF4-FFF2-40B4-BE49-F238E27FC236}">
                <a16:creationId xmlns:a16="http://schemas.microsoft.com/office/drawing/2014/main" xmlns="" id="{72F4C91C-1C22-4F1B-B4DE-78CAB445B059}"/>
              </a:ext>
            </a:extLst>
          </p:cNvPr>
          <p:cNvSpPr txBox="1"/>
          <p:nvPr/>
        </p:nvSpPr>
        <p:spPr bwMode="auto">
          <a:xfrm>
            <a:off x="8423789" y="2371873"/>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defTabSz="913765" rtl="0" eaLnBrk="1" fontAlgn="auto" latinLnBrk="0" hangingPunct="1">
              <a:spcBef>
                <a:spcPct val="0"/>
              </a:spcBef>
              <a:spcAft>
                <a:spcPts val="0"/>
              </a:spcAft>
              <a:buClrTx/>
              <a:buSzTx/>
              <a:buFontTx/>
              <a:buNone/>
              <a:defRPr/>
            </a:pPr>
            <a:r>
              <a:rPr kumimoji="0" lang="zh-CN" altLang="en-US" sz="1600" b="1" i="0" u="none" strike="noStrike" kern="1200" cap="none" spc="0" normalizeH="0" baseline="0" noProof="0" dirty="0">
                <a:ln>
                  <a:noFill/>
                </a:ln>
                <a:gradFill>
                  <a:gsLst>
                    <a:gs pos="0">
                      <a:srgbClr val="E2B45E"/>
                    </a:gs>
                    <a:gs pos="100000">
                      <a:srgbClr val="593C1B"/>
                    </a:gs>
                  </a:gsLst>
                  <a:lin ang="1800000" scaled="0"/>
                </a:gradFill>
                <a:effectLst/>
                <a:uLnTx/>
                <a:uFillTx/>
              </a:rPr>
              <a:t>标题文本预设</a:t>
            </a:r>
          </a:p>
        </p:txBody>
      </p:sp>
      <p:sp>
        <p:nvSpPr>
          <p:cNvPr id="25" name="išľíďè">
            <a:extLst>
              <a:ext uri="{FF2B5EF4-FFF2-40B4-BE49-F238E27FC236}">
                <a16:creationId xmlns:a16="http://schemas.microsoft.com/office/drawing/2014/main" xmlns="" id="{7C0D73BB-1658-4059-947A-42F34081A08E}"/>
              </a:ext>
            </a:extLst>
          </p:cNvPr>
          <p:cNvSpPr/>
          <p:nvPr/>
        </p:nvSpPr>
        <p:spPr bwMode="auto">
          <a:xfrm>
            <a:off x="7778222" y="5427924"/>
            <a:ext cx="2361761"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100" dirty="0">
                <a:gradFill>
                  <a:gsLst>
                    <a:gs pos="0">
                      <a:srgbClr val="E2B45E"/>
                    </a:gs>
                    <a:gs pos="100000">
                      <a:srgbClr val="593C1B"/>
                    </a:gs>
                  </a:gsLst>
                  <a:lin ang="1800000" scaled="0"/>
                </a:gradFill>
              </a:rPr>
              <a:t>请替换文字内容复制你的内容到到天边上车请替换文字内容复制你的</a:t>
            </a:r>
          </a:p>
        </p:txBody>
      </p:sp>
      <p:sp>
        <p:nvSpPr>
          <p:cNvPr id="26" name="iSlíďè">
            <a:extLst>
              <a:ext uri="{FF2B5EF4-FFF2-40B4-BE49-F238E27FC236}">
                <a16:creationId xmlns:a16="http://schemas.microsoft.com/office/drawing/2014/main" xmlns="" id="{145DD463-1EB3-4F9D-8D73-CD82E4BFE5D3}"/>
              </a:ext>
            </a:extLst>
          </p:cNvPr>
          <p:cNvSpPr txBox="1"/>
          <p:nvPr/>
        </p:nvSpPr>
        <p:spPr bwMode="auto">
          <a:xfrm>
            <a:off x="7778223" y="512140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defTabSz="913765" rtl="0" eaLnBrk="1" fontAlgn="auto" latinLnBrk="0" hangingPunct="1">
              <a:spcBef>
                <a:spcPct val="0"/>
              </a:spcBef>
              <a:spcAft>
                <a:spcPts val="0"/>
              </a:spcAft>
              <a:buClrTx/>
              <a:buSzTx/>
              <a:buFontTx/>
              <a:buNone/>
              <a:defRPr/>
            </a:pPr>
            <a:r>
              <a:rPr kumimoji="0" lang="zh-CN" altLang="en-US" sz="1600" b="1" i="0" u="none" strike="noStrike" kern="1200" cap="none" spc="0" normalizeH="0" baseline="0" noProof="0" dirty="0">
                <a:ln>
                  <a:noFill/>
                </a:ln>
                <a:gradFill>
                  <a:gsLst>
                    <a:gs pos="0">
                      <a:srgbClr val="E2B45E"/>
                    </a:gs>
                    <a:gs pos="100000">
                      <a:srgbClr val="593C1B"/>
                    </a:gs>
                  </a:gsLst>
                  <a:lin ang="1800000" scaled="0"/>
                </a:gradFill>
                <a:effectLst/>
                <a:uLnTx/>
                <a:uFillTx/>
              </a:rPr>
              <a:t>标题文本预设</a:t>
            </a:r>
          </a:p>
        </p:txBody>
      </p:sp>
      <p:sp>
        <p:nvSpPr>
          <p:cNvPr id="27" name="išľíďè">
            <a:extLst>
              <a:ext uri="{FF2B5EF4-FFF2-40B4-BE49-F238E27FC236}">
                <a16:creationId xmlns:a16="http://schemas.microsoft.com/office/drawing/2014/main" xmlns="" id="{A418BE68-10AA-4B76-AEBC-5406100BAD75}"/>
              </a:ext>
            </a:extLst>
          </p:cNvPr>
          <p:cNvSpPr/>
          <p:nvPr/>
        </p:nvSpPr>
        <p:spPr bwMode="auto">
          <a:xfrm>
            <a:off x="1326690" y="2908024"/>
            <a:ext cx="2361761"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100" dirty="0">
                <a:gradFill>
                  <a:gsLst>
                    <a:gs pos="0">
                      <a:srgbClr val="E2B45E"/>
                    </a:gs>
                    <a:gs pos="100000">
                      <a:srgbClr val="593C1B"/>
                    </a:gs>
                  </a:gsLst>
                  <a:lin ang="1800000" scaled="0"/>
                </a:gradFill>
              </a:rPr>
              <a:t>请替换文字内容复制你的内容到到天边上车请替换文字内容复制你的</a:t>
            </a:r>
          </a:p>
        </p:txBody>
      </p:sp>
      <p:sp>
        <p:nvSpPr>
          <p:cNvPr id="28" name="iSlíďè">
            <a:extLst>
              <a:ext uri="{FF2B5EF4-FFF2-40B4-BE49-F238E27FC236}">
                <a16:creationId xmlns:a16="http://schemas.microsoft.com/office/drawing/2014/main" xmlns="" id="{3948B361-D228-458D-81C7-D7C9E713F971}"/>
              </a:ext>
            </a:extLst>
          </p:cNvPr>
          <p:cNvSpPr txBox="1"/>
          <p:nvPr/>
        </p:nvSpPr>
        <p:spPr bwMode="auto">
          <a:xfrm>
            <a:off x="1492621" y="260150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r" defTabSz="913765" rtl="0" eaLnBrk="1" fontAlgn="auto" latinLnBrk="0" hangingPunct="1">
              <a:spcBef>
                <a:spcPct val="0"/>
              </a:spcBef>
              <a:spcAft>
                <a:spcPts val="0"/>
              </a:spcAft>
              <a:buClrTx/>
              <a:buSzTx/>
              <a:buFontTx/>
              <a:buNone/>
              <a:defRPr/>
            </a:pPr>
            <a:r>
              <a:rPr kumimoji="0" lang="zh-CN" altLang="en-US" sz="1600" b="1" i="0" u="none" strike="noStrike" kern="1200" cap="none" spc="0" normalizeH="0" baseline="0" noProof="0" dirty="0">
                <a:ln>
                  <a:noFill/>
                </a:ln>
                <a:gradFill>
                  <a:gsLst>
                    <a:gs pos="0">
                      <a:srgbClr val="E2B45E"/>
                    </a:gs>
                    <a:gs pos="100000">
                      <a:srgbClr val="593C1B"/>
                    </a:gs>
                  </a:gsLst>
                  <a:lin ang="1800000" scaled="0"/>
                </a:gradFill>
                <a:effectLst/>
                <a:uLnTx/>
                <a:uFillTx/>
              </a:rPr>
              <a:t>标题文本预设</a:t>
            </a:r>
          </a:p>
        </p:txBody>
      </p:sp>
      <p:sp>
        <p:nvSpPr>
          <p:cNvPr id="29" name="išľíďè">
            <a:extLst>
              <a:ext uri="{FF2B5EF4-FFF2-40B4-BE49-F238E27FC236}">
                <a16:creationId xmlns:a16="http://schemas.microsoft.com/office/drawing/2014/main" xmlns="" id="{EC1A9484-3F1E-49DE-8065-F3811D980FBF}"/>
              </a:ext>
            </a:extLst>
          </p:cNvPr>
          <p:cNvSpPr/>
          <p:nvPr/>
        </p:nvSpPr>
        <p:spPr bwMode="auto">
          <a:xfrm>
            <a:off x="2267151" y="5518652"/>
            <a:ext cx="2361761"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100" dirty="0">
                <a:gradFill>
                  <a:gsLst>
                    <a:gs pos="0">
                      <a:srgbClr val="E2B45E"/>
                    </a:gs>
                    <a:gs pos="100000">
                      <a:srgbClr val="593C1B"/>
                    </a:gs>
                  </a:gsLst>
                  <a:lin ang="1800000" scaled="0"/>
                </a:gradFill>
              </a:rPr>
              <a:t>请替换文字内容复制你的内容到到天边上车请替换文字内容复制你的</a:t>
            </a:r>
          </a:p>
        </p:txBody>
      </p:sp>
      <p:sp>
        <p:nvSpPr>
          <p:cNvPr id="30" name="iSlíďè">
            <a:extLst>
              <a:ext uri="{FF2B5EF4-FFF2-40B4-BE49-F238E27FC236}">
                <a16:creationId xmlns:a16="http://schemas.microsoft.com/office/drawing/2014/main" xmlns="" id="{7AB02053-489A-4C4B-96DE-0EC9E6AF68BB}"/>
              </a:ext>
            </a:extLst>
          </p:cNvPr>
          <p:cNvSpPr txBox="1"/>
          <p:nvPr/>
        </p:nvSpPr>
        <p:spPr bwMode="auto">
          <a:xfrm>
            <a:off x="2433082" y="5212132"/>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r" defTabSz="913765" rtl="0" eaLnBrk="1" fontAlgn="auto" latinLnBrk="0" hangingPunct="1">
              <a:spcBef>
                <a:spcPct val="0"/>
              </a:spcBef>
              <a:spcAft>
                <a:spcPts val="0"/>
              </a:spcAft>
              <a:buClrTx/>
              <a:buSzTx/>
              <a:buFontTx/>
              <a:buNone/>
              <a:defRPr/>
            </a:pPr>
            <a:r>
              <a:rPr kumimoji="0" lang="zh-CN" altLang="en-US" sz="1600" b="1" i="0" u="none" strike="noStrike" kern="1200" cap="none" spc="0" normalizeH="0" baseline="0" noProof="0" dirty="0">
                <a:ln>
                  <a:noFill/>
                </a:ln>
                <a:gradFill>
                  <a:gsLst>
                    <a:gs pos="0">
                      <a:srgbClr val="E2B45E"/>
                    </a:gs>
                    <a:gs pos="100000">
                      <a:srgbClr val="593C1B"/>
                    </a:gs>
                  </a:gsLst>
                  <a:lin ang="1800000" scaled="0"/>
                </a:gradFill>
                <a:effectLst/>
                <a:uLnTx/>
                <a:uFillTx/>
              </a:rPr>
              <a:t>标题文本预设</a:t>
            </a:r>
          </a:p>
        </p:txBody>
      </p:sp>
    </p:spTree>
    <p:extLst>
      <p:ext uri="{BB962C8B-B14F-4D97-AF65-F5344CB8AC3E}">
        <p14:creationId xmlns:p14="http://schemas.microsoft.com/office/powerpoint/2010/main" val="21343534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Entry_1"/>
          <p:cNvSpPr/>
          <p:nvPr>
            <p:custDataLst>
              <p:tags r:id="rId1"/>
            </p:custDataLst>
          </p:nvPr>
        </p:nvSpPr>
        <p:spPr>
          <a:xfrm>
            <a:off x="4479912" y="181051"/>
            <a:ext cx="4054489" cy="24622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defTabSz="1146358" fontAlgn="base">
              <a:spcBef>
                <a:spcPct val="0"/>
              </a:spcBef>
              <a:spcAft>
                <a:spcPct val="0"/>
              </a:spcAft>
            </a:pPr>
            <a:r>
              <a:rPr lang="zh-CN" altLang="en-US" sz="1600" dirty="0">
                <a:solidFill>
                  <a:schemeClr val="bg2">
                    <a:lumMod val="10000"/>
                  </a:schemeClr>
                </a:solidFill>
                <a:latin typeface="微软雅黑" panose="020B0503020204020204" pitchFamily="34" charset="-122"/>
                <a:ea typeface="微软雅黑" panose="020B0503020204020204" pitchFamily="34" charset="-122"/>
                <a:sym typeface="Arial" panose="020B0604020202020204" pitchFamily="34" charset="0"/>
              </a:rPr>
              <a:t>存在不足之处</a:t>
            </a:r>
          </a:p>
        </p:txBody>
      </p:sp>
      <p:sp>
        <p:nvSpPr>
          <p:cNvPr id="3" name="矩形 2"/>
          <p:cNvSpPr/>
          <p:nvPr/>
        </p:nvSpPr>
        <p:spPr>
          <a:xfrm>
            <a:off x="5708019" y="142410"/>
            <a:ext cx="1702868" cy="322505"/>
          </a:xfrm>
          <a:prstGeom prst="rect">
            <a:avLst/>
          </a:prstGeom>
        </p:spPr>
        <p:txBody>
          <a:bodyPr wrap="none" lIns="121268" tIns="60633" rIns="121268" bIns="60633">
            <a:spAutoFit/>
          </a:bodyPr>
          <a:lstStyle/>
          <a:p>
            <a:r>
              <a:rPr lang="en-US" altLang="zh-CN" sz="1300" dirty="0">
                <a:solidFill>
                  <a:schemeClr val="bg2">
                    <a:lumMod val="10000"/>
                  </a:schemeClr>
                </a:solidFill>
                <a:latin typeface="微软雅黑" panose="020B0503020204020204" pitchFamily="34" charset="-122"/>
                <a:ea typeface="微软雅黑" panose="020B0503020204020204" pitchFamily="34" charset="-122"/>
                <a:sym typeface="Arial" panose="020B0604020202020204" pitchFamily="34" charset="0"/>
              </a:rPr>
              <a:t>successful project </a:t>
            </a:r>
            <a:endParaRPr lang="zh-CN" altLang="en-US" sz="1300" dirty="0">
              <a:solidFill>
                <a:schemeClr val="bg2">
                  <a:lumMod val="10000"/>
                </a:schemeClr>
              </a:solidFill>
            </a:endParaRPr>
          </a:p>
        </p:txBody>
      </p:sp>
      <p:cxnSp>
        <p:nvCxnSpPr>
          <p:cNvPr id="4" name="直接连接符 3"/>
          <p:cNvCxnSpPr/>
          <p:nvPr/>
        </p:nvCxnSpPr>
        <p:spPr>
          <a:xfrm>
            <a:off x="84667" y="304160"/>
            <a:ext cx="4097867" cy="0"/>
          </a:xfrm>
          <a:prstGeom prst="line">
            <a:avLst/>
          </a:prstGeom>
          <a:ln w="127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7599063" y="287473"/>
            <a:ext cx="4372804" cy="0"/>
          </a:xfrm>
          <a:prstGeom prst="line">
            <a:avLst/>
          </a:prstGeom>
          <a:ln w="127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sp>
        <p:nvSpPr>
          <p:cNvPr id="6" name="îŝḷîḓé-Rectangle 2"/>
          <p:cNvSpPr/>
          <p:nvPr/>
        </p:nvSpPr>
        <p:spPr>
          <a:xfrm>
            <a:off x="986119" y="1782233"/>
            <a:ext cx="4043219" cy="3357515"/>
          </a:xfrm>
          <a:prstGeom prst="rect">
            <a:avLst/>
          </a:prstGeom>
          <a:gradFill>
            <a:gsLst>
              <a:gs pos="0">
                <a:srgbClr val="E2B45E"/>
              </a:gs>
              <a:gs pos="84000">
                <a:srgbClr val="593C1B"/>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268" tIns="60633" rIns="121268" bIns="60633" anchor="ctr"/>
          <a:lstStyle/>
          <a:p>
            <a:pPr algn="ctr"/>
            <a:endParaRPr dirty="0"/>
          </a:p>
        </p:txBody>
      </p:sp>
      <p:sp>
        <p:nvSpPr>
          <p:cNvPr id="8" name="îŝḷîḓé-Rectangle 8"/>
          <p:cNvSpPr/>
          <p:nvPr/>
        </p:nvSpPr>
        <p:spPr>
          <a:xfrm>
            <a:off x="5440022" y="2408975"/>
            <a:ext cx="536239" cy="528411"/>
          </a:xfrm>
          <a:prstGeom prst="rect">
            <a:avLst/>
          </a:prstGeom>
          <a:gradFill>
            <a:gsLst>
              <a:gs pos="0">
                <a:srgbClr val="E2B45E"/>
              </a:gs>
              <a:gs pos="84000">
                <a:srgbClr val="593C1B"/>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268" tIns="60633" rIns="121268" bIns="60633" anchor="ctr"/>
          <a:lstStyle/>
          <a:p>
            <a:pPr algn="ctr"/>
            <a:endParaRPr dirty="0"/>
          </a:p>
        </p:txBody>
      </p:sp>
      <p:sp>
        <p:nvSpPr>
          <p:cNvPr id="9" name="îŝḷîḓé-Rectangle 9"/>
          <p:cNvSpPr/>
          <p:nvPr/>
        </p:nvSpPr>
        <p:spPr>
          <a:xfrm>
            <a:off x="5440022" y="3925213"/>
            <a:ext cx="536239" cy="528411"/>
          </a:xfrm>
          <a:prstGeom prst="rect">
            <a:avLst/>
          </a:prstGeom>
          <a:gradFill>
            <a:gsLst>
              <a:gs pos="0">
                <a:srgbClr val="E2B45E"/>
              </a:gs>
              <a:gs pos="84000">
                <a:srgbClr val="593C1B"/>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268" tIns="60633" rIns="121268" bIns="60633" anchor="ctr"/>
          <a:lstStyle/>
          <a:p>
            <a:pPr algn="ctr"/>
            <a:endParaRPr dirty="0"/>
          </a:p>
        </p:txBody>
      </p:sp>
      <p:sp>
        <p:nvSpPr>
          <p:cNvPr id="10" name="îŝḷîḓé-Rectangle 14"/>
          <p:cNvSpPr/>
          <p:nvPr/>
        </p:nvSpPr>
        <p:spPr>
          <a:xfrm>
            <a:off x="8559123" y="2408975"/>
            <a:ext cx="536239" cy="528411"/>
          </a:xfrm>
          <a:prstGeom prst="rect">
            <a:avLst/>
          </a:prstGeom>
          <a:gradFill>
            <a:gsLst>
              <a:gs pos="0">
                <a:srgbClr val="E2B45E"/>
              </a:gs>
              <a:gs pos="84000">
                <a:srgbClr val="593C1B"/>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268" tIns="60633" rIns="121268" bIns="60633" anchor="ctr"/>
          <a:lstStyle/>
          <a:p>
            <a:pPr algn="ctr"/>
            <a:endParaRPr dirty="0"/>
          </a:p>
        </p:txBody>
      </p:sp>
      <p:sp>
        <p:nvSpPr>
          <p:cNvPr id="11" name="îŝḷîḓé-Rectangle 15"/>
          <p:cNvSpPr/>
          <p:nvPr/>
        </p:nvSpPr>
        <p:spPr>
          <a:xfrm>
            <a:off x="8559123" y="3925213"/>
            <a:ext cx="536239" cy="528411"/>
          </a:xfrm>
          <a:prstGeom prst="rect">
            <a:avLst/>
          </a:prstGeom>
          <a:gradFill>
            <a:gsLst>
              <a:gs pos="0">
                <a:srgbClr val="E2B45E"/>
              </a:gs>
              <a:gs pos="84000">
                <a:srgbClr val="593C1B"/>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268" tIns="60633" rIns="121268" bIns="60633" anchor="ctr"/>
          <a:lstStyle/>
          <a:p>
            <a:pPr algn="ctr"/>
            <a:endParaRPr dirty="0"/>
          </a:p>
        </p:txBody>
      </p:sp>
      <p:sp>
        <p:nvSpPr>
          <p:cNvPr id="13" name="îŝḷîḓé-Rectangle 8"/>
          <p:cNvSpPr/>
          <p:nvPr/>
        </p:nvSpPr>
        <p:spPr>
          <a:xfrm>
            <a:off x="5565577" y="2536923"/>
            <a:ext cx="285129" cy="269575"/>
          </a:xfrm>
          <a:custGeom>
            <a:avLst/>
            <a:gdLst>
              <a:gd name="connsiteX0" fmla="*/ 427522 w 607356"/>
              <a:gd name="connsiteY0" fmla="*/ 464667 h 582729"/>
              <a:gd name="connsiteX1" fmla="*/ 427522 w 607356"/>
              <a:gd name="connsiteY1" fmla="*/ 557525 h 582729"/>
              <a:gd name="connsiteX2" fmla="*/ 463773 w 607356"/>
              <a:gd name="connsiteY2" fmla="*/ 557525 h 582729"/>
              <a:gd name="connsiteX3" fmla="*/ 463773 w 607356"/>
              <a:gd name="connsiteY3" fmla="*/ 464667 h 582729"/>
              <a:gd name="connsiteX4" fmla="*/ 318672 w 607356"/>
              <a:gd name="connsiteY4" fmla="*/ 407910 h 582729"/>
              <a:gd name="connsiteX5" fmla="*/ 318672 w 607356"/>
              <a:gd name="connsiteY5" fmla="*/ 557525 h 582729"/>
              <a:gd name="connsiteX6" fmla="*/ 354924 w 607356"/>
              <a:gd name="connsiteY6" fmla="*/ 557525 h 582729"/>
              <a:gd name="connsiteX7" fmla="*/ 354924 w 607356"/>
              <a:gd name="connsiteY7" fmla="*/ 407910 h 582729"/>
              <a:gd name="connsiteX8" fmla="*/ 200428 w 607356"/>
              <a:gd name="connsiteY8" fmla="*/ 346511 h 582729"/>
              <a:gd name="connsiteX9" fmla="*/ 200428 w 607356"/>
              <a:gd name="connsiteY9" fmla="*/ 557525 h 582729"/>
              <a:gd name="connsiteX10" fmla="*/ 236584 w 607356"/>
              <a:gd name="connsiteY10" fmla="*/ 557525 h 582729"/>
              <a:gd name="connsiteX11" fmla="*/ 236584 w 607356"/>
              <a:gd name="connsiteY11" fmla="*/ 346511 h 582729"/>
              <a:gd name="connsiteX12" fmla="*/ 82088 w 607356"/>
              <a:gd name="connsiteY12" fmla="*/ 247305 h 582729"/>
              <a:gd name="connsiteX13" fmla="*/ 82088 w 607356"/>
              <a:gd name="connsiteY13" fmla="*/ 557525 h 582729"/>
              <a:gd name="connsiteX14" fmla="*/ 118340 w 607356"/>
              <a:gd name="connsiteY14" fmla="*/ 557525 h 582729"/>
              <a:gd name="connsiteX15" fmla="*/ 118340 w 607356"/>
              <a:gd name="connsiteY15" fmla="*/ 247305 h 582729"/>
              <a:gd name="connsiteX16" fmla="*/ 126248 w 607356"/>
              <a:gd name="connsiteY16" fmla="*/ 108462 h 582729"/>
              <a:gd name="connsiteX17" fmla="*/ 135809 w 607356"/>
              <a:gd name="connsiteY17" fmla="*/ 110203 h 582729"/>
              <a:gd name="connsiteX18" fmla="*/ 466717 w 607356"/>
              <a:gd name="connsiteY18" fmla="*/ 325367 h 582729"/>
              <a:gd name="connsiteX19" fmla="*/ 463111 w 607356"/>
              <a:gd name="connsiteY19" fmla="*/ 306324 h 582729"/>
              <a:gd name="connsiteX20" fmla="*/ 473265 w 607356"/>
              <a:gd name="connsiteY20" fmla="*/ 291638 h 582729"/>
              <a:gd name="connsiteX21" fmla="*/ 487974 w 607356"/>
              <a:gd name="connsiteY21" fmla="*/ 301681 h 582729"/>
              <a:gd name="connsiteX22" fmla="*/ 496894 w 607356"/>
              <a:gd name="connsiteY22" fmla="*/ 349148 h 582729"/>
              <a:gd name="connsiteX23" fmla="*/ 497274 w 607356"/>
              <a:gd name="connsiteY23" fmla="*/ 351232 h 582729"/>
              <a:gd name="connsiteX24" fmla="*/ 497274 w 607356"/>
              <a:gd name="connsiteY24" fmla="*/ 351327 h 582729"/>
              <a:gd name="connsiteX25" fmla="*/ 497274 w 607356"/>
              <a:gd name="connsiteY25" fmla="*/ 352180 h 582729"/>
              <a:gd name="connsiteX26" fmla="*/ 497274 w 607356"/>
              <a:gd name="connsiteY26" fmla="*/ 353033 h 582729"/>
              <a:gd name="connsiteX27" fmla="*/ 497274 w 607356"/>
              <a:gd name="connsiteY27" fmla="*/ 353127 h 582729"/>
              <a:gd name="connsiteX28" fmla="*/ 487025 w 607356"/>
              <a:gd name="connsiteY28" fmla="*/ 364686 h 582729"/>
              <a:gd name="connsiteX29" fmla="*/ 437299 w 607356"/>
              <a:gd name="connsiteY29" fmla="*/ 374161 h 582729"/>
              <a:gd name="connsiteX30" fmla="*/ 434926 w 607356"/>
              <a:gd name="connsiteY30" fmla="*/ 374350 h 582729"/>
              <a:gd name="connsiteX31" fmla="*/ 422495 w 607356"/>
              <a:gd name="connsiteY31" fmla="*/ 364118 h 582729"/>
              <a:gd name="connsiteX32" fmla="*/ 432554 w 607356"/>
              <a:gd name="connsiteY32" fmla="*/ 349338 h 582729"/>
              <a:gd name="connsiteX33" fmla="*/ 451628 w 607356"/>
              <a:gd name="connsiteY33" fmla="*/ 345737 h 582729"/>
              <a:gd name="connsiteX34" fmla="*/ 121954 w 607356"/>
              <a:gd name="connsiteY34" fmla="*/ 131426 h 582729"/>
              <a:gd name="connsiteX35" fmla="*/ 118253 w 607356"/>
              <a:gd name="connsiteY35" fmla="*/ 113898 h 582729"/>
              <a:gd name="connsiteX36" fmla="*/ 126248 w 607356"/>
              <a:gd name="connsiteY36" fmla="*/ 108462 h 582729"/>
              <a:gd name="connsiteX37" fmla="*/ 12622 w 607356"/>
              <a:gd name="connsiteY37" fmla="*/ 0 h 582729"/>
              <a:gd name="connsiteX38" fmla="*/ 25338 w 607356"/>
              <a:gd name="connsiteY38" fmla="*/ 12602 h 582729"/>
              <a:gd name="connsiteX39" fmla="*/ 25338 w 607356"/>
              <a:gd name="connsiteY39" fmla="*/ 557525 h 582729"/>
              <a:gd name="connsiteX40" fmla="*/ 56750 w 607356"/>
              <a:gd name="connsiteY40" fmla="*/ 557525 h 582729"/>
              <a:gd name="connsiteX41" fmla="*/ 56750 w 607356"/>
              <a:gd name="connsiteY41" fmla="*/ 234702 h 582729"/>
              <a:gd name="connsiteX42" fmla="*/ 69466 w 607356"/>
              <a:gd name="connsiteY42" fmla="*/ 222006 h 582729"/>
              <a:gd name="connsiteX43" fmla="*/ 130961 w 607356"/>
              <a:gd name="connsiteY43" fmla="*/ 222006 h 582729"/>
              <a:gd name="connsiteX44" fmla="*/ 143583 w 607356"/>
              <a:gd name="connsiteY44" fmla="*/ 234702 h 582729"/>
              <a:gd name="connsiteX45" fmla="*/ 143583 w 607356"/>
              <a:gd name="connsiteY45" fmla="*/ 557525 h 582729"/>
              <a:gd name="connsiteX46" fmla="*/ 175089 w 607356"/>
              <a:gd name="connsiteY46" fmla="*/ 557525 h 582729"/>
              <a:gd name="connsiteX47" fmla="*/ 175089 w 607356"/>
              <a:gd name="connsiteY47" fmla="*/ 333908 h 582729"/>
              <a:gd name="connsiteX48" fmla="*/ 187711 w 607356"/>
              <a:gd name="connsiteY48" fmla="*/ 321212 h 582729"/>
              <a:gd name="connsiteX49" fmla="*/ 249301 w 607356"/>
              <a:gd name="connsiteY49" fmla="*/ 321212 h 582729"/>
              <a:gd name="connsiteX50" fmla="*/ 261922 w 607356"/>
              <a:gd name="connsiteY50" fmla="*/ 333908 h 582729"/>
              <a:gd name="connsiteX51" fmla="*/ 261922 w 607356"/>
              <a:gd name="connsiteY51" fmla="*/ 557525 h 582729"/>
              <a:gd name="connsiteX52" fmla="*/ 293429 w 607356"/>
              <a:gd name="connsiteY52" fmla="*/ 557525 h 582729"/>
              <a:gd name="connsiteX53" fmla="*/ 293429 w 607356"/>
              <a:gd name="connsiteY53" fmla="*/ 395308 h 582729"/>
              <a:gd name="connsiteX54" fmla="*/ 306051 w 607356"/>
              <a:gd name="connsiteY54" fmla="*/ 382706 h 582729"/>
              <a:gd name="connsiteX55" fmla="*/ 367545 w 607356"/>
              <a:gd name="connsiteY55" fmla="*/ 382706 h 582729"/>
              <a:gd name="connsiteX56" fmla="*/ 380262 w 607356"/>
              <a:gd name="connsiteY56" fmla="*/ 395308 h 582729"/>
              <a:gd name="connsiteX57" fmla="*/ 380262 w 607356"/>
              <a:gd name="connsiteY57" fmla="*/ 557525 h 582729"/>
              <a:gd name="connsiteX58" fmla="*/ 402184 w 607356"/>
              <a:gd name="connsiteY58" fmla="*/ 557525 h 582729"/>
              <a:gd name="connsiteX59" fmla="*/ 402184 w 607356"/>
              <a:gd name="connsiteY59" fmla="*/ 451970 h 582729"/>
              <a:gd name="connsiteX60" fmla="*/ 414900 w 607356"/>
              <a:gd name="connsiteY60" fmla="*/ 439368 h 582729"/>
              <a:gd name="connsiteX61" fmla="*/ 476395 w 607356"/>
              <a:gd name="connsiteY61" fmla="*/ 439368 h 582729"/>
              <a:gd name="connsiteX62" fmla="*/ 489016 w 607356"/>
              <a:gd name="connsiteY62" fmla="*/ 451970 h 582729"/>
              <a:gd name="connsiteX63" fmla="*/ 489016 w 607356"/>
              <a:gd name="connsiteY63" fmla="*/ 557525 h 582729"/>
              <a:gd name="connsiteX64" fmla="*/ 594734 w 607356"/>
              <a:gd name="connsiteY64" fmla="*/ 557525 h 582729"/>
              <a:gd name="connsiteX65" fmla="*/ 607356 w 607356"/>
              <a:gd name="connsiteY65" fmla="*/ 570127 h 582729"/>
              <a:gd name="connsiteX66" fmla="*/ 594734 w 607356"/>
              <a:gd name="connsiteY66" fmla="*/ 582729 h 582729"/>
              <a:gd name="connsiteX67" fmla="*/ 476395 w 607356"/>
              <a:gd name="connsiteY67" fmla="*/ 582729 h 582729"/>
              <a:gd name="connsiteX68" fmla="*/ 414900 w 607356"/>
              <a:gd name="connsiteY68" fmla="*/ 582729 h 582729"/>
              <a:gd name="connsiteX69" fmla="*/ 367545 w 607356"/>
              <a:gd name="connsiteY69" fmla="*/ 582729 h 582729"/>
              <a:gd name="connsiteX70" fmla="*/ 306051 w 607356"/>
              <a:gd name="connsiteY70" fmla="*/ 582729 h 582729"/>
              <a:gd name="connsiteX71" fmla="*/ 249301 w 607356"/>
              <a:gd name="connsiteY71" fmla="*/ 582729 h 582729"/>
              <a:gd name="connsiteX72" fmla="*/ 187711 w 607356"/>
              <a:gd name="connsiteY72" fmla="*/ 582729 h 582729"/>
              <a:gd name="connsiteX73" fmla="*/ 130961 w 607356"/>
              <a:gd name="connsiteY73" fmla="*/ 582729 h 582729"/>
              <a:gd name="connsiteX74" fmla="*/ 69466 w 607356"/>
              <a:gd name="connsiteY74" fmla="*/ 582729 h 582729"/>
              <a:gd name="connsiteX75" fmla="*/ 12622 w 607356"/>
              <a:gd name="connsiteY75" fmla="*/ 582729 h 582729"/>
              <a:gd name="connsiteX76" fmla="*/ 0 w 607356"/>
              <a:gd name="connsiteY76" fmla="*/ 570127 h 582729"/>
              <a:gd name="connsiteX77" fmla="*/ 0 w 607356"/>
              <a:gd name="connsiteY77" fmla="*/ 12602 h 582729"/>
              <a:gd name="connsiteX78" fmla="*/ 12622 w 607356"/>
              <a:gd name="connsiteY78" fmla="*/ 0 h 582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607356" h="582729">
                <a:moveTo>
                  <a:pt x="427522" y="464667"/>
                </a:moveTo>
                <a:lnTo>
                  <a:pt x="427522" y="557525"/>
                </a:lnTo>
                <a:lnTo>
                  <a:pt x="463773" y="557525"/>
                </a:lnTo>
                <a:lnTo>
                  <a:pt x="463773" y="464667"/>
                </a:lnTo>
                <a:close/>
                <a:moveTo>
                  <a:pt x="318672" y="407910"/>
                </a:moveTo>
                <a:lnTo>
                  <a:pt x="318672" y="557525"/>
                </a:lnTo>
                <a:lnTo>
                  <a:pt x="354924" y="557525"/>
                </a:lnTo>
                <a:lnTo>
                  <a:pt x="354924" y="407910"/>
                </a:lnTo>
                <a:close/>
                <a:moveTo>
                  <a:pt x="200428" y="346511"/>
                </a:moveTo>
                <a:lnTo>
                  <a:pt x="200428" y="557525"/>
                </a:lnTo>
                <a:lnTo>
                  <a:pt x="236584" y="557525"/>
                </a:lnTo>
                <a:lnTo>
                  <a:pt x="236584" y="346511"/>
                </a:lnTo>
                <a:close/>
                <a:moveTo>
                  <a:pt x="82088" y="247305"/>
                </a:moveTo>
                <a:lnTo>
                  <a:pt x="82088" y="557525"/>
                </a:lnTo>
                <a:lnTo>
                  <a:pt x="118340" y="557525"/>
                </a:lnTo>
                <a:lnTo>
                  <a:pt x="118340" y="247305"/>
                </a:lnTo>
                <a:close/>
                <a:moveTo>
                  <a:pt x="126248" y="108462"/>
                </a:moveTo>
                <a:cubicBezTo>
                  <a:pt x="129427" y="107787"/>
                  <a:pt x="132867" y="108308"/>
                  <a:pt x="135809" y="110203"/>
                </a:cubicBezTo>
                <a:lnTo>
                  <a:pt x="466717" y="325367"/>
                </a:lnTo>
                <a:lnTo>
                  <a:pt x="463111" y="306324"/>
                </a:lnTo>
                <a:cubicBezTo>
                  <a:pt x="461877" y="299502"/>
                  <a:pt x="466337" y="292870"/>
                  <a:pt x="473265" y="291638"/>
                </a:cubicBezTo>
                <a:cubicBezTo>
                  <a:pt x="480098" y="290312"/>
                  <a:pt x="486740" y="294860"/>
                  <a:pt x="487974" y="301681"/>
                </a:cubicBezTo>
                <a:lnTo>
                  <a:pt x="496894" y="349148"/>
                </a:lnTo>
                <a:cubicBezTo>
                  <a:pt x="497084" y="349811"/>
                  <a:pt x="497179" y="350474"/>
                  <a:pt x="497274" y="351232"/>
                </a:cubicBezTo>
                <a:cubicBezTo>
                  <a:pt x="497274" y="351232"/>
                  <a:pt x="497274" y="351232"/>
                  <a:pt x="497274" y="351327"/>
                </a:cubicBezTo>
                <a:cubicBezTo>
                  <a:pt x="497274" y="351611"/>
                  <a:pt x="497274" y="351896"/>
                  <a:pt x="497274" y="352180"/>
                </a:cubicBezTo>
                <a:cubicBezTo>
                  <a:pt x="497274" y="352464"/>
                  <a:pt x="497274" y="352748"/>
                  <a:pt x="497274" y="353033"/>
                </a:cubicBezTo>
                <a:cubicBezTo>
                  <a:pt x="497274" y="353127"/>
                  <a:pt x="497274" y="353127"/>
                  <a:pt x="497274" y="353127"/>
                </a:cubicBezTo>
                <a:cubicBezTo>
                  <a:pt x="496800" y="358717"/>
                  <a:pt x="492719" y="363549"/>
                  <a:pt x="487025" y="364686"/>
                </a:cubicBezTo>
                <a:lnTo>
                  <a:pt x="437299" y="374161"/>
                </a:lnTo>
                <a:cubicBezTo>
                  <a:pt x="436445" y="374350"/>
                  <a:pt x="435685" y="374350"/>
                  <a:pt x="434926" y="374350"/>
                </a:cubicBezTo>
                <a:cubicBezTo>
                  <a:pt x="428948" y="374350"/>
                  <a:pt x="423633" y="370181"/>
                  <a:pt x="422495" y="364118"/>
                </a:cubicBezTo>
                <a:cubicBezTo>
                  <a:pt x="421166" y="357296"/>
                  <a:pt x="425626" y="350664"/>
                  <a:pt x="432554" y="349338"/>
                </a:cubicBezTo>
                <a:lnTo>
                  <a:pt x="451628" y="345737"/>
                </a:lnTo>
                <a:lnTo>
                  <a:pt x="121954" y="131426"/>
                </a:lnTo>
                <a:cubicBezTo>
                  <a:pt x="116070" y="127636"/>
                  <a:pt x="114457" y="119772"/>
                  <a:pt x="118253" y="113898"/>
                </a:cubicBezTo>
                <a:cubicBezTo>
                  <a:pt x="120151" y="111008"/>
                  <a:pt x="123069" y="109137"/>
                  <a:pt x="126248" y="108462"/>
                </a:cubicBezTo>
                <a:close/>
                <a:moveTo>
                  <a:pt x="12622" y="0"/>
                </a:moveTo>
                <a:cubicBezTo>
                  <a:pt x="19644" y="0"/>
                  <a:pt x="25338" y="5590"/>
                  <a:pt x="25338" y="12602"/>
                </a:cubicBezTo>
                <a:lnTo>
                  <a:pt x="25338" y="557525"/>
                </a:lnTo>
                <a:lnTo>
                  <a:pt x="56750" y="557525"/>
                </a:lnTo>
                <a:lnTo>
                  <a:pt x="56750" y="234702"/>
                </a:lnTo>
                <a:cubicBezTo>
                  <a:pt x="56750" y="227691"/>
                  <a:pt x="62444" y="222006"/>
                  <a:pt x="69466" y="222006"/>
                </a:cubicBezTo>
                <a:lnTo>
                  <a:pt x="130961" y="222006"/>
                </a:lnTo>
                <a:cubicBezTo>
                  <a:pt x="137984" y="222006"/>
                  <a:pt x="143583" y="227691"/>
                  <a:pt x="143583" y="234702"/>
                </a:cubicBezTo>
                <a:lnTo>
                  <a:pt x="143583" y="557525"/>
                </a:lnTo>
                <a:lnTo>
                  <a:pt x="175089" y="557525"/>
                </a:lnTo>
                <a:lnTo>
                  <a:pt x="175089" y="333908"/>
                </a:lnTo>
                <a:cubicBezTo>
                  <a:pt x="175089" y="326897"/>
                  <a:pt x="180783" y="321212"/>
                  <a:pt x="187711" y="321212"/>
                </a:cubicBezTo>
                <a:lnTo>
                  <a:pt x="249301" y="321212"/>
                </a:lnTo>
                <a:cubicBezTo>
                  <a:pt x="256228" y="321212"/>
                  <a:pt x="261922" y="326897"/>
                  <a:pt x="261922" y="333908"/>
                </a:cubicBezTo>
                <a:lnTo>
                  <a:pt x="261922" y="557525"/>
                </a:lnTo>
                <a:lnTo>
                  <a:pt x="293429" y="557525"/>
                </a:lnTo>
                <a:lnTo>
                  <a:pt x="293429" y="395308"/>
                </a:lnTo>
                <a:cubicBezTo>
                  <a:pt x="293429" y="388297"/>
                  <a:pt x="299028" y="382706"/>
                  <a:pt x="306051" y="382706"/>
                </a:cubicBezTo>
                <a:lnTo>
                  <a:pt x="367545" y="382706"/>
                </a:lnTo>
                <a:cubicBezTo>
                  <a:pt x="374568" y="382706"/>
                  <a:pt x="380262" y="388297"/>
                  <a:pt x="380262" y="395308"/>
                </a:cubicBezTo>
                <a:lnTo>
                  <a:pt x="380262" y="557525"/>
                </a:lnTo>
                <a:lnTo>
                  <a:pt x="402184" y="557525"/>
                </a:lnTo>
                <a:lnTo>
                  <a:pt x="402184" y="451970"/>
                </a:lnTo>
                <a:cubicBezTo>
                  <a:pt x="402184" y="445053"/>
                  <a:pt x="407878" y="439368"/>
                  <a:pt x="414900" y="439368"/>
                </a:cubicBezTo>
                <a:lnTo>
                  <a:pt x="476395" y="439368"/>
                </a:lnTo>
                <a:cubicBezTo>
                  <a:pt x="483417" y="439368"/>
                  <a:pt x="489016" y="445053"/>
                  <a:pt x="489016" y="451970"/>
                </a:cubicBezTo>
                <a:lnTo>
                  <a:pt x="489016" y="557525"/>
                </a:lnTo>
                <a:lnTo>
                  <a:pt x="594734" y="557525"/>
                </a:lnTo>
                <a:cubicBezTo>
                  <a:pt x="601662" y="557525"/>
                  <a:pt x="607356" y="563115"/>
                  <a:pt x="607356" y="570127"/>
                </a:cubicBezTo>
                <a:cubicBezTo>
                  <a:pt x="607356" y="577139"/>
                  <a:pt x="601662" y="582729"/>
                  <a:pt x="594734" y="582729"/>
                </a:cubicBezTo>
                <a:lnTo>
                  <a:pt x="476395" y="582729"/>
                </a:lnTo>
                <a:lnTo>
                  <a:pt x="414900" y="582729"/>
                </a:lnTo>
                <a:lnTo>
                  <a:pt x="367545" y="582729"/>
                </a:lnTo>
                <a:lnTo>
                  <a:pt x="306051" y="582729"/>
                </a:lnTo>
                <a:lnTo>
                  <a:pt x="249301" y="582729"/>
                </a:lnTo>
                <a:lnTo>
                  <a:pt x="187711" y="582729"/>
                </a:lnTo>
                <a:lnTo>
                  <a:pt x="130961" y="582729"/>
                </a:lnTo>
                <a:lnTo>
                  <a:pt x="69466" y="582729"/>
                </a:lnTo>
                <a:lnTo>
                  <a:pt x="12622" y="582729"/>
                </a:lnTo>
                <a:cubicBezTo>
                  <a:pt x="5694" y="582729"/>
                  <a:pt x="0" y="577139"/>
                  <a:pt x="0" y="570127"/>
                </a:cubicBezTo>
                <a:lnTo>
                  <a:pt x="0" y="12602"/>
                </a:lnTo>
                <a:cubicBezTo>
                  <a:pt x="0" y="5590"/>
                  <a:pt x="5694" y="0"/>
                  <a:pt x="126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268" tIns="60633" rIns="121268" bIns="60633"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4" name="îŝḷîḓé-Rectangle 9"/>
          <p:cNvSpPr/>
          <p:nvPr/>
        </p:nvSpPr>
        <p:spPr>
          <a:xfrm>
            <a:off x="5568676" y="4047465"/>
            <a:ext cx="278925" cy="280967"/>
          </a:xfrm>
          <a:custGeom>
            <a:avLst/>
            <a:gdLst>
              <a:gd name="connsiteX0" fmla="*/ 59789 w 593384"/>
              <a:gd name="connsiteY0" fmla="*/ 323835 h 606580"/>
              <a:gd name="connsiteX1" fmla="*/ 44670 w 593384"/>
              <a:gd name="connsiteY1" fmla="*/ 338857 h 606580"/>
              <a:gd name="connsiteX2" fmla="*/ 44670 w 593384"/>
              <a:gd name="connsiteY2" fmla="*/ 477027 h 606580"/>
              <a:gd name="connsiteX3" fmla="*/ 59713 w 593384"/>
              <a:gd name="connsiteY3" fmla="*/ 492048 h 606580"/>
              <a:gd name="connsiteX4" fmla="*/ 386834 w 593384"/>
              <a:gd name="connsiteY4" fmla="*/ 492048 h 606580"/>
              <a:gd name="connsiteX5" fmla="*/ 402946 w 593384"/>
              <a:gd name="connsiteY5" fmla="*/ 508138 h 606580"/>
              <a:gd name="connsiteX6" fmla="*/ 402946 w 593384"/>
              <a:gd name="connsiteY6" fmla="*/ 545959 h 606580"/>
              <a:gd name="connsiteX7" fmla="*/ 419058 w 593384"/>
              <a:gd name="connsiteY7" fmla="*/ 561972 h 606580"/>
              <a:gd name="connsiteX8" fmla="*/ 429137 w 593384"/>
              <a:gd name="connsiteY8" fmla="*/ 558388 h 606580"/>
              <a:gd name="connsiteX9" fmla="*/ 543981 w 593384"/>
              <a:gd name="connsiteY9" fmla="*/ 464369 h 606580"/>
              <a:gd name="connsiteX10" fmla="*/ 544897 w 593384"/>
              <a:gd name="connsiteY10" fmla="*/ 463606 h 606580"/>
              <a:gd name="connsiteX11" fmla="*/ 544897 w 593384"/>
              <a:gd name="connsiteY11" fmla="*/ 445000 h 606580"/>
              <a:gd name="connsiteX12" fmla="*/ 543904 w 593384"/>
              <a:gd name="connsiteY12" fmla="*/ 444162 h 606580"/>
              <a:gd name="connsiteX13" fmla="*/ 427533 w 593384"/>
              <a:gd name="connsiteY13" fmla="*/ 349990 h 606580"/>
              <a:gd name="connsiteX14" fmla="*/ 418065 w 593384"/>
              <a:gd name="connsiteY14" fmla="*/ 346634 h 606580"/>
              <a:gd name="connsiteX15" fmla="*/ 402946 w 593384"/>
              <a:gd name="connsiteY15" fmla="*/ 361656 h 606580"/>
              <a:gd name="connsiteX16" fmla="*/ 402946 w 593384"/>
              <a:gd name="connsiteY16" fmla="*/ 400469 h 606580"/>
              <a:gd name="connsiteX17" fmla="*/ 386834 w 593384"/>
              <a:gd name="connsiteY17" fmla="*/ 416482 h 606580"/>
              <a:gd name="connsiteX18" fmla="*/ 136453 w 593384"/>
              <a:gd name="connsiteY18" fmla="*/ 416482 h 606580"/>
              <a:gd name="connsiteX19" fmla="*/ 120342 w 593384"/>
              <a:gd name="connsiteY19" fmla="*/ 400469 h 606580"/>
              <a:gd name="connsiteX20" fmla="*/ 120342 w 593384"/>
              <a:gd name="connsiteY20" fmla="*/ 376602 h 606580"/>
              <a:gd name="connsiteX21" fmla="*/ 113469 w 593384"/>
              <a:gd name="connsiteY21" fmla="*/ 362342 h 606580"/>
              <a:gd name="connsiteX22" fmla="*/ 69105 w 593384"/>
              <a:gd name="connsiteY22" fmla="*/ 327114 h 606580"/>
              <a:gd name="connsiteX23" fmla="*/ 59789 w 593384"/>
              <a:gd name="connsiteY23" fmla="*/ 323835 h 606580"/>
              <a:gd name="connsiteX24" fmla="*/ 59757 w 593384"/>
              <a:gd name="connsiteY24" fmla="*/ 323324 h 606580"/>
              <a:gd name="connsiteX25" fmla="*/ 69379 w 593384"/>
              <a:gd name="connsiteY25" fmla="*/ 326755 h 606580"/>
              <a:gd name="connsiteX26" fmla="*/ 113750 w 593384"/>
              <a:gd name="connsiteY26" fmla="*/ 361977 h 606580"/>
              <a:gd name="connsiteX27" fmla="*/ 120852 w 593384"/>
              <a:gd name="connsiteY27" fmla="*/ 376615 h 606580"/>
              <a:gd name="connsiteX28" fmla="*/ 120852 w 593384"/>
              <a:gd name="connsiteY28" fmla="*/ 400477 h 606580"/>
              <a:gd name="connsiteX29" fmla="*/ 136431 w 593384"/>
              <a:gd name="connsiteY29" fmla="*/ 416030 h 606580"/>
              <a:gd name="connsiteX30" fmla="*/ 386846 w 593384"/>
              <a:gd name="connsiteY30" fmla="*/ 416030 h 606580"/>
              <a:gd name="connsiteX31" fmla="*/ 402425 w 593384"/>
              <a:gd name="connsiteY31" fmla="*/ 400477 h 606580"/>
              <a:gd name="connsiteX32" fmla="*/ 402425 w 593384"/>
              <a:gd name="connsiteY32" fmla="*/ 361672 h 606580"/>
              <a:gd name="connsiteX33" fmla="*/ 418081 w 593384"/>
              <a:gd name="connsiteY33" fmla="*/ 346119 h 606580"/>
              <a:gd name="connsiteX34" fmla="*/ 427856 w 593384"/>
              <a:gd name="connsiteY34" fmla="*/ 349626 h 606580"/>
              <a:gd name="connsiteX35" fmla="*/ 544319 w 593384"/>
              <a:gd name="connsiteY35" fmla="*/ 443781 h 606580"/>
              <a:gd name="connsiteX36" fmla="*/ 545312 w 593384"/>
              <a:gd name="connsiteY36" fmla="*/ 444696 h 606580"/>
              <a:gd name="connsiteX37" fmla="*/ 545236 w 593384"/>
              <a:gd name="connsiteY37" fmla="*/ 463908 h 606580"/>
              <a:gd name="connsiteX38" fmla="*/ 544319 w 593384"/>
              <a:gd name="connsiteY38" fmla="*/ 464746 h 606580"/>
              <a:gd name="connsiteX39" fmla="*/ 429460 w 593384"/>
              <a:gd name="connsiteY39" fmla="*/ 558748 h 606580"/>
              <a:gd name="connsiteX40" fmla="*/ 419074 w 593384"/>
              <a:gd name="connsiteY40" fmla="*/ 562484 h 606580"/>
              <a:gd name="connsiteX41" fmla="*/ 402425 w 593384"/>
              <a:gd name="connsiteY41" fmla="*/ 545940 h 606580"/>
              <a:gd name="connsiteX42" fmla="*/ 402425 w 593384"/>
              <a:gd name="connsiteY42" fmla="*/ 508126 h 606580"/>
              <a:gd name="connsiteX43" fmla="*/ 386846 w 593384"/>
              <a:gd name="connsiteY43" fmla="*/ 492573 h 606580"/>
              <a:gd name="connsiteX44" fmla="*/ 59680 w 593384"/>
              <a:gd name="connsiteY44" fmla="*/ 492573 h 606580"/>
              <a:gd name="connsiteX45" fmla="*/ 44101 w 593384"/>
              <a:gd name="connsiteY45" fmla="*/ 477021 h 606580"/>
              <a:gd name="connsiteX46" fmla="*/ 44101 w 593384"/>
              <a:gd name="connsiteY46" fmla="*/ 338877 h 606580"/>
              <a:gd name="connsiteX47" fmla="*/ 59757 w 593384"/>
              <a:gd name="connsiteY47" fmla="*/ 323324 h 606580"/>
              <a:gd name="connsiteX48" fmla="*/ 59789 w 593384"/>
              <a:gd name="connsiteY48" fmla="*/ 322767 h 606580"/>
              <a:gd name="connsiteX49" fmla="*/ 43677 w 593384"/>
              <a:gd name="connsiteY49" fmla="*/ 338857 h 606580"/>
              <a:gd name="connsiteX50" fmla="*/ 43677 w 593384"/>
              <a:gd name="connsiteY50" fmla="*/ 477027 h 606580"/>
              <a:gd name="connsiteX51" fmla="*/ 59713 w 593384"/>
              <a:gd name="connsiteY51" fmla="*/ 493116 h 606580"/>
              <a:gd name="connsiteX52" fmla="*/ 386834 w 593384"/>
              <a:gd name="connsiteY52" fmla="*/ 493116 h 606580"/>
              <a:gd name="connsiteX53" fmla="*/ 401953 w 593384"/>
              <a:gd name="connsiteY53" fmla="*/ 508138 h 606580"/>
              <a:gd name="connsiteX54" fmla="*/ 401953 w 593384"/>
              <a:gd name="connsiteY54" fmla="*/ 545959 h 606580"/>
              <a:gd name="connsiteX55" fmla="*/ 419058 w 593384"/>
              <a:gd name="connsiteY55" fmla="*/ 563040 h 606580"/>
              <a:gd name="connsiteX56" fmla="*/ 429748 w 593384"/>
              <a:gd name="connsiteY56" fmla="*/ 559151 h 606580"/>
              <a:gd name="connsiteX57" fmla="*/ 544592 w 593384"/>
              <a:gd name="connsiteY57" fmla="*/ 465131 h 606580"/>
              <a:gd name="connsiteX58" fmla="*/ 545584 w 593384"/>
              <a:gd name="connsiteY58" fmla="*/ 464292 h 606580"/>
              <a:gd name="connsiteX59" fmla="*/ 545584 w 593384"/>
              <a:gd name="connsiteY59" fmla="*/ 444314 h 606580"/>
              <a:gd name="connsiteX60" fmla="*/ 544592 w 593384"/>
              <a:gd name="connsiteY60" fmla="*/ 443399 h 606580"/>
              <a:gd name="connsiteX61" fmla="*/ 428144 w 593384"/>
              <a:gd name="connsiteY61" fmla="*/ 349227 h 606580"/>
              <a:gd name="connsiteX62" fmla="*/ 418065 w 593384"/>
              <a:gd name="connsiteY62" fmla="*/ 345567 h 606580"/>
              <a:gd name="connsiteX63" fmla="*/ 401953 w 593384"/>
              <a:gd name="connsiteY63" fmla="*/ 361656 h 606580"/>
              <a:gd name="connsiteX64" fmla="*/ 401953 w 593384"/>
              <a:gd name="connsiteY64" fmla="*/ 400469 h 606580"/>
              <a:gd name="connsiteX65" fmla="*/ 386834 w 593384"/>
              <a:gd name="connsiteY65" fmla="*/ 415491 h 606580"/>
              <a:gd name="connsiteX66" fmla="*/ 136453 w 593384"/>
              <a:gd name="connsiteY66" fmla="*/ 415491 h 606580"/>
              <a:gd name="connsiteX67" fmla="*/ 121334 w 593384"/>
              <a:gd name="connsiteY67" fmla="*/ 400469 h 606580"/>
              <a:gd name="connsiteX68" fmla="*/ 121334 w 593384"/>
              <a:gd name="connsiteY68" fmla="*/ 376602 h 606580"/>
              <a:gd name="connsiteX69" fmla="*/ 114080 w 593384"/>
              <a:gd name="connsiteY69" fmla="*/ 361580 h 606580"/>
              <a:gd name="connsiteX70" fmla="*/ 69716 w 593384"/>
              <a:gd name="connsiteY70" fmla="*/ 326351 h 606580"/>
              <a:gd name="connsiteX71" fmla="*/ 59789 w 593384"/>
              <a:gd name="connsiteY71" fmla="*/ 322767 h 606580"/>
              <a:gd name="connsiteX72" fmla="*/ 59789 w 593384"/>
              <a:gd name="connsiteY72" fmla="*/ 280218 h 606580"/>
              <a:gd name="connsiteX73" fmla="*/ 96289 w 593384"/>
              <a:gd name="connsiteY73" fmla="*/ 293029 h 606580"/>
              <a:gd name="connsiteX74" fmla="*/ 140653 w 593384"/>
              <a:gd name="connsiteY74" fmla="*/ 328258 h 606580"/>
              <a:gd name="connsiteX75" fmla="*/ 157834 w 593384"/>
              <a:gd name="connsiteY75" fmla="*/ 349761 h 606580"/>
              <a:gd name="connsiteX76" fmla="*/ 163790 w 593384"/>
              <a:gd name="connsiteY76" fmla="*/ 372484 h 606580"/>
              <a:gd name="connsiteX77" fmla="*/ 163866 w 593384"/>
              <a:gd name="connsiteY77" fmla="*/ 372942 h 606580"/>
              <a:gd name="connsiteX78" fmla="*/ 359345 w 593384"/>
              <a:gd name="connsiteY78" fmla="*/ 372942 h 606580"/>
              <a:gd name="connsiteX79" fmla="*/ 359345 w 593384"/>
              <a:gd name="connsiteY79" fmla="*/ 361656 h 606580"/>
              <a:gd name="connsiteX80" fmla="*/ 364308 w 593384"/>
              <a:gd name="connsiteY80" fmla="*/ 337942 h 606580"/>
              <a:gd name="connsiteX81" fmla="*/ 377671 w 593384"/>
              <a:gd name="connsiteY81" fmla="*/ 319107 h 606580"/>
              <a:gd name="connsiteX82" fmla="*/ 418065 w 593384"/>
              <a:gd name="connsiteY82" fmla="*/ 303018 h 606580"/>
              <a:gd name="connsiteX83" fmla="*/ 454946 w 593384"/>
              <a:gd name="connsiteY83" fmla="*/ 316133 h 606580"/>
              <a:gd name="connsiteX84" fmla="*/ 571393 w 593384"/>
              <a:gd name="connsiteY84" fmla="*/ 410305 h 606580"/>
              <a:gd name="connsiteX85" fmla="*/ 575822 w 593384"/>
              <a:gd name="connsiteY85" fmla="*/ 414271 h 606580"/>
              <a:gd name="connsiteX86" fmla="*/ 575670 w 593384"/>
              <a:gd name="connsiteY86" fmla="*/ 494412 h 606580"/>
              <a:gd name="connsiteX87" fmla="*/ 571623 w 593384"/>
              <a:gd name="connsiteY87" fmla="*/ 498072 h 606580"/>
              <a:gd name="connsiteX88" fmla="*/ 456779 w 593384"/>
              <a:gd name="connsiteY88" fmla="*/ 592016 h 606580"/>
              <a:gd name="connsiteX89" fmla="*/ 419058 w 593384"/>
              <a:gd name="connsiteY89" fmla="*/ 605589 h 606580"/>
              <a:gd name="connsiteX90" fmla="*/ 377976 w 593384"/>
              <a:gd name="connsiteY90" fmla="*/ 589271 h 606580"/>
              <a:gd name="connsiteX91" fmla="*/ 364385 w 593384"/>
              <a:gd name="connsiteY91" fmla="*/ 570131 h 606580"/>
              <a:gd name="connsiteX92" fmla="*/ 359345 w 593384"/>
              <a:gd name="connsiteY92" fmla="*/ 545959 h 606580"/>
              <a:gd name="connsiteX93" fmla="*/ 359345 w 593384"/>
              <a:gd name="connsiteY93" fmla="*/ 535665 h 606580"/>
              <a:gd name="connsiteX94" fmla="*/ 59713 w 593384"/>
              <a:gd name="connsiteY94" fmla="*/ 535665 h 606580"/>
              <a:gd name="connsiteX95" fmla="*/ 1069 w 593384"/>
              <a:gd name="connsiteY95" fmla="*/ 477027 h 606580"/>
              <a:gd name="connsiteX96" fmla="*/ 1069 w 593384"/>
              <a:gd name="connsiteY96" fmla="*/ 338857 h 606580"/>
              <a:gd name="connsiteX97" fmla="*/ 6032 w 593384"/>
              <a:gd name="connsiteY97" fmla="*/ 315142 h 606580"/>
              <a:gd name="connsiteX98" fmla="*/ 19395 w 593384"/>
              <a:gd name="connsiteY98" fmla="*/ 296308 h 606580"/>
              <a:gd name="connsiteX99" fmla="*/ 59789 w 593384"/>
              <a:gd name="connsiteY99" fmla="*/ 280218 h 606580"/>
              <a:gd name="connsiteX100" fmla="*/ 59757 w 593384"/>
              <a:gd name="connsiteY100" fmla="*/ 279792 h 606580"/>
              <a:gd name="connsiteX101" fmla="*/ 18975 w 593384"/>
              <a:gd name="connsiteY101" fmla="*/ 295955 h 606580"/>
              <a:gd name="connsiteX102" fmla="*/ 5534 w 593384"/>
              <a:gd name="connsiteY102" fmla="*/ 315014 h 606580"/>
              <a:gd name="connsiteX103" fmla="*/ 494 w 593384"/>
              <a:gd name="connsiteY103" fmla="*/ 338877 h 606580"/>
              <a:gd name="connsiteX104" fmla="*/ 494 w 593384"/>
              <a:gd name="connsiteY104" fmla="*/ 477021 h 606580"/>
              <a:gd name="connsiteX105" fmla="*/ 59680 w 593384"/>
              <a:gd name="connsiteY105" fmla="*/ 536105 h 606580"/>
              <a:gd name="connsiteX106" fmla="*/ 358818 w 593384"/>
              <a:gd name="connsiteY106" fmla="*/ 536105 h 606580"/>
              <a:gd name="connsiteX107" fmla="*/ 358818 w 593384"/>
              <a:gd name="connsiteY107" fmla="*/ 545940 h 606580"/>
              <a:gd name="connsiteX108" fmla="*/ 363935 w 593384"/>
              <a:gd name="connsiteY108" fmla="*/ 570260 h 606580"/>
              <a:gd name="connsiteX109" fmla="*/ 377605 w 593384"/>
              <a:gd name="connsiteY109" fmla="*/ 589625 h 606580"/>
              <a:gd name="connsiteX110" fmla="*/ 419074 w 593384"/>
              <a:gd name="connsiteY110" fmla="*/ 606016 h 606580"/>
              <a:gd name="connsiteX111" fmla="*/ 457106 w 593384"/>
              <a:gd name="connsiteY111" fmla="*/ 592446 h 606580"/>
              <a:gd name="connsiteX112" fmla="*/ 571965 w 593384"/>
              <a:gd name="connsiteY112" fmla="*/ 498444 h 606580"/>
              <a:gd name="connsiteX113" fmla="*/ 576089 w 593384"/>
              <a:gd name="connsiteY113" fmla="*/ 494784 h 606580"/>
              <a:gd name="connsiteX114" fmla="*/ 576165 w 593384"/>
              <a:gd name="connsiteY114" fmla="*/ 413895 h 606580"/>
              <a:gd name="connsiteX115" fmla="*/ 571736 w 593384"/>
              <a:gd name="connsiteY115" fmla="*/ 409931 h 606580"/>
              <a:gd name="connsiteX116" fmla="*/ 455273 w 593384"/>
              <a:gd name="connsiteY116" fmla="*/ 315777 h 606580"/>
              <a:gd name="connsiteX117" fmla="*/ 418081 w 593384"/>
              <a:gd name="connsiteY117" fmla="*/ 302587 h 606580"/>
              <a:gd name="connsiteX118" fmla="*/ 377300 w 593384"/>
              <a:gd name="connsiteY118" fmla="*/ 318750 h 606580"/>
              <a:gd name="connsiteX119" fmla="*/ 363859 w 593384"/>
              <a:gd name="connsiteY119" fmla="*/ 337733 h 606580"/>
              <a:gd name="connsiteX120" fmla="*/ 358818 w 593384"/>
              <a:gd name="connsiteY120" fmla="*/ 361672 h 606580"/>
              <a:gd name="connsiteX121" fmla="*/ 358818 w 593384"/>
              <a:gd name="connsiteY121" fmla="*/ 372422 h 606580"/>
              <a:gd name="connsiteX122" fmla="*/ 164306 w 593384"/>
              <a:gd name="connsiteY122" fmla="*/ 372422 h 606580"/>
              <a:gd name="connsiteX123" fmla="*/ 158273 w 593384"/>
              <a:gd name="connsiteY123" fmla="*/ 349550 h 606580"/>
              <a:gd name="connsiteX124" fmla="*/ 140937 w 593384"/>
              <a:gd name="connsiteY124" fmla="*/ 327898 h 606580"/>
              <a:gd name="connsiteX125" fmla="*/ 96566 w 593384"/>
              <a:gd name="connsiteY125" fmla="*/ 292676 h 606580"/>
              <a:gd name="connsiteX126" fmla="*/ 59757 w 593384"/>
              <a:gd name="connsiteY126" fmla="*/ 279792 h 606580"/>
              <a:gd name="connsiteX127" fmla="*/ 59789 w 593384"/>
              <a:gd name="connsiteY127" fmla="*/ 279227 h 606580"/>
              <a:gd name="connsiteX128" fmla="*/ 96899 w 593384"/>
              <a:gd name="connsiteY128" fmla="*/ 292266 h 606580"/>
              <a:gd name="connsiteX129" fmla="*/ 141264 w 593384"/>
              <a:gd name="connsiteY129" fmla="*/ 327495 h 606580"/>
              <a:gd name="connsiteX130" fmla="*/ 158750 w 593384"/>
              <a:gd name="connsiteY130" fmla="*/ 349303 h 606580"/>
              <a:gd name="connsiteX131" fmla="*/ 164782 w 593384"/>
              <a:gd name="connsiteY131" fmla="*/ 371950 h 606580"/>
              <a:gd name="connsiteX132" fmla="*/ 358276 w 593384"/>
              <a:gd name="connsiteY132" fmla="*/ 371950 h 606580"/>
              <a:gd name="connsiteX133" fmla="*/ 358276 w 593384"/>
              <a:gd name="connsiteY133" fmla="*/ 361656 h 606580"/>
              <a:gd name="connsiteX134" fmla="*/ 363392 w 593384"/>
              <a:gd name="connsiteY134" fmla="*/ 337560 h 606580"/>
              <a:gd name="connsiteX135" fmla="*/ 376984 w 593384"/>
              <a:gd name="connsiteY135" fmla="*/ 318345 h 606580"/>
              <a:gd name="connsiteX136" fmla="*/ 418065 w 593384"/>
              <a:gd name="connsiteY136" fmla="*/ 302027 h 606580"/>
              <a:gd name="connsiteX137" fmla="*/ 455557 w 593384"/>
              <a:gd name="connsiteY137" fmla="*/ 315371 h 606580"/>
              <a:gd name="connsiteX138" fmla="*/ 572004 w 593384"/>
              <a:gd name="connsiteY138" fmla="*/ 409543 h 606580"/>
              <a:gd name="connsiteX139" fmla="*/ 576510 w 593384"/>
              <a:gd name="connsiteY139" fmla="*/ 413584 h 606580"/>
              <a:gd name="connsiteX140" fmla="*/ 576357 w 593384"/>
              <a:gd name="connsiteY140" fmla="*/ 495099 h 606580"/>
              <a:gd name="connsiteX141" fmla="*/ 572233 w 593384"/>
              <a:gd name="connsiteY141" fmla="*/ 498835 h 606580"/>
              <a:gd name="connsiteX142" fmla="*/ 457390 w 593384"/>
              <a:gd name="connsiteY142" fmla="*/ 592855 h 606580"/>
              <a:gd name="connsiteX143" fmla="*/ 419058 w 593384"/>
              <a:gd name="connsiteY143" fmla="*/ 606580 h 606580"/>
              <a:gd name="connsiteX144" fmla="*/ 377289 w 593384"/>
              <a:gd name="connsiteY144" fmla="*/ 589957 h 606580"/>
              <a:gd name="connsiteX145" fmla="*/ 363468 w 593384"/>
              <a:gd name="connsiteY145" fmla="*/ 570512 h 606580"/>
              <a:gd name="connsiteX146" fmla="*/ 358276 w 593384"/>
              <a:gd name="connsiteY146" fmla="*/ 545959 h 606580"/>
              <a:gd name="connsiteX147" fmla="*/ 358276 w 593384"/>
              <a:gd name="connsiteY147" fmla="*/ 536656 h 606580"/>
              <a:gd name="connsiteX148" fmla="*/ 59713 w 593384"/>
              <a:gd name="connsiteY148" fmla="*/ 536656 h 606580"/>
              <a:gd name="connsiteX149" fmla="*/ 0 w 593384"/>
              <a:gd name="connsiteY149" fmla="*/ 477027 h 606580"/>
              <a:gd name="connsiteX150" fmla="*/ 0 w 593384"/>
              <a:gd name="connsiteY150" fmla="*/ 338857 h 606580"/>
              <a:gd name="connsiteX151" fmla="*/ 5116 w 593384"/>
              <a:gd name="connsiteY151" fmla="*/ 314761 h 606580"/>
              <a:gd name="connsiteX152" fmla="*/ 18632 w 593384"/>
              <a:gd name="connsiteY152" fmla="*/ 295621 h 606580"/>
              <a:gd name="connsiteX153" fmla="*/ 59789 w 593384"/>
              <a:gd name="connsiteY153" fmla="*/ 279227 h 606580"/>
              <a:gd name="connsiteX154" fmla="*/ 174327 w 593384"/>
              <a:gd name="connsiteY154" fmla="*/ 44608 h 606580"/>
              <a:gd name="connsiteX155" fmla="*/ 164247 w 593384"/>
              <a:gd name="connsiteY155" fmla="*/ 48192 h 606580"/>
              <a:gd name="connsiteX156" fmla="*/ 49403 w 593384"/>
              <a:gd name="connsiteY156" fmla="*/ 142211 h 606580"/>
              <a:gd name="connsiteX157" fmla="*/ 48487 w 593384"/>
              <a:gd name="connsiteY157" fmla="*/ 142974 h 606580"/>
              <a:gd name="connsiteX158" fmla="*/ 48487 w 593384"/>
              <a:gd name="connsiteY158" fmla="*/ 161580 h 606580"/>
              <a:gd name="connsiteX159" fmla="*/ 49480 w 593384"/>
              <a:gd name="connsiteY159" fmla="*/ 162418 h 606580"/>
              <a:gd name="connsiteX160" fmla="*/ 165851 w 593384"/>
              <a:gd name="connsiteY160" fmla="*/ 256590 h 606580"/>
              <a:gd name="connsiteX161" fmla="*/ 175319 w 593384"/>
              <a:gd name="connsiteY161" fmla="*/ 259946 h 606580"/>
              <a:gd name="connsiteX162" fmla="*/ 190438 w 593384"/>
              <a:gd name="connsiteY162" fmla="*/ 244924 h 606580"/>
              <a:gd name="connsiteX163" fmla="*/ 190438 w 593384"/>
              <a:gd name="connsiteY163" fmla="*/ 206111 h 606580"/>
              <a:gd name="connsiteX164" fmla="*/ 206550 w 593384"/>
              <a:gd name="connsiteY164" fmla="*/ 190098 h 606580"/>
              <a:gd name="connsiteX165" fmla="*/ 456931 w 593384"/>
              <a:gd name="connsiteY165" fmla="*/ 190098 h 606580"/>
              <a:gd name="connsiteX166" fmla="*/ 473042 w 593384"/>
              <a:gd name="connsiteY166" fmla="*/ 206111 h 606580"/>
              <a:gd name="connsiteX167" fmla="*/ 473042 w 593384"/>
              <a:gd name="connsiteY167" fmla="*/ 229978 h 606580"/>
              <a:gd name="connsiteX168" fmla="*/ 479915 w 593384"/>
              <a:gd name="connsiteY168" fmla="*/ 244238 h 606580"/>
              <a:gd name="connsiteX169" fmla="*/ 524279 w 593384"/>
              <a:gd name="connsiteY169" fmla="*/ 279466 h 606580"/>
              <a:gd name="connsiteX170" fmla="*/ 533595 w 593384"/>
              <a:gd name="connsiteY170" fmla="*/ 282745 h 606580"/>
              <a:gd name="connsiteX171" fmla="*/ 548714 w 593384"/>
              <a:gd name="connsiteY171" fmla="*/ 267723 h 606580"/>
              <a:gd name="connsiteX172" fmla="*/ 548714 w 593384"/>
              <a:gd name="connsiteY172" fmla="*/ 129553 h 606580"/>
              <a:gd name="connsiteX173" fmla="*/ 533671 w 593384"/>
              <a:gd name="connsiteY173" fmla="*/ 114532 h 606580"/>
              <a:gd name="connsiteX174" fmla="*/ 206550 w 593384"/>
              <a:gd name="connsiteY174" fmla="*/ 114532 h 606580"/>
              <a:gd name="connsiteX175" fmla="*/ 190438 w 593384"/>
              <a:gd name="connsiteY175" fmla="*/ 98442 h 606580"/>
              <a:gd name="connsiteX176" fmla="*/ 190438 w 593384"/>
              <a:gd name="connsiteY176" fmla="*/ 60621 h 606580"/>
              <a:gd name="connsiteX177" fmla="*/ 174327 w 593384"/>
              <a:gd name="connsiteY177" fmla="*/ 44608 h 606580"/>
              <a:gd name="connsiteX178" fmla="*/ 174289 w 593384"/>
              <a:gd name="connsiteY178" fmla="*/ 44097 h 606580"/>
              <a:gd name="connsiteX179" fmla="*/ 190936 w 593384"/>
              <a:gd name="connsiteY179" fmla="*/ 60641 h 606580"/>
              <a:gd name="connsiteX180" fmla="*/ 190936 w 593384"/>
              <a:gd name="connsiteY180" fmla="*/ 98455 h 606580"/>
              <a:gd name="connsiteX181" fmla="*/ 206513 w 593384"/>
              <a:gd name="connsiteY181" fmla="*/ 114008 h 606580"/>
              <a:gd name="connsiteX182" fmla="*/ 533641 w 593384"/>
              <a:gd name="connsiteY182" fmla="*/ 114008 h 606580"/>
              <a:gd name="connsiteX183" fmla="*/ 549218 w 593384"/>
              <a:gd name="connsiteY183" fmla="*/ 129560 h 606580"/>
              <a:gd name="connsiteX184" fmla="*/ 549218 w 593384"/>
              <a:gd name="connsiteY184" fmla="*/ 267704 h 606580"/>
              <a:gd name="connsiteX185" fmla="*/ 533564 w 593384"/>
              <a:gd name="connsiteY185" fmla="*/ 283257 h 606580"/>
              <a:gd name="connsiteX186" fmla="*/ 523943 w 593384"/>
              <a:gd name="connsiteY186" fmla="*/ 279826 h 606580"/>
              <a:gd name="connsiteX187" fmla="*/ 479578 w 593384"/>
              <a:gd name="connsiteY187" fmla="*/ 244604 h 606580"/>
              <a:gd name="connsiteX188" fmla="*/ 472476 w 593384"/>
              <a:gd name="connsiteY188" fmla="*/ 229966 h 606580"/>
              <a:gd name="connsiteX189" fmla="*/ 472476 w 593384"/>
              <a:gd name="connsiteY189" fmla="*/ 206104 h 606580"/>
              <a:gd name="connsiteX190" fmla="*/ 456899 w 593384"/>
              <a:gd name="connsiteY190" fmla="*/ 190551 h 606580"/>
              <a:gd name="connsiteX191" fmla="*/ 206513 w 593384"/>
              <a:gd name="connsiteY191" fmla="*/ 190551 h 606580"/>
              <a:gd name="connsiteX192" fmla="*/ 190936 w 593384"/>
              <a:gd name="connsiteY192" fmla="*/ 206104 h 606580"/>
              <a:gd name="connsiteX193" fmla="*/ 190936 w 593384"/>
              <a:gd name="connsiteY193" fmla="*/ 244909 h 606580"/>
              <a:gd name="connsiteX194" fmla="*/ 175282 w 593384"/>
              <a:gd name="connsiteY194" fmla="*/ 260462 h 606580"/>
              <a:gd name="connsiteX195" fmla="*/ 165508 w 593384"/>
              <a:gd name="connsiteY195" fmla="*/ 256955 h 606580"/>
              <a:gd name="connsiteX196" fmla="*/ 49058 w 593384"/>
              <a:gd name="connsiteY196" fmla="*/ 162800 h 606580"/>
              <a:gd name="connsiteX197" fmla="*/ 48066 w 593384"/>
              <a:gd name="connsiteY197" fmla="*/ 161885 h 606580"/>
              <a:gd name="connsiteX198" fmla="*/ 48142 w 593384"/>
              <a:gd name="connsiteY198" fmla="*/ 142673 h 606580"/>
              <a:gd name="connsiteX199" fmla="*/ 49058 w 593384"/>
              <a:gd name="connsiteY199" fmla="*/ 141835 h 606580"/>
              <a:gd name="connsiteX200" fmla="*/ 163904 w 593384"/>
              <a:gd name="connsiteY200" fmla="*/ 47833 h 606580"/>
              <a:gd name="connsiteX201" fmla="*/ 174289 w 593384"/>
              <a:gd name="connsiteY201" fmla="*/ 44097 h 606580"/>
              <a:gd name="connsiteX202" fmla="*/ 174327 w 593384"/>
              <a:gd name="connsiteY202" fmla="*/ 43540 h 606580"/>
              <a:gd name="connsiteX203" fmla="*/ 163636 w 593384"/>
              <a:gd name="connsiteY203" fmla="*/ 47429 h 606580"/>
              <a:gd name="connsiteX204" fmla="*/ 48793 w 593384"/>
              <a:gd name="connsiteY204" fmla="*/ 141449 h 606580"/>
              <a:gd name="connsiteX205" fmla="*/ 47800 w 593384"/>
              <a:gd name="connsiteY205" fmla="*/ 142288 h 606580"/>
              <a:gd name="connsiteX206" fmla="*/ 47800 w 593384"/>
              <a:gd name="connsiteY206" fmla="*/ 162266 h 606580"/>
              <a:gd name="connsiteX207" fmla="*/ 48793 w 593384"/>
              <a:gd name="connsiteY207" fmla="*/ 163181 h 606580"/>
              <a:gd name="connsiteX208" fmla="*/ 165240 w 593384"/>
              <a:gd name="connsiteY208" fmla="*/ 257353 h 606580"/>
              <a:gd name="connsiteX209" fmla="*/ 175319 w 593384"/>
              <a:gd name="connsiteY209" fmla="*/ 261013 h 606580"/>
              <a:gd name="connsiteX210" fmla="*/ 191431 w 593384"/>
              <a:gd name="connsiteY210" fmla="*/ 244924 h 606580"/>
              <a:gd name="connsiteX211" fmla="*/ 191431 w 593384"/>
              <a:gd name="connsiteY211" fmla="*/ 206111 h 606580"/>
              <a:gd name="connsiteX212" fmla="*/ 206550 w 593384"/>
              <a:gd name="connsiteY212" fmla="*/ 191089 h 606580"/>
              <a:gd name="connsiteX213" fmla="*/ 456931 w 593384"/>
              <a:gd name="connsiteY213" fmla="*/ 191089 h 606580"/>
              <a:gd name="connsiteX214" fmla="*/ 472050 w 593384"/>
              <a:gd name="connsiteY214" fmla="*/ 206111 h 606580"/>
              <a:gd name="connsiteX215" fmla="*/ 472050 w 593384"/>
              <a:gd name="connsiteY215" fmla="*/ 229978 h 606580"/>
              <a:gd name="connsiteX216" fmla="*/ 479304 w 593384"/>
              <a:gd name="connsiteY216" fmla="*/ 245000 h 606580"/>
              <a:gd name="connsiteX217" fmla="*/ 523668 w 593384"/>
              <a:gd name="connsiteY217" fmla="*/ 280229 h 606580"/>
              <a:gd name="connsiteX218" fmla="*/ 533595 w 593384"/>
              <a:gd name="connsiteY218" fmla="*/ 283813 h 606580"/>
              <a:gd name="connsiteX219" fmla="*/ 549707 w 593384"/>
              <a:gd name="connsiteY219" fmla="*/ 267723 h 606580"/>
              <a:gd name="connsiteX220" fmla="*/ 549707 w 593384"/>
              <a:gd name="connsiteY220" fmla="*/ 129553 h 606580"/>
              <a:gd name="connsiteX221" fmla="*/ 533671 w 593384"/>
              <a:gd name="connsiteY221" fmla="*/ 113464 h 606580"/>
              <a:gd name="connsiteX222" fmla="*/ 206550 w 593384"/>
              <a:gd name="connsiteY222" fmla="*/ 113464 h 606580"/>
              <a:gd name="connsiteX223" fmla="*/ 191431 w 593384"/>
              <a:gd name="connsiteY223" fmla="*/ 98442 h 606580"/>
              <a:gd name="connsiteX224" fmla="*/ 191431 w 593384"/>
              <a:gd name="connsiteY224" fmla="*/ 60621 h 606580"/>
              <a:gd name="connsiteX225" fmla="*/ 174327 w 593384"/>
              <a:gd name="connsiteY225" fmla="*/ 43540 h 606580"/>
              <a:gd name="connsiteX226" fmla="*/ 174327 w 593384"/>
              <a:gd name="connsiteY226" fmla="*/ 991 h 606580"/>
              <a:gd name="connsiteX227" fmla="*/ 215408 w 593384"/>
              <a:gd name="connsiteY227" fmla="*/ 17309 h 606580"/>
              <a:gd name="connsiteX228" fmla="*/ 228999 w 593384"/>
              <a:gd name="connsiteY228" fmla="*/ 36449 h 606580"/>
              <a:gd name="connsiteX229" fmla="*/ 234039 w 593384"/>
              <a:gd name="connsiteY229" fmla="*/ 60621 h 606580"/>
              <a:gd name="connsiteX230" fmla="*/ 234039 w 593384"/>
              <a:gd name="connsiteY230" fmla="*/ 70915 h 606580"/>
              <a:gd name="connsiteX231" fmla="*/ 533671 w 593384"/>
              <a:gd name="connsiteY231" fmla="*/ 70915 h 606580"/>
              <a:gd name="connsiteX232" fmla="*/ 592315 w 593384"/>
              <a:gd name="connsiteY232" fmla="*/ 129553 h 606580"/>
              <a:gd name="connsiteX233" fmla="*/ 592315 w 593384"/>
              <a:gd name="connsiteY233" fmla="*/ 267723 h 606580"/>
              <a:gd name="connsiteX234" fmla="*/ 587352 w 593384"/>
              <a:gd name="connsiteY234" fmla="*/ 291438 h 606580"/>
              <a:gd name="connsiteX235" fmla="*/ 573989 w 593384"/>
              <a:gd name="connsiteY235" fmla="*/ 310272 h 606580"/>
              <a:gd name="connsiteX236" fmla="*/ 533595 w 593384"/>
              <a:gd name="connsiteY236" fmla="*/ 326285 h 606580"/>
              <a:gd name="connsiteX237" fmla="*/ 497095 w 593384"/>
              <a:gd name="connsiteY237" fmla="*/ 313551 h 606580"/>
              <a:gd name="connsiteX238" fmla="*/ 452731 w 593384"/>
              <a:gd name="connsiteY238" fmla="*/ 278323 h 606580"/>
              <a:gd name="connsiteX239" fmla="*/ 435550 w 593384"/>
              <a:gd name="connsiteY239" fmla="*/ 256819 h 606580"/>
              <a:gd name="connsiteX240" fmla="*/ 429594 w 593384"/>
              <a:gd name="connsiteY240" fmla="*/ 234096 h 606580"/>
              <a:gd name="connsiteX241" fmla="*/ 429518 w 593384"/>
              <a:gd name="connsiteY241" fmla="*/ 233638 h 606580"/>
              <a:gd name="connsiteX242" fmla="*/ 234039 w 593384"/>
              <a:gd name="connsiteY242" fmla="*/ 233638 h 606580"/>
              <a:gd name="connsiteX243" fmla="*/ 234039 w 593384"/>
              <a:gd name="connsiteY243" fmla="*/ 244924 h 606580"/>
              <a:gd name="connsiteX244" fmla="*/ 229076 w 593384"/>
              <a:gd name="connsiteY244" fmla="*/ 268638 h 606580"/>
              <a:gd name="connsiteX245" fmla="*/ 215713 w 593384"/>
              <a:gd name="connsiteY245" fmla="*/ 287473 h 606580"/>
              <a:gd name="connsiteX246" fmla="*/ 175319 w 593384"/>
              <a:gd name="connsiteY246" fmla="*/ 303562 h 606580"/>
              <a:gd name="connsiteX247" fmla="*/ 138438 w 593384"/>
              <a:gd name="connsiteY247" fmla="*/ 290447 h 606580"/>
              <a:gd name="connsiteX248" fmla="*/ 21991 w 593384"/>
              <a:gd name="connsiteY248" fmla="*/ 196275 h 606580"/>
              <a:gd name="connsiteX249" fmla="*/ 17562 w 593384"/>
              <a:gd name="connsiteY249" fmla="*/ 192309 h 606580"/>
              <a:gd name="connsiteX250" fmla="*/ 17714 w 593384"/>
              <a:gd name="connsiteY250" fmla="*/ 112168 h 606580"/>
              <a:gd name="connsiteX251" fmla="*/ 21762 w 593384"/>
              <a:gd name="connsiteY251" fmla="*/ 108508 h 606580"/>
              <a:gd name="connsiteX252" fmla="*/ 136605 w 593384"/>
              <a:gd name="connsiteY252" fmla="*/ 14564 h 606580"/>
              <a:gd name="connsiteX253" fmla="*/ 174327 w 593384"/>
              <a:gd name="connsiteY253" fmla="*/ 991 h 606580"/>
              <a:gd name="connsiteX254" fmla="*/ 174289 w 593384"/>
              <a:gd name="connsiteY254" fmla="*/ 565 h 606580"/>
              <a:gd name="connsiteX255" fmla="*/ 136262 w 593384"/>
              <a:gd name="connsiteY255" fmla="*/ 14135 h 606580"/>
              <a:gd name="connsiteX256" fmla="*/ 21416 w 593384"/>
              <a:gd name="connsiteY256" fmla="*/ 108137 h 606580"/>
              <a:gd name="connsiteX257" fmla="*/ 17293 w 593384"/>
              <a:gd name="connsiteY257" fmla="*/ 111797 h 606580"/>
              <a:gd name="connsiteX258" fmla="*/ 17216 w 593384"/>
              <a:gd name="connsiteY258" fmla="*/ 192686 h 606580"/>
              <a:gd name="connsiteX259" fmla="*/ 21645 w 593384"/>
              <a:gd name="connsiteY259" fmla="*/ 196650 h 606580"/>
              <a:gd name="connsiteX260" fmla="*/ 138095 w 593384"/>
              <a:gd name="connsiteY260" fmla="*/ 290805 h 606580"/>
              <a:gd name="connsiteX261" fmla="*/ 175282 w 593384"/>
              <a:gd name="connsiteY261" fmla="*/ 303994 h 606580"/>
              <a:gd name="connsiteX262" fmla="*/ 216058 w 593384"/>
              <a:gd name="connsiteY262" fmla="*/ 287831 h 606580"/>
              <a:gd name="connsiteX263" fmla="*/ 229498 w 593384"/>
              <a:gd name="connsiteY263" fmla="*/ 268848 h 606580"/>
              <a:gd name="connsiteX264" fmla="*/ 234538 w 593384"/>
              <a:gd name="connsiteY264" fmla="*/ 244909 h 606580"/>
              <a:gd name="connsiteX265" fmla="*/ 234538 w 593384"/>
              <a:gd name="connsiteY265" fmla="*/ 234159 h 606580"/>
              <a:gd name="connsiteX266" fmla="*/ 429027 w 593384"/>
              <a:gd name="connsiteY266" fmla="*/ 234159 h 606580"/>
              <a:gd name="connsiteX267" fmla="*/ 435060 w 593384"/>
              <a:gd name="connsiteY267" fmla="*/ 257031 h 606580"/>
              <a:gd name="connsiteX268" fmla="*/ 452393 w 593384"/>
              <a:gd name="connsiteY268" fmla="*/ 278683 h 606580"/>
              <a:gd name="connsiteX269" fmla="*/ 496759 w 593384"/>
              <a:gd name="connsiteY269" fmla="*/ 313905 h 606580"/>
              <a:gd name="connsiteX270" fmla="*/ 533564 w 593384"/>
              <a:gd name="connsiteY270" fmla="*/ 326789 h 606580"/>
              <a:gd name="connsiteX271" fmla="*/ 574341 w 593384"/>
              <a:gd name="connsiteY271" fmla="*/ 310550 h 606580"/>
              <a:gd name="connsiteX272" fmla="*/ 587780 w 593384"/>
              <a:gd name="connsiteY272" fmla="*/ 291567 h 606580"/>
              <a:gd name="connsiteX273" fmla="*/ 592820 w 593384"/>
              <a:gd name="connsiteY273" fmla="*/ 267704 h 606580"/>
              <a:gd name="connsiteX274" fmla="*/ 592820 w 593384"/>
              <a:gd name="connsiteY274" fmla="*/ 129560 h 606580"/>
              <a:gd name="connsiteX275" fmla="*/ 533641 w 593384"/>
              <a:gd name="connsiteY275" fmla="*/ 70476 h 606580"/>
              <a:gd name="connsiteX276" fmla="*/ 234538 w 593384"/>
              <a:gd name="connsiteY276" fmla="*/ 70476 h 606580"/>
              <a:gd name="connsiteX277" fmla="*/ 234538 w 593384"/>
              <a:gd name="connsiteY277" fmla="*/ 60641 h 606580"/>
              <a:gd name="connsiteX278" fmla="*/ 229421 w 593384"/>
              <a:gd name="connsiteY278" fmla="*/ 36321 h 606580"/>
              <a:gd name="connsiteX279" fmla="*/ 215753 w 593384"/>
              <a:gd name="connsiteY279" fmla="*/ 16956 h 606580"/>
              <a:gd name="connsiteX280" fmla="*/ 174289 w 593384"/>
              <a:gd name="connsiteY280" fmla="*/ 565 h 606580"/>
              <a:gd name="connsiteX281" fmla="*/ 174327 w 593384"/>
              <a:gd name="connsiteY281" fmla="*/ 0 h 606580"/>
              <a:gd name="connsiteX282" fmla="*/ 216095 w 593384"/>
              <a:gd name="connsiteY282" fmla="*/ 16623 h 606580"/>
              <a:gd name="connsiteX283" fmla="*/ 229916 w 593384"/>
              <a:gd name="connsiteY283" fmla="*/ 36068 h 606580"/>
              <a:gd name="connsiteX284" fmla="*/ 235108 w 593384"/>
              <a:gd name="connsiteY284" fmla="*/ 60621 h 606580"/>
              <a:gd name="connsiteX285" fmla="*/ 235108 w 593384"/>
              <a:gd name="connsiteY285" fmla="*/ 69924 h 606580"/>
              <a:gd name="connsiteX286" fmla="*/ 533671 w 593384"/>
              <a:gd name="connsiteY286" fmla="*/ 69924 h 606580"/>
              <a:gd name="connsiteX287" fmla="*/ 593384 w 593384"/>
              <a:gd name="connsiteY287" fmla="*/ 129553 h 606580"/>
              <a:gd name="connsiteX288" fmla="*/ 593384 w 593384"/>
              <a:gd name="connsiteY288" fmla="*/ 267723 h 606580"/>
              <a:gd name="connsiteX289" fmla="*/ 588268 w 593384"/>
              <a:gd name="connsiteY289" fmla="*/ 291819 h 606580"/>
              <a:gd name="connsiteX290" fmla="*/ 574752 w 593384"/>
              <a:gd name="connsiteY290" fmla="*/ 310959 h 606580"/>
              <a:gd name="connsiteX291" fmla="*/ 533595 w 593384"/>
              <a:gd name="connsiteY291" fmla="*/ 327353 h 606580"/>
              <a:gd name="connsiteX292" fmla="*/ 496485 w 593384"/>
              <a:gd name="connsiteY292" fmla="*/ 314314 h 606580"/>
              <a:gd name="connsiteX293" fmla="*/ 452120 w 593384"/>
              <a:gd name="connsiteY293" fmla="*/ 279085 h 606580"/>
              <a:gd name="connsiteX294" fmla="*/ 434634 w 593384"/>
              <a:gd name="connsiteY294" fmla="*/ 257277 h 606580"/>
              <a:gd name="connsiteX295" fmla="*/ 428602 w 593384"/>
              <a:gd name="connsiteY295" fmla="*/ 234630 h 606580"/>
              <a:gd name="connsiteX296" fmla="*/ 235108 w 593384"/>
              <a:gd name="connsiteY296" fmla="*/ 234630 h 606580"/>
              <a:gd name="connsiteX297" fmla="*/ 235108 w 593384"/>
              <a:gd name="connsiteY297" fmla="*/ 244924 h 606580"/>
              <a:gd name="connsiteX298" fmla="*/ 229992 w 593384"/>
              <a:gd name="connsiteY298" fmla="*/ 269020 h 606580"/>
              <a:gd name="connsiteX299" fmla="*/ 216400 w 593384"/>
              <a:gd name="connsiteY299" fmla="*/ 288235 h 606580"/>
              <a:gd name="connsiteX300" fmla="*/ 175319 w 593384"/>
              <a:gd name="connsiteY300" fmla="*/ 304553 h 606580"/>
              <a:gd name="connsiteX301" fmla="*/ 137827 w 593384"/>
              <a:gd name="connsiteY301" fmla="*/ 291209 h 606580"/>
              <a:gd name="connsiteX302" fmla="*/ 21380 w 593384"/>
              <a:gd name="connsiteY302" fmla="*/ 197037 h 606580"/>
              <a:gd name="connsiteX303" fmla="*/ 16875 w 593384"/>
              <a:gd name="connsiteY303" fmla="*/ 192996 h 606580"/>
              <a:gd name="connsiteX304" fmla="*/ 17027 w 593384"/>
              <a:gd name="connsiteY304" fmla="*/ 111405 h 606580"/>
              <a:gd name="connsiteX305" fmla="*/ 21151 w 593384"/>
              <a:gd name="connsiteY305" fmla="*/ 107745 h 606580"/>
              <a:gd name="connsiteX306" fmla="*/ 135994 w 593384"/>
              <a:gd name="connsiteY306" fmla="*/ 13725 h 606580"/>
              <a:gd name="connsiteX307" fmla="*/ 174327 w 593384"/>
              <a:gd name="connsiteY307" fmla="*/ 0 h 606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Lst>
            <a:rect l="l" t="t" r="r" b="b"/>
            <a:pathLst>
              <a:path w="593384" h="606580">
                <a:moveTo>
                  <a:pt x="59789" y="323835"/>
                </a:moveTo>
                <a:cubicBezTo>
                  <a:pt x="52535" y="323835"/>
                  <a:pt x="44670" y="329554"/>
                  <a:pt x="44670" y="338857"/>
                </a:cubicBezTo>
                <a:lnTo>
                  <a:pt x="44670" y="477027"/>
                </a:lnTo>
                <a:cubicBezTo>
                  <a:pt x="44670" y="485338"/>
                  <a:pt x="51390" y="492048"/>
                  <a:pt x="59713" y="492048"/>
                </a:cubicBezTo>
                <a:lnTo>
                  <a:pt x="386834" y="492048"/>
                </a:lnTo>
                <a:cubicBezTo>
                  <a:pt x="395692" y="492048"/>
                  <a:pt x="402946" y="499292"/>
                  <a:pt x="402946" y="508138"/>
                </a:cubicBezTo>
                <a:lnTo>
                  <a:pt x="402946" y="545959"/>
                </a:lnTo>
                <a:cubicBezTo>
                  <a:pt x="402946" y="555872"/>
                  <a:pt x="411269" y="561972"/>
                  <a:pt x="419058" y="561972"/>
                </a:cubicBezTo>
                <a:cubicBezTo>
                  <a:pt x="422723" y="561972"/>
                  <a:pt x="426159" y="560752"/>
                  <a:pt x="429137" y="558388"/>
                </a:cubicBezTo>
                <a:lnTo>
                  <a:pt x="543981" y="464369"/>
                </a:lnTo>
                <a:cubicBezTo>
                  <a:pt x="544286" y="464140"/>
                  <a:pt x="544592" y="463835"/>
                  <a:pt x="544897" y="463606"/>
                </a:cubicBezTo>
                <a:cubicBezTo>
                  <a:pt x="550013" y="458497"/>
                  <a:pt x="550013" y="450109"/>
                  <a:pt x="544897" y="445000"/>
                </a:cubicBezTo>
                <a:cubicBezTo>
                  <a:pt x="544592" y="444695"/>
                  <a:pt x="544210" y="444390"/>
                  <a:pt x="543904" y="444162"/>
                </a:cubicBezTo>
                <a:lnTo>
                  <a:pt x="427533" y="349990"/>
                </a:lnTo>
                <a:cubicBezTo>
                  <a:pt x="424784" y="347778"/>
                  <a:pt x="421501" y="346634"/>
                  <a:pt x="418065" y="346634"/>
                </a:cubicBezTo>
                <a:cubicBezTo>
                  <a:pt x="410811" y="346634"/>
                  <a:pt x="402946" y="352353"/>
                  <a:pt x="402946" y="361656"/>
                </a:cubicBezTo>
                <a:lnTo>
                  <a:pt x="402946" y="400469"/>
                </a:lnTo>
                <a:cubicBezTo>
                  <a:pt x="402946" y="409314"/>
                  <a:pt x="395692" y="416482"/>
                  <a:pt x="386834" y="416482"/>
                </a:cubicBezTo>
                <a:lnTo>
                  <a:pt x="136453" y="416482"/>
                </a:lnTo>
                <a:cubicBezTo>
                  <a:pt x="127519" y="416482"/>
                  <a:pt x="120342" y="409314"/>
                  <a:pt x="120342" y="400469"/>
                </a:cubicBezTo>
                <a:lnTo>
                  <a:pt x="120342" y="376602"/>
                </a:lnTo>
                <a:cubicBezTo>
                  <a:pt x="120342" y="371035"/>
                  <a:pt x="117822" y="365850"/>
                  <a:pt x="113469" y="362342"/>
                </a:cubicBezTo>
                <a:lnTo>
                  <a:pt x="69105" y="327114"/>
                </a:lnTo>
                <a:cubicBezTo>
                  <a:pt x="66356" y="324979"/>
                  <a:pt x="63149" y="323835"/>
                  <a:pt x="59789" y="323835"/>
                </a:cubicBezTo>
                <a:close/>
                <a:moveTo>
                  <a:pt x="59757" y="323324"/>
                </a:moveTo>
                <a:cubicBezTo>
                  <a:pt x="63040" y="323324"/>
                  <a:pt x="66401" y="324391"/>
                  <a:pt x="69379" y="326755"/>
                </a:cubicBezTo>
                <a:lnTo>
                  <a:pt x="113750" y="361977"/>
                </a:lnTo>
                <a:cubicBezTo>
                  <a:pt x="118255" y="365484"/>
                  <a:pt x="120852" y="370897"/>
                  <a:pt x="120852" y="376615"/>
                </a:cubicBezTo>
                <a:lnTo>
                  <a:pt x="120852" y="400477"/>
                </a:lnTo>
                <a:cubicBezTo>
                  <a:pt x="120852" y="409016"/>
                  <a:pt x="127802" y="416030"/>
                  <a:pt x="136431" y="416030"/>
                </a:cubicBezTo>
                <a:lnTo>
                  <a:pt x="386846" y="416030"/>
                </a:lnTo>
                <a:cubicBezTo>
                  <a:pt x="395476" y="416030"/>
                  <a:pt x="402425" y="409016"/>
                  <a:pt x="402425" y="400477"/>
                </a:cubicBezTo>
                <a:lnTo>
                  <a:pt x="402425" y="361672"/>
                </a:lnTo>
                <a:cubicBezTo>
                  <a:pt x="402425" y="352447"/>
                  <a:pt x="410062" y="346119"/>
                  <a:pt x="418081" y="346119"/>
                </a:cubicBezTo>
                <a:cubicBezTo>
                  <a:pt x="421441" y="346119"/>
                  <a:pt x="424878" y="347187"/>
                  <a:pt x="427856" y="349626"/>
                </a:cubicBezTo>
                <a:lnTo>
                  <a:pt x="544319" y="443781"/>
                </a:lnTo>
                <a:cubicBezTo>
                  <a:pt x="544625" y="444086"/>
                  <a:pt x="545007" y="444314"/>
                  <a:pt x="545312" y="444696"/>
                </a:cubicBezTo>
                <a:cubicBezTo>
                  <a:pt x="550582" y="449956"/>
                  <a:pt x="550582" y="458647"/>
                  <a:pt x="545236" y="463908"/>
                </a:cubicBezTo>
                <a:cubicBezTo>
                  <a:pt x="544930" y="464213"/>
                  <a:pt x="544625" y="464518"/>
                  <a:pt x="544319" y="464746"/>
                </a:cubicBezTo>
                <a:lnTo>
                  <a:pt x="429460" y="558748"/>
                </a:lnTo>
                <a:cubicBezTo>
                  <a:pt x="426252" y="561340"/>
                  <a:pt x="422587" y="562484"/>
                  <a:pt x="419074" y="562484"/>
                </a:cubicBezTo>
                <a:cubicBezTo>
                  <a:pt x="410520" y="562484"/>
                  <a:pt x="402425" y="555775"/>
                  <a:pt x="402425" y="545940"/>
                </a:cubicBezTo>
                <a:lnTo>
                  <a:pt x="402425" y="508126"/>
                </a:lnTo>
                <a:cubicBezTo>
                  <a:pt x="402425" y="499511"/>
                  <a:pt x="395476" y="492573"/>
                  <a:pt x="386846" y="492573"/>
                </a:cubicBezTo>
                <a:lnTo>
                  <a:pt x="59680" y="492573"/>
                </a:lnTo>
                <a:cubicBezTo>
                  <a:pt x="51127" y="492573"/>
                  <a:pt x="44101" y="485636"/>
                  <a:pt x="44101" y="477021"/>
                </a:cubicBezTo>
                <a:lnTo>
                  <a:pt x="44101" y="338877"/>
                </a:lnTo>
                <a:cubicBezTo>
                  <a:pt x="44101" y="329652"/>
                  <a:pt x="51738" y="323324"/>
                  <a:pt x="59757" y="323324"/>
                </a:cubicBezTo>
                <a:close/>
                <a:moveTo>
                  <a:pt x="59789" y="322767"/>
                </a:moveTo>
                <a:cubicBezTo>
                  <a:pt x="52000" y="322767"/>
                  <a:pt x="43677" y="328944"/>
                  <a:pt x="43677" y="338857"/>
                </a:cubicBezTo>
                <a:lnTo>
                  <a:pt x="43677" y="477027"/>
                </a:lnTo>
                <a:cubicBezTo>
                  <a:pt x="43677" y="485872"/>
                  <a:pt x="50855" y="493116"/>
                  <a:pt x="59713" y="493116"/>
                </a:cubicBezTo>
                <a:lnTo>
                  <a:pt x="386834" y="493116"/>
                </a:lnTo>
                <a:cubicBezTo>
                  <a:pt x="395157" y="493116"/>
                  <a:pt x="401953" y="499826"/>
                  <a:pt x="401953" y="508138"/>
                </a:cubicBezTo>
                <a:lnTo>
                  <a:pt x="401953" y="545959"/>
                </a:lnTo>
                <a:cubicBezTo>
                  <a:pt x="401953" y="556482"/>
                  <a:pt x="410811" y="563040"/>
                  <a:pt x="419058" y="563040"/>
                </a:cubicBezTo>
                <a:cubicBezTo>
                  <a:pt x="422952" y="563040"/>
                  <a:pt x="426617" y="561667"/>
                  <a:pt x="429748" y="559151"/>
                </a:cubicBezTo>
                <a:lnTo>
                  <a:pt x="544592" y="465131"/>
                </a:lnTo>
                <a:cubicBezTo>
                  <a:pt x="544973" y="464902"/>
                  <a:pt x="545279" y="464597"/>
                  <a:pt x="545584" y="464292"/>
                </a:cubicBezTo>
                <a:cubicBezTo>
                  <a:pt x="551082" y="458802"/>
                  <a:pt x="551082" y="449804"/>
                  <a:pt x="545584" y="444314"/>
                </a:cubicBezTo>
                <a:cubicBezTo>
                  <a:pt x="545279" y="443933"/>
                  <a:pt x="544897" y="443628"/>
                  <a:pt x="544592" y="443399"/>
                </a:cubicBezTo>
                <a:lnTo>
                  <a:pt x="428144" y="349227"/>
                </a:lnTo>
                <a:cubicBezTo>
                  <a:pt x="425243" y="346863"/>
                  <a:pt x="421730" y="345567"/>
                  <a:pt x="418065" y="345567"/>
                </a:cubicBezTo>
                <a:cubicBezTo>
                  <a:pt x="410276" y="345567"/>
                  <a:pt x="401953" y="351743"/>
                  <a:pt x="401953" y="361656"/>
                </a:cubicBezTo>
                <a:lnTo>
                  <a:pt x="401953" y="400469"/>
                </a:lnTo>
                <a:cubicBezTo>
                  <a:pt x="401953" y="408704"/>
                  <a:pt x="395157" y="415491"/>
                  <a:pt x="386834" y="415491"/>
                </a:cubicBezTo>
                <a:lnTo>
                  <a:pt x="136453" y="415491"/>
                </a:lnTo>
                <a:cubicBezTo>
                  <a:pt x="128130" y="415491"/>
                  <a:pt x="121334" y="408704"/>
                  <a:pt x="121334" y="400469"/>
                </a:cubicBezTo>
                <a:lnTo>
                  <a:pt x="121334" y="376602"/>
                </a:lnTo>
                <a:cubicBezTo>
                  <a:pt x="121334" y="370730"/>
                  <a:pt x="118738" y="365240"/>
                  <a:pt x="114080" y="361580"/>
                </a:cubicBezTo>
                <a:lnTo>
                  <a:pt x="69716" y="326351"/>
                </a:lnTo>
                <a:cubicBezTo>
                  <a:pt x="66814" y="323987"/>
                  <a:pt x="63378" y="322767"/>
                  <a:pt x="59789" y="322767"/>
                </a:cubicBezTo>
                <a:close/>
                <a:moveTo>
                  <a:pt x="59789" y="280218"/>
                </a:moveTo>
                <a:cubicBezTo>
                  <a:pt x="72923" y="280218"/>
                  <a:pt x="85904" y="284793"/>
                  <a:pt x="96289" y="293029"/>
                </a:cubicBezTo>
                <a:lnTo>
                  <a:pt x="140653" y="328258"/>
                </a:lnTo>
                <a:cubicBezTo>
                  <a:pt x="147831" y="334053"/>
                  <a:pt x="153787" y="341449"/>
                  <a:pt x="157834" y="349761"/>
                </a:cubicBezTo>
                <a:cubicBezTo>
                  <a:pt x="161194" y="356776"/>
                  <a:pt x="163255" y="364630"/>
                  <a:pt x="163790" y="372484"/>
                </a:cubicBezTo>
                <a:lnTo>
                  <a:pt x="163866" y="372942"/>
                </a:lnTo>
                <a:lnTo>
                  <a:pt x="359345" y="372942"/>
                </a:lnTo>
                <a:lnTo>
                  <a:pt x="359345" y="361656"/>
                </a:lnTo>
                <a:cubicBezTo>
                  <a:pt x="359345" y="353421"/>
                  <a:pt x="361025" y="345414"/>
                  <a:pt x="364308" y="337942"/>
                </a:cubicBezTo>
                <a:cubicBezTo>
                  <a:pt x="367439" y="330850"/>
                  <a:pt x="371944" y="324445"/>
                  <a:pt x="377671" y="319107"/>
                </a:cubicBezTo>
                <a:cubicBezTo>
                  <a:pt x="388667" y="308737"/>
                  <a:pt x="403022" y="303018"/>
                  <a:pt x="418065" y="303018"/>
                </a:cubicBezTo>
                <a:cubicBezTo>
                  <a:pt x="431428" y="303018"/>
                  <a:pt x="444485" y="307669"/>
                  <a:pt x="454946" y="316133"/>
                </a:cubicBezTo>
                <a:lnTo>
                  <a:pt x="571393" y="410305"/>
                </a:lnTo>
                <a:cubicBezTo>
                  <a:pt x="572386" y="411144"/>
                  <a:pt x="573990" y="412517"/>
                  <a:pt x="575822" y="414271"/>
                </a:cubicBezTo>
                <a:cubicBezTo>
                  <a:pt x="597890" y="436384"/>
                  <a:pt x="597814" y="472375"/>
                  <a:pt x="575670" y="494412"/>
                </a:cubicBezTo>
                <a:cubicBezTo>
                  <a:pt x="574066" y="496014"/>
                  <a:pt x="572539" y="497310"/>
                  <a:pt x="571623" y="498072"/>
                </a:cubicBezTo>
                <a:lnTo>
                  <a:pt x="456779" y="592016"/>
                </a:lnTo>
                <a:cubicBezTo>
                  <a:pt x="446089" y="600785"/>
                  <a:pt x="432726" y="605589"/>
                  <a:pt x="419058" y="605589"/>
                </a:cubicBezTo>
                <a:cubicBezTo>
                  <a:pt x="403709" y="605589"/>
                  <a:pt x="389125" y="599793"/>
                  <a:pt x="377976" y="589271"/>
                </a:cubicBezTo>
                <a:cubicBezTo>
                  <a:pt x="372173" y="583780"/>
                  <a:pt x="367592" y="577375"/>
                  <a:pt x="364385" y="570131"/>
                </a:cubicBezTo>
                <a:cubicBezTo>
                  <a:pt x="361025" y="562506"/>
                  <a:pt x="359345" y="554423"/>
                  <a:pt x="359345" y="545959"/>
                </a:cubicBezTo>
                <a:lnTo>
                  <a:pt x="359345" y="535665"/>
                </a:lnTo>
                <a:lnTo>
                  <a:pt x="59713" y="535665"/>
                </a:lnTo>
                <a:cubicBezTo>
                  <a:pt x="27336" y="535665"/>
                  <a:pt x="1069" y="509358"/>
                  <a:pt x="1069" y="477027"/>
                </a:cubicBezTo>
                <a:lnTo>
                  <a:pt x="1069" y="338857"/>
                </a:lnTo>
                <a:cubicBezTo>
                  <a:pt x="1069" y="330621"/>
                  <a:pt x="2749" y="322615"/>
                  <a:pt x="6032" y="315142"/>
                </a:cubicBezTo>
                <a:cubicBezTo>
                  <a:pt x="9163" y="308051"/>
                  <a:pt x="13668" y="301722"/>
                  <a:pt x="19395" y="296308"/>
                </a:cubicBezTo>
                <a:cubicBezTo>
                  <a:pt x="30314" y="285937"/>
                  <a:pt x="44746" y="280218"/>
                  <a:pt x="59789" y="280218"/>
                </a:cubicBezTo>
                <a:close/>
                <a:moveTo>
                  <a:pt x="59757" y="279792"/>
                </a:moveTo>
                <a:cubicBezTo>
                  <a:pt x="44559" y="279792"/>
                  <a:pt x="30049" y="285510"/>
                  <a:pt x="18975" y="295955"/>
                </a:cubicBezTo>
                <a:cubicBezTo>
                  <a:pt x="13248" y="301367"/>
                  <a:pt x="8742" y="307771"/>
                  <a:pt x="5534" y="315014"/>
                </a:cubicBezTo>
                <a:cubicBezTo>
                  <a:pt x="2174" y="322562"/>
                  <a:pt x="494" y="330567"/>
                  <a:pt x="494" y="338877"/>
                </a:cubicBezTo>
                <a:lnTo>
                  <a:pt x="494" y="477021"/>
                </a:lnTo>
                <a:cubicBezTo>
                  <a:pt x="494" y="509574"/>
                  <a:pt x="27070" y="536105"/>
                  <a:pt x="59680" y="536105"/>
                </a:cubicBezTo>
                <a:lnTo>
                  <a:pt x="358818" y="536105"/>
                </a:lnTo>
                <a:lnTo>
                  <a:pt x="358818" y="545940"/>
                </a:lnTo>
                <a:cubicBezTo>
                  <a:pt x="358818" y="554403"/>
                  <a:pt x="360575" y="562636"/>
                  <a:pt x="363935" y="570260"/>
                </a:cubicBezTo>
                <a:cubicBezTo>
                  <a:pt x="367143" y="577579"/>
                  <a:pt x="371801" y="584059"/>
                  <a:pt x="377605" y="589625"/>
                </a:cubicBezTo>
                <a:cubicBezTo>
                  <a:pt x="388908" y="600222"/>
                  <a:pt x="403571" y="606016"/>
                  <a:pt x="419074" y="606016"/>
                </a:cubicBezTo>
                <a:cubicBezTo>
                  <a:pt x="432820" y="606016"/>
                  <a:pt x="446338" y="601213"/>
                  <a:pt x="457106" y="592446"/>
                </a:cubicBezTo>
                <a:lnTo>
                  <a:pt x="571965" y="498444"/>
                </a:lnTo>
                <a:cubicBezTo>
                  <a:pt x="572958" y="497681"/>
                  <a:pt x="574409" y="496385"/>
                  <a:pt x="576089" y="494784"/>
                </a:cubicBezTo>
                <a:cubicBezTo>
                  <a:pt x="598389" y="472523"/>
                  <a:pt x="598465" y="436233"/>
                  <a:pt x="576165" y="413895"/>
                </a:cubicBezTo>
                <a:cubicBezTo>
                  <a:pt x="574409" y="412142"/>
                  <a:pt x="572805" y="410770"/>
                  <a:pt x="571736" y="409931"/>
                </a:cubicBezTo>
                <a:lnTo>
                  <a:pt x="455273" y="315777"/>
                </a:lnTo>
                <a:cubicBezTo>
                  <a:pt x="444734" y="307238"/>
                  <a:pt x="431522" y="302587"/>
                  <a:pt x="418081" y="302587"/>
                </a:cubicBezTo>
                <a:cubicBezTo>
                  <a:pt x="402883" y="302587"/>
                  <a:pt x="388373" y="308305"/>
                  <a:pt x="377300" y="318750"/>
                </a:cubicBezTo>
                <a:cubicBezTo>
                  <a:pt x="371572" y="324163"/>
                  <a:pt x="367066" y="330567"/>
                  <a:pt x="363859" y="337733"/>
                </a:cubicBezTo>
                <a:cubicBezTo>
                  <a:pt x="360499" y="345281"/>
                  <a:pt x="358818" y="353362"/>
                  <a:pt x="358818" y="361672"/>
                </a:cubicBezTo>
                <a:lnTo>
                  <a:pt x="358818" y="372422"/>
                </a:lnTo>
                <a:lnTo>
                  <a:pt x="164306" y="372422"/>
                </a:lnTo>
                <a:cubicBezTo>
                  <a:pt x="163771" y="364569"/>
                  <a:pt x="161709" y="356717"/>
                  <a:pt x="158273" y="349550"/>
                </a:cubicBezTo>
                <a:cubicBezTo>
                  <a:pt x="154225" y="341164"/>
                  <a:pt x="148192" y="333693"/>
                  <a:pt x="140937" y="327898"/>
                </a:cubicBezTo>
                <a:lnTo>
                  <a:pt x="96566" y="292676"/>
                </a:lnTo>
                <a:cubicBezTo>
                  <a:pt x="86104" y="284366"/>
                  <a:pt x="73045" y="279792"/>
                  <a:pt x="59757" y="279792"/>
                </a:cubicBezTo>
                <a:close/>
                <a:moveTo>
                  <a:pt x="59789" y="279227"/>
                </a:moveTo>
                <a:cubicBezTo>
                  <a:pt x="73152" y="279227"/>
                  <a:pt x="86362" y="283878"/>
                  <a:pt x="96899" y="292266"/>
                </a:cubicBezTo>
                <a:lnTo>
                  <a:pt x="141264" y="327495"/>
                </a:lnTo>
                <a:cubicBezTo>
                  <a:pt x="148594" y="333290"/>
                  <a:pt x="154627" y="340839"/>
                  <a:pt x="158750" y="349303"/>
                </a:cubicBezTo>
                <a:cubicBezTo>
                  <a:pt x="162110" y="356319"/>
                  <a:pt x="164172" y="364096"/>
                  <a:pt x="164782" y="371950"/>
                </a:cubicBezTo>
                <a:lnTo>
                  <a:pt x="358276" y="371950"/>
                </a:lnTo>
                <a:lnTo>
                  <a:pt x="358276" y="361656"/>
                </a:lnTo>
                <a:cubicBezTo>
                  <a:pt x="358276" y="353268"/>
                  <a:pt x="360032" y="345186"/>
                  <a:pt x="363392" y="337560"/>
                </a:cubicBezTo>
                <a:cubicBezTo>
                  <a:pt x="366599" y="330316"/>
                  <a:pt x="371180" y="323835"/>
                  <a:pt x="376984" y="318345"/>
                </a:cubicBezTo>
                <a:cubicBezTo>
                  <a:pt x="388132" y="307822"/>
                  <a:pt x="402717" y="302027"/>
                  <a:pt x="418065" y="302027"/>
                </a:cubicBezTo>
                <a:cubicBezTo>
                  <a:pt x="431657" y="302027"/>
                  <a:pt x="444943" y="306754"/>
                  <a:pt x="455557" y="315371"/>
                </a:cubicBezTo>
                <a:lnTo>
                  <a:pt x="572004" y="409543"/>
                </a:lnTo>
                <a:cubicBezTo>
                  <a:pt x="573073" y="410382"/>
                  <a:pt x="574677" y="411754"/>
                  <a:pt x="576510" y="413584"/>
                </a:cubicBezTo>
                <a:cubicBezTo>
                  <a:pt x="598959" y="436079"/>
                  <a:pt x="598959" y="472680"/>
                  <a:pt x="576357" y="495099"/>
                </a:cubicBezTo>
                <a:cubicBezTo>
                  <a:pt x="574753" y="496776"/>
                  <a:pt x="573226" y="498072"/>
                  <a:pt x="572233" y="498835"/>
                </a:cubicBezTo>
                <a:lnTo>
                  <a:pt x="457390" y="592855"/>
                </a:lnTo>
                <a:cubicBezTo>
                  <a:pt x="446547" y="601700"/>
                  <a:pt x="432955" y="606580"/>
                  <a:pt x="419058" y="606580"/>
                </a:cubicBezTo>
                <a:cubicBezTo>
                  <a:pt x="403480" y="606580"/>
                  <a:pt x="388590" y="600709"/>
                  <a:pt x="377289" y="589957"/>
                </a:cubicBezTo>
                <a:cubicBezTo>
                  <a:pt x="371333" y="584467"/>
                  <a:pt x="366752" y="577909"/>
                  <a:pt x="363468" y="570512"/>
                </a:cubicBezTo>
                <a:cubicBezTo>
                  <a:pt x="360032" y="562811"/>
                  <a:pt x="358276" y="554499"/>
                  <a:pt x="358276" y="545959"/>
                </a:cubicBezTo>
                <a:lnTo>
                  <a:pt x="358276" y="536656"/>
                </a:lnTo>
                <a:lnTo>
                  <a:pt x="59713" y="536656"/>
                </a:lnTo>
                <a:cubicBezTo>
                  <a:pt x="26802" y="536656"/>
                  <a:pt x="0" y="509892"/>
                  <a:pt x="0" y="477027"/>
                </a:cubicBezTo>
                <a:lnTo>
                  <a:pt x="0" y="338857"/>
                </a:lnTo>
                <a:cubicBezTo>
                  <a:pt x="0" y="330469"/>
                  <a:pt x="1756" y="322386"/>
                  <a:pt x="5116" y="314761"/>
                </a:cubicBezTo>
                <a:cubicBezTo>
                  <a:pt x="8323" y="307517"/>
                  <a:pt x="12905" y="301035"/>
                  <a:pt x="18632" y="295621"/>
                </a:cubicBezTo>
                <a:cubicBezTo>
                  <a:pt x="29856" y="285022"/>
                  <a:pt x="44441" y="279227"/>
                  <a:pt x="59789" y="279227"/>
                </a:cubicBezTo>
                <a:close/>
                <a:moveTo>
                  <a:pt x="174327" y="44608"/>
                </a:moveTo>
                <a:cubicBezTo>
                  <a:pt x="170661" y="44608"/>
                  <a:pt x="167225" y="45828"/>
                  <a:pt x="164247" y="48192"/>
                </a:cubicBezTo>
                <a:lnTo>
                  <a:pt x="49403" y="142211"/>
                </a:lnTo>
                <a:cubicBezTo>
                  <a:pt x="49098" y="142440"/>
                  <a:pt x="48793" y="142745"/>
                  <a:pt x="48487" y="142974"/>
                </a:cubicBezTo>
                <a:cubicBezTo>
                  <a:pt x="43371" y="148083"/>
                  <a:pt x="43371" y="156394"/>
                  <a:pt x="48487" y="161580"/>
                </a:cubicBezTo>
                <a:cubicBezTo>
                  <a:pt x="48793" y="161885"/>
                  <a:pt x="49098" y="162113"/>
                  <a:pt x="49480" y="162418"/>
                </a:cubicBezTo>
                <a:lnTo>
                  <a:pt x="165851" y="256590"/>
                </a:lnTo>
                <a:cubicBezTo>
                  <a:pt x="168600" y="258802"/>
                  <a:pt x="171883" y="259946"/>
                  <a:pt x="175319" y="259946"/>
                </a:cubicBezTo>
                <a:cubicBezTo>
                  <a:pt x="182573" y="259946"/>
                  <a:pt x="190438" y="254227"/>
                  <a:pt x="190438" y="244924"/>
                </a:cubicBezTo>
                <a:lnTo>
                  <a:pt x="190438" y="206111"/>
                </a:lnTo>
                <a:cubicBezTo>
                  <a:pt x="190438" y="197266"/>
                  <a:pt x="197616" y="190098"/>
                  <a:pt x="206550" y="190098"/>
                </a:cubicBezTo>
                <a:lnTo>
                  <a:pt x="456931" y="190098"/>
                </a:lnTo>
                <a:cubicBezTo>
                  <a:pt x="465788" y="190098"/>
                  <a:pt x="473042" y="197266"/>
                  <a:pt x="473042" y="206111"/>
                </a:cubicBezTo>
                <a:lnTo>
                  <a:pt x="473042" y="229978"/>
                </a:lnTo>
                <a:cubicBezTo>
                  <a:pt x="473042" y="235545"/>
                  <a:pt x="475562" y="240730"/>
                  <a:pt x="479915" y="244238"/>
                </a:cubicBezTo>
                <a:lnTo>
                  <a:pt x="524279" y="279466"/>
                </a:lnTo>
                <a:cubicBezTo>
                  <a:pt x="526952" y="281601"/>
                  <a:pt x="530235" y="282745"/>
                  <a:pt x="533595" y="282745"/>
                </a:cubicBezTo>
                <a:cubicBezTo>
                  <a:pt x="540849" y="282745"/>
                  <a:pt x="548714" y="277026"/>
                  <a:pt x="548714" y="267723"/>
                </a:cubicBezTo>
                <a:lnTo>
                  <a:pt x="548714" y="129553"/>
                </a:lnTo>
                <a:cubicBezTo>
                  <a:pt x="548714" y="121242"/>
                  <a:pt x="541995" y="114532"/>
                  <a:pt x="533671" y="114532"/>
                </a:cubicBezTo>
                <a:lnTo>
                  <a:pt x="206550" y="114532"/>
                </a:lnTo>
                <a:cubicBezTo>
                  <a:pt x="197616" y="114532"/>
                  <a:pt x="190438" y="107288"/>
                  <a:pt x="190438" y="98442"/>
                </a:cubicBezTo>
                <a:lnTo>
                  <a:pt x="190438" y="60621"/>
                </a:lnTo>
                <a:cubicBezTo>
                  <a:pt x="190438" y="50708"/>
                  <a:pt x="182115" y="44608"/>
                  <a:pt x="174327" y="44608"/>
                </a:cubicBezTo>
                <a:close/>
                <a:moveTo>
                  <a:pt x="174289" y="44097"/>
                </a:moveTo>
                <a:cubicBezTo>
                  <a:pt x="182842" y="44097"/>
                  <a:pt x="190936" y="50806"/>
                  <a:pt x="190936" y="60641"/>
                </a:cubicBezTo>
                <a:lnTo>
                  <a:pt x="190936" y="98455"/>
                </a:lnTo>
                <a:cubicBezTo>
                  <a:pt x="190936" y="107070"/>
                  <a:pt x="197885" y="114008"/>
                  <a:pt x="206513" y="114008"/>
                </a:cubicBezTo>
                <a:lnTo>
                  <a:pt x="533641" y="114008"/>
                </a:lnTo>
                <a:cubicBezTo>
                  <a:pt x="542193" y="114008"/>
                  <a:pt x="549218" y="120945"/>
                  <a:pt x="549218" y="129560"/>
                </a:cubicBezTo>
                <a:lnTo>
                  <a:pt x="549218" y="267704"/>
                </a:lnTo>
                <a:cubicBezTo>
                  <a:pt x="549218" y="276929"/>
                  <a:pt x="541582" y="283257"/>
                  <a:pt x="533564" y="283257"/>
                </a:cubicBezTo>
                <a:cubicBezTo>
                  <a:pt x="530281" y="283257"/>
                  <a:pt x="526845" y="282190"/>
                  <a:pt x="523943" y="279826"/>
                </a:cubicBezTo>
                <a:lnTo>
                  <a:pt x="479578" y="244604"/>
                </a:lnTo>
                <a:cubicBezTo>
                  <a:pt x="475072" y="241021"/>
                  <a:pt x="472476" y="235684"/>
                  <a:pt x="472476" y="229966"/>
                </a:cubicBezTo>
                <a:lnTo>
                  <a:pt x="472476" y="206104"/>
                </a:lnTo>
                <a:cubicBezTo>
                  <a:pt x="472476" y="197565"/>
                  <a:pt x="465527" y="190551"/>
                  <a:pt x="456899" y="190551"/>
                </a:cubicBezTo>
                <a:lnTo>
                  <a:pt x="206513" y="190551"/>
                </a:lnTo>
                <a:cubicBezTo>
                  <a:pt x="197885" y="190551"/>
                  <a:pt x="190936" y="197565"/>
                  <a:pt x="190936" y="206104"/>
                </a:cubicBezTo>
                <a:lnTo>
                  <a:pt x="190936" y="244909"/>
                </a:lnTo>
                <a:cubicBezTo>
                  <a:pt x="190936" y="254134"/>
                  <a:pt x="183300" y="260462"/>
                  <a:pt x="175282" y="260462"/>
                </a:cubicBezTo>
                <a:cubicBezTo>
                  <a:pt x="171922" y="260462"/>
                  <a:pt x="168486" y="259394"/>
                  <a:pt x="165508" y="256955"/>
                </a:cubicBezTo>
                <a:lnTo>
                  <a:pt x="49058" y="162800"/>
                </a:lnTo>
                <a:cubicBezTo>
                  <a:pt x="48753" y="162495"/>
                  <a:pt x="48371" y="162190"/>
                  <a:pt x="48066" y="161885"/>
                </a:cubicBezTo>
                <a:cubicBezTo>
                  <a:pt x="42797" y="156625"/>
                  <a:pt x="42797" y="147934"/>
                  <a:pt x="48142" y="142673"/>
                </a:cubicBezTo>
                <a:cubicBezTo>
                  <a:pt x="48448" y="142368"/>
                  <a:pt x="48753" y="142063"/>
                  <a:pt x="49058" y="141835"/>
                </a:cubicBezTo>
                <a:lnTo>
                  <a:pt x="163904" y="47833"/>
                </a:lnTo>
                <a:cubicBezTo>
                  <a:pt x="167111" y="45241"/>
                  <a:pt x="170777" y="44097"/>
                  <a:pt x="174289" y="44097"/>
                </a:cubicBezTo>
                <a:close/>
                <a:moveTo>
                  <a:pt x="174327" y="43540"/>
                </a:moveTo>
                <a:cubicBezTo>
                  <a:pt x="170432" y="43540"/>
                  <a:pt x="166767" y="44913"/>
                  <a:pt x="163636" y="47429"/>
                </a:cubicBezTo>
                <a:lnTo>
                  <a:pt x="48793" y="141449"/>
                </a:lnTo>
                <a:cubicBezTo>
                  <a:pt x="48411" y="141678"/>
                  <a:pt x="48105" y="141983"/>
                  <a:pt x="47800" y="142288"/>
                </a:cubicBezTo>
                <a:cubicBezTo>
                  <a:pt x="42302" y="147778"/>
                  <a:pt x="42226" y="156776"/>
                  <a:pt x="47800" y="162266"/>
                </a:cubicBezTo>
                <a:cubicBezTo>
                  <a:pt x="48105" y="162647"/>
                  <a:pt x="48487" y="162876"/>
                  <a:pt x="48793" y="163181"/>
                </a:cubicBezTo>
                <a:lnTo>
                  <a:pt x="165240" y="257353"/>
                </a:lnTo>
                <a:cubicBezTo>
                  <a:pt x="168141" y="259717"/>
                  <a:pt x="171654" y="261013"/>
                  <a:pt x="175319" y="261013"/>
                </a:cubicBezTo>
                <a:cubicBezTo>
                  <a:pt x="183031" y="261013"/>
                  <a:pt x="191431" y="254837"/>
                  <a:pt x="191431" y="244924"/>
                </a:cubicBezTo>
                <a:lnTo>
                  <a:pt x="191431" y="206111"/>
                </a:lnTo>
                <a:cubicBezTo>
                  <a:pt x="191431" y="197876"/>
                  <a:pt x="198227" y="191089"/>
                  <a:pt x="206550" y="191089"/>
                </a:cubicBezTo>
                <a:lnTo>
                  <a:pt x="456931" y="191089"/>
                </a:lnTo>
                <a:cubicBezTo>
                  <a:pt x="465254" y="191089"/>
                  <a:pt x="472050" y="197876"/>
                  <a:pt x="472050" y="206111"/>
                </a:cubicBezTo>
                <a:lnTo>
                  <a:pt x="472050" y="229978"/>
                </a:lnTo>
                <a:cubicBezTo>
                  <a:pt x="472050" y="235850"/>
                  <a:pt x="474646" y="241340"/>
                  <a:pt x="479304" y="245000"/>
                </a:cubicBezTo>
                <a:lnTo>
                  <a:pt x="523668" y="280229"/>
                </a:lnTo>
                <a:cubicBezTo>
                  <a:pt x="526570" y="282593"/>
                  <a:pt x="530006" y="283813"/>
                  <a:pt x="533595" y="283813"/>
                </a:cubicBezTo>
                <a:cubicBezTo>
                  <a:pt x="541384" y="283813"/>
                  <a:pt x="549707" y="277636"/>
                  <a:pt x="549707" y="267723"/>
                </a:cubicBezTo>
                <a:lnTo>
                  <a:pt x="549707" y="129553"/>
                </a:lnTo>
                <a:cubicBezTo>
                  <a:pt x="549707" y="120708"/>
                  <a:pt x="542529" y="113464"/>
                  <a:pt x="533671" y="113464"/>
                </a:cubicBezTo>
                <a:lnTo>
                  <a:pt x="206550" y="113464"/>
                </a:lnTo>
                <a:cubicBezTo>
                  <a:pt x="198227" y="113464"/>
                  <a:pt x="191431" y="106754"/>
                  <a:pt x="191431" y="98442"/>
                </a:cubicBezTo>
                <a:lnTo>
                  <a:pt x="191431" y="60621"/>
                </a:lnTo>
                <a:cubicBezTo>
                  <a:pt x="191431" y="50098"/>
                  <a:pt x="182573" y="43540"/>
                  <a:pt x="174327" y="43540"/>
                </a:cubicBezTo>
                <a:close/>
                <a:moveTo>
                  <a:pt x="174327" y="991"/>
                </a:moveTo>
                <a:cubicBezTo>
                  <a:pt x="189675" y="991"/>
                  <a:pt x="204259" y="6786"/>
                  <a:pt x="215408" y="17309"/>
                </a:cubicBezTo>
                <a:cubicBezTo>
                  <a:pt x="221211" y="22800"/>
                  <a:pt x="225792" y="29205"/>
                  <a:pt x="228999" y="36449"/>
                </a:cubicBezTo>
                <a:cubicBezTo>
                  <a:pt x="232359" y="44074"/>
                  <a:pt x="234039" y="52157"/>
                  <a:pt x="234039" y="60621"/>
                </a:cubicBezTo>
                <a:lnTo>
                  <a:pt x="234039" y="70915"/>
                </a:lnTo>
                <a:lnTo>
                  <a:pt x="533671" y="70915"/>
                </a:lnTo>
                <a:cubicBezTo>
                  <a:pt x="565971" y="70915"/>
                  <a:pt x="592315" y="97222"/>
                  <a:pt x="592315" y="129553"/>
                </a:cubicBezTo>
                <a:lnTo>
                  <a:pt x="592315" y="267723"/>
                </a:lnTo>
                <a:cubicBezTo>
                  <a:pt x="592315" y="275959"/>
                  <a:pt x="590635" y="283965"/>
                  <a:pt x="587352" y="291438"/>
                </a:cubicBezTo>
                <a:cubicBezTo>
                  <a:pt x="584221" y="298529"/>
                  <a:pt x="579716" y="304858"/>
                  <a:pt x="573989" y="310272"/>
                </a:cubicBezTo>
                <a:cubicBezTo>
                  <a:pt x="562993" y="320643"/>
                  <a:pt x="548638" y="326285"/>
                  <a:pt x="533595" y="326285"/>
                </a:cubicBezTo>
                <a:cubicBezTo>
                  <a:pt x="520461" y="326285"/>
                  <a:pt x="507480" y="321787"/>
                  <a:pt x="497095" y="313551"/>
                </a:cubicBezTo>
                <a:lnTo>
                  <a:pt x="452731" y="278323"/>
                </a:lnTo>
                <a:cubicBezTo>
                  <a:pt x="445477" y="272527"/>
                  <a:pt x="439597" y="265131"/>
                  <a:pt x="435550" y="256819"/>
                </a:cubicBezTo>
                <a:cubicBezTo>
                  <a:pt x="432190" y="249804"/>
                  <a:pt x="430129" y="241950"/>
                  <a:pt x="429594" y="234096"/>
                </a:cubicBezTo>
                <a:lnTo>
                  <a:pt x="429518" y="233638"/>
                </a:lnTo>
                <a:lnTo>
                  <a:pt x="234039" y="233638"/>
                </a:lnTo>
                <a:lnTo>
                  <a:pt x="234039" y="244924"/>
                </a:lnTo>
                <a:cubicBezTo>
                  <a:pt x="234039" y="253159"/>
                  <a:pt x="232359" y="261166"/>
                  <a:pt x="229076" y="268638"/>
                </a:cubicBezTo>
                <a:cubicBezTo>
                  <a:pt x="225945" y="275730"/>
                  <a:pt x="221440" y="282059"/>
                  <a:pt x="215713" y="287473"/>
                </a:cubicBezTo>
                <a:cubicBezTo>
                  <a:pt x="204717" y="297843"/>
                  <a:pt x="190362" y="303562"/>
                  <a:pt x="175319" y="303562"/>
                </a:cubicBezTo>
                <a:cubicBezTo>
                  <a:pt x="161956" y="303562"/>
                  <a:pt x="148899" y="298911"/>
                  <a:pt x="138438" y="290447"/>
                </a:cubicBezTo>
                <a:lnTo>
                  <a:pt x="21991" y="196275"/>
                </a:lnTo>
                <a:cubicBezTo>
                  <a:pt x="20922" y="195436"/>
                  <a:pt x="19394" y="194063"/>
                  <a:pt x="17562" y="192309"/>
                </a:cubicBezTo>
                <a:cubicBezTo>
                  <a:pt x="-4506" y="170196"/>
                  <a:pt x="-4430" y="134205"/>
                  <a:pt x="17714" y="112168"/>
                </a:cubicBezTo>
                <a:cubicBezTo>
                  <a:pt x="19394" y="110490"/>
                  <a:pt x="20845" y="109270"/>
                  <a:pt x="21762" y="108508"/>
                </a:cubicBezTo>
                <a:lnTo>
                  <a:pt x="136605" y="14564"/>
                </a:lnTo>
                <a:cubicBezTo>
                  <a:pt x="147296" y="5795"/>
                  <a:pt x="160658" y="991"/>
                  <a:pt x="174327" y="991"/>
                </a:cubicBezTo>
                <a:close/>
                <a:moveTo>
                  <a:pt x="174289" y="565"/>
                </a:moveTo>
                <a:cubicBezTo>
                  <a:pt x="160544" y="565"/>
                  <a:pt x="147029" y="5368"/>
                  <a:pt x="136262" y="14135"/>
                </a:cubicBezTo>
                <a:lnTo>
                  <a:pt x="21416" y="108137"/>
                </a:lnTo>
                <a:cubicBezTo>
                  <a:pt x="20423" y="108900"/>
                  <a:pt x="18973" y="110120"/>
                  <a:pt x="17293" y="111797"/>
                </a:cubicBezTo>
                <a:cubicBezTo>
                  <a:pt x="-5005" y="134058"/>
                  <a:pt x="-5081" y="170348"/>
                  <a:pt x="17216" y="192686"/>
                </a:cubicBezTo>
                <a:cubicBezTo>
                  <a:pt x="18973" y="194439"/>
                  <a:pt x="20576" y="195811"/>
                  <a:pt x="21645" y="196650"/>
                </a:cubicBezTo>
                <a:lnTo>
                  <a:pt x="138095" y="290805"/>
                </a:lnTo>
                <a:cubicBezTo>
                  <a:pt x="148632" y="299343"/>
                  <a:pt x="161843" y="303994"/>
                  <a:pt x="175282" y="303994"/>
                </a:cubicBezTo>
                <a:cubicBezTo>
                  <a:pt x="190478" y="303994"/>
                  <a:pt x="204986" y="298276"/>
                  <a:pt x="216058" y="287831"/>
                </a:cubicBezTo>
                <a:cubicBezTo>
                  <a:pt x="221785" y="282418"/>
                  <a:pt x="226291" y="276014"/>
                  <a:pt x="229498" y="268848"/>
                </a:cubicBezTo>
                <a:cubicBezTo>
                  <a:pt x="232858" y="261300"/>
                  <a:pt x="234538" y="253219"/>
                  <a:pt x="234538" y="244909"/>
                </a:cubicBezTo>
                <a:lnTo>
                  <a:pt x="234538" y="234159"/>
                </a:lnTo>
                <a:lnTo>
                  <a:pt x="429027" y="234159"/>
                </a:lnTo>
                <a:cubicBezTo>
                  <a:pt x="429562" y="242012"/>
                  <a:pt x="431623" y="249864"/>
                  <a:pt x="435060" y="257031"/>
                </a:cubicBezTo>
                <a:cubicBezTo>
                  <a:pt x="439107" y="265417"/>
                  <a:pt x="445139" y="272888"/>
                  <a:pt x="452393" y="278683"/>
                </a:cubicBezTo>
                <a:lnTo>
                  <a:pt x="496759" y="313905"/>
                </a:lnTo>
                <a:cubicBezTo>
                  <a:pt x="507220" y="322215"/>
                  <a:pt x="520278" y="326789"/>
                  <a:pt x="533564" y="326789"/>
                </a:cubicBezTo>
                <a:cubicBezTo>
                  <a:pt x="548760" y="326789"/>
                  <a:pt x="563269" y="321071"/>
                  <a:pt x="574341" y="310550"/>
                </a:cubicBezTo>
                <a:cubicBezTo>
                  <a:pt x="580068" y="305137"/>
                  <a:pt x="584573" y="298810"/>
                  <a:pt x="587780" y="291567"/>
                </a:cubicBezTo>
                <a:cubicBezTo>
                  <a:pt x="591140" y="284019"/>
                  <a:pt x="592820" y="276014"/>
                  <a:pt x="592820" y="267704"/>
                </a:cubicBezTo>
                <a:lnTo>
                  <a:pt x="592820" y="129560"/>
                </a:lnTo>
                <a:cubicBezTo>
                  <a:pt x="592820" y="97007"/>
                  <a:pt x="566247" y="70476"/>
                  <a:pt x="533641" y="70476"/>
                </a:cubicBezTo>
                <a:lnTo>
                  <a:pt x="234538" y="70476"/>
                </a:lnTo>
                <a:lnTo>
                  <a:pt x="234538" y="60641"/>
                </a:lnTo>
                <a:cubicBezTo>
                  <a:pt x="234538" y="52102"/>
                  <a:pt x="232781" y="43945"/>
                  <a:pt x="229421" y="36321"/>
                </a:cubicBezTo>
                <a:cubicBezTo>
                  <a:pt x="226138" y="29002"/>
                  <a:pt x="221556" y="22522"/>
                  <a:pt x="215753" y="16956"/>
                </a:cubicBezTo>
                <a:cubicBezTo>
                  <a:pt x="204452" y="6359"/>
                  <a:pt x="189790" y="565"/>
                  <a:pt x="174289" y="565"/>
                </a:cubicBezTo>
                <a:close/>
                <a:moveTo>
                  <a:pt x="174327" y="0"/>
                </a:moveTo>
                <a:cubicBezTo>
                  <a:pt x="189904" y="0"/>
                  <a:pt x="204794" y="5871"/>
                  <a:pt x="216095" y="16623"/>
                </a:cubicBezTo>
                <a:cubicBezTo>
                  <a:pt x="221974" y="22113"/>
                  <a:pt x="226632" y="28671"/>
                  <a:pt x="229916" y="36068"/>
                </a:cubicBezTo>
                <a:cubicBezTo>
                  <a:pt x="233352" y="43769"/>
                  <a:pt x="235108" y="52081"/>
                  <a:pt x="235108" y="60621"/>
                </a:cubicBezTo>
                <a:lnTo>
                  <a:pt x="235108" y="69924"/>
                </a:lnTo>
                <a:lnTo>
                  <a:pt x="533671" y="69924"/>
                </a:lnTo>
                <a:cubicBezTo>
                  <a:pt x="566582" y="69924"/>
                  <a:pt x="593384" y="96688"/>
                  <a:pt x="593384" y="129553"/>
                </a:cubicBezTo>
                <a:lnTo>
                  <a:pt x="593384" y="267723"/>
                </a:lnTo>
                <a:cubicBezTo>
                  <a:pt x="593384" y="276111"/>
                  <a:pt x="591628" y="284194"/>
                  <a:pt x="588268" y="291819"/>
                </a:cubicBezTo>
                <a:cubicBezTo>
                  <a:pt x="585061" y="299063"/>
                  <a:pt x="580479" y="305545"/>
                  <a:pt x="574752" y="310959"/>
                </a:cubicBezTo>
                <a:cubicBezTo>
                  <a:pt x="563528" y="321558"/>
                  <a:pt x="548943" y="327353"/>
                  <a:pt x="533595" y="327353"/>
                </a:cubicBezTo>
                <a:cubicBezTo>
                  <a:pt x="520232" y="327353"/>
                  <a:pt x="507022" y="322702"/>
                  <a:pt x="496485" y="314314"/>
                </a:cubicBezTo>
                <a:lnTo>
                  <a:pt x="452120" y="279085"/>
                </a:lnTo>
                <a:cubicBezTo>
                  <a:pt x="444790" y="273290"/>
                  <a:pt x="438757" y="265665"/>
                  <a:pt x="434634" y="257277"/>
                </a:cubicBezTo>
                <a:cubicBezTo>
                  <a:pt x="431274" y="250261"/>
                  <a:pt x="429136" y="242407"/>
                  <a:pt x="428602" y="234630"/>
                </a:cubicBezTo>
                <a:lnTo>
                  <a:pt x="235108" y="234630"/>
                </a:lnTo>
                <a:lnTo>
                  <a:pt x="235108" y="244924"/>
                </a:lnTo>
                <a:cubicBezTo>
                  <a:pt x="235108" y="253312"/>
                  <a:pt x="233352" y="261394"/>
                  <a:pt x="229992" y="269020"/>
                </a:cubicBezTo>
                <a:cubicBezTo>
                  <a:pt x="226785" y="276264"/>
                  <a:pt x="222204" y="282745"/>
                  <a:pt x="216400" y="288235"/>
                </a:cubicBezTo>
                <a:cubicBezTo>
                  <a:pt x="205252" y="298758"/>
                  <a:pt x="190667" y="304553"/>
                  <a:pt x="175319" y="304553"/>
                </a:cubicBezTo>
                <a:cubicBezTo>
                  <a:pt x="161727" y="304553"/>
                  <a:pt x="148441" y="299826"/>
                  <a:pt x="137827" y="291209"/>
                </a:cubicBezTo>
                <a:lnTo>
                  <a:pt x="21380" y="197037"/>
                </a:lnTo>
                <a:cubicBezTo>
                  <a:pt x="20311" y="196198"/>
                  <a:pt x="18707" y="194826"/>
                  <a:pt x="16875" y="192996"/>
                </a:cubicBezTo>
                <a:cubicBezTo>
                  <a:pt x="-5575" y="170501"/>
                  <a:pt x="-5575" y="133900"/>
                  <a:pt x="17027" y="111405"/>
                </a:cubicBezTo>
                <a:cubicBezTo>
                  <a:pt x="18707" y="109804"/>
                  <a:pt x="20158" y="108508"/>
                  <a:pt x="21151" y="107745"/>
                </a:cubicBezTo>
                <a:lnTo>
                  <a:pt x="135994" y="13725"/>
                </a:lnTo>
                <a:cubicBezTo>
                  <a:pt x="146837" y="4880"/>
                  <a:pt x="160429" y="0"/>
                  <a:pt x="17432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268" tIns="60633" rIns="121268" bIns="60633"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5" name="îŝḷîḓé-Rectangle 14"/>
          <p:cNvSpPr/>
          <p:nvPr/>
        </p:nvSpPr>
        <p:spPr>
          <a:xfrm>
            <a:off x="8684680" y="2532495"/>
            <a:ext cx="285129" cy="278431"/>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8425" h="573203">
                <a:moveTo>
                  <a:pt x="35688" y="330987"/>
                </a:moveTo>
                <a:cubicBezTo>
                  <a:pt x="32039" y="330987"/>
                  <a:pt x="29102" y="334008"/>
                  <a:pt x="29102" y="337651"/>
                </a:cubicBezTo>
                <a:lnTo>
                  <a:pt x="29102" y="484438"/>
                </a:lnTo>
                <a:cubicBezTo>
                  <a:pt x="29102" y="488081"/>
                  <a:pt x="32039" y="491102"/>
                  <a:pt x="35688" y="491102"/>
                </a:cubicBezTo>
                <a:lnTo>
                  <a:pt x="240293" y="491102"/>
                </a:lnTo>
                <a:cubicBezTo>
                  <a:pt x="243942" y="491102"/>
                  <a:pt x="246968" y="488081"/>
                  <a:pt x="246968" y="484438"/>
                </a:cubicBezTo>
                <a:lnTo>
                  <a:pt x="246968" y="337651"/>
                </a:lnTo>
                <a:cubicBezTo>
                  <a:pt x="246968" y="334008"/>
                  <a:pt x="243942" y="330987"/>
                  <a:pt x="240293" y="330987"/>
                </a:cubicBezTo>
                <a:close/>
                <a:moveTo>
                  <a:pt x="440550" y="305700"/>
                </a:moveTo>
                <a:cubicBezTo>
                  <a:pt x="444243" y="305700"/>
                  <a:pt x="447936" y="307122"/>
                  <a:pt x="450784" y="309967"/>
                </a:cubicBezTo>
                <a:lnTo>
                  <a:pt x="487627" y="346765"/>
                </a:lnTo>
                <a:cubicBezTo>
                  <a:pt x="493323" y="352454"/>
                  <a:pt x="493323" y="361520"/>
                  <a:pt x="487627" y="367209"/>
                </a:cubicBezTo>
                <a:cubicBezTo>
                  <a:pt x="484780" y="370053"/>
                  <a:pt x="481042" y="371475"/>
                  <a:pt x="477304" y="371475"/>
                </a:cubicBezTo>
                <a:cubicBezTo>
                  <a:pt x="473477" y="371475"/>
                  <a:pt x="469829" y="370053"/>
                  <a:pt x="466981" y="367209"/>
                </a:cubicBezTo>
                <a:lnTo>
                  <a:pt x="454967" y="355298"/>
                </a:lnTo>
                <a:lnTo>
                  <a:pt x="454967" y="470137"/>
                </a:lnTo>
                <a:cubicBezTo>
                  <a:pt x="454967" y="478137"/>
                  <a:pt x="448470" y="484714"/>
                  <a:pt x="440372" y="484714"/>
                </a:cubicBezTo>
                <a:lnTo>
                  <a:pt x="328329" y="484714"/>
                </a:lnTo>
                <a:cubicBezTo>
                  <a:pt x="320320" y="484714"/>
                  <a:pt x="313734" y="478137"/>
                  <a:pt x="313734" y="470137"/>
                </a:cubicBezTo>
                <a:cubicBezTo>
                  <a:pt x="313734" y="462049"/>
                  <a:pt x="320320" y="455560"/>
                  <a:pt x="328329" y="455560"/>
                </a:cubicBezTo>
                <a:lnTo>
                  <a:pt x="328329" y="455649"/>
                </a:lnTo>
                <a:lnTo>
                  <a:pt x="426044" y="455649"/>
                </a:lnTo>
                <a:lnTo>
                  <a:pt x="426044" y="355298"/>
                </a:lnTo>
                <a:lnTo>
                  <a:pt x="414030" y="367209"/>
                </a:lnTo>
                <a:cubicBezTo>
                  <a:pt x="408334" y="372897"/>
                  <a:pt x="399168" y="372897"/>
                  <a:pt x="393472" y="367209"/>
                </a:cubicBezTo>
                <a:cubicBezTo>
                  <a:pt x="387777" y="361520"/>
                  <a:pt x="387777" y="352454"/>
                  <a:pt x="393472" y="346765"/>
                </a:cubicBezTo>
                <a:lnTo>
                  <a:pt x="430316" y="309967"/>
                </a:lnTo>
                <a:cubicBezTo>
                  <a:pt x="433163" y="307122"/>
                  <a:pt x="436856" y="305700"/>
                  <a:pt x="440550" y="305700"/>
                </a:cubicBezTo>
                <a:close/>
                <a:moveTo>
                  <a:pt x="35688" y="302020"/>
                </a:moveTo>
                <a:lnTo>
                  <a:pt x="240293" y="302020"/>
                </a:lnTo>
                <a:cubicBezTo>
                  <a:pt x="259961" y="302020"/>
                  <a:pt x="275981" y="318014"/>
                  <a:pt x="275981" y="337651"/>
                </a:cubicBezTo>
                <a:lnTo>
                  <a:pt x="275981" y="484438"/>
                </a:lnTo>
                <a:cubicBezTo>
                  <a:pt x="275981" y="504075"/>
                  <a:pt x="259961" y="520068"/>
                  <a:pt x="240293" y="520068"/>
                </a:cubicBezTo>
                <a:lnTo>
                  <a:pt x="152631" y="520068"/>
                </a:lnTo>
                <a:lnTo>
                  <a:pt x="152631" y="544059"/>
                </a:lnTo>
                <a:lnTo>
                  <a:pt x="179152" y="544059"/>
                </a:lnTo>
                <a:cubicBezTo>
                  <a:pt x="187251" y="544059"/>
                  <a:pt x="193747" y="550545"/>
                  <a:pt x="193747" y="558631"/>
                </a:cubicBezTo>
                <a:cubicBezTo>
                  <a:pt x="193747" y="566628"/>
                  <a:pt x="187251" y="573203"/>
                  <a:pt x="179152" y="573203"/>
                </a:cubicBezTo>
                <a:lnTo>
                  <a:pt x="96829" y="573203"/>
                </a:lnTo>
                <a:cubicBezTo>
                  <a:pt x="88730" y="573203"/>
                  <a:pt x="82234" y="566628"/>
                  <a:pt x="82234" y="558631"/>
                </a:cubicBezTo>
                <a:cubicBezTo>
                  <a:pt x="82234" y="550545"/>
                  <a:pt x="88730" y="544059"/>
                  <a:pt x="96829" y="544059"/>
                </a:cubicBezTo>
                <a:lnTo>
                  <a:pt x="123439" y="544059"/>
                </a:lnTo>
                <a:lnTo>
                  <a:pt x="123439" y="520068"/>
                </a:lnTo>
                <a:lnTo>
                  <a:pt x="35688" y="520068"/>
                </a:lnTo>
                <a:cubicBezTo>
                  <a:pt x="16020" y="520068"/>
                  <a:pt x="0" y="504075"/>
                  <a:pt x="0" y="484438"/>
                </a:cubicBezTo>
                <a:lnTo>
                  <a:pt x="0" y="337651"/>
                </a:lnTo>
                <a:cubicBezTo>
                  <a:pt x="0" y="318014"/>
                  <a:pt x="16020" y="302020"/>
                  <a:pt x="35688" y="302020"/>
                </a:cubicBezTo>
                <a:close/>
                <a:moveTo>
                  <a:pt x="138020" y="94487"/>
                </a:moveTo>
                <a:lnTo>
                  <a:pt x="250020" y="94487"/>
                </a:lnTo>
                <a:cubicBezTo>
                  <a:pt x="258122" y="94487"/>
                  <a:pt x="264621" y="100974"/>
                  <a:pt x="264621" y="109060"/>
                </a:cubicBezTo>
                <a:cubicBezTo>
                  <a:pt x="264621" y="117147"/>
                  <a:pt x="258122" y="123634"/>
                  <a:pt x="250020" y="123634"/>
                </a:cubicBezTo>
                <a:lnTo>
                  <a:pt x="250020" y="123545"/>
                </a:lnTo>
                <a:lnTo>
                  <a:pt x="152710" y="123545"/>
                </a:lnTo>
                <a:lnTo>
                  <a:pt x="152710" y="223873"/>
                </a:lnTo>
                <a:lnTo>
                  <a:pt x="164729" y="211876"/>
                </a:lnTo>
                <a:cubicBezTo>
                  <a:pt x="170427" y="206189"/>
                  <a:pt x="179508" y="206189"/>
                  <a:pt x="185206" y="211876"/>
                </a:cubicBezTo>
                <a:cubicBezTo>
                  <a:pt x="190904" y="217563"/>
                  <a:pt x="190904" y="226716"/>
                  <a:pt x="185206" y="232404"/>
                </a:cubicBezTo>
                <a:lnTo>
                  <a:pt x="148436" y="269104"/>
                </a:lnTo>
                <a:cubicBezTo>
                  <a:pt x="145588" y="271948"/>
                  <a:pt x="141759" y="273370"/>
                  <a:pt x="138109" y="273370"/>
                </a:cubicBezTo>
                <a:cubicBezTo>
                  <a:pt x="134281" y="273370"/>
                  <a:pt x="130630" y="271948"/>
                  <a:pt x="127781" y="269104"/>
                </a:cubicBezTo>
                <a:lnTo>
                  <a:pt x="91012" y="232404"/>
                </a:lnTo>
                <a:cubicBezTo>
                  <a:pt x="85314" y="226716"/>
                  <a:pt x="85314" y="217563"/>
                  <a:pt x="91012" y="211876"/>
                </a:cubicBezTo>
                <a:cubicBezTo>
                  <a:pt x="96710" y="206189"/>
                  <a:pt x="105791" y="206189"/>
                  <a:pt x="111489" y="211876"/>
                </a:cubicBezTo>
                <a:lnTo>
                  <a:pt x="123508" y="223873"/>
                </a:lnTo>
                <a:lnTo>
                  <a:pt x="123508" y="109060"/>
                </a:lnTo>
                <a:cubicBezTo>
                  <a:pt x="123508" y="100974"/>
                  <a:pt x="129918" y="94487"/>
                  <a:pt x="138020" y="94487"/>
                </a:cubicBezTo>
                <a:close/>
                <a:moveTo>
                  <a:pt x="338148" y="29153"/>
                </a:moveTo>
                <a:cubicBezTo>
                  <a:pt x="334410" y="29153"/>
                  <a:pt x="331473" y="32176"/>
                  <a:pt x="331473" y="35820"/>
                </a:cubicBezTo>
                <a:lnTo>
                  <a:pt x="331473" y="182566"/>
                </a:lnTo>
                <a:cubicBezTo>
                  <a:pt x="331473" y="186210"/>
                  <a:pt x="334410" y="189143"/>
                  <a:pt x="338148" y="189143"/>
                </a:cubicBezTo>
                <a:lnTo>
                  <a:pt x="542650" y="189143"/>
                </a:lnTo>
                <a:cubicBezTo>
                  <a:pt x="546388" y="189143"/>
                  <a:pt x="549325" y="186210"/>
                  <a:pt x="549325" y="182566"/>
                </a:cubicBezTo>
                <a:lnTo>
                  <a:pt x="549325" y="35820"/>
                </a:lnTo>
                <a:cubicBezTo>
                  <a:pt x="549325" y="32176"/>
                  <a:pt x="546388" y="29153"/>
                  <a:pt x="542650" y="29153"/>
                </a:cubicBezTo>
                <a:close/>
                <a:moveTo>
                  <a:pt x="338148" y="0"/>
                </a:moveTo>
                <a:lnTo>
                  <a:pt x="542650" y="0"/>
                </a:lnTo>
                <a:cubicBezTo>
                  <a:pt x="562407" y="0"/>
                  <a:pt x="578425" y="16177"/>
                  <a:pt x="578425" y="35820"/>
                </a:cubicBezTo>
                <a:lnTo>
                  <a:pt x="578425" y="182388"/>
                </a:lnTo>
                <a:cubicBezTo>
                  <a:pt x="578425" y="202120"/>
                  <a:pt x="562407" y="218119"/>
                  <a:pt x="542650" y="218119"/>
                </a:cubicBezTo>
                <a:lnTo>
                  <a:pt x="454994" y="218119"/>
                </a:lnTo>
                <a:lnTo>
                  <a:pt x="454994" y="242029"/>
                </a:lnTo>
                <a:lnTo>
                  <a:pt x="481602" y="242029"/>
                </a:lnTo>
                <a:cubicBezTo>
                  <a:pt x="489611" y="242029"/>
                  <a:pt x="496197" y="248518"/>
                  <a:pt x="496197" y="256606"/>
                </a:cubicBezTo>
                <a:cubicBezTo>
                  <a:pt x="496197" y="264694"/>
                  <a:pt x="489611" y="271183"/>
                  <a:pt x="481602" y="271183"/>
                </a:cubicBezTo>
                <a:lnTo>
                  <a:pt x="399196" y="271183"/>
                </a:lnTo>
                <a:cubicBezTo>
                  <a:pt x="391187" y="271183"/>
                  <a:pt x="384601" y="264694"/>
                  <a:pt x="384601" y="256606"/>
                </a:cubicBezTo>
                <a:cubicBezTo>
                  <a:pt x="384601" y="248518"/>
                  <a:pt x="391187" y="242029"/>
                  <a:pt x="399196" y="242029"/>
                </a:cubicBezTo>
                <a:lnTo>
                  <a:pt x="425804" y="242029"/>
                </a:lnTo>
                <a:lnTo>
                  <a:pt x="425804" y="218119"/>
                </a:lnTo>
                <a:lnTo>
                  <a:pt x="338148" y="218119"/>
                </a:lnTo>
                <a:cubicBezTo>
                  <a:pt x="318391" y="218119"/>
                  <a:pt x="302373" y="202120"/>
                  <a:pt x="302373" y="182388"/>
                </a:cubicBezTo>
                <a:lnTo>
                  <a:pt x="302373" y="35731"/>
                </a:lnTo>
                <a:cubicBezTo>
                  <a:pt x="302373" y="15999"/>
                  <a:pt x="318391" y="0"/>
                  <a:pt x="33814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268" tIns="60633" rIns="121268" bIns="60633"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6" name="îŝḷîḓé-Rectangle 15"/>
          <p:cNvSpPr/>
          <p:nvPr/>
        </p:nvSpPr>
        <p:spPr>
          <a:xfrm>
            <a:off x="8684680" y="4058380"/>
            <a:ext cx="285129" cy="259139"/>
          </a:xfrm>
          <a:custGeom>
            <a:avLst/>
            <a:gdLst>
              <a:gd name="connsiteX0" fmla="*/ 176147 w 578111"/>
              <a:gd name="connsiteY0" fmla="*/ 221031 h 533197"/>
              <a:gd name="connsiteX1" fmla="*/ 212154 w 578111"/>
              <a:gd name="connsiteY1" fmla="*/ 256947 h 533197"/>
              <a:gd name="connsiteX2" fmla="*/ 212154 w 578111"/>
              <a:gd name="connsiteY2" fmla="*/ 348118 h 533197"/>
              <a:gd name="connsiteX3" fmla="*/ 176147 w 578111"/>
              <a:gd name="connsiteY3" fmla="*/ 384955 h 533197"/>
              <a:gd name="connsiteX4" fmla="*/ 139217 w 578111"/>
              <a:gd name="connsiteY4" fmla="*/ 348118 h 533197"/>
              <a:gd name="connsiteX5" fmla="*/ 139217 w 578111"/>
              <a:gd name="connsiteY5" fmla="*/ 256947 h 533197"/>
              <a:gd name="connsiteX6" fmla="*/ 176147 w 578111"/>
              <a:gd name="connsiteY6" fmla="*/ 221031 h 533197"/>
              <a:gd name="connsiteX7" fmla="*/ 267503 w 578111"/>
              <a:gd name="connsiteY7" fmla="*/ 184193 h 533197"/>
              <a:gd name="connsiteX8" fmla="*/ 303437 w 578111"/>
              <a:gd name="connsiteY8" fmla="*/ 221030 h 533197"/>
              <a:gd name="connsiteX9" fmla="*/ 303437 w 578111"/>
              <a:gd name="connsiteY9" fmla="*/ 348119 h 533197"/>
              <a:gd name="connsiteX10" fmla="*/ 267503 w 578111"/>
              <a:gd name="connsiteY10" fmla="*/ 384956 h 533197"/>
              <a:gd name="connsiteX11" fmla="*/ 230648 w 578111"/>
              <a:gd name="connsiteY11" fmla="*/ 348119 h 533197"/>
              <a:gd name="connsiteX12" fmla="*/ 230648 w 578111"/>
              <a:gd name="connsiteY12" fmla="*/ 221030 h 533197"/>
              <a:gd name="connsiteX13" fmla="*/ 267503 w 578111"/>
              <a:gd name="connsiteY13" fmla="*/ 184193 h 533197"/>
              <a:gd name="connsiteX14" fmla="*/ 357937 w 578111"/>
              <a:gd name="connsiteY14" fmla="*/ 148390 h 533197"/>
              <a:gd name="connsiteX15" fmla="*/ 394867 w 578111"/>
              <a:gd name="connsiteY15" fmla="*/ 184289 h 533197"/>
              <a:gd name="connsiteX16" fmla="*/ 394867 w 578111"/>
              <a:gd name="connsiteY16" fmla="*/ 348136 h 533197"/>
              <a:gd name="connsiteX17" fmla="*/ 357937 w 578111"/>
              <a:gd name="connsiteY17" fmla="*/ 384955 h 533197"/>
              <a:gd name="connsiteX18" fmla="*/ 321930 w 578111"/>
              <a:gd name="connsiteY18" fmla="*/ 348136 h 533197"/>
              <a:gd name="connsiteX19" fmla="*/ 321930 w 578111"/>
              <a:gd name="connsiteY19" fmla="*/ 184289 h 533197"/>
              <a:gd name="connsiteX20" fmla="*/ 357937 w 578111"/>
              <a:gd name="connsiteY20" fmla="*/ 148390 h 533197"/>
              <a:gd name="connsiteX21" fmla="*/ 267469 w 578111"/>
              <a:gd name="connsiteY21" fmla="*/ 0 h 533197"/>
              <a:gd name="connsiteX22" fmla="*/ 529404 w 578111"/>
              <a:gd name="connsiteY22" fmla="*/ 218252 h 533197"/>
              <a:gd name="connsiteX23" fmla="*/ 566296 w 578111"/>
              <a:gd name="connsiteY23" fmla="*/ 218252 h 533197"/>
              <a:gd name="connsiteX24" fmla="*/ 576441 w 578111"/>
              <a:gd name="connsiteY24" fmla="*/ 224698 h 533197"/>
              <a:gd name="connsiteX25" fmla="*/ 575519 w 578111"/>
              <a:gd name="connsiteY25" fmla="*/ 237590 h 533197"/>
              <a:gd name="connsiteX26" fmla="*/ 514647 w 578111"/>
              <a:gd name="connsiteY26" fmla="*/ 310341 h 533197"/>
              <a:gd name="connsiteX27" fmla="*/ 505424 w 578111"/>
              <a:gd name="connsiteY27" fmla="*/ 314945 h 533197"/>
              <a:gd name="connsiteX28" fmla="*/ 496201 w 578111"/>
              <a:gd name="connsiteY28" fmla="*/ 310341 h 533197"/>
              <a:gd name="connsiteX29" fmla="*/ 435328 w 578111"/>
              <a:gd name="connsiteY29" fmla="*/ 237590 h 533197"/>
              <a:gd name="connsiteX30" fmla="*/ 433484 w 578111"/>
              <a:gd name="connsiteY30" fmla="*/ 224698 h 533197"/>
              <a:gd name="connsiteX31" fmla="*/ 444551 w 578111"/>
              <a:gd name="connsiteY31" fmla="*/ 218252 h 533197"/>
              <a:gd name="connsiteX32" fmla="*/ 480521 w 578111"/>
              <a:gd name="connsiteY32" fmla="*/ 218252 h 533197"/>
              <a:gd name="connsiteX33" fmla="*/ 267469 w 578111"/>
              <a:gd name="connsiteY33" fmla="*/ 47886 h 533197"/>
              <a:gd name="connsiteX34" fmla="*/ 48882 w 578111"/>
              <a:gd name="connsiteY34" fmla="*/ 266138 h 533197"/>
              <a:gd name="connsiteX35" fmla="*/ 267469 w 578111"/>
              <a:gd name="connsiteY35" fmla="*/ 484390 h 533197"/>
              <a:gd name="connsiteX36" fmla="*/ 456541 w 578111"/>
              <a:gd name="connsiteY36" fmla="*/ 375724 h 533197"/>
              <a:gd name="connsiteX37" fmla="*/ 489744 w 578111"/>
              <a:gd name="connsiteY37" fmla="*/ 366515 h 533197"/>
              <a:gd name="connsiteX38" fmla="*/ 498967 w 578111"/>
              <a:gd name="connsiteY38" fmla="*/ 399668 h 533197"/>
              <a:gd name="connsiteX39" fmla="*/ 267469 w 578111"/>
              <a:gd name="connsiteY39" fmla="*/ 533197 h 533197"/>
              <a:gd name="connsiteX40" fmla="*/ 0 w 578111"/>
              <a:gd name="connsiteY40" fmla="*/ 266138 h 533197"/>
              <a:gd name="connsiteX41" fmla="*/ 267469 w 578111"/>
              <a:gd name="connsiteY4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78111" h="533197">
                <a:moveTo>
                  <a:pt x="176147" y="221031"/>
                </a:moveTo>
                <a:cubicBezTo>
                  <a:pt x="196459" y="221031"/>
                  <a:pt x="212154" y="237608"/>
                  <a:pt x="212154" y="256947"/>
                </a:cubicBezTo>
                <a:lnTo>
                  <a:pt x="212154" y="348118"/>
                </a:lnTo>
                <a:cubicBezTo>
                  <a:pt x="212154" y="368378"/>
                  <a:pt x="196459" y="384955"/>
                  <a:pt x="176147" y="384955"/>
                </a:cubicBezTo>
                <a:cubicBezTo>
                  <a:pt x="155836" y="384955"/>
                  <a:pt x="139217" y="368378"/>
                  <a:pt x="139217" y="348118"/>
                </a:cubicBezTo>
                <a:lnTo>
                  <a:pt x="139217" y="256947"/>
                </a:lnTo>
                <a:cubicBezTo>
                  <a:pt x="139217" y="237608"/>
                  <a:pt x="155836" y="221031"/>
                  <a:pt x="176147" y="221031"/>
                </a:cubicBezTo>
                <a:close/>
                <a:moveTo>
                  <a:pt x="267503" y="184193"/>
                </a:moveTo>
                <a:cubicBezTo>
                  <a:pt x="286852" y="184193"/>
                  <a:pt x="303437" y="200770"/>
                  <a:pt x="303437" y="221030"/>
                </a:cubicBezTo>
                <a:lnTo>
                  <a:pt x="303437" y="348119"/>
                </a:lnTo>
                <a:cubicBezTo>
                  <a:pt x="303437" y="368379"/>
                  <a:pt x="287774" y="384956"/>
                  <a:pt x="267503" y="384956"/>
                </a:cubicBezTo>
                <a:cubicBezTo>
                  <a:pt x="247233" y="384956"/>
                  <a:pt x="230648" y="368379"/>
                  <a:pt x="230648" y="348119"/>
                </a:cubicBezTo>
                <a:lnTo>
                  <a:pt x="230648" y="221030"/>
                </a:lnTo>
                <a:cubicBezTo>
                  <a:pt x="230648" y="200770"/>
                  <a:pt x="247233" y="184193"/>
                  <a:pt x="267503" y="184193"/>
                </a:cubicBezTo>
                <a:close/>
                <a:moveTo>
                  <a:pt x="357937" y="148390"/>
                </a:moveTo>
                <a:cubicBezTo>
                  <a:pt x="378249" y="148390"/>
                  <a:pt x="394867" y="164959"/>
                  <a:pt x="394867" y="184289"/>
                </a:cubicBezTo>
                <a:lnTo>
                  <a:pt x="394867" y="348136"/>
                </a:lnTo>
                <a:cubicBezTo>
                  <a:pt x="394867" y="368386"/>
                  <a:pt x="378249" y="384955"/>
                  <a:pt x="357937" y="384955"/>
                </a:cubicBezTo>
                <a:cubicBezTo>
                  <a:pt x="338549" y="384955"/>
                  <a:pt x="321930" y="368386"/>
                  <a:pt x="321930" y="348136"/>
                </a:cubicBezTo>
                <a:lnTo>
                  <a:pt x="321930" y="184289"/>
                </a:lnTo>
                <a:cubicBezTo>
                  <a:pt x="321930" y="164959"/>
                  <a:pt x="338549" y="148390"/>
                  <a:pt x="357937" y="148390"/>
                </a:cubicBezTo>
                <a:close/>
                <a:moveTo>
                  <a:pt x="267469" y="0"/>
                </a:moveTo>
                <a:cubicBezTo>
                  <a:pt x="397514" y="0"/>
                  <a:pt x="507268" y="93931"/>
                  <a:pt x="529404" y="218252"/>
                </a:cubicBezTo>
                <a:lnTo>
                  <a:pt x="566296" y="218252"/>
                </a:lnTo>
                <a:cubicBezTo>
                  <a:pt x="570907" y="218252"/>
                  <a:pt x="574597" y="221014"/>
                  <a:pt x="576441" y="224698"/>
                </a:cubicBezTo>
                <a:cubicBezTo>
                  <a:pt x="579208" y="229302"/>
                  <a:pt x="578286" y="233907"/>
                  <a:pt x="575519" y="237590"/>
                </a:cubicBezTo>
                <a:lnTo>
                  <a:pt x="514647" y="310341"/>
                </a:lnTo>
                <a:cubicBezTo>
                  <a:pt x="511880" y="313104"/>
                  <a:pt x="509113" y="314945"/>
                  <a:pt x="505424" y="314945"/>
                </a:cubicBezTo>
                <a:cubicBezTo>
                  <a:pt x="501734" y="314945"/>
                  <a:pt x="498045" y="313104"/>
                  <a:pt x="496201" y="310341"/>
                </a:cubicBezTo>
                <a:lnTo>
                  <a:pt x="435328" y="237590"/>
                </a:lnTo>
                <a:cubicBezTo>
                  <a:pt x="431639" y="233907"/>
                  <a:pt x="431639" y="229302"/>
                  <a:pt x="433484" y="224698"/>
                </a:cubicBezTo>
                <a:cubicBezTo>
                  <a:pt x="435328" y="221014"/>
                  <a:pt x="439940" y="218252"/>
                  <a:pt x="444551" y="218252"/>
                </a:cubicBezTo>
                <a:lnTo>
                  <a:pt x="480521" y="218252"/>
                </a:lnTo>
                <a:cubicBezTo>
                  <a:pt x="458386" y="120637"/>
                  <a:pt x="370767" y="47886"/>
                  <a:pt x="267469" y="47886"/>
                </a:cubicBezTo>
                <a:cubicBezTo>
                  <a:pt x="146647" y="47886"/>
                  <a:pt x="48882" y="146422"/>
                  <a:pt x="48882" y="266138"/>
                </a:cubicBezTo>
                <a:cubicBezTo>
                  <a:pt x="48882" y="386775"/>
                  <a:pt x="146647" y="484390"/>
                  <a:pt x="267469" y="484390"/>
                </a:cubicBezTo>
                <a:cubicBezTo>
                  <a:pt x="344942" y="484390"/>
                  <a:pt x="417805" y="442949"/>
                  <a:pt x="456541" y="375724"/>
                </a:cubicBezTo>
                <a:cubicBezTo>
                  <a:pt x="462998" y="363753"/>
                  <a:pt x="477754" y="360069"/>
                  <a:pt x="489744" y="366515"/>
                </a:cubicBezTo>
                <a:cubicBezTo>
                  <a:pt x="501734" y="373883"/>
                  <a:pt x="505424" y="388617"/>
                  <a:pt x="498967" y="399668"/>
                </a:cubicBezTo>
                <a:cubicBezTo>
                  <a:pt x="451008" y="482548"/>
                  <a:pt x="362466" y="533197"/>
                  <a:pt x="267469" y="533197"/>
                </a:cubicBezTo>
                <a:cubicBezTo>
                  <a:pt x="119900" y="533197"/>
                  <a:pt x="0" y="413481"/>
                  <a:pt x="0" y="266138"/>
                </a:cubicBezTo>
                <a:cubicBezTo>
                  <a:pt x="0" y="119716"/>
                  <a:pt x="119900" y="0"/>
                  <a:pt x="2674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268" tIns="60633" rIns="121268" bIns="60633"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22" name="矩形 1">
            <a:extLst>
              <a:ext uri="{FF2B5EF4-FFF2-40B4-BE49-F238E27FC236}">
                <a16:creationId xmlns:a16="http://schemas.microsoft.com/office/drawing/2014/main" xmlns="" id="{45439DE8-54DC-45A0-861F-74AA6047179F}"/>
              </a:ext>
            </a:extLst>
          </p:cNvPr>
          <p:cNvSpPr/>
          <p:nvPr/>
        </p:nvSpPr>
        <p:spPr>
          <a:xfrm>
            <a:off x="412032" y="270885"/>
            <a:ext cx="485699" cy="798993"/>
          </a:xfrm>
          <a:custGeom>
            <a:avLst/>
            <a:gdLst>
              <a:gd name="connsiteX0" fmla="*/ 0 w 485435"/>
              <a:gd name="connsiteY0" fmla="*/ 0 h 798993"/>
              <a:gd name="connsiteX1" fmla="*/ 485435 w 485435"/>
              <a:gd name="connsiteY1" fmla="*/ 0 h 798993"/>
              <a:gd name="connsiteX2" fmla="*/ 485435 w 485435"/>
              <a:gd name="connsiteY2" fmla="*/ 798993 h 798993"/>
              <a:gd name="connsiteX3" fmla="*/ 0 w 485435"/>
              <a:gd name="connsiteY3" fmla="*/ 798993 h 798993"/>
              <a:gd name="connsiteX4" fmla="*/ 0 w 485435"/>
              <a:gd name="connsiteY4" fmla="*/ 0 h 798993"/>
              <a:gd name="connsiteX0" fmla="*/ 0 w 485699"/>
              <a:gd name="connsiteY0" fmla="*/ 0 h 798993"/>
              <a:gd name="connsiteX1" fmla="*/ 485435 w 485699"/>
              <a:gd name="connsiteY1" fmla="*/ 0 h 798993"/>
              <a:gd name="connsiteX2" fmla="*/ 485699 w 485699"/>
              <a:gd name="connsiteY2" fmla="*/ 214890 h 798993"/>
              <a:gd name="connsiteX3" fmla="*/ 485435 w 485699"/>
              <a:gd name="connsiteY3" fmla="*/ 798993 h 798993"/>
              <a:gd name="connsiteX4" fmla="*/ 0 w 485699"/>
              <a:gd name="connsiteY4" fmla="*/ 798993 h 798993"/>
              <a:gd name="connsiteX5" fmla="*/ 0 w 485699"/>
              <a:gd name="connsiteY5" fmla="*/ 0 h 798993"/>
              <a:gd name="connsiteX0" fmla="*/ 0 w 485699"/>
              <a:gd name="connsiteY0" fmla="*/ 0 h 798993"/>
              <a:gd name="connsiteX1" fmla="*/ 485435 w 485699"/>
              <a:gd name="connsiteY1" fmla="*/ 0 h 798993"/>
              <a:gd name="connsiteX2" fmla="*/ 485699 w 485699"/>
              <a:gd name="connsiteY2" fmla="*/ 214890 h 798993"/>
              <a:gd name="connsiteX3" fmla="*/ 483318 w 485699"/>
              <a:gd name="connsiteY3" fmla="*/ 617321 h 798993"/>
              <a:gd name="connsiteX4" fmla="*/ 485435 w 485699"/>
              <a:gd name="connsiteY4" fmla="*/ 798993 h 798993"/>
              <a:gd name="connsiteX5" fmla="*/ 0 w 485699"/>
              <a:gd name="connsiteY5" fmla="*/ 798993 h 798993"/>
              <a:gd name="connsiteX6" fmla="*/ 0 w 485699"/>
              <a:gd name="connsiteY6" fmla="*/ 0 h 798993"/>
              <a:gd name="connsiteX0" fmla="*/ 0 w 485885"/>
              <a:gd name="connsiteY0" fmla="*/ 0 h 798993"/>
              <a:gd name="connsiteX1" fmla="*/ 485435 w 485885"/>
              <a:gd name="connsiteY1" fmla="*/ 0 h 798993"/>
              <a:gd name="connsiteX2" fmla="*/ 485699 w 485885"/>
              <a:gd name="connsiteY2" fmla="*/ 214890 h 798993"/>
              <a:gd name="connsiteX3" fmla="*/ 485699 w 485885"/>
              <a:gd name="connsiteY3" fmla="*/ 293471 h 798993"/>
              <a:gd name="connsiteX4" fmla="*/ 483318 w 485885"/>
              <a:gd name="connsiteY4" fmla="*/ 617321 h 798993"/>
              <a:gd name="connsiteX5" fmla="*/ 485435 w 485885"/>
              <a:gd name="connsiteY5" fmla="*/ 798993 h 798993"/>
              <a:gd name="connsiteX6" fmla="*/ 0 w 485885"/>
              <a:gd name="connsiteY6" fmla="*/ 798993 h 798993"/>
              <a:gd name="connsiteX7" fmla="*/ 0 w 485885"/>
              <a:gd name="connsiteY7" fmla="*/ 0 h 798993"/>
              <a:gd name="connsiteX0" fmla="*/ 485699 w 577139"/>
              <a:gd name="connsiteY0" fmla="*/ 293471 h 798993"/>
              <a:gd name="connsiteX1" fmla="*/ 483318 w 577139"/>
              <a:gd name="connsiteY1" fmla="*/ 617321 h 798993"/>
              <a:gd name="connsiteX2" fmla="*/ 485435 w 577139"/>
              <a:gd name="connsiteY2" fmla="*/ 798993 h 798993"/>
              <a:gd name="connsiteX3" fmla="*/ 0 w 577139"/>
              <a:gd name="connsiteY3" fmla="*/ 798993 h 798993"/>
              <a:gd name="connsiteX4" fmla="*/ 0 w 577139"/>
              <a:gd name="connsiteY4" fmla="*/ 0 h 798993"/>
              <a:gd name="connsiteX5" fmla="*/ 485435 w 577139"/>
              <a:gd name="connsiteY5" fmla="*/ 0 h 798993"/>
              <a:gd name="connsiteX6" fmla="*/ 485699 w 577139"/>
              <a:gd name="connsiteY6" fmla="*/ 214890 h 798993"/>
              <a:gd name="connsiteX7" fmla="*/ 577139 w 577139"/>
              <a:gd name="connsiteY7" fmla="*/ 384911 h 798993"/>
              <a:gd name="connsiteX0" fmla="*/ 485699 w 485699"/>
              <a:gd name="connsiteY0" fmla="*/ 293471 h 798993"/>
              <a:gd name="connsiteX1" fmla="*/ 483318 w 485699"/>
              <a:gd name="connsiteY1" fmla="*/ 617321 h 798993"/>
              <a:gd name="connsiteX2" fmla="*/ 485435 w 485699"/>
              <a:gd name="connsiteY2" fmla="*/ 798993 h 798993"/>
              <a:gd name="connsiteX3" fmla="*/ 0 w 485699"/>
              <a:gd name="connsiteY3" fmla="*/ 798993 h 798993"/>
              <a:gd name="connsiteX4" fmla="*/ 0 w 485699"/>
              <a:gd name="connsiteY4" fmla="*/ 0 h 798993"/>
              <a:gd name="connsiteX5" fmla="*/ 485435 w 485699"/>
              <a:gd name="connsiteY5" fmla="*/ 0 h 798993"/>
              <a:gd name="connsiteX6" fmla="*/ 485699 w 485699"/>
              <a:gd name="connsiteY6" fmla="*/ 214890 h 798993"/>
              <a:gd name="connsiteX0" fmla="*/ 483318 w 485699"/>
              <a:gd name="connsiteY0" fmla="*/ 617321 h 798993"/>
              <a:gd name="connsiteX1" fmla="*/ 485435 w 485699"/>
              <a:gd name="connsiteY1" fmla="*/ 798993 h 798993"/>
              <a:gd name="connsiteX2" fmla="*/ 0 w 485699"/>
              <a:gd name="connsiteY2" fmla="*/ 798993 h 798993"/>
              <a:gd name="connsiteX3" fmla="*/ 0 w 485699"/>
              <a:gd name="connsiteY3" fmla="*/ 0 h 798993"/>
              <a:gd name="connsiteX4" fmla="*/ 485435 w 485699"/>
              <a:gd name="connsiteY4" fmla="*/ 0 h 798993"/>
              <a:gd name="connsiteX5" fmla="*/ 485699 w 485699"/>
              <a:gd name="connsiteY5" fmla="*/ 214890 h 798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5699" h="798993">
                <a:moveTo>
                  <a:pt x="483318" y="617321"/>
                </a:moveTo>
                <a:cubicBezTo>
                  <a:pt x="484024" y="677878"/>
                  <a:pt x="484729" y="738436"/>
                  <a:pt x="485435" y="798993"/>
                </a:cubicBezTo>
                <a:lnTo>
                  <a:pt x="0" y="798993"/>
                </a:lnTo>
                <a:lnTo>
                  <a:pt x="0" y="0"/>
                </a:lnTo>
                <a:lnTo>
                  <a:pt x="485435" y="0"/>
                </a:lnTo>
                <a:lnTo>
                  <a:pt x="485699" y="214890"/>
                </a:lnTo>
              </a:path>
            </a:pathLst>
          </a:custGeom>
          <a:noFill/>
          <a:ln w="41275">
            <a:gradFill>
              <a:gsLst>
                <a:gs pos="0">
                  <a:srgbClr val="593C1B"/>
                </a:gs>
                <a:gs pos="100000">
                  <a:srgbClr val="E2B45E"/>
                </a:gs>
              </a:gsLst>
              <a:lin ang="132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23" name="文本框 22">
            <a:extLst>
              <a:ext uri="{FF2B5EF4-FFF2-40B4-BE49-F238E27FC236}">
                <a16:creationId xmlns:a16="http://schemas.microsoft.com/office/drawing/2014/main" xmlns="" id="{1AFE9A6D-9F0F-48D3-848C-2E4E313F8DDC}"/>
              </a:ext>
            </a:extLst>
          </p:cNvPr>
          <p:cNvSpPr txBox="1"/>
          <p:nvPr/>
        </p:nvSpPr>
        <p:spPr>
          <a:xfrm>
            <a:off x="412032" y="458568"/>
            <a:ext cx="2492990" cy="400110"/>
          </a:xfrm>
          <a:prstGeom prst="rect">
            <a:avLst/>
          </a:prstGeom>
          <a:noFill/>
        </p:spPr>
        <p:txBody>
          <a:bodyPr wrap="none" rtlCol="0" anchor="ctr">
            <a:spAutoFit/>
          </a:bodyPr>
          <a:lstStyle/>
          <a:p>
            <a:r>
              <a:rPr lang="zh-CN" altLang="en-US" sz="2000" b="1" dirty="0">
                <a:gradFill>
                  <a:gsLst>
                    <a:gs pos="0">
                      <a:srgbClr val="593C1B"/>
                    </a:gs>
                    <a:gs pos="100000">
                      <a:srgbClr val="E2B45E"/>
                    </a:gs>
                  </a:gsLst>
                  <a:lin ang="13200000" scaled="0"/>
                </a:gradFill>
                <a:cs typeface="+mn-ea"/>
                <a:sym typeface="+mn-lt"/>
              </a:rPr>
              <a:t>请双击输入您的标题</a:t>
            </a:r>
          </a:p>
        </p:txBody>
      </p:sp>
      <p:sp>
        <p:nvSpPr>
          <p:cNvPr id="24" name="išľíďè">
            <a:extLst>
              <a:ext uri="{FF2B5EF4-FFF2-40B4-BE49-F238E27FC236}">
                <a16:creationId xmlns:a16="http://schemas.microsoft.com/office/drawing/2014/main" xmlns="" id="{F577A99F-6BD1-41EE-81EA-80BAFD874246}"/>
              </a:ext>
            </a:extLst>
          </p:cNvPr>
          <p:cNvSpPr/>
          <p:nvPr/>
        </p:nvSpPr>
        <p:spPr bwMode="auto">
          <a:xfrm>
            <a:off x="1205748" y="3260955"/>
            <a:ext cx="3539955"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dirty="0">
                <a:solidFill>
                  <a:schemeClr val="bg2">
                    <a:lumMod val="10000"/>
                  </a:schemeClr>
                </a:solidFill>
              </a:rPr>
              <a:t>请替换文字内容复制你的内容到到天边上车请替换文字内容复制你的</a:t>
            </a:r>
          </a:p>
        </p:txBody>
      </p:sp>
      <p:sp>
        <p:nvSpPr>
          <p:cNvPr id="7" name="矩形 6">
            <a:extLst>
              <a:ext uri="{FF2B5EF4-FFF2-40B4-BE49-F238E27FC236}">
                <a16:creationId xmlns:a16="http://schemas.microsoft.com/office/drawing/2014/main" xmlns="" id="{4B8FCB4F-1BF4-4199-A68D-197C630A9243}"/>
              </a:ext>
            </a:extLst>
          </p:cNvPr>
          <p:cNvSpPr/>
          <p:nvPr/>
        </p:nvSpPr>
        <p:spPr>
          <a:xfrm>
            <a:off x="1249986" y="2743490"/>
            <a:ext cx="2031325" cy="461665"/>
          </a:xfrm>
          <a:prstGeom prst="rect">
            <a:avLst/>
          </a:prstGeom>
        </p:spPr>
        <p:txBody>
          <a:bodyPr wrap="none">
            <a:spAutoFit/>
          </a:bodyPr>
          <a:lstStyle/>
          <a:p>
            <a:pPr lvl="0" defTabSz="913765">
              <a:spcBef>
                <a:spcPct val="0"/>
              </a:spcBef>
              <a:defRPr/>
            </a:pPr>
            <a:r>
              <a:rPr lang="zh-CN" altLang="en-US" sz="2400" b="1" dirty="0">
                <a:solidFill>
                  <a:schemeClr val="bg2">
                    <a:lumMod val="10000"/>
                  </a:schemeClr>
                </a:solidFill>
              </a:rPr>
              <a:t>标题文本预设</a:t>
            </a:r>
          </a:p>
        </p:txBody>
      </p:sp>
      <p:sp>
        <p:nvSpPr>
          <p:cNvPr id="27" name="išľíďè">
            <a:extLst>
              <a:ext uri="{FF2B5EF4-FFF2-40B4-BE49-F238E27FC236}">
                <a16:creationId xmlns:a16="http://schemas.microsoft.com/office/drawing/2014/main" xmlns="" id="{8CAE1063-34DE-4F41-B819-8E0BA5D44CC8}"/>
              </a:ext>
            </a:extLst>
          </p:cNvPr>
          <p:cNvSpPr/>
          <p:nvPr/>
        </p:nvSpPr>
        <p:spPr bwMode="auto">
          <a:xfrm>
            <a:off x="6064749" y="2604660"/>
            <a:ext cx="2112464"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100" dirty="0">
                <a:gradFill>
                  <a:gsLst>
                    <a:gs pos="0">
                      <a:srgbClr val="E2B45E"/>
                    </a:gs>
                    <a:gs pos="100000">
                      <a:srgbClr val="593C1B"/>
                    </a:gs>
                  </a:gsLst>
                  <a:lin ang="1800000" scaled="0"/>
                </a:gradFill>
              </a:rPr>
              <a:t>请替换文字内容复制你的内容到到天边上车请替换文字内容复制你的</a:t>
            </a:r>
          </a:p>
        </p:txBody>
      </p:sp>
      <p:sp>
        <p:nvSpPr>
          <p:cNvPr id="28" name="iSlíďè">
            <a:extLst>
              <a:ext uri="{FF2B5EF4-FFF2-40B4-BE49-F238E27FC236}">
                <a16:creationId xmlns:a16="http://schemas.microsoft.com/office/drawing/2014/main" xmlns="" id="{73447FF0-7E8E-4E67-B3D8-026E9F578EB0}"/>
              </a:ext>
            </a:extLst>
          </p:cNvPr>
          <p:cNvSpPr txBox="1"/>
          <p:nvPr/>
        </p:nvSpPr>
        <p:spPr bwMode="auto">
          <a:xfrm>
            <a:off x="6064749" y="2298140"/>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defTabSz="913765" rtl="0" eaLnBrk="1" fontAlgn="auto" latinLnBrk="0" hangingPunct="1">
              <a:spcBef>
                <a:spcPct val="0"/>
              </a:spcBef>
              <a:spcAft>
                <a:spcPts val="0"/>
              </a:spcAft>
              <a:buClrTx/>
              <a:buSzTx/>
              <a:buFontTx/>
              <a:buNone/>
              <a:defRPr/>
            </a:pPr>
            <a:r>
              <a:rPr kumimoji="0" lang="zh-CN" altLang="en-US" sz="1600" b="1" i="0" u="none" strike="noStrike" kern="1200" cap="none" spc="0" normalizeH="0" baseline="0" noProof="0" dirty="0">
                <a:ln>
                  <a:noFill/>
                </a:ln>
                <a:gradFill>
                  <a:gsLst>
                    <a:gs pos="0">
                      <a:srgbClr val="E2B45E"/>
                    </a:gs>
                    <a:gs pos="100000">
                      <a:srgbClr val="593C1B"/>
                    </a:gs>
                  </a:gsLst>
                  <a:lin ang="1800000" scaled="0"/>
                </a:gradFill>
                <a:effectLst/>
                <a:uLnTx/>
                <a:uFillTx/>
              </a:rPr>
              <a:t>标题文本预设</a:t>
            </a:r>
          </a:p>
        </p:txBody>
      </p:sp>
      <p:sp>
        <p:nvSpPr>
          <p:cNvPr id="29" name="išľíďè">
            <a:extLst>
              <a:ext uri="{FF2B5EF4-FFF2-40B4-BE49-F238E27FC236}">
                <a16:creationId xmlns:a16="http://schemas.microsoft.com/office/drawing/2014/main" xmlns="" id="{25ECC367-5C4C-445A-807A-C4FE0DBCC8F4}"/>
              </a:ext>
            </a:extLst>
          </p:cNvPr>
          <p:cNvSpPr/>
          <p:nvPr/>
        </p:nvSpPr>
        <p:spPr bwMode="auto">
          <a:xfrm>
            <a:off x="9220919" y="2604660"/>
            <a:ext cx="2112464"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100" dirty="0">
                <a:gradFill>
                  <a:gsLst>
                    <a:gs pos="0">
                      <a:srgbClr val="E2B45E"/>
                    </a:gs>
                    <a:gs pos="100000">
                      <a:srgbClr val="593C1B"/>
                    </a:gs>
                  </a:gsLst>
                  <a:lin ang="1800000" scaled="0"/>
                </a:gradFill>
              </a:rPr>
              <a:t>请替换文字内容复制你的内容到到天边上车请替换文字内容复制你的</a:t>
            </a:r>
          </a:p>
        </p:txBody>
      </p:sp>
      <p:sp>
        <p:nvSpPr>
          <p:cNvPr id="30" name="iSlíďè">
            <a:extLst>
              <a:ext uri="{FF2B5EF4-FFF2-40B4-BE49-F238E27FC236}">
                <a16:creationId xmlns:a16="http://schemas.microsoft.com/office/drawing/2014/main" xmlns="" id="{DDC43455-EF28-4C52-ACB8-815D81C3F1DF}"/>
              </a:ext>
            </a:extLst>
          </p:cNvPr>
          <p:cNvSpPr txBox="1"/>
          <p:nvPr/>
        </p:nvSpPr>
        <p:spPr bwMode="auto">
          <a:xfrm>
            <a:off x="9220919" y="2298140"/>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defTabSz="913765" rtl="0" eaLnBrk="1" fontAlgn="auto" latinLnBrk="0" hangingPunct="1">
              <a:spcBef>
                <a:spcPct val="0"/>
              </a:spcBef>
              <a:spcAft>
                <a:spcPts val="0"/>
              </a:spcAft>
              <a:buClrTx/>
              <a:buSzTx/>
              <a:buFontTx/>
              <a:buNone/>
              <a:defRPr/>
            </a:pPr>
            <a:r>
              <a:rPr kumimoji="0" lang="zh-CN" altLang="en-US" sz="1600" b="1" i="0" u="none" strike="noStrike" kern="1200" cap="none" spc="0" normalizeH="0" baseline="0" noProof="0" dirty="0">
                <a:ln>
                  <a:noFill/>
                </a:ln>
                <a:gradFill>
                  <a:gsLst>
                    <a:gs pos="0">
                      <a:srgbClr val="E2B45E"/>
                    </a:gs>
                    <a:gs pos="100000">
                      <a:srgbClr val="593C1B"/>
                    </a:gs>
                  </a:gsLst>
                  <a:lin ang="1800000" scaled="0"/>
                </a:gradFill>
                <a:effectLst/>
                <a:uLnTx/>
                <a:uFillTx/>
              </a:rPr>
              <a:t>标题文本预设</a:t>
            </a:r>
          </a:p>
        </p:txBody>
      </p:sp>
      <p:sp>
        <p:nvSpPr>
          <p:cNvPr id="31" name="išľíďè">
            <a:extLst>
              <a:ext uri="{FF2B5EF4-FFF2-40B4-BE49-F238E27FC236}">
                <a16:creationId xmlns:a16="http://schemas.microsoft.com/office/drawing/2014/main" xmlns="" id="{188C5B78-6D1A-4159-8573-9551EA948FD6}"/>
              </a:ext>
            </a:extLst>
          </p:cNvPr>
          <p:cNvSpPr/>
          <p:nvPr/>
        </p:nvSpPr>
        <p:spPr bwMode="auto">
          <a:xfrm>
            <a:off x="6064749" y="4124964"/>
            <a:ext cx="2112464"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100" dirty="0">
                <a:gradFill>
                  <a:gsLst>
                    <a:gs pos="0">
                      <a:srgbClr val="E2B45E"/>
                    </a:gs>
                    <a:gs pos="100000">
                      <a:srgbClr val="593C1B"/>
                    </a:gs>
                  </a:gsLst>
                  <a:lin ang="1800000" scaled="0"/>
                </a:gradFill>
              </a:rPr>
              <a:t>请替换文字内容复制你的内容到到天边上车请替换文字内容复制你的</a:t>
            </a:r>
          </a:p>
        </p:txBody>
      </p:sp>
      <p:sp>
        <p:nvSpPr>
          <p:cNvPr id="32" name="iSlíďè">
            <a:extLst>
              <a:ext uri="{FF2B5EF4-FFF2-40B4-BE49-F238E27FC236}">
                <a16:creationId xmlns:a16="http://schemas.microsoft.com/office/drawing/2014/main" xmlns="" id="{C4AA23F5-1236-402A-9757-BA5E6BCFB845}"/>
              </a:ext>
            </a:extLst>
          </p:cNvPr>
          <p:cNvSpPr txBox="1"/>
          <p:nvPr/>
        </p:nvSpPr>
        <p:spPr bwMode="auto">
          <a:xfrm>
            <a:off x="6064749" y="381844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defTabSz="913765" rtl="0" eaLnBrk="1" fontAlgn="auto" latinLnBrk="0" hangingPunct="1">
              <a:spcBef>
                <a:spcPct val="0"/>
              </a:spcBef>
              <a:spcAft>
                <a:spcPts val="0"/>
              </a:spcAft>
              <a:buClrTx/>
              <a:buSzTx/>
              <a:buFontTx/>
              <a:buNone/>
              <a:defRPr/>
            </a:pPr>
            <a:r>
              <a:rPr kumimoji="0" lang="zh-CN" altLang="en-US" sz="1600" b="1" i="0" u="none" strike="noStrike" kern="1200" cap="none" spc="0" normalizeH="0" baseline="0" noProof="0" dirty="0">
                <a:ln>
                  <a:noFill/>
                </a:ln>
                <a:gradFill>
                  <a:gsLst>
                    <a:gs pos="0">
                      <a:srgbClr val="E2B45E"/>
                    </a:gs>
                    <a:gs pos="100000">
                      <a:srgbClr val="593C1B"/>
                    </a:gs>
                  </a:gsLst>
                  <a:lin ang="1800000" scaled="0"/>
                </a:gradFill>
                <a:effectLst/>
                <a:uLnTx/>
                <a:uFillTx/>
              </a:rPr>
              <a:t>标题文本预设</a:t>
            </a:r>
          </a:p>
        </p:txBody>
      </p:sp>
      <p:sp>
        <p:nvSpPr>
          <p:cNvPr id="33" name="išľíďè">
            <a:extLst>
              <a:ext uri="{FF2B5EF4-FFF2-40B4-BE49-F238E27FC236}">
                <a16:creationId xmlns:a16="http://schemas.microsoft.com/office/drawing/2014/main" xmlns="" id="{93E72AF6-7D7E-41EA-8C2B-A022B73FAD6B}"/>
              </a:ext>
            </a:extLst>
          </p:cNvPr>
          <p:cNvSpPr/>
          <p:nvPr/>
        </p:nvSpPr>
        <p:spPr bwMode="auto">
          <a:xfrm>
            <a:off x="9220919" y="4124964"/>
            <a:ext cx="2112464"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100" dirty="0">
                <a:gradFill>
                  <a:gsLst>
                    <a:gs pos="0">
                      <a:srgbClr val="E2B45E"/>
                    </a:gs>
                    <a:gs pos="100000">
                      <a:srgbClr val="593C1B"/>
                    </a:gs>
                  </a:gsLst>
                  <a:lin ang="1800000" scaled="0"/>
                </a:gradFill>
              </a:rPr>
              <a:t>请替换文字内容复制你的内容到到天边上车请替换文字内容复制你的</a:t>
            </a:r>
          </a:p>
        </p:txBody>
      </p:sp>
      <p:sp>
        <p:nvSpPr>
          <p:cNvPr id="34" name="iSlíďè">
            <a:extLst>
              <a:ext uri="{FF2B5EF4-FFF2-40B4-BE49-F238E27FC236}">
                <a16:creationId xmlns:a16="http://schemas.microsoft.com/office/drawing/2014/main" xmlns="" id="{277369AA-858A-48EC-B639-18067B01C62D}"/>
              </a:ext>
            </a:extLst>
          </p:cNvPr>
          <p:cNvSpPr txBox="1"/>
          <p:nvPr/>
        </p:nvSpPr>
        <p:spPr bwMode="auto">
          <a:xfrm>
            <a:off x="9220919" y="381844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defTabSz="913765" rtl="0" eaLnBrk="1" fontAlgn="auto" latinLnBrk="0" hangingPunct="1">
              <a:spcBef>
                <a:spcPct val="0"/>
              </a:spcBef>
              <a:spcAft>
                <a:spcPts val="0"/>
              </a:spcAft>
              <a:buClrTx/>
              <a:buSzTx/>
              <a:buFontTx/>
              <a:buNone/>
              <a:defRPr/>
            </a:pPr>
            <a:r>
              <a:rPr kumimoji="0" lang="zh-CN" altLang="en-US" sz="1600" b="1" i="0" u="none" strike="noStrike" kern="1200" cap="none" spc="0" normalizeH="0" baseline="0" noProof="0" dirty="0">
                <a:ln>
                  <a:noFill/>
                </a:ln>
                <a:gradFill>
                  <a:gsLst>
                    <a:gs pos="0">
                      <a:srgbClr val="E2B45E"/>
                    </a:gs>
                    <a:gs pos="100000">
                      <a:srgbClr val="593C1B"/>
                    </a:gs>
                  </a:gsLst>
                  <a:lin ang="1800000" scaled="0"/>
                </a:gradFill>
                <a:effectLst/>
                <a:uLnTx/>
                <a:uFillTx/>
              </a:rPr>
              <a:t>标题文本预设</a:t>
            </a:r>
          </a:p>
        </p:txBody>
      </p:sp>
    </p:spTree>
    <p:extLst>
      <p:ext uri="{BB962C8B-B14F-4D97-AF65-F5344CB8AC3E}">
        <p14:creationId xmlns:p14="http://schemas.microsoft.com/office/powerpoint/2010/main" val="3607798736"/>
      </p:ext>
    </p:extLst>
  </p:cSld>
  <p:clrMapOvr>
    <a:masterClrMapping/>
  </p:clrMapOvr>
  <mc:AlternateContent xmlns:mc="http://schemas.openxmlformats.org/markup-compatibility/2006" xmlns:p14="http://schemas.microsoft.com/office/powerpoint/2010/main">
    <mc:Choice Requires="p14">
      <p:transition p14:dur="0" advClick="0" advTm="2000"/>
    </mc:Choice>
    <mc:Fallback xmlns="">
      <p:transition advClick="0" advTm="200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FACBDD92-3DA7-4A7E-9469-C02FD52B7177}"/>
              </a:ext>
            </a:extLst>
          </p:cNvPr>
          <p:cNvSpPr/>
          <p:nvPr/>
        </p:nvSpPr>
        <p:spPr>
          <a:xfrm>
            <a:off x="5798239" y="1639376"/>
            <a:ext cx="585417" cy="523220"/>
          </a:xfrm>
          <a:prstGeom prst="rect">
            <a:avLst/>
          </a:prstGeom>
          <a:gradFill>
            <a:gsLst>
              <a:gs pos="0">
                <a:srgbClr val="E2B45E"/>
              </a:gs>
              <a:gs pos="84000">
                <a:srgbClr val="593C1B"/>
              </a:gs>
            </a:gsLst>
            <a:lin ang="1800000" scaled="0"/>
          </a:gradFill>
        </p:spPr>
        <p:txBody>
          <a:bodyPr wrap="square" anchor="ctr">
            <a:spAutoFit/>
          </a:bodyPr>
          <a:lstStyle/>
          <a:p>
            <a:pPr algn="ctr" defTabSz="912684" fontAlgn="ctr"/>
            <a:r>
              <a:rPr lang="en-US" altLang="zh-CN" sz="2800" b="1" dirty="0">
                <a:solidFill>
                  <a:srgbClr val="FFFFFF">
                    <a:lumMod val="95000"/>
                  </a:srgbClr>
                </a:solidFill>
                <a:latin typeface="Century Gothic" panose="020B0502020202020204" pitchFamily="34" charset="0"/>
                <a:ea typeface="宋体" panose="02010600030101010101" pitchFamily="2" charset="-122"/>
                <a:cs typeface="Arial" panose="020B0604020202020204" pitchFamily="34" charset="0"/>
              </a:rPr>
              <a:t>01</a:t>
            </a:r>
            <a:endParaRPr lang="zh-CN" altLang="en-US" sz="2800" b="1" dirty="0">
              <a:solidFill>
                <a:srgbClr val="FFFFFF">
                  <a:lumMod val="95000"/>
                </a:srgbClr>
              </a:solidFill>
              <a:latin typeface="Century Gothic" panose="020B0502020202020204" pitchFamily="34" charset="0"/>
              <a:ea typeface="宋体" panose="02010600030101010101" pitchFamily="2" charset="-122"/>
              <a:cs typeface="Arial" panose="020B0604020202020204" pitchFamily="34" charset="0"/>
            </a:endParaRPr>
          </a:p>
        </p:txBody>
      </p:sp>
      <p:sp>
        <p:nvSpPr>
          <p:cNvPr id="8" name="矩形 7">
            <a:extLst>
              <a:ext uri="{FF2B5EF4-FFF2-40B4-BE49-F238E27FC236}">
                <a16:creationId xmlns:a16="http://schemas.microsoft.com/office/drawing/2014/main" xmlns="" id="{313CEF59-4FB6-4F83-B66E-6E88716B7A36}"/>
              </a:ext>
            </a:extLst>
          </p:cNvPr>
          <p:cNvSpPr/>
          <p:nvPr/>
        </p:nvSpPr>
        <p:spPr>
          <a:xfrm rot="16200000" flipH="1">
            <a:off x="3536181" y="455645"/>
            <a:ext cx="533400" cy="2900863"/>
          </a:xfrm>
          <a:prstGeom prst="rect">
            <a:avLst/>
          </a:prstGeom>
          <a:gradFill>
            <a:gsLst>
              <a:gs pos="0">
                <a:srgbClr val="E2B45E"/>
              </a:gs>
              <a:gs pos="84000">
                <a:srgbClr val="593C1B"/>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36" tIns="45664" rIns="91336" bIns="45664" numCol="1" spcCol="0" rtlCol="0" fromWordArt="0" anchor="ctr" anchorCtr="0" forceAA="0" compatLnSpc="1">
            <a:noAutofit/>
          </a:bodyPr>
          <a:lstStyle/>
          <a:p>
            <a:pPr algn="ctr" defTabSz="912684"/>
            <a:endParaRPr lang="zh-CN" altLang="en-US" sz="1733">
              <a:solidFill>
                <a:srgbClr val="FFFFFF"/>
              </a:solidFill>
            </a:endParaRPr>
          </a:p>
        </p:txBody>
      </p:sp>
      <p:sp>
        <p:nvSpPr>
          <p:cNvPr id="9" name="矩形 8">
            <a:extLst>
              <a:ext uri="{FF2B5EF4-FFF2-40B4-BE49-F238E27FC236}">
                <a16:creationId xmlns:a16="http://schemas.microsoft.com/office/drawing/2014/main" xmlns="" id="{6F1EB78B-E29B-4800-9CF6-9A1C99985E73}"/>
              </a:ext>
            </a:extLst>
          </p:cNvPr>
          <p:cNvSpPr/>
          <p:nvPr/>
        </p:nvSpPr>
        <p:spPr>
          <a:xfrm>
            <a:off x="2743518" y="1662611"/>
            <a:ext cx="2031107" cy="461552"/>
          </a:xfrm>
          <a:prstGeom prst="rect">
            <a:avLst/>
          </a:prstGeom>
        </p:spPr>
        <p:txBody>
          <a:bodyPr wrap="none" lIns="91332" tIns="45664" rIns="91332" bIns="45664">
            <a:spAutoFit/>
          </a:bodyPr>
          <a:lstStyle/>
          <a:p>
            <a:pPr algn="r" defTabSz="912684"/>
            <a:r>
              <a:rPr lang="zh-CN" altLang="en-US" sz="2400" b="1" dirty="0">
                <a:solidFill>
                  <a:srgbClr val="FFFFFF"/>
                </a:solidFill>
                <a:latin typeface="微软雅黑" panose="020B0503020204020204" pitchFamily="34" charset="-122"/>
              </a:rPr>
              <a:t>添加项目名称</a:t>
            </a:r>
            <a:endParaRPr lang="en-US" altLang="zh-CN" sz="2400" b="1" dirty="0">
              <a:solidFill>
                <a:srgbClr val="FFFFFF"/>
              </a:solidFill>
              <a:latin typeface="微软雅黑" panose="020B0503020204020204" pitchFamily="34" charset="-122"/>
            </a:endParaRPr>
          </a:p>
        </p:txBody>
      </p:sp>
      <p:sp>
        <p:nvSpPr>
          <p:cNvPr id="10" name="矩形 47">
            <a:extLst>
              <a:ext uri="{FF2B5EF4-FFF2-40B4-BE49-F238E27FC236}">
                <a16:creationId xmlns:a16="http://schemas.microsoft.com/office/drawing/2014/main" xmlns="" id="{BF09BD7C-5043-4827-BEEE-3B5967A63F5C}"/>
              </a:ext>
            </a:extLst>
          </p:cNvPr>
          <p:cNvSpPr>
            <a:spLocks noChangeArrowheads="1"/>
          </p:cNvSpPr>
          <p:nvPr/>
        </p:nvSpPr>
        <p:spPr bwMode="auto">
          <a:xfrm>
            <a:off x="1434549" y="4910361"/>
            <a:ext cx="3846796" cy="84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32" tIns="45664" rIns="91332" bIns="4566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2684">
              <a:lnSpc>
                <a:spcPct val="120000"/>
              </a:lnSpc>
              <a:spcBef>
                <a:spcPct val="0"/>
              </a:spcBef>
              <a:buNone/>
            </a:pPr>
            <a:r>
              <a:rPr lang="zh-CN" altLang="en-US" sz="1400" dirty="0">
                <a:gradFill>
                  <a:gsLst>
                    <a:gs pos="0">
                      <a:srgbClr val="E2B45E"/>
                    </a:gs>
                    <a:gs pos="84000">
                      <a:srgbClr val="593C1B"/>
                    </a:gs>
                  </a:gsLst>
                  <a:lin ang="1800000" scaled="0"/>
                </a:gradFill>
                <a:sym typeface="微软雅黑" panose="020B0503020204020204" pitchFamily="34" charset="-122"/>
              </a:rPr>
              <a:t>在此录入上述图表的描述说明，在此录入上述图表的描述说明，在此录入上述图表的描述说明，在此录入上述图表的描述说明。</a:t>
            </a:r>
          </a:p>
        </p:txBody>
      </p:sp>
      <p:sp>
        <p:nvSpPr>
          <p:cNvPr id="11" name="矩形 10">
            <a:extLst>
              <a:ext uri="{FF2B5EF4-FFF2-40B4-BE49-F238E27FC236}">
                <a16:creationId xmlns:a16="http://schemas.microsoft.com/office/drawing/2014/main" xmlns="" id="{993099B1-4184-427A-A9F2-1B2A44A28FB4}"/>
              </a:ext>
            </a:extLst>
          </p:cNvPr>
          <p:cNvSpPr/>
          <p:nvPr/>
        </p:nvSpPr>
        <p:spPr>
          <a:xfrm>
            <a:off x="1560390" y="2344912"/>
            <a:ext cx="3692923" cy="2393313"/>
          </a:xfrm>
          <a:prstGeom prst="rect">
            <a:avLst/>
          </a:prstGeom>
          <a:blipFill rotWithShape="1">
            <a:blip r:embed="rId2" cstate="email">
              <a:extLst>
                <a:ext uri="{28A0092B-C50C-407E-A947-70E740481C1C}">
                  <a14:useLocalDpi xmlns:a14="http://schemas.microsoft.com/office/drawing/2010/main"/>
                </a:ext>
              </a:extLst>
            </a:blip>
            <a:srcRect/>
            <a:stretch>
              <a:fillRect l="1" r="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336" tIns="45664" rIns="91336" bIns="45664" rtlCol="0" anchor="ctr"/>
          <a:lstStyle/>
          <a:p>
            <a:pPr algn="ctr" defTabSz="912684"/>
            <a:endParaRPr lang="zh-CN" altLang="en-US" sz="1733">
              <a:solidFill>
                <a:srgbClr val="FFFFFF"/>
              </a:solidFill>
            </a:endParaRPr>
          </a:p>
        </p:txBody>
      </p:sp>
      <p:sp>
        <p:nvSpPr>
          <p:cNvPr id="12" name="矩形 11">
            <a:extLst>
              <a:ext uri="{FF2B5EF4-FFF2-40B4-BE49-F238E27FC236}">
                <a16:creationId xmlns:a16="http://schemas.microsoft.com/office/drawing/2014/main" xmlns="" id="{EADAC4A3-34AF-402B-8BE3-B98E792780DD}"/>
              </a:ext>
            </a:extLst>
          </p:cNvPr>
          <p:cNvSpPr/>
          <p:nvPr/>
        </p:nvSpPr>
        <p:spPr>
          <a:xfrm>
            <a:off x="6908921" y="3045404"/>
            <a:ext cx="3692923" cy="2393313"/>
          </a:xfrm>
          <a:prstGeom prst="rect">
            <a:avLst/>
          </a:prstGeom>
          <a:blipFill rotWithShape="1">
            <a:blip r:embed="rId3" cstate="email">
              <a:extLst>
                <a:ext uri="{28A0092B-C50C-407E-A947-70E740481C1C}">
                  <a14:useLocalDpi xmlns:a14="http://schemas.microsoft.com/office/drawing/2010/main"/>
                </a:ext>
              </a:extLst>
            </a:blip>
            <a:srcRect/>
            <a:stretch>
              <a:fillRect l="1" r="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336" tIns="45664" rIns="91336" bIns="45664" rtlCol="0" anchor="ctr"/>
          <a:lstStyle/>
          <a:p>
            <a:pPr algn="ctr" defTabSz="912684"/>
            <a:endParaRPr lang="zh-CN" altLang="en-US" sz="1733">
              <a:solidFill>
                <a:srgbClr val="FFFFFF"/>
              </a:solidFill>
            </a:endParaRPr>
          </a:p>
        </p:txBody>
      </p:sp>
      <p:sp>
        <p:nvSpPr>
          <p:cNvPr id="13" name="矩形 47">
            <a:extLst>
              <a:ext uri="{FF2B5EF4-FFF2-40B4-BE49-F238E27FC236}">
                <a16:creationId xmlns:a16="http://schemas.microsoft.com/office/drawing/2014/main" xmlns="" id="{BD58EC92-10A0-47DA-B8F4-CF9D666A1028}"/>
              </a:ext>
            </a:extLst>
          </p:cNvPr>
          <p:cNvSpPr>
            <a:spLocks noChangeArrowheads="1"/>
          </p:cNvSpPr>
          <p:nvPr/>
        </p:nvSpPr>
        <p:spPr bwMode="auto">
          <a:xfrm>
            <a:off x="6838856" y="2124163"/>
            <a:ext cx="3762988" cy="84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32" tIns="45664" rIns="91332" bIns="4566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2684">
              <a:lnSpc>
                <a:spcPct val="120000"/>
              </a:lnSpc>
              <a:spcBef>
                <a:spcPct val="0"/>
              </a:spcBef>
              <a:buNone/>
            </a:pPr>
            <a:r>
              <a:rPr lang="zh-CN" altLang="en-US" sz="1400" dirty="0">
                <a:gradFill>
                  <a:gsLst>
                    <a:gs pos="0">
                      <a:srgbClr val="E2B45E"/>
                    </a:gs>
                    <a:gs pos="84000">
                      <a:srgbClr val="593C1B"/>
                    </a:gs>
                  </a:gsLst>
                  <a:lin ang="1800000" scaled="0"/>
                </a:gradFill>
                <a:sym typeface="微软雅黑" panose="020B0503020204020204" pitchFamily="34" charset="-122"/>
              </a:rPr>
              <a:t>在此录入上述图表的描述说明，在此录入上述图表的描述说明，在此录入上述图表的描述说明，在此录入上述图表的描述说明。</a:t>
            </a:r>
          </a:p>
        </p:txBody>
      </p:sp>
      <p:sp>
        <p:nvSpPr>
          <p:cNvPr id="14" name="矩形 13">
            <a:extLst>
              <a:ext uri="{FF2B5EF4-FFF2-40B4-BE49-F238E27FC236}">
                <a16:creationId xmlns:a16="http://schemas.microsoft.com/office/drawing/2014/main" xmlns="" id="{544ECD35-C605-4CA0-8628-591F97C0DBF5}"/>
              </a:ext>
            </a:extLst>
          </p:cNvPr>
          <p:cNvSpPr/>
          <p:nvPr/>
        </p:nvSpPr>
        <p:spPr>
          <a:xfrm rot="16200000" flipH="1">
            <a:off x="8106664" y="4491773"/>
            <a:ext cx="533400" cy="2900863"/>
          </a:xfrm>
          <a:prstGeom prst="rect">
            <a:avLst/>
          </a:prstGeom>
          <a:gradFill>
            <a:gsLst>
              <a:gs pos="0">
                <a:srgbClr val="E2B45E"/>
              </a:gs>
              <a:gs pos="84000">
                <a:srgbClr val="593C1B"/>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36" tIns="45664" rIns="91336" bIns="45664" numCol="1" spcCol="0" rtlCol="0" fromWordArt="0" anchor="ctr" anchorCtr="0" forceAA="0" compatLnSpc="1">
            <a:noAutofit/>
          </a:bodyPr>
          <a:lstStyle/>
          <a:p>
            <a:pPr algn="ctr" defTabSz="912684"/>
            <a:endParaRPr lang="zh-CN" altLang="en-US" sz="1733">
              <a:solidFill>
                <a:srgbClr val="FFFFFF"/>
              </a:solidFill>
            </a:endParaRPr>
          </a:p>
        </p:txBody>
      </p:sp>
      <p:sp>
        <p:nvSpPr>
          <p:cNvPr id="15" name="矩形 14">
            <a:extLst>
              <a:ext uri="{FF2B5EF4-FFF2-40B4-BE49-F238E27FC236}">
                <a16:creationId xmlns:a16="http://schemas.microsoft.com/office/drawing/2014/main" xmlns="" id="{D58B1B83-BFBB-474E-8F63-EA02B9C9423B}"/>
              </a:ext>
            </a:extLst>
          </p:cNvPr>
          <p:cNvSpPr/>
          <p:nvPr/>
        </p:nvSpPr>
        <p:spPr>
          <a:xfrm>
            <a:off x="7358558" y="5688325"/>
            <a:ext cx="2031107" cy="461552"/>
          </a:xfrm>
          <a:prstGeom prst="rect">
            <a:avLst/>
          </a:prstGeom>
        </p:spPr>
        <p:txBody>
          <a:bodyPr wrap="none" lIns="91332" tIns="45664" rIns="91332" bIns="45664">
            <a:spAutoFit/>
          </a:bodyPr>
          <a:lstStyle/>
          <a:p>
            <a:pPr defTabSz="912684"/>
            <a:r>
              <a:rPr lang="zh-CN" altLang="en-US" sz="2400" b="1" dirty="0">
                <a:solidFill>
                  <a:srgbClr val="FFFFFF"/>
                </a:solidFill>
                <a:latin typeface="微软雅黑" panose="020B0503020204020204" pitchFamily="34" charset="-122"/>
              </a:rPr>
              <a:t>添加项目标题</a:t>
            </a:r>
            <a:endParaRPr lang="en-US" altLang="zh-CN" sz="2400" b="1" dirty="0">
              <a:solidFill>
                <a:srgbClr val="FFFFFF"/>
              </a:solidFill>
              <a:latin typeface="微软雅黑" panose="020B0503020204020204" pitchFamily="34" charset="-122"/>
            </a:endParaRPr>
          </a:p>
        </p:txBody>
      </p:sp>
      <p:sp>
        <p:nvSpPr>
          <p:cNvPr id="16" name="矩形 1">
            <a:extLst>
              <a:ext uri="{FF2B5EF4-FFF2-40B4-BE49-F238E27FC236}">
                <a16:creationId xmlns:a16="http://schemas.microsoft.com/office/drawing/2014/main" xmlns="" id="{D337F87A-879B-443C-A86F-12BCC642EC63}"/>
              </a:ext>
            </a:extLst>
          </p:cNvPr>
          <p:cNvSpPr/>
          <p:nvPr/>
        </p:nvSpPr>
        <p:spPr>
          <a:xfrm>
            <a:off x="412032" y="270885"/>
            <a:ext cx="485699" cy="798993"/>
          </a:xfrm>
          <a:custGeom>
            <a:avLst/>
            <a:gdLst>
              <a:gd name="connsiteX0" fmla="*/ 0 w 485435"/>
              <a:gd name="connsiteY0" fmla="*/ 0 h 798993"/>
              <a:gd name="connsiteX1" fmla="*/ 485435 w 485435"/>
              <a:gd name="connsiteY1" fmla="*/ 0 h 798993"/>
              <a:gd name="connsiteX2" fmla="*/ 485435 w 485435"/>
              <a:gd name="connsiteY2" fmla="*/ 798993 h 798993"/>
              <a:gd name="connsiteX3" fmla="*/ 0 w 485435"/>
              <a:gd name="connsiteY3" fmla="*/ 798993 h 798993"/>
              <a:gd name="connsiteX4" fmla="*/ 0 w 485435"/>
              <a:gd name="connsiteY4" fmla="*/ 0 h 798993"/>
              <a:gd name="connsiteX0" fmla="*/ 0 w 485699"/>
              <a:gd name="connsiteY0" fmla="*/ 0 h 798993"/>
              <a:gd name="connsiteX1" fmla="*/ 485435 w 485699"/>
              <a:gd name="connsiteY1" fmla="*/ 0 h 798993"/>
              <a:gd name="connsiteX2" fmla="*/ 485699 w 485699"/>
              <a:gd name="connsiteY2" fmla="*/ 214890 h 798993"/>
              <a:gd name="connsiteX3" fmla="*/ 485435 w 485699"/>
              <a:gd name="connsiteY3" fmla="*/ 798993 h 798993"/>
              <a:gd name="connsiteX4" fmla="*/ 0 w 485699"/>
              <a:gd name="connsiteY4" fmla="*/ 798993 h 798993"/>
              <a:gd name="connsiteX5" fmla="*/ 0 w 485699"/>
              <a:gd name="connsiteY5" fmla="*/ 0 h 798993"/>
              <a:gd name="connsiteX0" fmla="*/ 0 w 485699"/>
              <a:gd name="connsiteY0" fmla="*/ 0 h 798993"/>
              <a:gd name="connsiteX1" fmla="*/ 485435 w 485699"/>
              <a:gd name="connsiteY1" fmla="*/ 0 h 798993"/>
              <a:gd name="connsiteX2" fmla="*/ 485699 w 485699"/>
              <a:gd name="connsiteY2" fmla="*/ 214890 h 798993"/>
              <a:gd name="connsiteX3" fmla="*/ 483318 w 485699"/>
              <a:gd name="connsiteY3" fmla="*/ 617321 h 798993"/>
              <a:gd name="connsiteX4" fmla="*/ 485435 w 485699"/>
              <a:gd name="connsiteY4" fmla="*/ 798993 h 798993"/>
              <a:gd name="connsiteX5" fmla="*/ 0 w 485699"/>
              <a:gd name="connsiteY5" fmla="*/ 798993 h 798993"/>
              <a:gd name="connsiteX6" fmla="*/ 0 w 485699"/>
              <a:gd name="connsiteY6" fmla="*/ 0 h 798993"/>
              <a:gd name="connsiteX0" fmla="*/ 0 w 485885"/>
              <a:gd name="connsiteY0" fmla="*/ 0 h 798993"/>
              <a:gd name="connsiteX1" fmla="*/ 485435 w 485885"/>
              <a:gd name="connsiteY1" fmla="*/ 0 h 798993"/>
              <a:gd name="connsiteX2" fmla="*/ 485699 w 485885"/>
              <a:gd name="connsiteY2" fmla="*/ 214890 h 798993"/>
              <a:gd name="connsiteX3" fmla="*/ 485699 w 485885"/>
              <a:gd name="connsiteY3" fmla="*/ 293471 h 798993"/>
              <a:gd name="connsiteX4" fmla="*/ 483318 w 485885"/>
              <a:gd name="connsiteY4" fmla="*/ 617321 h 798993"/>
              <a:gd name="connsiteX5" fmla="*/ 485435 w 485885"/>
              <a:gd name="connsiteY5" fmla="*/ 798993 h 798993"/>
              <a:gd name="connsiteX6" fmla="*/ 0 w 485885"/>
              <a:gd name="connsiteY6" fmla="*/ 798993 h 798993"/>
              <a:gd name="connsiteX7" fmla="*/ 0 w 485885"/>
              <a:gd name="connsiteY7" fmla="*/ 0 h 798993"/>
              <a:gd name="connsiteX0" fmla="*/ 485699 w 577139"/>
              <a:gd name="connsiteY0" fmla="*/ 293471 h 798993"/>
              <a:gd name="connsiteX1" fmla="*/ 483318 w 577139"/>
              <a:gd name="connsiteY1" fmla="*/ 617321 h 798993"/>
              <a:gd name="connsiteX2" fmla="*/ 485435 w 577139"/>
              <a:gd name="connsiteY2" fmla="*/ 798993 h 798993"/>
              <a:gd name="connsiteX3" fmla="*/ 0 w 577139"/>
              <a:gd name="connsiteY3" fmla="*/ 798993 h 798993"/>
              <a:gd name="connsiteX4" fmla="*/ 0 w 577139"/>
              <a:gd name="connsiteY4" fmla="*/ 0 h 798993"/>
              <a:gd name="connsiteX5" fmla="*/ 485435 w 577139"/>
              <a:gd name="connsiteY5" fmla="*/ 0 h 798993"/>
              <a:gd name="connsiteX6" fmla="*/ 485699 w 577139"/>
              <a:gd name="connsiteY6" fmla="*/ 214890 h 798993"/>
              <a:gd name="connsiteX7" fmla="*/ 577139 w 577139"/>
              <a:gd name="connsiteY7" fmla="*/ 384911 h 798993"/>
              <a:gd name="connsiteX0" fmla="*/ 485699 w 485699"/>
              <a:gd name="connsiteY0" fmla="*/ 293471 h 798993"/>
              <a:gd name="connsiteX1" fmla="*/ 483318 w 485699"/>
              <a:gd name="connsiteY1" fmla="*/ 617321 h 798993"/>
              <a:gd name="connsiteX2" fmla="*/ 485435 w 485699"/>
              <a:gd name="connsiteY2" fmla="*/ 798993 h 798993"/>
              <a:gd name="connsiteX3" fmla="*/ 0 w 485699"/>
              <a:gd name="connsiteY3" fmla="*/ 798993 h 798993"/>
              <a:gd name="connsiteX4" fmla="*/ 0 w 485699"/>
              <a:gd name="connsiteY4" fmla="*/ 0 h 798993"/>
              <a:gd name="connsiteX5" fmla="*/ 485435 w 485699"/>
              <a:gd name="connsiteY5" fmla="*/ 0 h 798993"/>
              <a:gd name="connsiteX6" fmla="*/ 485699 w 485699"/>
              <a:gd name="connsiteY6" fmla="*/ 214890 h 798993"/>
              <a:gd name="connsiteX0" fmla="*/ 483318 w 485699"/>
              <a:gd name="connsiteY0" fmla="*/ 617321 h 798993"/>
              <a:gd name="connsiteX1" fmla="*/ 485435 w 485699"/>
              <a:gd name="connsiteY1" fmla="*/ 798993 h 798993"/>
              <a:gd name="connsiteX2" fmla="*/ 0 w 485699"/>
              <a:gd name="connsiteY2" fmla="*/ 798993 h 798993"/>
              <a:gd name="connsiteX3" fmla="*/ 0 w 485699"/>
              <a:gd name="connsiteY3" fmla="*/ 0 h 798993"/>
              <a:gd name="connsiteX4" fmla="*/ 485435 w 485699"/>
              <a:gd name="connsiteY4" fmla="*/ 0 h 798993"/>
              <a:gd name="connsiteX5" fmla="*/ 485699 w 485699"/>
              <a:gd name="connsiteY5" fmla="*/ 214890 h 798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5699" h="798993">
                <a:moveTo>
                  <a:pt x="483318" y="617321"/>
                </a:moveTo>
                <a:cubicBezTo>
                  <a:pt x="484024" y="677878"/>
                  <a:pt x="484729" y="738436"/>
                  <a:pt x="485435" y="798993"/>
                </a:cubicBezTo>
                <a:lnTo>
                  <a:pt x="0" y="798993"/>
                </a:lnTo>
                <a:lnTo>
                  <a:pt x="0" y="0"/>
                </a:lnTo>
                <a:lnTo>
                  <a:pt x="485435" y="0"/>
                </a:lnTo>
                <a:lnTo>
                  <a:pt x="485699" y="214890"/>
                </a:lnTo>
              </a:path>
            </a:pathLst>
          </a:custGeom>
          <a:noFill/>
          <a:ln w="41275">
            <a:gradFill>
              <a:gsLst>
                <a:gs pos="0">
                  <a:srgbClr val="593C1B"/>
                </a:gs>
                <a:gs pos="100000">
                  <a:srgbClr val="E2B45E"/>
                </a:gs>
              </a:gsLst>
              <a:lin ang="132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17" name="文本框 16">
            <a:extLst>
              <a:ext uri="{FF2B5EF4-FFF2-40B4-BE49-F238E27FC236}">
                <a16:creationId xmlns:a16="http://schemas.microsoft.com/office/drawing/2014/main" xmlns="" id="{74EF61AC-EC53-4AEB-97B3-65226A4780A3}"/>
              </a:ext>
            </a:extLst>
          </p:cNvPr>
          <p:cNvSpPr txBox="1"/>
          <p:nvPr/>
        </p:nvSpPr>
        <p:spPr>
          <a:xfrm>
            <a:off x="412032" y="458568"/>
            <a:ext cx="2492990" cy="400110"/>
          </a:xfrm>
          <a:prstGeom prst="rect">
            <a:avLst/>
          </a:prstGeom>
          <a:noFill/>
        </p:spPr>
        <p:txBody>
          <a:bodyPr wrap="none" rtlCol="0" anchor="ctr">
            <a:spAutoFit/>
          </a:bodyPr>
          <a:lstStyle/>
          <a:p>
            <a:r>
              <a:rPr lang="zh-CN" altLang="en-US" sz="2000" b="1" dirty="0">
                <a:gradFill>
                  <a:gsLst>
                    <a:gs pos="0">
                      <a:srgbClr val="593C1B"/>
                    </a:gs>
                    <a:gs pos="100000">
                      <a:srgbClr val="E2B45E"/>
                    </a:gs>
                  </a:gsLst>
                  <a:lin ang="13200000" scaled="0"/>
                </a:gradFill>
                <a:cs typeface="+mn-ea"/>
                <a:sym typeface="+mn-lt"/>
              </a:rPr>
              <a:t>请双击输入您的标题</a:t>
            </a:r>
          </a:p>
        </p:txBody>
      </p:sp>
      <p:sp>
        <p:nvSpPr>
          <p:cNvPr id="18" name="矩形 17">
            <a:extLst>
              <a:ext uri="{FF2B5EF4-FFF2-40B4-BE49-F238E27FC236}">
                <a16:creationId xmlns:a16="http://schemas.microsoft.com/office/drawing/2014/main" xmlns="" id="{F09719B9-4E69-451F-AE8F-45D0F4E8D03D}"/>
              </a:ext>
            </a:extLst>
          </p:cNvPr>
          <p:cNvSpPr/>
          <p:nvPr/>
        </p:nvSpPr>
        <p:spPr>
          <a:xfrm>
            <a:off x="5798239" y="5703376"/>
            <a:ext cx="585417" cy="523220"/>
          </a:xfrm>
          <a:prstGeom prst="rect">
            <a:avLst/>
          </a:prstGeom>
          <a:gradFill>
            <a:gsLst>
              <a:gs pos="0">
                <a:srgbClr val="E2B45E"/>
              </a:gs>
              <a:gs pos="84000">
                <a:srgbClr val="593C1B"/>
              </a:gs>
            </a:gsLst>
            <a:lin ang="1800000" scaled="0"/>
          </a:gradFill>
        </p:spPr>
        <p:txBody>
          <a:bodyPr wrap="square" anchor="ctr">
            <a:spAutoFit/>
          </a:bodyPr>
          <a:lstStyle/>
          <a:p>
            <a:pPr algn="ctr" defTabSz="912684" fontAlgn="ctr"/>
            <a:r>
              <a:rPr lang="en-US" altLang="zh-CN" sz="2800" b="1" dirty="0">
                <a:solidFill>
                  <a:srgbClr val="FFFFFF">
                    <a:lumMod val="95000"/>
                  </a:srgbClr>
                </a:solidFill>
                <a:latin typeface="Century Gothic" panose="020B0502020202020204" pitchFamily="34" charset="0"/>
                <a:ea typeface="宋体" panose="02010600030101010101" pitchFamily="2" charset="-122"/>
                <a:cs typeface="Arial" panose="020B0604020202020204" pitchFamily="34" charset="0"/>
              </a:rPr>
              <a:t>02</a:t>
            </a:r>
            <a:endParaRPr lang="zh-CN" altLang="en-US" sz="2800" b="1" dirty="0">
              <a:solidFill>
                <a:srgbClr val="FFFFFF">
                  <a:lumMod val="95000"/>
                </a:srgbClr>
              </a:solidFill>
              <a:latin typeface="Century Gothic" panose="020B0502020202020204" pitchFamily="34" charset="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13216685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423"/>
  <p:tag name="MH_LIBRARY" val="CONTENTS"/>
  <p:tag name="MH_TYPE" val="OTHERS"/>
  <p:tag name="ID" val="547130"/>
</p:tagLst>
</file>

<file path=ppt/tags/tag2.xml><?xml version="1.0" encoding="utf-8"?>
<p:tagLst xmlns:a="http://schemas.openxmlformats.org/drawingml/2006/main" xmlns:r="http://schemas.openxmlformats.org/officeDocument/2006/relationships" xmlns:p="http://schemas.openxmlformats.org/presentationml/2006/main">
  <p:tag name="MH" val="20160830110423"/>
  <p:tag name="MH_LIBRARY" val="CONTENTS"/>
  <p:tag name="MH_TYPE" val="OTHERS"/>
  <p:tag name="ID" val="54713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0rahq05c">
      <a:majorFont>
        <a:latin typeface="+mn-lt" panose="020F0302020204030204"/>
        <a:ea typeface="+mn-ea"/>
        <a:cs typeface=""/>
      </a:majorFont>
      <a:minorFont>
        <a:latin typeface="+mn-lt" panose="020F0502020204030204"/>
        <a:ea typeface="+mn-ea"/>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95000">
              <a:srgbClr val="593C1B"/>
            </a:gs>
            <a:gs pos="8000">
              <a:srgbClr val="E2B45E"/>
            </a:gs>
          </a:gsLst>
          <a:lin ang="4800000" scaled="0"/>
        </a:gra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defTabSz="914277">
          <a:lnSpc>
            <a:spcPct val="130000"/>
          </a:lnSpc>
          <a:defRPr sz="1799" dirty="0">
            <a:solidFill>
              <a:srgbClr val="FFFFFF"/>
            </a:solidFill>
            <a:cs typeface="+mn-ea"/>
            <a:sym typeface="+mn-lt"/>
          </a:defRPr>
        </a:defPPr>
      </a:lstStyle>
      <a:style>
        <a:lnRef idx="2">
          <a:schemeClr val="accent1">
            <a:shade val="50000"/>
          </a:schemeClr>
        </a:lnRef>
        <a:fillRef idx="1">
          <a:schemeClr val="accent1"/>
        </a:fillRef>
        <a:effectRef idx="0">
          <a:schemeClr val="accent1"/>
        </a:effectRef>
        <a:fontRef idx="minor">
          <a:schemeClr val="lt1"/>
        </a:fontRef>
      </a:style>
    </a:spDef>
    <a:txDef>
      <a:spPr/>
      <a:bodyPr wrap="square" rtlCol="0">
        <a:spAutoFit/>
      </a:bodyPr>
      <a:lstStyle>
        <a:defPPr algn="ctr">
          <a:defRPr sz="4400" dirty="0">
            <a:gradFill>
              <a:gsLst>
                <a:gs pos="95000">
                  <a:srgbClr val="593C1B"/>
                </a:gs>
                <a:gs pos="8000">
                  <a:srgbClr val="E2B45E"/>
                </a:gs>
              </a:gsLst>
              <a:lin ang="5400000" scaled="1"/>
            </a:gra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1169</TotalTime>
  <Words>1814</Words>
  <Application>Microsoft Office PowerPoint</Application>
  <PresentationFormat>宽屏</PresentationFormat>
  <Paragraphs>128</Paragraphs>
  <Slides>15</Slides>
  <Notes>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15</vt:i4>
      </vt:variant>
    </vt:vector>
  </HeadingPairs>
  <TitlesOfParts>
    <vt:vector size="25" baseType="lpstr">
      <vt:lpstr>Century Gothic</vt:lpstr>
      <vt:lpstr>等线</vt:lpstr>
      <vt:lpstr>锐字工房云字库细圆GBK</vt:lpstr>
      <vt:lpstr>宋体</vt:lpstr>
      <vt:lpstr>微软雅黑</vt:lpstr>
      <vt:lpstr>微软雅黑 Light</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阳光 男孩</cp:lastModifiedBy>
  <cp:revision>222</cp:revision>
  <dcterms:created xsi:type="dcterms:W3CDTF">2018-09-13T11:27:18Z</dcterms:created>
  <dcterms:modified xsi:type="dcterms:W3CDTF">2018-12-27T14:16:47Z</dcterms:modified>
</cp:coreProperties>
</file>