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3" r:id="rId2"/>
    <p:sldMasterId id="2147483697" r:id="rId3"/>
    <p:sldMasterId id="2147483712" r:id="rId4"/>
    <p:sldMasterId id="2147483717" r:id="rId5"/>
    <p:sldMasterId id="2147483719" r:id="rId6"/>
  </p:sldMasterIdLst>
  <p:notesMasterIdLst>
    <p:notesMasterId r:id="rId23"/>
  </p:notesMasterIdLst>
  <p:handoutMasterIdLst>
    <p:handoutMasterId r:id="rId24"/>
  </p:handoutMasterIdLst>
  <p:sldIdLst>
    <p:sldId id="282" r:id="rId7"/>
    <p:sldId id="4599" r:id="rId8"/>
    <p:sldId id="317" r:id="rId9"/>
    <p:sldId id="305" r:id="rId10"/>
    <p:sldId id="288" r:id="rId11"/>
    <p:sldId id="274" r:id="rId12"/>
    <p:sldId id="4652" r:id="rId13"/>
    <p:sldId id="300" r:id="rId14"/>
    <p:sldId id="331" r:id="rId15"/>
    <p:sldId id="290" r:id="rId16"/>
    <p:sldId id="279" r:id="rId17"/>
    <p:sldId id="260" r:id="rId18"/>
    <p:sldId id="266" r:id="rId19"/>
    <p:sldId id="4654" r:id="rId20"/>
    <p:sldId id="4653" r:id="rId21"/>
    <p:sldId id="465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2978" userDrawn="1">
          <p15:clr>
            <a:srgbClr val="A4A3A4"/>
          </p15:clr>
        </p15:guide>
        <p15:guide id="3" pos="1663" userDrawn="1">
          <p15:clr>
            <a:srgbClr val="A4A3A4"/>
          </p15:clr>
        </p15:guide>
        <p15:guide id="4" pos="447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D2B"/>
    <a:srgbClr val="283351"/>
    <a:srgbClr val="FD753F"/>
    <a:srgbClr val="FE085B"/>
    <a:srgbClr val="B1925F"/>
    <a:srgbClr val="7D5F3D"/>
    <a:srgbClr val="004443"/>
    <a:srgbClr val="F2F2F2"/>
    <a:srgbClr val="002E2D"/>
    <a:srgbClr val="161D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49" autoAdjust="0"/>
    <p:restoredTop sz="96071" autoAdjust="0"/>
  </p:normalViewPr>
  <p:slideViewPr>
    <p:cSldViewPr snapToGrid="0">
      <p:cViewPr varScale="1">
        <p:scale>
          <a:sx n="116" d="100"/>
          <a:sy n="116" d="100"/>
        </p:scale>
        <p:origin x="600" y="77"/>
      </p:cViewPr>
      <p:guideLst>
        <p:guide orient="horz" pos="2228"/>
        <p:guide pos="2978"/>
        <p:guide pos="1663"/>
        <p:guide pos="44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248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DF335707-72C7-4D2E-B344-4015D6AF99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1913B1E-A8AA-4F15-96F8-DA0F8624BA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FBA56-ADD8-4A06-9DA1-5EF0CF480866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2E0D715-DD0C-437A-8C0F-9625A546DA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2A66B81-A61F-4521-9AAB-B5ADC48392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F3E35-A4AB-45FF-8956-B52A9D3B6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44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D0EF-A362-4312-AB71-6B526517ECAB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E2C3D-B9D7-4C2D-83BD-3B8310CBC0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35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79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D3380-6E92-4086-9285-6DC309DC43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553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349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515FCB-E972-A243-87FA-8F7E48E78379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engXian"/>
                <a:ea typeface="DengXia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engXian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12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1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4C0232-94FA-4EBE-BB9B-79FBE486032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6512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36AD-8845-4FA5-A76A-96F06C001F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40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A28D21-2707-4CA8-BBC0-E072FA1B7B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887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6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A3071B7A-65EF-4197-BB59-0713FCE8F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90BABC-97E3-430E-BB31-A47288A9B11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60B7F6F-5C37-4D32-B1B0-1C719A92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CD1340-3546-4264-9536-41E1FAE7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F9ED19-3263-4237-968B-273960F9858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67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B8D72BB-2244-4DEC-B60D-2D5D0F086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D3BEB-EAB1-43C2-B52B-8053554BA233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E8BBBEF-CB6B-4D39-A4A8-A1B192AE5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91DA838-C70D-428F-8C57-4E75A3C6F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E40C-F35D-41E6-BD12-5B7B79646DC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76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267C41-3516-478F-ACBD-EA8033B5FD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FCB8F0F-13DD-4777-9C92-55E546BE91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E36414B-CEBC-43B5-9FA0-1E8A246F9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8C928-972C-4278-BDC2-EA37A5DD7A13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34B6381-5739-405F-9C87-D419E68F1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B222D66-1B83-4581-A972-B1FC2CAA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586C1-EEEE-47C0-B900-781D262C8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39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42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26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mac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579" y="1236915"/>
            <a:ext cx="4783587" cy="4766000"/>
          </a:xfrm>
          <a:prstGeom prst="rect">
            <a:avLst/>
          </a:prstGeom>
        </p:spPr>
      </p:pic>
      <p:sp>
        <p:nvSpPr>
          <p:cNvPr id="4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994408" y="1435095"/>
            <a:ext cx="3560563" cy="2967299"/>
          </a:xfrm>
          <a:custGeom>
            <a:avLst/>
            <a:gdLst>
              <a:gd name="connsiteX0" fmla="*/ 0 w 2651372"/>
              <a:gd name="connsiteY0" fmla="*/ 0 h 1987349"/>
              <a:gd name="connsiteX1" fmla="*/ 2651372 w 2651372"/>
              <a:gd name="connsiteY1" fmla="*/ 0 h 1987349"/>
              <a:gd name="connsiteX2" fmla="*/ 2651372 w 2651372"/>
              <a:gd name="connsiteY2" fmla="*/ 1987349 h 1987349"/>
              <a:gd name="connsiteX3" fmla="*/ 0 w 2651372"/>
              <a:gd name="connsiteY3" fmla="*/ 1987349 h 1987349"/>
              <a:gd name="connsiteX4" fmla="*/ 0 w 2651372"/>
              <a:gd name="connsiteY4" fmla="*/ 0 h 1987349"/>
              <a:gd name="connsiteX0" fmla="*/ 0 w 2675185"/>
              <a:gd name="connsiteY0" fmla="*/ 0 h 2063549"/>
              <a:gd name="connsiteX1" fmla="*/ 2675185 w 2675185"/>
              <a:gd name="connsiteY1" fmla="*/ 76200 h 2063549"/>
              <a:gd name="connsiteX2" fmla="*/ 2675185 w 2675185"/>
              <a:gd name="connsiteY2" fmla="*/ 2063549 h 2063549"/>
              <a:gd name="connsiteX3" fmla="*/ 23813 w 2675185"/>
              <a:gd name="connsiteY3" fmla="*/ 2063549 h 2063549"/>
              <a:gd name="connsiteX4" fmla="*/ 0 w 2675185"/>
              <a:gd name="connsiteY4" fmla="*/ 0 h 2063549"/>
              <a:gd name="connsiteX0" fmla="*/ 0 w 2675185"/>
              <a:gd name="connsiteY0" fmla="*/ 0 h 2063549"/>
              <a:gd name="connsiteX1" fmla="*/ 2332285 w 2675185"/>
              <a:gd name="connsiteY1" fmla="*/ 862013 h 2063549"/>
              <a:gd name="connsiteX2" fmla="*/ 2675185 w 2675185"/>
              <a:gd name="connsiteY2" fmla="*/ 2063549 h 2063549"/>
              <a:gd name="connsiteX3" fmla="*/ 23813 w 2675185"/>
              <a:gd name="connsiteY3" fmla="*/ 2063549 h 2063549"/>
              <a:gd name="connsiteX4" fmla="*/ 0 w 2675185"/>
              <a:gd name="connsiteY4" fmla="*/ 0 h 2063549"/>
              <a:gd name="connsiteX0" fmla="*/ 0 w 2670422"/>
              <a:gd name="connsiteY0" fmla="*/ 0 h 2225474"/>
              <a:gd name="connsiteX1" fmla="*/ 2332285 w 2670422"/>
              <a:gd name="connsiteY1" fmla="*/ 862013 h 2225474"/>
              <a:gd name="connsiteX2" fmla="*/ 2670422 w 2670422"/>
              <a:gd name="connsiteY2" fmla="*/ 2225474 h 2225474"/>
              <a:gd name="connsiteX3" fmla="*/ 23813 w 2670422"/>
              <a:gd name="connsiteY3" fmla="*/ 2063549 h 2225474"/>
              <a:gd name="connsiteX4" fmla="*/ 0 w 2670422"/>
              <a:gd name="connsiteY4" fmla="*/ 0 h 2225474"/>
              <a:gd name="connsiteX0" fmla="*/ 0 w 2670422"/>
              <a:gd name="connsiteY0" fmla="*/ 0 h 2225474"/>
              <a:gd name="connsiteX1" fmla="*/ 2332285 w 2670422"/>
              <a:gd name="connsiteY1" fmla="*/ 862013 h 2225474"/>
              <a:gd name="connsiteX2" fmla="*/ 2670422 w 2670422"/>
              <a:gd name="connsiteY2" fmla="*/ 2225474 h 2225474"/>
              <a:gd name="connsiteX3" fmla="*/ 133350 w 2670422"/>
              <a:gd name="connsiteY3" fmla="*/ 1987349 h 2225474"/>
              <a:gd name="connsiteX4" fmla="*/ 0 w 2670422"/>
              <a:gd name="connsiteY4" fmla="*/ 0 h 2225474"/>
              <a:gd name="connsiteX0" fmla="*/ 0 w 2670422"/>
              <a:gd name="connsiteY0" fmla="*/ 0 h 2225474"/>
              <a:gd name="connsiteX1" fmla="*/ 2332285 w 2670422"/>
              <a:gd name="connsiteY1" fmla="*/ 862013 h 2225474"/>
              <a:gd name="connsiteX2" fmla="*/ 2670422 w 2670422"/>
              <a:gd name="connsiteY2" fmla="*/ 2225474 h 2225474"/>
              <a:gd name="connsiteX3" fmla="*/ 152400 w 2670422"/>
              <a:gd name="connsiteY3" fmla="*/ 1996874 h 2225474"/>
              <a:gd name="connsiteX4" fmla="*/ 0 w 2670422"/>
              <a:gd name="connsiteY4" fmla="*/ 0 h 2225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0422" h="2225474">
                <a:moveTo>
                  <a:pt x="0" y="0"/>
                </a:moveTo>
                <a:lnTo>
                  <a:pt x="2332285" y="862013"/>
                </a:lnTo>
                <a:lnTo>
                  <a:pt x="2670422" y="2225474"/>
                </a:lnTo>
                <a:lnTo>
                  <a:pt x="152400" y="199687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457200" anchor="b"/>
          <a:lstStyle>
            <a:lvl1pPr algn="ctr">
              <a:buNone/>
              <a:defRPr sz="1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短酷提醒您：点击小图标即可添加图片，不满意删除后又可一键重新插入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361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3724421"/>
          </a:xfrm>
          <a:custGeom>
            <a:avLst/>
            <a:gdLst>
              <a:gd name="connsiteX0" fmla="*/ 0 w 12192000"/>
              <a:gd name="connsiteY0" fmla="*/ 0 h 3724421"/>
              <a:gd name="connsiteX1" fmla="*/ 12192000 w 12192000"/>
              <a:gd name="connsiteY1" fmla="*/ 0 h 3724421"/>
              <a:gd name="connsiteX2" fmla="*/ 12192000 w 12192000"/>
              <a:gd name="connsiteY2" fmla="*/ 3429000 h 3724421"/>
              <a:gd name="connsiteX3" fmla="*/ 6356252 w 12192000"/>
              <a:gd name="connsiteY3" fmla="*/ 3429000 h 3724421"/>
              <a:gd name="connsiteX4" fmla="*/ 6114757 w 12192000"/>
              <a:gd name="connsiteY4" fmla="*/ 3724421 h 3724421"/>
              <a:gd name="connsiteX5" fmla="*/ 5873262 w 12192000"/>
              <a:gd name="connsiteY5" fmla="*/ 3429000 h 3724421"/>
              <a:gd name="connsiteX6" fmla="*/ 0 w 12192000"/>
              <a:gd name="connsiteY6" fmla="*/ 3429000 h 372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24421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6356252" y="3429000"/>
                </a:lnTo>
                <a:lnTo>
                  <a:pt x="6114757" y="3724421"/>
                </a:lnTo>
                <a:lnTo>
                  <a:pt x="5873262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短酷提醒您：点击小图标即可添加图片，不满意删除后又可一键重新插入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5789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3871418" y="769256"/>
            <a:ext cx="2610275" cy="1642420"/>
          </a:xfrm>
          <a:custGeom>
            <a:avLst/>
            <a:gdLst>
              <a:gd name="connsiteX0" fmla="*/ 0 w 2610275"/>
              <a:gd name="connsiteY0" fmla="*/ 0 h 1642420"/>
              <a:gd name="connsiteX1" fmla="*/ 2610275 w 2610275"/>
              <a:gd name="connsiteY1" fmla="*/ 0 h 1642420"/>
              <a:gd name="connsiteX2" fmla="*/ 2610275 w 2610275"/>
              <a:gd name="connsiteY2" fmla="*/ 1642420 h 1642420"/>
              <a:gd name="connsiteX3" fmla="*/ 0 w 2610275"/>
              <a:gd name="connsiteY3" fmla="*/ 1642420 h 164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275" h="1642420">
                <a:moveTo>
                  <a:pt x="0" y="0"/>
                </a:moveTo>
                <a:lnTo>
                  <a:pt x="2610275" y="0"/>
                </a:lnTo>
                <a:lnTo>
                  <a:pt x="2610275" y="1642420"/>
                </a:lnTo>
                <a:lnTo>
                  <a:pt x="0" y="1642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图片</a:t>
            </a:r>
            <a:endParaRPr lang="en-AU" dirty="0"/>
          </a:p>
        </p:txBody>
      </p:sp>
      <p:sp>
        <p:nvSpPr>
          <p:cNvPr id="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6599014" y="0"/>
            <a:ext cx="2610275" cy="2411677"/>
          </a:xfrm>
          <a:custGeom>
            <a:avLst/>
            <a:gdLst>
              <a:gd name="connsiteX0" fmla="*/ 0 w 2610275"/>
              <a:gd name="connsiteY0" fmla="*/ 0 h 2411677"/>
              <a:gd name="connsiteX1" fmla="*/ 2610275 w 2610275"/>
              <a:gd name="connsiteY1" fmla="*/ 0 h 2411677"/>
              <a:gd name="connsiteX2" fmla="*/ 2610275 w 2610275"/>
              <a:gd name="connsiteY2" fmla="*/ 2411677 h 2411677"/>
              <a:gd name="connsiteX3" fmla="*/ 0 w 2610275"/>
              <a:gd name="connsiteY3" fmla="*/ 2411677 h 2411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275" h="2411677">
                <a:moveTo>
                  <a:pt x="0" y="0"/>
                </a:moveTo>
                <a:lnTo>
                  <a:pt x="2610275" y="0"/>
                </a:lnTo>
                <a:lnTo>
                  <a:pt x="2610275" y="2411677"/>
                </a:lnTo>
                <a:lnTo>
                  <a:pt x="0" y="24116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图片</a:t>
            </a:r>
            <a:endParaRPr lang="en-AU" dirty="0"/>
          </a:p>
        </p:txBody>
      </p:sp>
      <p:sp>
        <p:nvSpPr>
          <p:cNvPr id="6" name="Picture Placeholder 28"/>
          <p:cNvSpPr>
            <a:spLocks noGrp="1"/>
          </p:cNvSpPr>
          <p:nvPr>
            <p:ph type="pic" sz="quarter" idx="15" hasCustomPrompt="1"/>
          </p:nvPr>
        </p:nvSpPr>
        <p:spPr>
          <a:xfrm>
            <a:off x="6599014" y="2536326"/>
            <a:ext cx="2610275" cy="1803729"/>
          </a:xfrm>
          <a:custGeom>
            <a:avLst/>
            <a:gdLst>
              <a:gd name="connsiteX0" fmla="*/ 0 w 2610275"/>
              <a:gd name="connsiteY0" fmla="*/ 0 h 1803729"/>
              <a:gd name="connsiteX1" fmla="*/ 2610275 w 2610275"/>
              <a:gd name="connsiteY1" fmla="*/ 0 h 1803729"/>
              <a:gd name="connsiteX2" fmla="*/ 2610275 w 2610275"/>
              <a:gd name="connsiteY2" fmla="*/ 1803729 h 1803729"/>
              <a:gd name="connsiteX3" fmla="*/ 0 w 2610275"/>
              <a:gd name="connsiteY3" fmla="*/ 1803729 h 180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275" h="1803729">
                <a:moveTo>
                  <a:pt x="0" y="0"/>
                </a:moveTo>
                <a:lnTo>
                  <a:pt x="2610275" y="0"/>
                </a:lnTo>
                <a:lnTo>
                  <a:pt x="2610275" y="1803729"/>
                </a:lnTo>
                <a:lnTo>
                  <a:pt x="0" y="18037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图片</a:t>
            </a:r>
            <a:endParaRPr lang="en-AU" dirty="0"/>
          </a:p>
        </p:txBody>
      </p:sp>
      <p:sp>
        <p:nvSpPr>
          <p:cNvPr id="7" name="Picture Placeholder 31"/>
          <p:cNvSpPr>
            <a:spLocks noGrp="1"/>
          </p:cNvSpPr>
          <p:nvPr>
            <p:ph type="pic" sz="quarter" idx="16" hasCustomPrompt="1"/>
          </p:nvPr>
        </p:nvSpPr>
        <p:spPr>
          <a:xfrm>
            <a:off x="9326755" y="2536326"/>
            <a:ext cx="2865245" cy="1803729"/>
          </a:xfrm>
          <a:custGeom>
            <a:avLst/>
            <a:gdLst>
              <a:gd name="connsiteX0" fmla="*/ 0 w 2865245"/>
              <a:gd name="connsiteY0" fmla="*/ 0 h 1803729"/>
              <a:gd name="connsiteX1" fmla="*/ 2865245 w 2865245"/>
              <a:gd name="connsiteY1" fmla="*/ 0 h 1803729"/>
              <a:gd name="connsiteX2" fmla="*/ 2865245 w 2865245"/>
              <a:gd name="connsiteY2" fmla="*/ 1803729 h 1803729"/>
              <a:gd name="connsiteX3" fmla="*/ 0 w 2865245"/>
              <a:gd name="connsiteY3" fmla="*/ 1803729 h 180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5245" h="1803729">
                <a:moveTo>
                  <a:pt x="0" y="0"/>
                </a:moveTo>
                <a:lnTo>
                  <a:pt x="2865245" y="0"/>
                </a:lnTo>
                <a:lnTo>
                  <a:pt x="2865245" y="1803729"/>
                </a:lnTo>
                <a:lnTo>
                  <a:pt x="0" y="180372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图片</a:t>
            </a:r>
            <a:endParaRPr lang="en-AU" dirty="0"/>
          </a:p>
        </p:txBody>
      </p:sp>
      <p:sp>
        <p:nvSpPr>
          <p:cNvPr id="8" name="Picture Placeholder 34"/>
          <p:cNvSpPr>
            <a:spLocks noGrp="1"/>
          </p:cNvSpPr>
          <p:nvPr>
            <p:ph type="pic" sz="quarter" idx="17" hasCustomPrompt="1"/>
          </p:nvPr>
        </p:nvSpPr>
        <p:spPr>
          <a:xfrm>
            <a:off x="6599014" y="4464702"/>
            <a:ext cx="2610275" cy="2393297"/>
          </a:xfrm>
          <a:custGeom>
            <a:avLst/>
            <a:gdLst>
              <a:gd name="connsiteX0" fmla="*/ 0 w 2610275"/>
              <a:gd name="connsiteY0" fmla="*/ 0 h 2393297"/>
              <a:gd name="connsiteX1" fmla="*/ 2610275 w 2610275"/>
              <a:gd name="connsiteY1" fmla="*/ 0 h 2393297"/>
              <a:gd name="connsiteX2" fmla="*/ 2610275 w 2610275"/>
              <a:gd name="connsiteY2" fmla="*/ 2393297 h 2393297"/>
              <a:gd name="connsiteX3" fmla="*/ 0 w 2610275"/>
              <a:gd name="connsiteY3" fmla="*/ 2393297 h 239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275" h="2393297">
                <a:moveTo>
                  <a:pt x="0" y="0"/>
                </a:moveTo>
                <a:lnTo>
                  <a:pt x="2610275" y="0"/>
                </a:lnTo>
                <a:lnTo>
                  <a:pt x="2610275" y="2393297"/>
                </a:lnTo>
                <a:lnTo>
                  <a:pt x="0" y="2393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图片</a:t>
            </a:r>
            <a:endParaRPr lang="en-AU" dirty="0"/>
          </a:p>
        </p:txBody>
      </p:sp>
      <p:sp>
        <p:nvSpPr>
          <p:cNvPr id="9" name="Picture Placeholder 37"/>
          <p:cNvSpPr>
            <a:spLocks noGrp="1"/>
          </p:cNvSpPr>
          <p:nvPr>
            <p:ph type="pic" sz="quarter" idx="18" hasCustomPrompt="1"/>
          </p:nvPr>
        </p:nvSpPr>
        <p:spPr>
          <a:xfrm>
            <a:off x="9326755" y="4464487"/>
            <a:ext cx="2610275" cy="1642420"/>
          </a:xfrm>
          <a:custGeom>
            <a:avLst/>
            <a:gdLst>
              <a:gd name="connsiteX0" fmla="*/ 0 w 2610275"/>
              <a:gd name="connsiteY0" fmla="*/ 0 h 1642420"/>
              <a:gd name="connsiteX1" fmla="*/ 2610275 w 2610275"/>
              <a:gd name="connsiteY1" fmla="*/ 0 h 1642420"/>
              <a:gd name="connsiteX2" fmla="*/ 2610275 w 2610275"/>
              <a:gd name="connsiteY2" fmla="*/ 1642420 h 1642420"/>
              <a:gd name="connsiteX3" fmla="*/ 0 w 2610275"/>
              <a:gd name="connsiteY3" fmla="*/ 1642420 h 164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275" h="1642420">
                <a:moveTo>
                  <a:pt x="0" y="0"/>
                </a:moveTo>
                <a:lnTo>
                  <a:pt x="2610275" y="0"/>
                </a:lnTo>
                <a:lnTo>
                  <a:pt x="2610275" y="1642420"/>
                </a:lnTo>
                <a:lnTo>
                  <a:pt x="0" y="16424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图片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508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26539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0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B8D72BB-2244-4DEC-B60D-2D5D0F086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3D3BEB-EAB1-43C2-B52B-8053554BA233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E8BBBEF-CB6B-4D39-A4A8-A1B192AE5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91DA838-C70D-428F-8C57-4E75A3C6F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E40C-F35D-41E6-BD12-5B7B79646DC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3F3F3F">
                    <a:tint val="7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F3F3F">
                  <a:tint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062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268F8A6-DB38-442A-BABA-08408774D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13375DE-9B81-47DC-A5D4-03537749E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91D137-1D31-48B8-A895-D5BF96F1A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0BABC-97E3-430E-BB31-A47288A9B11F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008D9D-1B7E-4698-93E2-07385D1E6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79E6D7E-ABE8-4059-B76A-BC49F7928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9ED19-3263-4237-968B-273960F98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4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918107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08AF1D6-3691-495E-ADC9-9A99FF26A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7DC88A8-FE28-4E11-8BFD-02AD3D711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5CAAD45-453F-4979-92A4-0B1635E334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1BDCE-148C-4996-B6AB-840D31BBEBDA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252DEB2-CDAF-4EF4-B0C9-B5E888862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2A3B9DC-E165-48ED-847F-EC0E86DDF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79C38-DA69-431A-AE46-66F40A6DA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725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25" r:id="rId2"/>
    <p:sldLayoutId id="2147483728" r:id="rId3"/>
    <p:sldLayoutId id="214748372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97CA67B-92EC-42D3-9872-99F5A64AC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34368C3-BB4E-481D-B283-444B584C6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1848171-CF30-4C2D-A012-5F58B5643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B3763-6A6F-4E05-B369-C2D0096F85F5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A041A22-3C6C-44C0-8D9C-8FEF4DC73F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459FADF-F323-4690-9B85-3FF2DAB395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84CC4-AC8D-4237-BE98-0A97CF0DFF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8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3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8633CCB-EF94-4E24-BFF2-2EEAC1327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E01120C-7556-4F34-B6A6-FFB80A7AF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86114A0-5259-496E-B8AB-93D578B6E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D3BEB-EAB1-43C2-B52B-8053554BA233}" type="datetimeFigureOut">
              <a:rPr lang="zh-CN" altLang="en-US" smtClean="0"/>
              <a:t>2018/12/27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36E3A9-4FA2-4C4D-A386-E070C4CE0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532B95B-B6AB-49C3-A945-DE24F8676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5E40C-F35D-41E6-BD12-5B7B79646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5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2321601-2520-41FB-8834-B501D18ED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6" t="34927" r="9318" b="26505"/>
          <a:stretch>
            <a:fillRect/>
          </a:stretch>
        </p:blipFill>
        <p:spPr>
          <a:xfrm>
            <a:off x="752" y="0"/>
            <a:ext cx="12190495" cy="3685213"/>
          </a:xfrm>
          <a:custGeom>
            <a:avLst/>
            <a:gdLst>
              <a:gd name="connsiteX0" fmla="*/ 0 w 12190495"/>
              <a:gd name="connsiteY0" fmla="*/ 0 h 3685213"/>
              <a:gd name="connsiteX1" fmla="*/ 12190495 w 12190495"/>
              <a:gd name="connsiteY1" fmla="*/ 0 h 3685213"/>
              <a:gd name="connsiteX2" fmla="*/ 12190495 w 12190495"/>
              <a:gd name="connsiteY2" fmla="*/ 2060057 h 3685213"/>
              <a:gd name="connsiteX3" fmla="*/ 6079152 w 12190495"/>
              <a:gd name="connsiteY3" fmla="*/ 3685213 h 3685213"/>
              <a:gd name="connsiteX4" fmla="*/ 0 w 12190495"/>
              <a:gd name="connsiteY4" fmla="*/ 2060057 h 368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95" h="3685213">
                <a:moveTo>
                  <a:pt x="0" y="0"/>
                </a:moveTo>
                <a:lnTo>
                  <a:pt x="12190495" y="0"/>
                </a:lnTo>
                <a:lnTo>
                  <a:pt x="12190495" y="2060057"/>
                </a:lnTo>
                <a:lnTo>
                  <a:pt x="6079152" y="3685213"/>
                </a:lnTo>
                <a:lnTo>
                  <a:pt x="0" y="2060057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754" y="0"/>
            <a:ext cx="12190495" cy="3554134"/>
          </a:xfrm>
          <a:custGeom>
            <a:avLst/>
            <a:gdLst>
              <a:gd name="connsiteX0" fmla="*/ 0 w 12195175"/>
              <a:gd name="connsiteY0" fmla="*/ 0 h 908720"/>
              <a:gd name="connsiteX1" fmla="*/ 12195175 w 12195175"/>
              <a:gd name="connsiteY1" fmla="*/ 0 h 908720"/>
              <a:gd name="connsiteX2" fmla="*/ 12195175 w 12195175"/>
              <a:gd name="connsiteY2" fmla="*/ 908720 h 908720"/>
              <a:gd name="connsiteX3" fmla="*/ 0 w 12195175"/>
              <a:gd name="connsiteY3" fmla="*/ 908720 h 908720"/>
              <a:gd name="connsiteX4" fmla="*/ 0 w 12195175"/>
              <a:gd name="connsiteY4" fmla="*/ 0 h 908720"/>
              <a:gd name="connsiteX0" fmla="*/ 0 w 12195175"/>
              <a:gd name="connsiteY0" fmla="*/ 0 h 908720"/>
              <a:gd name="connsiteX1" fmla="*/ 12195175 w 12195175"/>
              <a:gd name="connsiteY1" fmla="*/ 0 h 908720"/>
              <a:gd name="connsiteX2" fmla="*/ 12195175 w 12195175"/>
              <a:gd name="connsiteY2" fmla="*/ 908720 h 908720"/>
              <a:gd name="connsiteX3" fmla="*/ 6096000 w 12195175"/>
              <a:gd name="connsiteY3" fmla="*/ 899886 h 908720"/>
              <a:gd name="connsiteX4" fmla="*/ 0 w 12195175"/>
              <a:gd name="connsiteY4" fmla="*/ 908720 h 908720"/>
              <a:gd name="connsiteX5" fmla="*/ 0 w 12195175"/>
              <a:gd name="connsiteY5" fmla="*/ 0 h 908720"/>
              <a:gd name="connsiteX0" fmla="*/ 0 w 12195175"/>
              <a:gd name="connsiteY0" fmla="*/ 0 h 2510972"/>
              <a:gd name="connsiteX1" fmla="*/ 12195175 w 12195175"/>
              <a:gd name="connsiteY1" fmla="*/ 0 h 2510972"/>
              <a:gd name="connsiteX2" fmla="*/ 12195175 w 12195175"/>
              <a:gd name="connsiteY2" fmla="*/ 908720 h 2510972"/>
              <a:gd name="connsiteX3" fmla="*/ 6052458 w 12195175"/>
              <a:gd name="connsiteY3" fmla="*/ 2510972 h 2510972"/>
              <a:gd name="connsiteX4" fmla="*/ 0 w 12195175"/>
              <a:gd name="connsiteY4" fmla="*/ 908720 h 2510972"/>
              <a:gd name="connsiteX5" fmla="*/ 0 w 12195175"/>
              <a:gd name="connsiteY5" fmla="*/ 0 h 251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175" h="2510972">
                <a:moveTo>
                  <a:pt x="0" y="0"/>
                </a:moveTo>
                <a:lnTo>
                  <a:pt x="12195175" y="0"/>
                </a:lnTo>
                <a:lnTo>
                  <a:pt x="12195175" y="908720"/>
                </a:lnTo>
                <a:lnTo>
                  <a:pt x="6052458" y="2510972"/>
                </a:lnTo>
                <a:lnTo>
                  <a:pt x="0" y="908720"/>
                </a:lnTo>
                <a:lnTo>
                  <a:pt x="0" y="0"/>
                </a:lnTo>
                <a:close/>
              </a:path>
            </a:pathLst>
          </a:custGeom>
          <a:solidFill>
            <a:srgbClr val="283351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 dirty="0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E87C68E7-CC4A-4A5E-8B08-A9940BC02DFB}"/>
              </a:ext>
            </a:extLst>
          </p:cNvPr>
          <p:cNvSpPr/>
          <p:nvPr/>
        </p:nvSpPr>
        <p:spPr>
          <a:xfrm>
            <a:off x="5263207" y="2267019"/>
            <a:ext cx="1665586" cy="1665586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DECD692-5EBC-4F34-BC0C-08AD45224D20}"/>
              </a:ext>
            </a:extLst>
          </p:cNvPr>
          <p:cNvSpPr/>
          <p:nvPr/>
        </p:nvSpPr>
        <p:spPr>
          <a:xfrm>
            <a:off x="5479742" y="2771918"/>
            <a:ext cx="1232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2019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26E77EB-DE71-424F-A08C-A5487AB92043}"/>
              </a:ext>
            </a:extLst>
          </p:cNvPr>
          <p:cNvSpPr/>
          <p:nvPr/>
        </p:nvSpPr>
        <p:spPr>
          <a:xfrm>
            <a:off x="1964099" y="4146471"/>
            <a:ext cx="826380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活动策划工作总结模板</a:t>
            </a:r>
            <a:endParaRPr lang="zh-CN" altLang="en-US" sz="6000" b="1" dirty="0">
              <a:solidFill>
                <a:srgbClr val="171D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60">
            <a:extLst>
              <a:ext uri="{FF2B5EF4-FFF2-40B4-BE49-F238E27FC236}">
                <a16:creationId xmlns="" xmlns:a16="http://schemas.microsoft.com/office/drawing/2014/main" id="{31EF2DD2-DDE4-4B0B-AD19-8711AA2774ED}"/>
              </a:ext>
            </a:extLst>
          </p:cNvPr>
          <p:cNvSpPr txBox="1"/>
          <p:nvPr/>
        </p:nvSpPr>
        <p:spPr>
          <a:xfrm>
            <a:off x="4652335" y="3932605"/>
            <a:ext cx="28873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1200" b="1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rPr>
              <a:t>WRITE A TITLE IN THIS SECTION</a:t>
            </a:r>
            <a:endParaRPr lang="en-US" sz="1400" b="1" spc="15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5C78C1F-D5D2-40C9-8923-9789D4D4611D}"/>
              </a:ext>
            </a:extLst>
          </p:cNvPr>
          <p:cNvSpPr/>
          <p:nvPr/>
        </p:nvSpPr>
        <p:spPr>
          <a:xfrm>
            <a:off x="1764042" y="5136447"/>
            <a:ext cx="8663914" cy="47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sed pulvinar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libero, sit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</a:t>
            </a:r>
          </a:p>
        </p:txBody>
      </p:sp>
      <p:sp>
        <p:nvSpPr>
          <p:cNvPr id="11" name="箭头: V 形 10">
            <a:extLst>
              <a:ext uri="{FF2B5EF4-FFF2-40B4-BE49-F238E27FC236}">
                <a16:creationId xmlns="" xmlns:a16="http://schemas.microsoft.com/office/drawing/2014/main" id="{4EF126DD-44CB-46AE-B0FF-BDA102899706}"/>
              </a:ext>
            </a:extLst>
          </p:cNvPr>
          <p:cNvSpPr/>
          <p:nvPr/>
        </p:nvSpPr>
        <p:spPr>
          <a:xfrm rot="5400000">
            <a:off x="5893321" y="5709880"/>
            <a:ext cx="405358" cy="479106"/>
          </a:xfrm>
          <a:prstGeom prst="chevron">
            <a:avLst>
              <a:gd name="adj" fmla="val 55255"/>
            </a:avLst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96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7"/>
          <p:cNvSpPr/>
          <p:nvPr/>
        </p:nvSpPr>
        <p:spPr bwMode="auto">
          <a:xfrm rot="18900000">
            <a:off x="5459655" y="1930400"/>
            <a:ext cx="1514784" cy="1514820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solidFill>
              <a:schemeClr val="accent4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8" name="Group 506"/>
          <p:cNvGrpSpPr/>
          <p:nvPr/>
        </p:nvGrpSpPr>
        <p:grpSpPr bwMode="auto">
          <a:xfrm>
            <a:off x="6060548" y="2599698"/>
            <a:ext cx="268297" cy="312633"/>
            <a:chOff x="0" y="0"/>
            <a:chExt cx="495" cy="574"/>
          </a:xfrm>
          <a:solidFill>
            <a:schemeClr val="bg1"/>
          </a:solidFill>
        </p:grpSpPr>
        <p:sp>
          <p:nvSpPr>
            <p:cNvPr id="19" name="AutoShape 504"/>
            <p:cNvSpPr/>
            <p:nvPr/>
          </p:nvSpPr>
          <p:spPr bwMode="auto">
            <a:xfrm>
              <a:off x="0" y="0"/>
              <a:ext cx="495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1600" h="21600">
                  <a:moveTo>
                    <a:pt x="19055" y="2989"/>
                  </a:moveTo>
                  <a:lnTo>
                    <a:pt x="19055" y="1827"/>
                  </a:lnTo>
                  <a:cubicBezTo>
                    <a:pt x="19055" y="683"/>
                    <a:pt x="18218" y="0"/>
                    <a:pt x="16814" y="0"/>
                  </a:cubicBezTo>
                  <a:cubicBezTo>
                    <a:pt x="15411" y="0"/>
                    <a:pt x="14573" y="683"/>
                    <a:pt x="14573" y="1827"/>
                  </a:cubicBezTo>
                  <a:lnTo>
                    <a:pt x="14573" y="2989"/>
                  </a:lnTo>
                  <a:lnTo>
                    <a:pt x="13055" y="2989"/>
                  </a:lnTo>
                  <a:lnTo>
                    <a:pt x="13055" y="1827"/>
                  </a:lnTo>
                  <a:cubicBezTo>
                    <a:pt x="13055" y="683"/>
                    <a:pt x="12217" y="0"/>
                    <a:pt x="10814" y="0"/>
                  </a:cubicBezTo>
                  <a:cubicBezTo>
                    <a:pt x="9411" y="0"/>
                    <a:pt x="8573" y="683"/>
                    <a:pt x="8573" y="1827"/>
                  </a:cubicBezTo>
                  <a:lnTo>
                    <a:pt x="8573" y="2989"/>
                  </a:lnTo>
                  <a:lnTo>
                    <a:pt x="7055" y="2989"/>
                  </a:lnTo>
                  <a:lnTo>
                    <a:pt x="7055" y="1827"/>
                  </a:lnTo>
                  <a:cubicBezTo>
                    <a:pt x="7055" y="683"/>
                    <a:pt x="6217" y="0"/>
                    <a:pt x="4814" y="0"/>
                  </a:cubicBezTo>
                  <a:cubicBezTo>
                    <a:pt x="3410" y="0"/>
                    <a:pt x="2573" y="683"/>
                    <a:pt x="2573" y="1827"/>
                  </a:cubicBezTo>
                  <a:lnTo>
                    <a:pt x="2573" y="2989"/>
                  </a:lnTo>
                  <a:lnTo>
                    <a:pt x="0" y="298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989"/>
                  </a:lnTo>
                  <a:lnTo>
                    <a:pt x="19055" y="2989"/>
                  </a:lnTo>
                  <a:close/>
                  <a:moveTo>
                    <a:pt x="15773" y="1827"/>
                  </a:moveTo>
                  <a:cubicBezTo>
                    <a:pt x="15773" y="1263"/>
                    <a:pt x="16074" y="1034"/>
                    <a:pt x="16814" y="1034"/>
                  </a:cubicBezTo>
                  <a:cubicBezTo>
                    <a:pt x="17555" y="1034"/>
                    <a:pt x="17855" y="1263"/>
                    <a:pt x="17855" y="1827"/>
                  </a:cubicBezTo>
                  <a:lnTo>
                    <a:pt x="17855" y="4935"/>
                  </a:lnTo>
                  <a:cubicBezTo>
                    <a:pt x="17855" y="5499"/>
                    <a:pt x="17555" y="5728"/>
                    <a:pt x="16814" y="5728"/>
                  </a:cubicBezTo>
                  <a:cubicBezTo>
                    <a:pt x="16074" y="5728"/>
                    <a:pt x="15773" y="5499"/>
                    <a:pt x="15773" y="4935"/>
                  </a:cubicBezTo>
                  <a:lnTo>
                    <a:pt x="15773" y="1827"/>
                  </a:lnTo>
                  <a:close/>
                  <a:moveTo>
                    <a:pt x="9774" y="1827"/>
                  </a:moveTo>
                  <a:cubicBezTo>
                    <a:pt x="9774" y="1263"/>
                    <a:pt x="10074" y="1034"/>
                    <a:pt x="10814" y="1034"/>
                  </a:cubicBezTo>
                  <a:cubicBezTo>
                    <a:pt x="11555" y="1034"/>
                    <a:pt x="11855" y="1263"/>
                    <a:pt x="11855" y="1827"/>
                  </a:cubicBezTo>
                  <a:lnTo>
                    <a:pt x="11855" y="4935"/>
                  </a:lnTo>
                  <a:cubicBezTo>
                    <a:pt x="11855" y="5499"/>
                    <a:pt x="11555" y="5728"/>
                    <a:pt x="10814" y="5728"/>
                  </a:cubicBezTo>
                  <a:cubicBezTo>
                    <a:pt x="10074" y="5728"/>
                    <a:pt x="9774" y="5499"/>
                    <a:pt x="9774" y="4935"/>
                  </a:cubicBezTo>
                  <a:lnTo>
                    <a:pt x="9774" y="1827"/>
                  </a:lnTo>
                  <a:close/>
                  <a:moveTo>
                    <a:pt x="3774" y="1827"/>
                  </a:moveTo>
                  <a:cubicBezTo>
                    <a:pt x="3774" y="1263"/>
                    <a:pt x="4074" y="1034"/>
                    <a:pt x="4814" y="1034"/>
                  </a:cubicBezTo>
                  <a:cubicBezTo>
                    <a:pt x="5555" y="1034"/>
                    <a:pt x="5855" y="1263"/>
                    <a:pt x="5855" y="1827"/>
                  </a:cubicBezTo>
                  <a:lnTo>
                    <a:pt x="5855" y="4935"/>
                  </a:lnTo>
                  <a:cubicBezTo>
                    <a:pt x="5855" y="5499"/>
                    <a:pt x="5555" y="5728"/>
                    <a:pt x="4814" y="5728"/>
                  </a:cubicBezTo>
                  <a:cubicBezTo>
                    <a:pt x="4074" y="5728"/>
                    <a:pt x="3774" y="5499"/>
                    <a:pt x="3774" y="4935"/>
                  </a:cubicBezTo>
                  <a:lnTo>
                    <a:pt x="3774" y="1827"/>
                  </a:lnTo>
                  <a:close/>
                  <a:moveTo>
                    <a:pt x="19801" y="20049"/>
                  </a:moveTo>
                  <a:lnTo>
                    <a:pt x="1801" y="20049"/>
                  </a:lnTo>
                  <a:lnTo>
                    <a:pt x="1801" y="7125"/>
                  </a:lnTo>
                  <a:lnTo>
                    <a:pt x="19801" y="7125"/>
                  </a:lnTo>
                  <a:lnTo>
                    <a:pt x="19801" y="20049"/>
                  </a:lnTo>
                  <a:close/>
                  <a:moveTo>
                    <a:pt x="19801" y="20049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AutoShape 505"/>
            <p:cNvSpPr/>
            <p:nvPr/>
          </p:nvSpPr>
          <p:spPr bwMode="auto">
            <a:xfrm>
              <a:off x="96" y="248"/>
              <a:ext cx="308" cy="226"/>
            </a:xfrm>
            <a:custGeom>
              <a:avLst/>
              <a:gdLst>
                <a:gd name="T0" fmla="*/ 0 w 21432"/>
                <a:gd name="T1" fmla="*/ 0 h 21485"/>
                <a:gd name="T2" fmla="*/ 0 w 21432"/>
                <a:gd name="T3" fmla="*/ 0 h 21485"/>
                <a:gd name="T4" fmla="*/ 0 w 21432"/>
                <a:gd name="T5" fmla="*/ 0 h 21485"/>
                <a:gd name="T6" fmla="*/ 0 w 21432"/>
                <a:gd name="T7" fmla="*/ 0 h 21485"/>
                <a:gd name="T8" fmla="*/ 0 w 21432"/>
                <a:gd name="T9" fmla="*/ 0 h 21485"/>
                <a:gd name="T10" fmla="*/ 0 w 21432"/>
                <a:gd name="T11" fmla="*/ 0 h 21485"/>
                <a:gd name="T12" fmla="*/ 0 w 21432"/>
                <a:gd name="T13" fmla="*/ 0 h 21485"/>
                <a:gd name="T14" fmla="*/ 0 w 21432"/>
                <a:gd name="T15" fmla="*/ 0 h 21485"/>
                <a:gd name="T16" fmla="*/ 0 w 21432"/>
                <a:gd name="T17" fmla="*/ 0 h 21485"/>
                <a:gd name="T18" fmla="*/ 0 w 21432"/>
                <a:gd name="T19" fmla="*/ 0 h 21485"/>
                <a:gd name="T20" fmla="*/ 0 w 21432"/>
                <a:gd name="T21" fmla="*/ 0 h 21485"/>
                <a:gd name="T22" fmla="*/ 0 w 21432"/>
                <a:gd name="T23" fmla="*/ 0 h 21485"/>
                <a:gd name="T24" fmla="*/ 0 w 21432"/>
                <a:gd name="T25" fmla="*/ 0 h 21485"/>
                <a:gd name="T26" fmla="*/ 0 w 21432"/>
                <a:gd name="T27" fmla="*/ 0 h 21485"/>
                <a:gd name="T28" fmla="*/ 0 w 21432"/>
                <a:gd name="T29" fmla="*/ 0 h 21485"/>
                <a:gd name="T30" fmla="*/ 0 w 21432"/>
                <a:gd name="T31" fmla="*/ 0 h 2148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432" h="21485">
                  <a:moveTo>
                    <a:pt x="5697" y="20658"/>
                  </a:moveTo>
                  <a:cubicBezTo>
                    <a:pt x="6029" y="21113"/>
                    <a:pt x="6687" y="21485"/>
                    <a:pt x="7159" y="21485"/>
                  </a:cubicBezTo>
                  <a:lnTo>
                    <a:pt x="8158" y="21485"/>
                  </a:lnTo>
                  <a:cubicBezTo>
                    <a:pt x="8628" y="21485"/>
                    <a:pt x="9287" y="21114"/>
                    <a:pt x="9620" y="20658"/>
                  </a:cubicBezTo>
                  <a:lnTo>
                    <a:pt x="21184" y="4870"/>
                  </a:lnTo>
                  <a:cubicBezTo>
                    <a:pt x="21517" y="4416"/>
                    <a:pt x="21516" y="3674"/>
                    <a:pt x="21181" y="3221"/>
                  </a:cubicBezTo>
                  <a:lnTo>
                    <a:pt x="19049" y="338"/>
                  </a:lnTo>
                  <a:cubicBezTo>
                    <a:pt x="18714" y="-115"/>
                    <a:pt x="18168" y="-113"/>
                    <a:pt x="17836" y="342"/>
                  </a:cubicBezTo>
                  <a:lnTo>
                    <a:pt x="8299" y="13362"/>
                  </a:lnTo>
                  <a:cubicBezTo>
                    <a:pt x="7966" y="13816"/>
                    <a:pt x="7421" y="13817"/>
                    <a:pt x="7087" y="13362"/>
                  </a:cubicBezTo>
                  <a:lnTo>
                    <a:pt x="3607" y="8633"/>
                  </a:lnTo>
                  <a:cubicBezTo>
                    <a:pt x="3273" y="8179"/>
                    <a:pt x="2728" y="8179"/>
                    <a:pt x="2394" y="8635"/>
                  </a:cubicBezTo>
                  <a:lnTo>
                    <a:pt x="251" y="11554"/>
                  </a:lnTo>
                  <a:cubicBezTo>
                    <a:pt x="-82" y="12008"/>
                    <a:pt x="-83" y="12751"/>
                    <a:pt x="249" y="13206"/>
                  </a:cubicBezTo>
                  <a:lnTo>
                    <a:pt x="5697" y="20658"/>
                  </a:lnTo>
                  <a:close/>
                  <a:moveTo>
                    <a:pt x="5697" y="20658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2" name="Freeform 6"/>
          <p:cNvSpPr/>
          <p:nvPr/>
        </p:nvSpPr>
        <p:spPr bwMode="auto">
          <a:xfrm rot="18900000">
            <a:off x="6024411" y="3027315"/>
            <a:ext cx="1517484" cy="1514820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171D2B"/>
          </a:solidFill>
          <a:ln>
            <a:solidFill>
              <a:schemeClr val="accent4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3" name="Group 675"/>
          <p:cNvGrpSpPr/>
          <p:nvPr/>
        </p:nvGrpSpPr>
        <p:grpSpPr bwMode="auto">
          <a:xfrm>
            <a:off x="6658245" y="3605207"/>
            <a:ext cx="200174" cy="346462"/>
            <a:chOff x="0" y="0"/>
            <a:chExt cx="332" cy="579"/>
          </a:xfrm>
          <a:solidFill>
            <a:schemeClr val="bg1"/>
          </a:solidFill>
        </p:grpSpPr>
        <p:sp>
          <p:nvSpPr>
            <p:cNvPr id="24" name="AutoShape 673"/>
            <p:cNvSpPr/>
            <p:nvPr/>
          </p:nvSpPr>
          <p:spPr bwMode="auto">
            <a:xfrm>
              <a:off x="72" y="440"/>
              <a:ext cx="146" cy="139"/>
            </a:xfrm>
            <a:custGeom>
              <a:avLst/>
              <a:gdLst>
                <a:gd name="T0" fmla="*/ 0 w 21558"/>
                <a:gd name="T1" fmla="*/ 0 h 21579"/>
                <a:gd name="T2" fmla="*/ 0 w 21558"/>
                <a:gd name="T3" fmla="*/ 0 h 21579"/>
                <a:gd name="T4" fmla="*/ 0 w 21558"/>
                <a:gd name="T5" fmla="*/ 0 h 21579"/>
                <a:gd name="T6" fmla="*/ 0 w 21558"/>
                <a:gd name="T7" fmla="*/ 0 h 21579"/>
                <a:gd name="T8" fmla="*/ 0 w 21558"/>
                <a:gd name="T9" fmla="*/ 0 h 21579"/>
                <a:gd name="T10" fmla="*/ 0 w 21558"/>
                <a:gd name="T11" fmla="*/ 0 h 21579"/>
                <a:gd name="T12" fmla="*/ 0 w 21558"/>
                <a:gd name="T13" fmla="*/ 0 h 21579"/>
                <a:gd name="T14" fmla="*/ 0 w 21558"/>
                <a:gd name="T15" fmla="*/ 0 h 21579"/>
                <a:gd name="T16" fmla="*/ 0 w 21558"/>
                <a:gd name="T17" fmla="*/ 0 h 21579"/>
                <a:gd name="T18" fmla="*/ 0 w 21558"/>
                <a:gd name="T19" fmla="*/ 0 h 21579"/>
                <a:gd name="T20" fmla="*/ 0 w 21558"/>
                <a:gd name="T21" fmla="*/ 0 h 2157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558" h="21579">
                  <a:moveTo>
                    <a:pt x="10672" y="0"/>
                  </a:moveTo>
                  <a:cubicBezTo>
                    <a:pt x="7687" y="-11"/>
                    <a:pt x="5001" y="939"/>
                    <a:pt x="3015" y="2897"/>
                  </a:cubicBezTo>
                  <a:cubicBezTo>
                    <a:pt x="988" y="4854"/>
                    <a:pt x="-20" y="7648"/>
                    <a:pt x="0" y="10734"/>
                  </a:cubicBezTo>
                  <a:cubicBezTo>
                    <a:pt x="-21" y="13826"/>
                    <a:pt x="988" y="16619"/>
                    <a:pt x="3001" y="18615"/>
                  </a:cubicBezTo>
                  <a:cubicBezTo>
                    <a:pt x="4966" y="20603"/>
                    <a:pt x="7635" y="21579"/>
                    <a:pt x="10598" y="21579"/>
                  </a:cubicBezTo>
                  <a:cubicBezTo>
                    <a:pt x="10623" y="21579"/>
                    <a:pt x="10645" y="21579"/>
                    <a:pt x="10671" y="21577"/>
                  </a:cubicBezTo>
                  <a:cubicBezTo>
                    <a:pt x="13785" y="21589"/>
                    <a:pt x="16552" y="20640"/>
                    <a:pt x="18558" y="18609"/>
                  </a:cubicBezTo>
                  <a:cubicBezTo>
                    <a:pt x="20570" y="16619"/>
                    <a:pt x="21579" y="13826"/>
                    <a:pt x="21558" y="10734"/>
                  </a:cubicBezTo>
                  <a:cubicBezTo>
                    <a:pt x="21579" y="7647"/>
                    <a:pt x="20570" y="4854"/>
                    <a:pt x="18543" y="2897"/>
                  </a:cubicBezTo>
                  <a:cubicBezTo>
                    <a:pt x="16529" y="918"/>
                    <a:pt x="13778" y="-11"/>
                    <a:pt x="10672" y="0"/>
                  </a:cubicBezTo>
                  <a:close/>
                  <a:moveTo>
                    <a:pt x="10672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5" name="AutoShape 674"/>
            <p:cNvSpPr/>
            <p:nvPr/>
          </p:nvSpPr>
          <p:spPr bwMode="auto">
            <a:xfrm>
              <a:off x="0" y="0"/>
              <a:ext cx="332" cy="403"/>
            </a:xfrm>
            <a:custGeom>
              <a:avLst/>
              <a:gdLst>
                <a:gd name="T0" fmla="*/ 0 w 21588"/>
                <a:gd name="T1" fmla="*/ 0 h 21598"/>
                <a:gd name="T2" fmla="*/ 0 w 21588"/>
                <a:gd name="T3" fmla="*/ 0 h 21598"/>
                <a:gd name="T4" fmla="*/ 0 w 21588"/>
                <a:gd name="T5" fmla="*/ 0 h 21598"/>
                <a:gd name="T6" fmla="*/ 0 w 21588"/>
                <a:gd name="T7" fmla="*/ 0 h 21598"/>
                <a:gd name="T8" fmla="*/ 0 w 21588"/>
                <a:gd name="T9" fmla="*/ 0 h 21598"/>
                <a:gd name="T10" fmla="*/ 0 w 21588"/>
                <a:gd name="T11" fmla="*/ 0 h 21598"/>
                <a:gd name="T12" fmla="*/ 0 w 21588"/>
                <a:gd name="T13" fmla="*/ 0 h 21598"/>
                <a:gd name="T14" fmla="*/ 0 w 21588"/>
                <a:gd name="T15" fmla="*/ 0 h 21598"/>
                <a:gd name="T16" fmla="*/ 0 w 21588"/>
                <a:gd name="T17" fmla="*/ 0 h 21598"/>
                <a:gd name="T18" fmla="*/ 0 w 21588"/>
                <a:gd name="T19" fmla="*/ 0 h 21598"/>
                <a:gd name="T20" fmla="*/ 0 w 21588"/>
                <a:gd name="T21" fmla="*/ 0 h 21598"/>
                <a:gd name="T22" fmla="*/ 0 w 21588"/>
                <a:gd name="T23" fmla="*/ 0 h 21598"/>
                <a:gd name="T24" fmla="*/ 0 w 21588"/>
                <a:gd name="T25" fmla="*/ 0 h 21598"/>
                <a:gd name="T26" fmla="*/ 0 w 21588"/>
                <a:gd name="T27" fmla="*/ 0 h 21598"/>
                <a:gd name="T28" fmla="*/ 0 w 21588"/>
                <a:gd name="T29" fmla="*/ 0 h 21598"/>
                <a:gd name="T30" fmla="*/ 0 w 21588"/>
                <a:gd name="T31" fmla="*/ 0 h 21598"/>
                <a:gd name="T32" fmla="*/ 0 w 21588"/>
                <a:gd name="T33" fmla="*/ 0 h 21598"/>
                <a:gd name="T34" fmla="*/ 0 w 21588"/>
                <a:gd name="T35" fmla="*/ 0 h 21598"/>
                <a:gd name="T36" fmla="*/ 0 w 21588"/>
                <a:gd name="T37" fmla="*/ 0 h 21598"/>
                <a:gd name="T38" fmla="*/ 0 w 21588"/>
                <a:gd name="T39" fmla="*/ 0 h 21598"/>
                <a:gd name="T40" fmla="*/ 0 w 21588"/>
                <a:gd name="T41" fmla="*/ 0 h 21598"/>
                <a:gd name="T42" fmla="*/ 0 w 21588"/>
                <a:gd name="T43" fmla="*/ 0 h 21598"/>
                <a:gd name="T44" fmla="*/ 0 w 21588"/>
                <a:gd name="T45" fmla="*/ 0 h 21598"/>
                <a:gd name="T46" fmla="*/ 0 w 21588"/>
                <a:gd name="T47" fmla="*/ 0 h 21598"/>
                <a:gd name="T48" fmla="*/ 0 w 21588"/>
                <a:gd name="T49" fmla="*/ 0 h 21598"/>
                <a:gd name="T50" fmla="*/ 0 w 21588"/>
                <a:gd name="T51" fmla="*/ 0 h 21598"/>
                <a:gd name="T52" fmla="*/ 0 w 21588"/>
                <a:gd name="T53" fmla="*/ 0 h 21598"/>
                <a:gd name="T54" fmla="*/ 0 w 21588"/>
                <a:gd name="T55" fmla="*/ 0 h 21598"/>
                <a:gd name="T56" fmla="*/ 0 w 21588"/>
                <a:gd name="T57" fmla="*/ 0 h 21598"/>
                <a:gd name="T58" fmla="*/ 0 w 21588"/>
                <a:gd name="T59" fmla="*/ 0 h 21598"/>
                <a:gd name="T60" fmla="*/ 0 w 21588"/>
                <a:gd name="T61" fmla="*/ 0 h 21598"/>
                <a:gd name="T62" fmla="*/ 0 w 21588"/>
                <a:gd name="T63" fmla="*/ 0 h 215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1588" h="21598">
                  <a:moveTo>
                    <a:pt x="18735" y="1984"/>
                  </a:moveTo>
                  <a:cubicBezTo>
                    <a:pt x="16837" y="637"/>
                    <a:pt x="14244" y="-2"/>
                    <a:pt x="11088" y="0"/>
                  </a:cubicBezTo>
                  <a:cubicBezTo>
                    <a:pt x="8763" y="0"/>
                    <a:pt x="6747" y="232"/>
                    <a:pt x="5037" y="716"/>
                  </a:cubicBezTo>
                  <a:cubicBezTo>
                    <a:pt x="3380" y="1186"/>
                    <a:pt x="1899" y="1786"/>
                    <a:pt x="606" y="2518"/>
                  </a:cubicBezTo>
                  <a:lnTo>
                    <a:pt x="0" y="2860"/>
                  </a:lnTo>
                  <a:lnTo>
                    <a:pt x="3190" y="7921"/>
                  </a:lnTo>
                  <a:lnTo>
                    <a:pt x="3960" y="7481"/>
                  </a:lnTo>
                  <a:cubicBezTo>
                    <a:pt x="4344" y="7262"/>
                    <a:pt x="4790" y="7044"/>
                    <a:pt x="5297" y="6828"/>
                  </a:cubicBezTo>
                  <a:cubicBezTo>
                    <a:pt x="5796" y="6615"/>
                    <a:pt x="6319" y="6428"/>
                    <a:pt x="6868" y="6263"/>
                  </a:cubicBezTo>
                  <a:cubicBezTo>
                    <a:pt x="7410" y="6104"/>
                    <a:pt x="7951" y="5978"/>
                    <a:pt x="8490" y="5890"/>
                  </a:cubicBezTo>
                  <a:cubicBezTo>
                    <a:pt x="9020" y="5805"/>
                    <a:pt x="9518" y="5766"/>
                    <a:pt x="9973" y="5766"/>
                  </a:cubicBezTo>
                  <a:cubicBezTo>
                    <a:pt x="11485" y="5760"/>
                    <a:pt x="12366" y="6045"/>
                    <a:pt x="12729" y="6385"/>
                  </a:cubicBezTo>
                  <a:cubicBezTo>
                    <a:pt x="13194" y="6804"/>
                    <a:pt x="13449" y="7349"/>
                    <a:pt x="13455" y="8160"/>
                  </a:cubicBezTo>
                  <a:cubicBezTo>
                    <a:pt x="13451" y="8771"/>
                    <a:pt x="13281" y="9244"/>
                    <a:pt x="12963" y="9641"/>
                  </a:cubicBezTo>
                  <a:cubicBezTo>
                    <a:pt x="12584" y="10110"/>
                    <a:pt x="12107" y="10570"/>
                    <a:pt x="11516" y="11017"/>
                  </a:cubicBezTo>
                  <a:cubicBezTo>
                    <a:pt x="10896" y="11491"/>
                    <a:pt x="10225" y="11985"/>
                    <a:pt x="9504" y="12502"/>
                  </a:cubicBezTo>
                  <a:cubicBezTo>
                    <a:pt x="8719" y="13064"/>
                    <a:pt x="8024" y="13727"/>
                    <a:pt x="7421" y="14481"/>
                  </a:cubicBezTo>
                  <a:cubicBezTo>
                    <a:pt x="6799" y="15259"/>
                    <a:pt x="6323" y="16166"/>
                    <a:pt x="5983" y="17198"/>
                  </a:cubicBezTo>
                  <a:cubicBezTo>
                    <a:pt x="5743" y="17916"/>
                    <a:pt x="5631" y="18717"/>
                    <a:pt x="5631" y="19598"/>
                  </a:cubicBezTo>
                  <a:cubicBezTo>
                    <a:pt x="5631" y="20038"/>
                    <a:pt x="5661" y="20498"/>
                    <a:pt x="5715" y="20980"/>
                  </a:cubicBezTo>
                  <a:lnTo>
                    <a:pt x="5787" y="21598"/>
                  </a:lnTo>
                  <a:lnTo>
                    <a:pt x="6539" y="21598"/>
                  </a:lnTo>
                  <a:lnTo>
                    <a:pt x="12734" y="21598"/>
                  </a:lnTo>
                  <a:lnTo>
                    <a:pt x="12734" y="20915"/>
                  </a:lnTo>
                  <a:cubicBezTo>
                    <a:pt x="12734" y="19869"/>
                    <a:pt x="12947" y="19058"/>
                    <a:pt x="13319" y="18472"/>
                  </a:cubicBezTo>
                  <a:cubicBezTo>
                    <a:pt x="13735" y="17807"/>
                    <a:pt x="14237" y="17231"/>
                    <a:pt x="14824" y="16730"/>
                  </a:cubicBezTo>
                  <a:cubicBezTo>
                    <a:pt x="15436" y="16213"/>
                    <a:pt x="16115" y="15723"/>
                    <a:pt x="16856" y="15263"/>
                  </a:cubicBezTo>
                  <a:cubicBezTo>
                    <a:pt x="17679" y="14754"/>
                    <a:pt x="18434" y="14165"/>
                    <a:pt x="19117" y="13500"/>
                  </a:cubicBezTo>
                  <a:cubicBezTo>
                    <a:pt x="19827" y="12811"/>
                    <a:pt x="20413" y="11985"/>
                    <a:pt x="20876" y="11034"/>
                  </a:cubicBezTo>
                  <a:cubicBezTo>
                    <a:pt x="21363" y="10029"/>
                    <a:pt x="21588" y="8820"/>
                    <a:pt x="21588" y="7401"/>
                  </a:cubicBezTo>
                  <a:cubicBezTo>
                    <a:pt x="21600" y="5195"/>
                    <a:pt x="20632" y="3318"/>
                    <a:pt x="18735" y="1984"/>
                  </a:cubicBezTo>
                  <a:close/>
                  <a:moveTo>
                    <a:pt x="18735" y="1984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7" name="Freeform 5"/>
          <p:cNvSpPr/>
          <p:nvPr/>
        </p:nvSpPr>
        <p:spPr bwMode="auto">
          <a:xfrm rot="18900000">
            <a:off x="4929826" y="3594390"/>
            <a:ext cx="1514784" cy="1514820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solidFill>
              <a:schemeClr val="accent4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28" name="Group 336"/>
          <p:cNvGrpSpPr/>
          <p:nvPr/>
        </p:nvGrpSpPr>
        <p:grpSpPr bwMode="auto">
          <a:xfrm>
            <a:off x="5502797" y="4167855"/>
            <a:ext cx="343889" cy="343897"/>
            <a:chOff x="0" y="0"/>
            <a:chExt cx="573" cy="574"/>
          </a:xfrm>
          <a:solidFill>
            <a:schemeClr val="bg1"/>
          </a:solidFill>
        </p:grpSpPr>
        <p:sp>
          <p:nvSpPr>
            <p:cNvPr id="4" name="AutoShape 334"/>
            <p:cNvSpPr/>
            <p:nvPr/>
          </p:nvSpPr>
          <p:spPr bwMode="auto">
            <a:xfrm>
              <a:off x="0" y="104"/>
              <a:ext cx="470" cy="47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6781" y="0"/>
                  </a:moveTo>
                  <a:lnTo>
                    <a:pt x="2322" y="14460"/>
                  </a:lnTo>
                  <a:lnTo>
                    <a:pt x="2320" y="14460"/>
                  </a:lnTo>
                  <a:lnTo>
                    <a:pt x="2320" y="14462"/>
                  </a:lnTo>
                  <a:lnTo>
                    <a:pt x="2319" y="14462"/>
                  </a:lnTo>
                  <a:lnTo>
                    <a:pt x="2320" y="14462"/>
                  </a:lnTo>
                  <a:lnTo>
                    <a:pt x="0" y="21600"/>
                  </a:lnTo>
                  <a:lnTo>
                    <a:pt x="7138" y="19281"/>
                  </a:lnTo>
                  <a:lnTo>
                    <a:pt x="7138" y="19282"/>
                  </a:lnTo>
                  <a:lnTo>
                    <a:pt x="7139" y="19281"/>
                  </a:lnTo>
                  <a:lnTo>
                    <a:pt x="7140" y="19281"/>
                  </a:lnTo>
                  <a:lnTo>
                    <a:pt x="7140" y="19280"/>
                  </a:lnTo>
                  <a:lnTo>
                    <a:pt x="21600" y="4819"/>
                  </a:lnTo>
                  <a:lnTo>
                    <a:pt x="16781" y="0"/>
                  </a:lnTo>
                  <a:close/>
                  <a:moveTo>
                    <a:pt x="5635" y="15236"/>
                  </a:moveTo>
                  <a:lnTo>
                    <a:pt x="4841" y="14442"/>
                  </a:lnTo>
                  <a:lnTo>
                    <a:pt x="16794" y="2489"/>
                  </a:lnTo>
                  <a:lnTo>
                    <a:pt x="17588" y="3282"/>
                  </a:lnTo>
                  <a:lnTo>
                    <a:pt x="5635" y="15236"/>
                  </a:lnTo>
                  <a:close/>
                  <a:moveTo>
                    <a:pt x="5635" y="15236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AutoShape 335"/>
            <p:cNvSpPr/>
            <p:nvPr/>
          </p:nvSpPr>
          <p:spPr bwMode="auto">
            <a:xfrm>
              <a:off x="400" y="0"/>
              <a:ext cx="173" cy="1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7"/>
                  </a:moveTo>
                  <a:lnTo>
                    <a:pt x="8574" y="0"/>
                  </a:lnTo>
                  <a:lnTo>
                    <a:pt x="21600" y="13023"/>
                  </a:lnTo>
                  <a:lnTo>
                    <a:pt x="13026" y="21600"/>
                  </a:lnTo>
                  <a:lnTo>
                    <a:pt x="0" y="8577"/>
                  </a:lnTo>
                  <a:close/>
                  <a:moveTo>
                    <a:pt x="0" y="8577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400" dirty="0">
                <a:solidFill>
                  <a:srgbClr val="BC842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32" name="Freeform 8"/>
          <p:cNvSpPr/>
          <p:nvPr/>
        </p:nvSpPr>
        <p:spPr bwMode="auto">
          <a:xfrm rot="18900000">
            <a:off x="4363720" y="2497473"/>
            <a:ext cx="1514784" cy="1514820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171D2B"/>
          </a:solidFill>
          <a:ln>
            <a:solidFill>
              <a:schemeClr val="accent4">
                <a:lumMod val="10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 sz="2400" dirty="0">
              <a:solidFill>
                <a:srgbClr val="BC8420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3" name="AutoShape 116"/>
          <p:cNvSpPr/>
          <p:nvPr/>
        </p:nvSpPr>
        <p:spPr bwMode="auto">
          <a:xfrm>
            <a:off x="4970423" y="3160769"/>
            <a:ext cx="310527" cy="343897"/>
          </a:xfrm>
          <a:custGeom>
            <a:avLst/>
            <a:gdLst>
              <a:gd name="T0" fmla="*/ 135095090 w 21600"/>
              <a:gd name="T1" fmla="*/ 111587469 h 21600"/>
              <a:gd name="T2" fmla="*/ 67547585 w 21600"/>
              <a:gd name="T3" fmla="*/ 203194979 h 21600"/>
              <a:gd name="T4" fmla="*/ 0 w 21600"/>
              <a:gd name="T5" fmla="*/ 111587469 h 21600"/>
              <a:gd name="T6" fmla="*/ 67547585 w 21600"/>
              <a:gd name="T7" fmla="*/ 19980836 h 21600"/>
              <a:gd name="T8" fmla="*/ 79099259 w 21600"/>
              <a:gd name="T9" fmla="*/ 21335313 h 21600"/>
              <a:gd name="T10" fmla="*/ 79099259 w 21600"/>
              <a:gd name="T11" fmla="*/ 0 h 21600"/>
              <a:gd name="T12" fmla="*/ 104335692 w 21600"/>
              <a:gd name="T13" fmla="*/ 34298390 h 21600"/>
              <a:gd name="T14" fmla="*/ 79099259 w 21600"/>
              <a:gd name="T15" fmla="*/ 68662637 h 21600"/>
              <a:gd name="T16" fmla="*/ 79099259 w 21600"/>
              <a:gd name="T17" fmla="*/ 47317732 h 21600"/>
              <a:gd name="T18" fmla="*/ 67547585 w 21600"/>
              <a:gd name="T19" fmla="*/ 45427384 h 21600"/>
              <a:gd name="T20" fmla="*/ 18763263 w 21600"/>
              <a:gd name="T21" fmla="*/ 111587469 h 21600"/>
              <a:gd name="T22" fmla="*/ 67547585 w 21600"/>
              <a:gd name="T23" fmla="*/ 177748431 h 21600"/>
              <a:gd name="T24" fmla="*/ 116331828 w 21600"/>
              <a:gd name="T25" fmla="*/ 111587469 h 21600"/>
              <a:gd name="T26" fmla="*/ 135095090 w 21600"/>
              <a:gd name="T27" fmla="*/ 111587469 h 21600"/>
              <a:gd name="T28" fmla="*/ 135095090 w 21600"/>
              <a:gd name="T29" fmla="*/ 111587469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21600" y="11862"/>
                </a:moveTo>
                <a:cubicBezTo>
                  <a:pt x="21600" y="17240"/>
                  <a:pt x="16764" y="21600"/>
                  <a:pt x="10800" y="21600"/>
                </a:cubicBezTo>
                <a:cubicBezTo>
                  <a:pt x="4836" y="21600"/>
                  <a:pt x="0" y="17240"/>
                  <a:pt x="0" y="11862"/>
                </a:cubicBezTo>
                <a:cubicBezTo>
                  <a:pt x="0" y="6483"/>
                  <a:pt x="4836" y="2124"/>
                  <a:pt x="10800" y="2124"/>
                </a:cubicBezTo>
                <a:cubicBezTo>
                  <a:pt x="11430" y="2124"/>
                  <a:pt x="12046" y="2175"/>
                  <a:pt x="12647" y="2268"/>
                </a:cubicBezTo>
                <a:lnTo>
                  <a:pt x="12647" y="0"/>
                </a:lnTo>
                <a:lnTo>
                  <a:pt x="16682" y="3646"/>
                </a:lnTo>
                <a:lnTo>
                  <a:pt x="12647" y="7299"/>
                </a:lnTo>
                <a:lnTo>
                  <a:pt x="12647" y="5030"/>
                </a:lnTo>
                <a:cubicBezTo>
                  <a:pt x="12054" y="4900"/>
                  <a:pt x="11436" y="4829"/>
                  <a:pt x="10800" y="4829"/>
                </a:cubicBezTo>
                <a:cubicBezTo>
                  <a:pt x="6499" y="4829"/>
                  <a:pt x="3000" y="7984"/>
                  <a:pt x="3000" y="11862"/>
                </a:cubicBezTo>
                <a:cubicBezTo>
                  <a:pt x="3000" y="15740"/>
                  <a:pt x="6499" y="18895"/>
                  <a:pt x="10800" y="18895"/>
                </a:cubicBezTo>
                <a:cubicBezTo>
                  <a:pt x="15101" y="18895"/>
                  <a:pt x="18600" y="15740"/>
                  <a:pt x="18600" y="11862"/>
                </a:cubicBezTo>
                <a:lnTo>
                  <a:pt x="21600" y="11862"/>
                </a:lnTo>
                <a:close/>
                <a:moveTo>
                  <a:pt x="21600" y="1186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2400" dirty="0">
              <a:solidFill>
                <a:srgbClr val="BC8420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34" name="4"/>
          <p:cNvCxnSpPr/>
          <p:nvPr/>
        </p:nvCxnSpPr>
        <p:spPr>
          <a:xfrm>
            <a:off x="4050030" y="2966085"/>
            <a:ext cx="565785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"/>
          <p:cNvCxnSpPr/>
          <p:nvPr/>
        </p:nvCxnSpPr>
        <p:spPr>
          <a:xfrm>
            <a:off x="4112260" y="4932680"/>
            <a:ext cx="1033780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2"/>
          <p:cNvCxnSpPr/>
          <p:nvPr/>
        </p:nvCxnSpPr>
        <p:spPr>
          <a:xfrm flipH="1">
            <a:off x="6715760" y="2125345"/>
            <a:ext cx="1236980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1"/>
          <p:cNvCxnSpPr/>
          <p:nvPr/>
        </p:nvCxnSpPr>
        <p:spPr>
          <a:xfrm flipH="1">
            <a:off x="7559675" y="4095115"/>
            <a:ext cx="393065" cy="0"/>
          </a:xfrm>
          <a:prstGeom prst="line">
            <a:avLst/>
          </a:prstGeom>
          <a:solidFill>
            <a:srgbClr val="C00000"/>
          </a:solidFill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5">
            <a:extLst>
              <a:ext uri="{FF2B5EF4-FFF2-40B4-BE49-F238E27FC236}">
                <a16:creationId xmlns="" xmlns:a16="http://schemas.microsoft.com/office/drawing/2014/main" id="{20A3F4F6-BB85-44E3-B824-35D61D07B90A}"/>
              </a:ext>
            </a:extLst>
          </p:cNvPr>
          <p:cNvSpPr txBox="1">
            <a:spLocks/>
          </p:cNvSpPr>
          <p:nvPr/>
        </p:nvSpPr>
        <p:spPr>
          <a:xfrm>
            <a:off x="8016990" y="1971505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1" name="Text Placeholder 5">
            <a:extLst>
              <a:ext uri="{FF2B5EF4-FFF2-40B4-BE49-F238E27FC236}">
                <a16:creationId xmlns="" xmlns:a16="http://schemas.microsoft.com/office/drawing/2014/main" id="{BB83CBBA-97D7-4CB8-8A55-D1D84505482F}"/>
              </a:ext>
            </a:extLst>
          </p:cNvPr>
          <p:cNvSpPr txBox="1">
            <a:spLocks/>
          </p:cNvSpPr>
          <p:nvPr/>
        </p:nvSpPr>
        <p:spPr>
          <a:xfrm>
            <a:off x="8016990" y="2238204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="" xmlns:a16="http://schemas.microsoft.com/office/drawing/2014/main" id="{AFAF15EC-64AA-4E6D-9F00-8AE9FDAD9CA6}"/>
              </a:ext>
            </a:extLst>
          </p:cNvPr>
          <p:cNvSpPr txBox="1">
            <a:spLocks/>
          </p:cNvSpPr>
          <p:nvPr/>
        </p:nvSpPr>
        <p:spPr>
          <a:xfrm>
            <a:off x="8016990" y="395163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="" xmlns:a16="http://schemas.microsoft.com/office/drawing/2014/main" id="{E6026898-A145-4017-AC94-936D864180D5}"/>
              </a:ext>
            </a:extLst>
          </p:cNvPr>
          <p:cNvSpPr txBox="1">
            <a:spLocks/>
          </p:cNvSpPr>
          <p:nvPr/>
        </p:nvSpPr>
        <p:spPr>
          <a:xfrm>
            <a:off x="8016990" y="421833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="" xmlns:a16="http://schemas.microsoft.com/office/drawing/2014/main" id="{7B20F6D9-3E4E-43D7-A0E9-F24A5067A3F6}"/>
              </a:ext>
            </a:extLst>
          </p:cNvPr>
          <p:cNvSpPr txBox="1">
            <a:spLocks/>
          </p:cNvSpPr>
          <p:nvPr/>
        </p:nvSpPr>
        <p:spPr>
          <a:xfrm>
            <a:off x="2251993" y="2851785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5" name="Text Placeholder 5">
            <a:extLst>
              <a:ext uri="{FF2B5EF4-FFF2-40B4-BE49-F238E27FC236}">
                <a16:creationId xmlns="" xmlns:a16="http://schemas.microsoft.com/office/drawing/2014/main" id="{9A3C40A4-279A-4EED-B696-70979BC68AB7}"/>
              </a:ext>
            </a:extLst>
          </p:cNvPr>
          <p:cNvSpPr txBox="1">
            <a:spLocks/>
          </p:cNvSpPr>
          <p:nvPr/>
        </p:nvSpPr>
        <p:spPr>
          <a:xfrm>
            <a:off x="1049646" y="3118484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="" xmlns:a16="http://schemas.microsoft.com/office/drawing/2014/main" id="{7AC0FCE1-F207-4D0D-A56A-959F133F4676}"/>
              </a:ext>
            </a:extLst>
          </p:cNvPr>
          <p:cNvSpPr txBox="1">
            <a:spLocks/>
          </p:cNvSpPr>
          <p:nvPr/>
        </p:nvSpPr>
        <p:spPr>
          <a:xfrm>
            <a:off x="2251993" y="477219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7" name="Text Placeholder 5">
            <a:extLst>
              <a:ext uri="{FF2B5EF4-FFF2-40B4-BE49-F238E27FC236}">
                <a16:creationId xmlns="" xmlns:a16="http://schemas.microsoft.com/office/drawing/2014/main" id="{3440C3AE-F264-4E58-8DF7-515854331E6F}"/>
              </a:ext>
            </a:extLst>
          </p:cNvPr>
          <p:cNvSpPr txBox="1">
            <a:spLocks/>
          </p:cNvSpPr>
          <p:nvPr/>
        </p:nvSpPr>
        <p:spPr>
          <a:xfrm>
            <a:off x="1049646" y="5038895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125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/>
          </p:cNvSpPr>
          <p:nvPr/>
        </p:nvSpPr>
        <p:spPr bwMode="auto">
          <a:xfrm flipH="1">
            <a:off x="5620185" y="2720394"/>
            <a:ext cx="1464115" cy="2039369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4" y="266"/>
              </a:cxn>
              <a:cxn ang="0">
                <a:pos x="19" y="301"/>
              </a:cxn>
              <a:cxn ang="0">
                <a:pos x="106" y="301"/>
              </a:cxn>
              <a:cxn ang="0">
                <a:pos x="168" y="62"/>
              </a:cxn>
              <a:cxn ang="0">
                <a:pos x="142" y="0"/>
              </a:cxn>
              <a:cxn ang="0">
                <a:pos x="73" y="0"/>
              </a:cxn>
            </a:cxnLst>
            <a:rect l="0" t="0" r="r" b="b"/>
            <a:pathLst>
              <a:path w="175" h="301">
                <a:moveTo>
                  <a:pt x="73" y="0"/>
                </a:moveTo>
                <a:cubicBezTo>
                  <a:pt x="4" y="266"/>
                  <a:pt x="4" y="266"/>
                  <a:pt x="4" y="266"/>
                </a:cubicBezTo>
                <a:cubicBezTo>
                  <a:pt x="0" y="283"/>
                  <a:pt x="8" y="301"/>
                  <a:pt x="19" y="301"/>
                </a:cubicBezTo>
                <a:cubicBezTo>
                  <a:pt x="106" y="301"/>
                  <a:pt x="106" y="301"/>
                  <a:pt x="106" y="301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5" y="33"/>
                  <a:pt x="162" y="0"/>
                  <a:pt x="142" y="0"/>
                </a:cubicBezTo>
                <a:lnTo>
                  <a:pt x="7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任意多边形: 形状 9"/>
          <p:cNvSpPr>
            <a:spLocks/>
          </p:cNvSpPr>
          <p:nvPr/>
        </p:nvSpPr>
        <p:spPr bwMode="auto">
          <a:xfrm flipH="1">
            <a:off x="7474006" y="2262368"/>
            <a:ext cx="1347916" cy="1973581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" y="244"/>
              </a:cxn>
              <a:cxn ang="0">
                <a:pos x="26" y="291"/>
              </a:cxn>
              <a:cxn ang="0">
                <a:pos x="105" y="291"/>
              </a:cxn>
              <a:cxn ang="0">
                <a:pos x="155" y="54"/>
              </a:cxn>
              <a:cxn ang="0">
                <a:pos x="130" y="0"/>
              </a:cxn>
              <a:cxn ang="0">
                <a:pos x="56" y="0"/>
              </a:cxn>
            </a:cxnLst>
            <a:rect l="0" t="0" r="r" b="b"/>
            <a:pathLst>
              <a:path w="161" h="291">
                <a:moveTo>
                  <a:pt x="56" y="0"/>
                </a:moveTo>
                <a:cubicBezTo>
                  <a:pt x="5" y="244"/>
                  <a:pt x="5" y="244"/>
                  <a:pt x="5" y="244"/>
                </a:cubicBezTo>
                <a:cubicBezTo>
                  <a:pt x="0" y="267"/>
                  <a:pt x="11" y="291"/>
                  <a:pt x="26" y="291"/>
                </a:cubicBezTo>
                <a:cubicBezTo>
                  <a:pt x="105" y="291"/>
                  <a:pt x="105" y="291"/>
                  <a:pt x="105" y="291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61" y="28"/>
                  <a:pt x="148" y="0"/>
                  <a:pt x="130" y="0"/>
                </a:cubicBezTo>
                <a:lnTo>
                  <a:pt x="56" y="0"/>
                </a:ln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任意多边形: 形状 10"/>
          <p:cNvSpPr>
            <a:spLocks/>
          </p:cNvSpPr>
          <p:nvPr/>
        </p:nvSpPr>
        <p:spPr bwMode="auto">
          <a:xfrm flipH="1">
            <a:off x="1916958" y="4202571"/>
            <a:ext cx="1382781" cy="1541272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4" y="193"/>
              </a:cxn>
              <a:cxn ang="0">
                <a:pos x="19" y="227"/>
              </a:cxn>
              <a:cxn ang="0">
                <a:pos x="106" y="227"/>
              </a:cxn>
              <a:cxn ang="0">
                <a:pos x="165" y="0"/>
              </a:cxn>
              <a:cxn ang="0">
                <a:pos x="54" y="0"/>
              </a:cxn>
            </a:cxnLst>
            <a:rect l="0" t="0" r="r" b="b"/>
            <a:pathLst>
              <a:path w="165" h="227">
                <a:moveTo>
                  <a:pt x="54" y="0"/>
                </a:moveTo>
                <a:cubicBezTo>
                  <a:pt x="4" y="193"/>
                  <a:pt x="4" y="193"/>
                  <a:pt x="4" y="193"/>
                </a:cubicBezTo>
                <a:cubicBezTo>
                  <a:pt x="0" y="209"/>
                  <a:pt x="8" y="227"/>
                  <a:pt x="19" y="227"/>
                </a:cubicBezTo>
                <a:cubicBezTo>
                  <a:pt x="106" y="227"/>
                  <a:pt x="106" y="227"/>
                  <a:pt x="106" y="227"/>
                </a:cubicBezTo>
                <a:cubicBezTo>
                  <a:pt x="165" y="0"/>
                  <a:pt x="165" y="0"/>
                  <a:pt x="165" y="0"/>
                </a:cubicBezTo>
                <a:lnTo>
                  <a:pt x="54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/>
          <p:cNvSpPr>
            <a:spLocks/>
          </p:cNvSpPr>
          <p:nvPr/>
        </p:nvSpPr>
        <p:spPr bwMode="auto">
          <a:xfrm flipH="1">
            <a:off x="3741298" y="3178192"/>
            <a:ext cx="1464115" cy="2039369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4" y="266"/>
              </a:cxn>
              <a:cxn ang="0">
                <a:pos x="19" y="301"/>
              </a:cxn>
              <a:cxn ang="0">
                <a:pos x="106" y="301"/>
              </a:cxn>
              <a:cxn ang="0">
                <a:pos x="168" y="62"/>
              </a:cxn>
              <a:cxn ang="0">
                <a:pos x="142" y="0"/>
              </a:cxn>
              <a:cxn ang="0">
                <a:pos x="73" y="0"/>
              </a:cxn>
            </a:cxnLst>
            <a:rect l="0" t="0" r="r" b="b"/>
            <a:pathLst>
              <a:path w="175" h="301">
                <a:moveTo>
                  <a:pt x="73" y="0"/>
                </a:moveTo>
                <a:cubicBezTo>
                  <a:pt x="4" y="266"/>
                  <a:pt x="4" y="266"/>
                  <a:pt x="4" y="266"/>
                </a:cubicBezTo>
                <a:cubicBezTo>
                  <a:pt x="0" y="283"/>
                  <a:pt x="8" y="301"/>
                  <a:pt x="19" y="301"/>
                </a:cubicBezTo>
                <a:cubicBezTo>
                  <a:pt x="106" y="301"/>
                  <a:pt x="106" y="301"/>
                  <a:pt x="106" y="301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5" y="33"/>
                  <a:pt x="162" y="0"/>
                  <a:pt x="142" y="0"/>
                </a:cubicBezTo>
                <a:lnTo>
                  <a:pt x="73" y="0"/>
                </a:ln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: 形状 12"/>
          <p:cNvSpPr>
            <a:spLocks/>
          </p:cNvSpPr>
          <p:nvPr/>
        </p:nvSpPr>
        <p:spPr bwMode="auto">
          <a:xfrm flipH="1">
            <a:off x="4310673" y="2717687"/>
            <a:ext cx="2161314" cy="2499869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0" y="0"/>
              </a:cxn>
              <a:cxn ang="0">
                <a:pos x="142" y="357"/>
              </a:cxn>
              <a:cxn ang="0">
                <a:pos x="155" y="369"/>
              </a:cxn>
              <a:cxn ang="0">
                <a:pos x="258" y="369"/>
              </a:cxn>
              <a:cxn ang="0">
                <a:pos x="119" y="19"/>
              </a:cxn>
              <a:cxn ang="0">
                <a:pos x="98" y="0"/>
              </a:cxn>
            </a:cxnLst>
            <a:rect l="0" t="0" r="r" b="b"/>
            <a:pathLst>
              <a:path w="258" h="369">
                <a:moveTo>
                  <a:pt x="98" y="0"/>
                </a:moveTo>
                <a:cubicBezTo>
                  <a:pt x="0" y="0"/>
                  <a:pt x="0" y="0"/>
                  <a:pt x="0" y="0"/>
                </a:cubicBezTo>
                <a:cubicBezTo>
                  <a:pt x="142" y="357"/>
                  <a:pt x="142" y="357"/>
                  <a:pt x="142" y="357"/>
                </a:cubicBezTo>
                <a:cubicBezTo>
                  <a:pt x="145" y="364"/>
                  <a:pt x="150" y="369"/>
                  <a:pt x="155" y="369"/>
                </a:cubicBezTo>
                <a:cubicBezTo>
                  <a:pt x="258" y="369"/>
                  <a:pt x="258" y="369"/>
                  <a:pt x="258" y="36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5" y="7"/>
                  <a:pt x="106" y="0"/>
                  <a:pt x="98" y="0"/>
                </a:cubicBez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任意多边形: 形状 13"/>
          <p:cNvSpPr>
            <a:spLocks/>
          </p:cNvSpPr>
          <p:nvPr/>
        </p:nvSpPr>
        <p:spPr bwMode="auto">
          <a:xfrm flipH="1">
            <a:off x="2416613" y="3178192"/>
            <a:ext cx="2172937" cy="2565657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0" y="0"/>
              </a:cxn>
              <a:cxn ang="0">
                <a:pos x="142" y="365"/>
              </a:cxn>
              <a:cxn ang="0">
                <a:pos x="163" y="379"/>
              </a:cxn>
              <a:cxn ang="0">
                <a:pos x="259" y="379"/>
              </a:cxn>
              <a:cxn ang="0">
                <a:pos x="120" y="21"/>
              </a:cxn>
              <a:cxn ang="0">
                <a:pos x="96" y="0"/>
              </a:cxn>
            </a:cxnLst>
            <a:rect l="0" t="0" r="r" b="b"/>
            <a:pathLst>
              <a:path w="259" h="379">
                <a:moveTo>
                  <a:pt x="96" y="0"/>
                </a:moveTo>
                <a:cubicBezTo>
                  <a:pt x="0" y="0"/>
                  <a:pt x="0" y="0"/>
                  <a:pt x="0" y="0"/>
                </a:cubicBezTo>
                <a:cubicBezTo>
                  <a:pt x="142" y="365"/>
                  <a:pt x="142" y="365"/>
                  <a:pt x="142" y="365"/>
                </a:cubicBezTo>
                <a:cubicBezTo>
                  <a:pt x="145" y="374"/>
                  <a:pt x="154" y="379"/>
                  <a:pt x="163" y="379"/>
                </a:cubicBezTo>
                <a:cubicBezTo>
                  <a:pt x="259" y="379"/>
                  <a:pt x="259" y="379"/>
                  <a:pt x="259" y="379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4" y="8"/>
                  <a:pt x="105" y="0"/>
                  <a:pt x="96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任意多边形: 形状 14"/>
          <p:cNvSpPr>
            <a:spLocks/>
          </p:cNvSpPr>
          <p:nvPr/>
        </p:nvSpPr>
        <p:spPr bwMode="auto">
          <a:xfrm flipH="1">
            <a:off x="6189560" y="2259889"/>
            <a:ext cx="2161314" cy="2499869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0" y="0"/>
              </a:cxn>
              <a:cxn ang="0">
                <a:pos x="142" y="357"/>
              </a:cxn>
              <a:cxn ang="0">
                <a:pos x="155" y="369"/>
              </a:cxn>
              <a:cxn ang="0">
                <a:pos x="258" y="369"/>
              </a:cxn>
              <a:cxn ang="0">
                <a:pos x="119" y="19"/>
              </a:cxn>
              <a:cxn ang="0">
                <a:pos x="98" y="0"/>
              </a:cxn>
            </a:cxnLst>
            <a:rect l="0" t="0" r="r" b="b"/>
            <a:pathLst>
              <a:path w="258" h="369">
                <a:moveTo>
                  <a:pt x="98" y="0"/>
                </a:moveTo>
                <a:cubicBezTo>
                  <a:pt x="0" y="0"/>
                  <a:pt x="0" y="0"/>
                  <a:pt x="0" y="0"/>
                </a:cubicBezTo>
                <a:cubicBezTo>
                  <a:pt x="142" y="357"/>
                  <a:pt x="142" y="357"/>
                  <a:pt x="142" y="357"/>
                </a:cubicBezTo>
                <a:cubicBezTo>
                  <a:pt x="145" y="364"/>
                  <a:pt x="150" y="369"/>
                  <a:pt x="155" y="369"/>
                </a:cubicBezTo>
                <a:cubicBezTo>
                  <a:pt x="258" y="369"/>
                  <a:pt x="258" y="369"/>
                  <a:pt x="258" y="369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5" y="7"/>
                  <a:pt x="106" y="0"/>
                  <a:pt x="98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7950420" y="934750"/>
            <a:ext cx="2324621" cy="3301204"/>
            <a:chOff x="2022154" y="1461590"/>
            <a:chExt cx="1418370" cy="2014234"/>
          </a:xfr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</p:grpSpPr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2157243" y="1749827"/>
              <a:ext cx="1283281" cy="1725997"/>
            </a:xfrm>
            <a:custGeom>
              <a:avLst/>
              <a:gdLst/>
              <a:ahLst/>
              <a:cxnLst>
                <a:cxn ang="0">
                  <a:pos x="252" y="417"/>
                </a:cxn>
                <a:cxn ang="0">
                  <a:pos x="87" y="0"/>
                </a:cxn>
                <a:cxn ang="0">
                  <a:pos x="0" y="63"/>
                </a:cxn>
                <a:cxn ang="0">
                  <a:pos x="134" y="400"/>
                </a:cxn>
                <a:cxn ang="0">
                  <a:pos x="152" y="417"/>
                </a:cxn>
                <a:cxn ang="0">
                  <a:pos x="252" y="417"/>
                </a:cxn>
              </a:cxnLst>
              <a:rect l="0" t="0" r="r" b="b"/>
              <a:pathLst>
                <a:path w="252" h="417">
                  <a:moveTo>
                    <a:pt x="252" y="417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34" y="400"/>
                    <a:pt x="134" y="400"/>
                    <a:pt x="134" y="400"/>
                  </a:cubicBezTo>
                  <a:cubicBezTo>
                    <a:pt x="138" y="411"/>
                    <a:pt x="145" y="417"/>
                    <a:pt x="152" y="417"/>
                  </a:cubicBezTo>
                  <a:lnTo>
                    <a:pt x="252" y="4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6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2022154" y="1461590"/>
              <a:ext cx="737238" cy="625532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130" y="54"/>
                </a:cxn>
                <a:cxn ang="0">
                  <a:pos x="128" y="70"/>
                </a:cxn>
                <a:cxn ang="0">
                  <a:pos x="14" y="113"/>
                </a:cxn>
                <a:cxn ang="0">
                  <a:pos x="2" y="103"/>
                </a:cxn>
                <a:cxn ang="0">
                  <a:pos x="32" y="9"/>
                </a:cxn>
                <a:cxn ang="0">
                  <a:pos x="46" y="3"/>
                </a:cxn>
              </a:cxnLst>
              <a:rect l="0" t="0" r="r" b="b"/>
              <a:pathLst>
                <a:path w="137" h="116">
                  <a:moveTo>
                    <a:pt x="46" y="3"/>
                  </a:moveTo>
                  <a:cubicBezTo>
                    <a:pt x="130" y="54"/>
                    <a:pt x="130" y="54"/>
                    <a:pt x="130" y="54"/>
                  </a:cubicBezTo>
                  <a:cubicBezTo>
                    <a:pt x="137" y="58"/>
                    <a:pt x="135" y="68"/>
                    <a:pt x="128" y="70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7" y="116"/>
                    <a:pt x="0" y="110"/>
                    <a:pt x="2" y="103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3"/>
                    <a:pt x="41" y="0"/>
                    <a:pt x="46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67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椭圆 16"/>
          <p:cNvSpPr/>
          <p:nvPr/>
        </p:nvSpPr>
        <p:spPr bwMode="auto">
          <a:xfrm flipH="1">
            <a:off x="3641969" y="3477537"/>
            <a:ext cx="468327" cy="468327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none" lIns="121920" tIns="60960" rIns="121920" bIns="6096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</a:p>
        </p:txBody>
      </p:sp>
      <p:sp>
        <p:nvSpPr>
          <p:cNvPr id="18" name="文本框 12"/>
          <p:cNvSpPr txBox="1"/>
          <p:nvPr/>
        </p:nvSpPr>
        <p:spPr>
          <a:xfrm rot="17790339" flipH="1">
            <a:off x="2920709" y="4445982"/>
            <a:ext cx="962154" cy="4070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19" name="椭圆 18"/>
          <p:cNvSpPr/>
          <p:nvPr/>
        </p:nvSpPr>
        <p:spPr bwMode="auto">
          <a:xfrm flipH="1">
            <a:off x="5527764" y="3009213"/>
            <a:ext cx="468327" cy="468327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none" lIns="121920" tIns="60960" rIns="121920" bIns="6096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</a:p>
        </p:txBody>
      </p:sp>
      <p:sp>
        <p:nvSpPr>
          <p:cNvPr id="20" name="文本框 14"/>
          <p:cNvSpPr txBox="1"/>
          <p:nvPr/>
        </p:nvSpPr>
        <p:spPr>
          <a:xfrm rot="17790339" flipH="1">
            <a:off x="4806505" y="3977656"/>
            <a:ext cx="962154" cy="4070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21" name="椭圆 20"/>
          <p:cNvSpPr/>
          <p:nvPr/>
        </p:nvSpPr>
        <p:spPr bwMode="auto">
          <a:xfrm flipH="1">
            <a:off x="7388582" y="2547130"/>
            <a:ext cx="468327" cy="468327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none" lIns="121920" tIns="60960" rIns="121920" bIns="6096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</a:p>
        </p:txBody>
      </p:sp>
      <p:sp>
        <p:nvSpPr>
          <p:cNvPr id="22" name="文本框 16"/>
          <p:cNvSpPr txBox="1"/>
          <p:nvPr/>
        </p:nvSpPr>
        <p:spPr>
          <a:xfrm rot="17790339" flipH="1">
            <a:off x="6667321" y="3515569"/>
            <a:ext cx="962154" cy="4070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23" name="椭圆 22"/>
          <p:cNvSpPr/>
          <p:nvPr/>
        </p:nvSpPr>
        <p:spPr bwMode="auto">
          <a:xfrm flipH="1">
            <a:off x="9274377" y="1872740"/>
            <a:ext cx="468327" cy="468327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none" lIns="121920" tIns="60960" rIns="121920" bIns="60960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</a:p>
        </p:txBody>
      </p:sp>
      <p:sp>
        <p:nvSpPr>
          <p:cNvPr id="24" name="文本框 18"/>
          <p:cNvSpPr txBox="1"/>
          <p:nvPr/>
        </p:nvSpPr>
        <p:spPr>
          <a:xfrm rot="17790339" flipH="1">
            <a:off x="8553117" y="2841179"/>
            <a:ext cx="962154" cy="4070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关键词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="" xmlns:a16="http://schemas.microsoft.com/office/drawing/2014/main" id="{C2B7954F-2E69-4D7E-9D4D-B710D426CB60}"/>
              </a:ext>
            </a:extLst>
          </p:cNvPr>
          <p:cNvSpPr txBox="1">
            <a:spLocks/>
          </p:cNvSpPr>
          <p:nvPr/>
        </p:nvSpPr>
        <p:spPr>
          <a:xfrm>
            <a:off x="1350812" y="2957150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3" name="Text Placeholder 5">
            <a:extLst>
              <a:ext uri="{FF2B5EF4-FFF2-40B4-BE49-F238E27FC236}">
                <a16:creationId xmlns="" xmlns:a16="http://schemas.microsoft.com/office/drawing/2014/main" id="{4D9BBDC2-9EE8-4B27-936F-96B5DC5FC409}"/>
              </a:ext>
            </a:extLst>
          </p:cNvPr>
          <p:cNvSpPr txBox="1">
            <a:spLocks/>
          </p:cNvSpPr>
          <p:nvPr/>
        </p:nvSpPr>
        <p:spPr>
          <a:xfrm>
            <a:off x="148465" y="3223849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="" xmlns:a16="http://schemas.microsoft.com/office/drawing/2014/main" id="{147B8CC7-7279-4846-8C9B-82F9AEF4E4DC}"/>
              </a:ext>
            </a:extLst>
          </p:cNvPr>
          <p:cNvSpPr txBox="1">
            <a:spLocks/>
          </p:cNvSpPr>
          <p:nvPr/>
        </p:nvSpPr>
        <p:spPr>
          <a:xfrm>
            <a:off x="3963601" y="1872740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5" name="Text Placeholder 5">
            <a:extLst>
              <a:ext uri="{FF2B5EF4-FFF2-40B4-BE49-F238E27FC236}">
                <a16:creationId xmlns="" xmlns:a16="http://schemas.microsoft.com/office/drawing/2014/main" id="{238C2253-0A63-4EA4-A3A4-264C93A5A190}"/>
              </a:ext>
            </a:extLst>
          </p:cNvPr>
          <p:cNvSpPr txBox="1">
            <a:spLocks/>
          </p:cNvSpPr>
          <p:nvPr/>
        </p:nvSpPr>
        <p:spPr>
          <a:xfrm>
            <a:off x="2761254" y="2139439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="" xmlns:a16="http://schemas.microsoft.com/office/drawing/2014/main" id="{5F08FF6B-D40F-41CE-84E7-3E0E4838E76D}"/>
              </a:ext>
            </a:extLst>
          </p:cNvPr>
          <p:cNvSpPr txBox="1">
            <a:spLocks/>
          </p:cNvSpPr>
          <p:nvPr/>
        </p:nvSpPr>
        <p:spPr>
          <a:xfrm>
            <a:off x="6819032" y="123166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7" name="Text Placeholder 5">
            <a:extLst>
              <a:ext uri="{FF2B5EF4-FFF2-40B4-BE49-F238E27FC236}">
                <a16:creationId xmlns="" xmlns:a16="http://schemas.microsoft.com/office/drawing/2014/main" id="{9553F668-AE51-40D4-912B-E1E7ADF299A1}"/>
              </a:ext>
            </a:extLst>
          </p:cNvPr>
          <p:cNvSpPr txBox="1">
            <a:spLocks/>
          </p:cNvSpPr>
          <p:nvPr/>
        </p:nvSpPr>
        <p:spPr>
          <a:xfrm>
            <a:off x="5616685" y="1498365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="" xmlns:a16="http://schemas.microsoft.com/office/drawing/2014/main" id="{A400F62F-10A2-4354-B8C3-9405D36A11A3}"/>
              </a:ext>
            </a:extLst>
          </p:cNvPr>
          <p:cNvSpPr txBox="1">
            <a:spLocks/>
          </p:cNvSpPr>
          <p:nvPr/>
        </p:nvSpPr>
        <p:spPr>
          <a:xfrm>
            <a:off x="7845966" y="449694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9" name="Text Placeholder 5">
            <a:extLst>
              <a:ext uri="{FF2B5EF4-FFF2-40B4-BE49-F238E27FC236}">
                <a16:creationId xmlns="" xmlns:a16="http://schemas.microsoft.com/office/drawing/2014/main" id="{DD80B0F0-221B-4E1B-8C80-CD671782038E}"/>
              </a:ext>
            </a:extLst>
          </p:cNvPr>
          <p:cNvSpPr txBox="1">
            <a:spLocks/>
          </p:cNvSpPr>
          <p:nvPr/>
        </p:nvSpPr>
        <p:spPr>
          <a:xfrm>
            <a:off x="7845966" y="4763646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554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/>
        </p:nvSpPr>
        <p:spPr>
          <a:xfrm rot="16200000">
            <a:off x="5908210" y="3014508"/>
            <a:ext cx="1165318" cy="1165158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28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 rot="16200000">
            <a:off x="4735304" y="2515119"/>
            <a:ext cx="1165316" cy="1165161"/>
          </a:xfrm>
          <a:custGeom>
            <a:avLst/>
            <a:gdLst>
              <a:gd name="connsiteX0" fmla="*/ 0 w 1374771"/>
              <a:gd name="connsiteY0" fmla="*/ 1374773 h 1374773"/>
              <a:gd name="connsiteX1" fmla="*/ 6892 w 1374771"/>
              <a:gd name="connsiteY1" fmla="*/ 1238291 h 1374773"/>
              <a:gd name="connsiteX2" fmla="*/ 1238291 w 1374771"/>
              <a:gd name="connsiteY2" fmla="*/ 6892 h 1374773"/>
              <a:gd name="connsiteX3" fmla="*/ 1374771 w 1374771"/>
              <a:gd name="connsiteY3" fmla="*/ 0 h 1374773"/>
              <a:gd name="connsiteX4" fmla="*/ 1374771 w 1374771"/>
              <a:gd name="connsiteY4" fmla="*/ 785622 h 1374773"/>
              <a:gd name="connsiteX5" fmla="*/ 1259595 w 1374771"/>
              <a:gd name="connsiteY5" fmla="*/ 797233 h 1374773"/>
              <a:gd name="connsiteX6" fmla="*/ 797233 w 1374771"/>
              <a:gd name="connsiteY6" fmla="*/ 1259595 h 1374773"/>
              <a:gd name="connsiteX7" fmla="*/ 785622 w 1374771"/>
              <a:gd name="connsiteY7" fmla="*/ 1374773 h 1374773"/>
              <a:gd name="connsiteX8" fmla="*/ 0 w 1374771"/>
              <a:gd name="connsiteY8" fmla="*/ 1374773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1" h="1374773">
                <a:moveTo>
                  <a:pt x="0" y="1374773"/>
                </a:moveTo>
                <a:lnTo>
                  <a:pt x="6892" y="1238291"/>
                </a:lnTo>
                <a:cubicBezTo>
                  <a:pt x="72830" y="589009"/>
                  <a:pt x="589009" y="72830"/>
                  <a:pt x="1238291" y="6892"/>
                </a:cubicBezTo>
                <a:lnTo>
                  <a:pt x="1374771" y="0"/>
                </a:lnTo>
                <a:lnTo>
                  <a:pt x="1374771" y="785622"/>
                </a:lnTo>
                <a:lnTo>
                  <a:pt x="1259595" y="797233"/>
                </a:lnTo>
                <a:cubicBezTo>
                  <a:pt x="1027516" y="844723"/>
                  <a:pt x="844723" y="1027516"/>
                  <a:pt x="797233" y="1259595"/>
                </a:cubicBezTo>
                <a:lnTo>
                  <a:pt x="785622" y="1374773"/>
                </a:lnTo>
                <a:lnTo>
                  <a:pt x="0" y="1374773"/>
                </a:lnTo>
                <a:close/>
              </a:path>
            </a:pathLst>
          </a:custGeom>
          <a:solidFill>
            <a:srgbClr val="28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91F90BC9-5AD3-400E-AFB4-4BAE1BC6165F}"/>
              </a:ext>
            </a:extLst>
          </p:cNvPr>
          <p:cNvSpPr/>
          <p:nvPr/>
        </p:nvSpPr>
        <p:spPr>
          <a:xfrm rot="16200000">
            <a:off x="4490038" y="2760386"/>
            <a:ext cx="2828759" cy="2338072"/>
          </a:xfrm>
          <a:custGeom>
            <a:avLst/>
            <a:gdLst>
              <a:gd name="connsiteX0" fmla="*/ 1165316 w 2828759"/>
              <a:gd name="connsiteY0" fmla="*/ 1667806 h 2338072"/>
              <a:gd name="connsiteX1" fmla="*/ 1165316 w 2828759"/>
              <a:gd name="connsiteY1" fmla="*/ 2338072 h 2338072"/>
              <a:gd name="connsiteX2" fmla="*/ 1049629 w 2828759"/>
              <a:gd name="connsiteY2" fmla="*/ 2332192 h 2338072"/>
              <a:gd name="connsiteX3" fmla="*/ 5842 w 2828759"/>
              <a:gd name="connsiteY3" fmla="*/ 1281604 h 2338072"/>
              <a:gd name="connsiteX4" fmla="*/ 0 w 2828759"/>
              <a:gd name="connsiteY4" fmla="*/ 1165164 h 2338072"/>
              <a:gd name="connsiteX5" fmla="*/ 665927 w 2828759"/>
              <a:gd name="connsiteY5" fmla="*/ 1165164 h 2338072"/>
              <a:gd name="connsiteX6" fmla="*/ 675769 w 2828759"/>
              <a:gd name="connsiteY6" fmla="*/ 1263429 h 2338072"/>
              <a:gd name="connsiteX7" fmla="*/ 1067688 w 2828759"/>
              <a:gd name="connsiteY7" fmla="*/ 1657900 h 2338072"/>
              <a:gd name="connsiteX8" fmla="*/ 2828759 w 2828759"/>
              <a:gd name="connsiteY8" fmla="*/ 1663221 h 2338072"/>
              <a:gd name="connsiteX9" fmla="*/ 2828759 w 2828759"/>
              <a:gd name="connsiteY9" fmla="*/ 2329058 h 2338072"/>
              <a:gd name="connsiteX10" fmla="*/ 2713072 w 2828759"/>
              <a:gd name="connsiteY10" fmla="*/ 2323217 h 2338072"/>
              <a:gd name="connsiteX11" fmla="*/ 1669285 w 2828759"/>
              <a:gd name="connsiteY11" fmla="*/ 1279571 h 2338072"/>
              <a:gd name="connsiteX12" fmla="*/ 1663507 w 2828759"/>
              <a:gd name="connsiteY12" fmla="*/ 1165162 h 2338072"/>
              <a:gd name="connsiteX13" fmla="*/ 1663446 w 2828759"/>
              <a:gd name="connsiteY13" fmla="*/ 1165162 h 2338072"/>
              <a:gd name="connsiteX14" fmla="*/ 1653604 w 2828759"/>
              <a:gd name="connsiteY14" fmla="*/ 1067545 h 2338072"/>
              <a:gd name="connsiteX15" fmla="*/ 1261685 w 2828759"/>
              <a:gd name="connsiteY15" fmla="*/ 675679 h 2338072"/>
              <a:gd name="connsiteX16" fmla="*/ 1164686 w 2828759"/>
              <a:gd name="connsiteY16" fmla="*/ 665902 h 2338072"/>
              <a:gd name="connsiteX17" fmla="*/ 1067689 w 2828759"/>
              <a:gd name="connsiteY17" fmla="*/ 675679 h 2338072"/>
              <a:gd name="connsiteX18" fmla="*/ 675771 w 2828759"/>
              <a:gd name="connsiteY18" fmla="*/ 1067545 h 2338072"/>
              <a:gd name="connsiteX19" fmla="*/ 665929 w 2828759"/>
              <a:gd name="connsiteY19" fmla="*/ 1165162 h 2338072"/>
              <a:gd name="connsiteX20" fmla="*/ 1 w 2828759"/>
              <a:gd name="connsiteY20" fmla="*/ 1165162 h 2338072"/>
              <a:gd name="connsiteX21" fmla="*/ 5843 w 2828759"/>
              <a:gd name="connsiteY21" fmla="*/ 1049489 h 2338072"/>
              <a:gd name="connsiteX22" fmla="*/ 1049631 w 2828759"/>
              <a:gd name="connsiteY22" fmla="*/ 5841 h 2338072"/>
              <a:gd name="connsiteX23" fmla="*/ 1164055 w 2828759"/>
              <a:gd name="connsiteY23" fmla="*/ 64 h 2338072"/>
              <a:gd name="connsiteX24" fmla="*/ 1164055 w 2828759"/>
              <a:gd name="connsiteY24" fmla="*/ 0 h 2338072"/>
              <a:gd name="connsiteX25" fmla="*/ 1164686 w 2828759"/>
              <a:gd name="connsiteY25" fmla="*/ 32 h 2338072"/>
              <a:gd name="connsiteX26" fmla="*/ 1165317 w 2828759"/>
              <a:gd name="connsiteY26" fmla="*/ 0 h 2338072"/>
              <a:gd name="connsiteX27" fmla="*/ 1165317 w 2828759"/>
              <a:gd name="connsiteY27" fmla="*/ 64 h 2338072"/>
              <a:gd name="connsiteX28" fmla="*/ 1279744 w 2828759"/>
              <a:gd name="connsiteY28" fmla="*/ 5841 h 2338072"/>
              <a:gd name="connsiteX29" fmla="*/ 2323532 w 2828759"/>
              <a:gd name="connsiteY29" fmla="*/ 1049489 h 2338072"/>
              <a:gd name="connsiteX30" fmla="*/ 2329310 w 2828759"/>
              <a:gd name="connsiteY30" fmla="*/ 1163900 h 2338072"/>
              <a:gd name="connsiteX31" fmla="*/ 2329371 w 2828759"/>
              <a:gd name="connsiteY31" fmla="*/ 1163900 h 2338072"/>
              <a:gd name="connsiteX32" fmla="*/ 2339213 w 2828759"/>
              <a:gd name="connsiteY32" fmla="*/ 1261515 h 2338072"/>
              <a:gd name="connsiteX33" fmla="*/ 2731131 w 2828759"/>
              <a:gd name="connsiteY33" fmla="*/ 1653380 h 233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828759" h="2338072">
                <a:moveTo>
                  <a:pt x="1165316" y="1667806"/>
                </a:moveTo>
                <a:lnTo>
                  <a:pt x="1165316" y="2338072"/>
                </a:lnTo>
                <a:lnTo>
                  <a:pt x="1049629" y="2332192"/>
                </a:lnTo>
                <a:cubicBezTo>
                  <a:pt x="499270" y="2275936"/>
                  <a:pt x="61734" y="1835550"/>
                  <a:pt x="5842" y="1281604"/>
                </a:cubicBezTo>
                <a:lnTo>
                  <a:pt x="0" y="1165164"/>
                </a:lnTo>
                <a:lnTo>
                  <a:pt x="665927" y="1165164"/>
                </a:lnTo>
                <a:lnTo>
                  <a:pt x="675769" y="1263429"/>
                </a:lnTo>
                <a:cubicBezTo>
                  <a:pt x="716024" y="1461430"/>
                  <a:pt x="870967" y="1617383"/>
                  <a:pt x="1067688" y="1657900"/>
                </a:cubicBezTo>
                <a:close/>
                <a:moveTo>
                  <a:pt x="2828759" y="1663221"/>
                </a:moveTo>
                <a:lnTo>
                  <a:pt x="2828759" y="2329058"/>
                </a:lnTo>
                <a:lnTo>
                  <a:pt x="2713072" y="2323217"/>
                </a:lnTo>
                <a:cubicBezTo>
                  <a:pt x="2162713" y="2267333"/>
                  <a:pt x="1725177" y="1829856"/>
                  <a:pt x="1669285" y="1279571"/>
                </a:cubicBezTo>
                <a:lnTo>
                  <a:pt x="1663507" y="1165162"/>
                </a:lnTo>
                <a:lnTo>
                  <a:pt x="1663446" y="1165162"/>
                </a:lnTo>
                <a:lnTo>
                  <a:pt x="1653604" y="1067545"/>
                </a:lnTo>
                <a:cubicBezTo>
                  <a:pt x="1613349" y="870851"/>
                  <a:pt x="1458406" y="715928"/>
                  <a:pt x="1261685" y="675679"/>
                </a:cubicBezTo>
                <a:lnTo>
                  <a:pt x="1164686" y="665902"/>
                </a:lnTo>
                <a:lnTo>
                  <a:pt x="1067689" y="675679"/>
                </a:lnTo>
                <a:cubicBezTo>
                  <a:pt x="870969" y="715928"/>
                  <a:pt x="716025" y="870851"/>
                  <a:pt x="675771" y="1067545"/>
                </a:cubicBezTo>
                <a:lnTo>
                  <a:pt x="665929" y="1165162"/>
                </a:lnTo>
                <a:lnTo>
                  <a:pt x="1" y="1165162"/>
                </a:lnTo>
                <a:lnTo>
                  <a:pt x="5843" y="1049489"/>
                </a:lnTo>
                <a:cubicBezTo>
                  <a:pt x="61735" y="499203"/>
                  <a:pt x="499271" y="61726"/>
                  <a:pt x="1049631" y="5841"/>
                </a:cubicBezTo>
                <a:lnTo>
                  <a:pt x="1164055" y="64"/>
                </a:lnTo>
                <a:lnTo>
                  <a:pt x="1164055" y="0"/>
                </a:lnTo>
                <a:lnTo>
                  <a:pt x="1164686" y="32"/>
                </a:lnTo>
                <a:lnTo>
                  <a:pt x="1165317" y="0"/>
                </a:lnTo>
                <a:lnTo>
                  <a:pt x="1165317" y="64"/>
                </a:lnTo>
                <a:lnTo>
                  <a:pt x="1279744" y="5841"/>
                </a:lnTo>
                <a:cubicBezTo>
                  <a:pt x="1830104" y="61726"/>
                  <a:pt x="2267640" y="499203"/>
                  <a:pt x="2323532" y="1049489"/>
                </a:cubicBezTo>
                <a:lnTo>
                  <a:pt x="2329310" y="1163900"/>
                </a:lnTo>
                <a:lnTo>
                  <a:pt x="2329371" y="1163900"/>
                </a:lnTo>
                <a:lnTo>
                  <a:pt x="2339213" y="1261515"/>
                </a:lnTo>
                <a:cubicBezTo>
                  <a:pt x="2379467" y="1458209"/>
                  <a:pt x="2534410" y="1613131"/>
                  <a:pt x="2731131" y="1653380"/>
                </a:cubicBez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08" tIns="45704" rIns="91408" bIns="45704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 rot="16200000">
            <a:off x="5899201" y="1351068"/>
            <a:ext cx="1165318" cy="1165158"/>
          </a:xfrm>
          <a:custGeom>
            <a:avLst/>
            <a:gdLst>
              <a:gd name="connsiteX0" fmla="*/ 0 w 1374773"/>
              <a:gd name="connsiteY0" fmla="*/ 1374771 h 1374771"/>
              <a:gd name="connsiteX1" fmla="*/ 0 w 1374773"/>
              <a:gd name="connsiteY1" fmla="*/ 589149 h 1374771"/>
              <a:gd name="connsiteX2" fmla="*/ 115178 w 1374773"/>
              <a:gd name="connsiteY2" fmla="*/ 577538 h 1374771"/>
              <a:gd name="connsiteX3" fmla="*/ 577540 w 1374773"/>
              <a:gd name="connsiteY3" fmla="*/ 115176 h 1374771"/>
              <a:gd name="connsiteX4" fmla="*/ 589151 w 1374773"/>
              <a:gd name="connsiteY4" fmla="*/ 0 h 1374771"/>
              <a:gd name="connsiteX5" fmla="*/ 1374773 w 1374773"/>
              <a:gd name="connsiteY5" fmla="*/ 0 h 1374771"/>
              <a:gd name="connsiteX6" fmla="*/ 1367881 w 1374773"/>
              <a:gd name="connsiteY6" fmla="*/ 136480 h 1374771"/>
              <a:gd name="connsiteX7" fmla="*/ 136482 w 1374773"/>
              <a:gd name="connsiteY7" fmla="*/ 1367879 h 1374771"/>
              <a:gd name="connsiteX8" fmla="*/ 0 w 1374773"/>
              <a:gd name="connsiteY8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1">
                <a:moveTo>
                  <a:pt x="0" y="1374771"/>
                </a:moveTo>
                <a:lnTo>
                  <a:pt x="0" y="589149"/>
                </a:lnTo>
                <a:lnTo>
                  <a:pt x="115178" y="577538"/>
                </a:lnTo>
                <a:cubicBezTo>
                  <a:pt x="347257" y="530048"/>
                  <a:pt x="530050" y="347255"/>
                  <a:pt x="577540" y="115176"/>
                </a:cubicBezTo>
                <a:lnTo>
                  <a:pt x="589151" y="0"/>
                </a:lnTo>
                <a:lnTo>
                  <a:pt x="1374773" y="0"/>
                </a:lnTo>
                <a:lnTo>
                  <a:pt x="1367881" y="136480"/>
                </a:lnTo>
                <a:cubicBezTo>
                  <a:pt x="1301943" y="785762"/>
                  <a:pt x="785764" y="1301941"/>
                  <a:pt x="136482" y="1367879"/>
                </a:cubicBezTo>
                <a:lnTo>
                  <a:pt x="0" y="1374771"/>
                </a:lnTo>
                <a:close/>
              </a:path>
            </a:pathLst>
          </a:custGeom>
          <a:solidFill>
            <a:srgbClr val="28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 rot="16200000">
            <a:off x="4735303" y="1351066"/>
            <a:ext cx="1165318" cy="1165161"/>
          </a:xfrm>
          <a:custGeom>
            <a:avLst/>
            <a:gdLst>
              <a:gd name="connsiteX0" fmla="*/ 0 w 1374773"/>
              <a:gd name="connsiteY0" fmla="*/ 785622 h 1374773"/>
              <a:gd name="connsiteX1" fmla="*/ 0 w 1374773"/>
              <a:gd name="connsiteY1" fmla="*/ 0 h 1374773"/>
              <a:gd name="connsiteX2" fmla="*/ 136482 w 1374773"/>
              <a:gd name="connsiteY2" fmla="*/ 6892 h 1374773"/>
              <a:gd name="connsiteX3" fmla="*/ 1367881 w 1374773"/>
              <a:gd name="connsiteY3" fmla="*/ 1238291 h 1374773"/>
              <a:gd name="connsiteX4" fmla="*/ 1374773 w 1374773"/>
              <a:gd name="connsiteY4" fmla="*/ 1374773 h 1374773"/>
              <a:gd name="connsiteX5" fmla="*/ 589151 w 1374773"/>
              <a:gd name="connsiteY5" fmla="*/ 1374773 h 1374773"/>
              <a:gd name="connsiteX6" fmla="*/ 577540 w 1374773"/>
              <a:gd name="connsiteY6" fmla="*/ 1259595 h 1374773"/>
              <a:gd name="connsiteX7" fmla="*/ 115178 w 1374773"/>
              <a:gd name="connsiteY7" fmla="*/ 797233 h 1374773"/>
              <a:gd name="connsiteX8" fmla="*/ 0 w 1374773"/>
              <a:gd name="connsiteY8" fmla="*/ 785622 h 1374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4773" h="1374773">
                <a:moveTo>
                  <a:pt x="0" y="785622"/>
                </a:moveTo>
                <a:lnTo>
                  <a:pt x="0" y="0"/>
                </a:lnTo>
                <a:lnTo>
                  <a:pt x="136482" y="6892"/>
                </a:lnTo>
                <a:cubicBezTo>
                  <a:pt x="785764" y="72830"/>
                  <a:pt x="1301943" y="589009"/>
                  <a:pt x="1367881" y="1238291"/>
                </a:cubicBezTo>
                <a:lnTo>
                  <a:pt x="1374773" y="1374773"/>
                </a:lnTo>
                <a:lnTo>
                  <a:pt x="589151" y="1374773"/>
                </a:lnTo>
                <a:lnTo>
                  <a:pt x="577540" y="1259595"/>
                </a:lnTo>
                <a:cubicBezTo>
                  <a:pt x="530050" y="1027516"/>
                  <a:pt x="347257" y="844723"/>
                  <a:pt x="115178" y="797233"/>
                </a:cubicBezTo>
                <a:lnTo>
                  <a:pt x="0" y="785622"/>
                </a:lnTo>
                <a:close/>
              </a:path>
            </a:pathLst>
          </a:custGeom>
          <a:solidFill>
            <a:srgbClr val="28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20361" y="2160109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90869" y="2554171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90869" y="3812386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920361" y="4198679"/>
            <a:ext cx="519349" cy="464080"/>
          </a:xfrm>
          <a:prstGeom prst="rect">
            <a:avLst/>
          </a:prstGeom>
          <a:noFill/>
        </p:spPr>
        <p:txBody>
          <a:bodyPr wrap="none" lIns="91408" tIns="45704" rIns="91408" bIns="4570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2" name="Oval 41"/>
          <p:cNvSpPr/>
          <p:nvPr/>
        </p:nvSpPr>
        <p:spPr>
          <a:xfrm>
            <a:off x="4041603" y="2150033"/>
            <a:ext cx="498127" cy="498194"/>
          </a:xfrm>
          <a:prstGeom prst="ellipse">
            <a:avLst/>
          </a:prstGeom>
          <a:solidFill>
            <a:srgbClr val="28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4" name="Oval 43"/>
          <p:cNvSpPr/>
          <p:nvPr/>
        </p:nvSpPr>
        <p:spPr>
          <a:xfrm>
            <a:off x="4041603" y="4188604"/>
            <a:ext cx="498127" cy="498194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6" name="Oval 45"/>
          <p:cNvSpPr/>
          <p:nvPr/>
        </p:nvSpPr>
        <p:spPr>
          <a:xfrm>
            <a:off x="7449252" y="2544096"/>
            <a:ext cx="498127" cy="498194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Oval 47"/>
          <p:cNvSpPr/>
          <p:nvPr/>
        </p:nvSpPr>
        <p:spPr>
          <a:xfrm>
            <a:off x="7449252" y="3812387"/>
            <a:ext cx="498127" cy="498194"/>
          </a:xfrm>
          <a:prstGeom prst="ellipse">
            <a:avLst/>
          </a:prstGeom>
          <a:solidFill>
            <a:srgbClr val="283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1" name="Text Placeholder 5">
            <a:extLst>
              <a:ext uri="{FF2B5EF4-FFF2-40B4-BE49-F238E27FC236}">
                <a16:creationId xmlns="" xmlns:a16="http://schemas.microsoft.com/office/drawing/2014/main" id="{03443C11-71DC-4F73-83A5-7DD358ECC53A}"/>
              </a:ext>
            </a:extLst>
          </p:cNvPr>
          <p:cNvSpPr txBox="1">
            <a:spLocks/>
          </p:cNvSpPr>
          <p:nvPr/>
        </p:nvSpPr>
        <p:spPr>
          <a:xfrm>
            <a:off x="2156997" y="216010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2" name="Text Placeholder 5">
            <a:extLst>
              <a:ext uri="{FF2B5EF4-FFF2-40B4-BE49-F238E27FC236}">
                <a16:creationId xmlns="" xmlns:a16="http://schemas.microsoft.com/office/drawing/2014/main" id="{8449FDBC-166E-410B-B202-8E778DFBC687}"/>
              </a:ext>
            </a:extLst>
          </p:cNvPr>
          <p:cNvSpPr txBox="1">
            <a:spLocks/>
          </p:cNvSpPr>
          <p:nvPr/>
        </p:nvSpPr>
        <p:spPr>
          <a:xfrm>
            <a:off x="954650" y="2426808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3" name="Text Placeholder 5">
            <a:extLst>
              <a:ext uri="{FF2B5EF4-FFF2-40B4-BE49-F238E27FC236}">
                <a16:creationId xmlns="" xmlns:a16="http://schemas.microsoft.com/office/drawing/2014/main" id="{8E8D35BA-12F1-4553-ADCA-DC7BD725B98D}"/>
              </a:ext>
            </a:extLst>
          </p:cNvPr>
          <p:cNvSpPr txBox="1">
            <a:spLocks/>
          </p:cNvSpPr>
          <p:nvPr/>
        </p:nvSpPr>
        <p:spPr>
          <a:xfrm>
            <a:off x="2156997" y="419052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4" name="Text Placeholder 5">
            <a:extLst>
              <a:ext uri="{FF2B5EF4-FFF2-40B4-BE49-F238E27FC236}">
                <a16:creationId xmlns="" xmlns:a16="http://schemas.microsoft.com/office/drawing/2014/main" id="{6029441D-6F7E-4DD1-A11C-F9EF8FD0D88D}"/>
              </a:ext>
            </a:extLst>
          </p:cNvPr>
          <p:cNvSpPr txBox="1">
            <a:spLocks/>
          </p:cNvSpPr>
          <p:nvPr/>
        </p:nvSpPr>
        <p:spPr>
          <a:xfrm>
            <a:off x="954650" y="445722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="" xmlns:a16="http://schemas.microsoft.com/office/drawing/2014/main" id="{145014B6-E03A-4F17-BB96-16DEE38AA78D}"/>
              </a:ext>
            </a:extLst>
          </p:cNvPr>
          <p:cNvSpPr txBox="1">
            <a:spLocks/>
          </p:cNvSpPr>
          <p:nvPr/>
        </p:nvSpPr>
        <p:spPr>
          <a:xfrm>
            <a:off x="8124607" y="3812386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6" name="Text Placeholder 5">
            <a:extLst>
              <a:ext uri="{FF2B5EF4-FFF2-40B4-BE49-F238E27FC236}">
                <a16:creationId xmlns="" xmlns:a16="http://schemas.microsoft.com/office/drawing/2014/main" id="{4581753B-162E-4664-81B5-062B619679CB}"/>
              </a:ext>
            </a:extLst>
          </p:cNvPr>
          <p:cNvSpPr txBox="1">
            <a:spLocks/>
          </p:cNvSpPr>
          <p:nvPr/>
        </p:nvSpPr>
        <p:spPr>
          <a:xfrm>
            <a:off x="8124607" y="4079085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="" xmlns:a16="http://schemas.microsoft.com/office/drawing/2014/main" id="{65AE04EC-8899-43C6-9738-ACE8ABA8B84C}"/>
              </a:ext>
            </a:extLst>
          </p:cNvPr>
          <p:cNvSpPr txBox="1">
            <a:spLocks/>
          </p:cNvSpPr>
          <p:nvPr/>
        </p:nvSpPr>
        <p:spPr>
          <a:xfrm>
            <a:off x="8124607" y="255417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8" name="Text Placeholder 5">
            <a:extLst>
              <a:ext uri="{FF2B5EF4-FFF2-40B4-BE49-F238E27FC236}">
                <a16:creationId xmlns="" xmlns:a16="http://schemas.microsoft.com/office/drawing/2014/main" id="{04626AA3-1A4E-4E5D-8C6F-33BED82C2453}"/>
              </a:ext>
            </a:extLst>
          </p:cNvPr>
          <p:cNvSpPr txBox="1">
            <a:spLocks/>
          </p:cNvSpPr>
          <p:nvPr/>
        </p:nvSpPr>
        <p:spPr>
          <a:xfrm>
            <a:off x="8124607" y="2820870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729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/>
          </p:cNvSpPr>
          <p:nvPr/>
        </p:nvSpPr>
        <p:spPr bwMode="auto">
          <a:xfrm>
            <a:off x="1" y="2576954"/>
            <a:ext cx="12192000" cy="5839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任意多边形: 形状 16"/>
          <p:cNvSpPr>
            <a:spLocks/>
          </p:cNvSpPr>
          <p:nvPr/>
        </p:nvSpPr>
        <p:spPr bwMode="auto">
          <a:xfrm>
            <a:off x="7931064" y="2528637"/>
            <a:ext cx="2032298" cy="3047630"/>
          </a:xfrm>
          <a:custGeom>
            <a:avLst/>
            <a:gdLst>
              <a:gd name="T0" fmla="*/ 912 w 912"/>
              <a:gd name="T1" fmla="*/ 2414 h 2684"/>
              <a:gd name="T2" fmla="*/ 457 w 912"/>
              <a:gd name="T3" fmla="*/ 2684 h 2684"/>
              <a:gd name="T4" fmla="*/ 0 w 912"/>
              <a:gd name="T5" fmla="*/ 2414 h 2684"/>
              <a:gd name="T6" fmla="*/ 0 w 912"/>
              <a:gd name="T7" fmla="*/ 0 h 2684"/>
              <a:gd name="T8" fmla="*/ 912 w 912"/>
              <a:gd name="T9" fmla="*/ 0 h 2684"/>
              <a:gd name="T10" fmla="*/ 912 w 912"/>
              <a:gd name="T11" fmla="*/ 2414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2684">
                <a:moveTo>
                  <a:pt x="912" y="2414"/>
                </a:moveTo>
                <a:lnTo>
                  <a:pt x="457" y="2684"/>
                </a:lnTo>
                <a:lnTo>
                  <a:pt x="0" y="2414"/>
                </a:lnTo>
                <a:lnTo>
                  <a:pt x="0" y="0"/>
                </a:lnTo>
                <a:lnTo>
                  <a:pt x="912" y="0"/>
                </a:lnTo>
                <a:lnTo>
                  <a:pt x="912" y="2414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任意多边形: 形状 17"/>
          <p:cNvSpPr>
            <a:spLocks/>
          </p:cNvSpPr>
          <p:nvPr/>
        </p:nvSpPr>
        <p:spPr bwMode="auto">
          <a:xfrm>
            <a:off x="7931064" y="2528637"/>
            <a:ext cx="2032298" cy="2683677"/>
          </a:xfrm>
          <a:custGeom>
            <a:avLst/>
            <a:gdLst>
              <a:gd name="T0" fmla="*/ 912 w 912"/>
              <a:gd name="T1" fmla="*/ 2414 h 2684"/>
              <a:gd name="T2" fmla="*/ 457 w 912"/>
              <a:gd name="T3" fmla="*/ 2684 h 2684"/>
              <a:gd name="T4" fmla="*/ 0 w 912"/>
              <a:gd name="T5" fmla="*/ 2414 h 2684"/>
              <a:gd name="T6" fmla="*/ 0 w 912"/>
              <a:gd name="T7" fmla="*/ 0 h 2684"/>
              <a:gd name="T8" fmla="*/ 912 w 912"/>
              <a:gd name="T9" fmla="*/ 0 h 2684"/>
              <a:gd name="T10" fmla="*/ 912 w 912"/>
              <a:gd name="T11" fmla="*/ 2414 h 2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2" h="2684">
                <a:moveTo>
                  <a:pt x="912" y="2414"/>
                </a:moveTo>
                <a:lnTo>
                  <a:pt x="457" y="2684"/>
                </a:lnTo>
                <a:lnTo>
                  <a:pt x="0" y="2414"/>
                </a:lnTo>
                <a:lnTo>
                  <a:pt x="0" y="0"/>
                </a:lnTo>
                <a:lnTo>
                  <a:pt x="912" y="0"/>
                </a:lnTo>
                <a:lnTo>
                  <a:pt x="912" y="24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任意多边形: 形状 18"/>
          <p:cNvSpPr>
            <a:spLocks/>
          </p:cNvSpPr>
          <p:nvPr/>
        </p:nvSpPr>
        <p:spPr bwMode="auto">
          <a:xfrm>
            <a:off x="7931064" y="2524638"/>
            <a:ext cx="432308" cy="288528"/>
          </a:xfrm>
          <a:custGeom>
            <a:avLst/>
            <a:gdLst>
              <a:gd name="T0" fmla="*/ 194 w 194"/>
              <a:gd name="T1" fmla="*/ 148 h 148"/>
              <a:gd name="T2" fmla="*/ 0 w 194"/>
              <a:gd name="T3" fmla="*/ 0 h 148"/>
              <a:gd name="T4" fmla="*/ 194 w 194"/>
              <a:gd name="T5" fmla="*/ 0 h 148"/>
              <a:gd name="T6" fmla="*/ 194 w 194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4" h="148">
                <a:moveTo>
                  <a:pt x="194" y="148"/>
                </a:moveTo>
                <a:lnTo>
                  <a:pt x="0" y="0"/>
                </a:lnTo>
                <a:lnTo>
                  <a:pt x="194" y="0"/>
                </a:lnTo>
                <a:lnTo>
                  <a:pt x="194" y="14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 bwMode="auto">
          <a:xfrm>
            <a:off x="7931064" y="1255790"/>
            <a:ext cx="2032298" cy="796467"/>
          </a:xfrm>
          <a:prstGeom prst="rect">
            <a:avLst/>
          </a:prstGeom>
          <a:solidFill>
            <a:schemeClr val="accent3">
              <a:lumMod val="10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任意多边形: 形状 20"/>
          <p:cNvSpPr>
            <a:spLocks/>
          </p:cNvSpPr>
          <p:nvPr/>
        </p:nvSpPr>
        <p:spPr bwMode="auto">
          <a:xfrm>
            <a:off x="7931064" y="1860279"/>
            <a:ext cx="432308" cy="191976"/>
          </a:xfrm>
          <a:custGeom>
            <a:avLst/>
            <a:gdLst>
              <a:gd name="T0" fmla="*/ 194 w 194"/>
              <a:gd name="T1" fmla="*/ 0 h 147"/>
              <a:gd name="T2" fmla="*/ 0 w 194"/>
              <a:gd name="T3" fmla="*/ 147 h 147"/>
              <a:gd name="T4" fmla="*/ 194 w 194"/>
              <a:gd name="T5" fmla="*/ 147 h 147"/>
              <a:gd name="T6" fmla="*/ 194 w 194"/>
              <a:gd name="T7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4" h="147">
                <a:moveTo>
                  <a:pt x="194" y="0"/>
                </a:moveTo>
                <a:lnTo>
                  <a:pt x="0" y="147"/>
                </a:lnTo>
                <a:lnTo>
                  <a:pt x="194" y="147"/>
                </a:lnTo>
                <a:lnTo>
                  <a:pt x="19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任意多边形: 形状 21"/>
          <p:cNvSpPr>
            <a:spLocks/>
          </p:cNvSpPr>
          <p:nvPr/>
        </p:nvSpPr>
        <p:spPr bwMode="auto">
          <a:xfrm>
            <a:off x="7931064" y="4695926"/>
            <a:ext cx="2032298" cy="673919"/>
          </a:xfrm>
          <a:custGeom>
            <a:avLst/>
            <a:gdLst>
              <a:gd name="T0" fmla="*/ 912 w 912"/>
              <a:gd name="T1" fmla="*/ 0 h 674"/>
              <a:gd name="T2" fmla="*/ 457 w 912"/>
              <a:gd name="T3" fmla="*/ 270 h 674"/>
              <a:gd name="T4" fmla="*/ 0 w 912"/>
              <a:gd name="T5" fmla="*/ 0 h 674"/>
              <a:gd name="T6" fmla="*/ 0 w 912"/>
              <a:gd name="T7" fmla="*/ 404 h 674"/>
              <a:gd name="T8" fmla="*/ 457 w 912"/>
              <a:gd name="T9" fmla="*/ 674 h 674"/>
              <a:gd name="T10" fmla="*/ 912 w 912"/>
              <a:gd name="T11" fmla="*/ 404 h 674"/>
              <a:gd name="T12" fmla="*/ 912 w 912"/>
              <a:gd name="T13" fmla="*/ 0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2" h="674">
                <a:moveTo>
                  <a:pt x="912" y="0"/>
                </a:moveTo>
                <a:lnTo>
                  <a:pt x="457" y="270"/>
                </a:lnTo>
                <a:lnTo>
                  <a:pt x="0" y="0"/>
                </a:lnTo>
                <a:lnTo>
                  <a:pt x="0" y="404"/>
                </a:lnTo>
                <a:lnTo>
                  <a:pt x="457" y="674"/>
                </a:lnTo>
                <a:lnTo>
                  <a:pt x="912" y="404"/>
                </a:lnTo>
                <a:lnTo>
                  <a:pt x="91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 bwMode="auto">
          <a:xfrm>
            <a:off x="7721061" y="1907347"/>
            <a:ext cx="2437866" cy="95288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文本框 45"/>
          <p:cNvSpPr txBox="1"/>
          <p:nvPr/>
        </p:nvSpPr>
        <p:spPr>
          <a:xfrm>
            <a:off x="8578175" y="1924821"/>
            <a:ext cx="676788" cy="646331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</a:p>
        </p:txBody>
      </p:sp>
      <p:sp>
        <p:nvSpPr>
          <p:cNvPr id="41" name="文本框 48"/>
          <p:cNvSpPr txBox="1"/>
          <p:nvPr/>
        </p:nvSpPr>
        <p:spPr>
          <a:xfrm>
            <a:off x="7881756" y="2367094"/>
            <a:ext cx="2136736" cy="370863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标题文本预设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702415" y="4764261"/>
            <a:ext cx="489600" cy="488851"/>
            <a:chOff x="8552930" y="4924573"/>
            <a:chExt cx="815593" cy="488850"/>
          </a:xfrm>
        </p:grpSpPr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8659893" y="5003253"/>
              <a:ext cx="586069" cy="410170"/>
            </a:xfrm>
            <a:custGeom>
              <a:avLst/>
              <a:gdLst>
                <a:gd name="T0" fmla="*/ 80 w 174"/>
                <a:gd name="T1" fmla="*/ 5 h 211"/>
                <a:gd name="T2" fmla="*/ 3 w 174"/>
                <a:gd name="T3" fmla="*/ 82 h 211"/>
                <a:gd name="T4" fmla="*/ 0 w 174"/>
                <a:gd name="T5" fmla="*/ 89 h 211"/>
                <a:gd name="T6" fmla="*/ 0 w 174"/>
                <a:gd name="T7" fmla="*/ 201 h 211"/>
                <a:gd name="T8" fmla="*/ 11 w 174"/>
                <a:gd name="T9" fmla="*/ 211 h 211"/>
                <a:gd name="T10" fmla="*/ 38 w 174"/>
                <a:gd name="T11" fmla="*/ 211 h 211"/>
                <a:gd name="T12" fmla="*/ 48 w 174"/>
                <a:gd name="T13" fmla="*/ 201 h 211"/>
                <a:gd name="T14" fmla="*/ 48 w 174"/>
                <a:gd name="T15" fmla="*/ 156 h 211"/>
                <a:gd name="T16" fmla="*/ 58 w 174"/>
                <a:gd name="T17" fmla="*/ 145 h 211"/>
                <a:gd name="T18" fmla="*/ 116 w 174"/>
                <a:gd name="T19" fmla="*/ 145 h 211"/>
                <a:gd name="T20" fmla="*/ 127 w 174"/>
                <a:gd name="T21" fmla="*/ 156 h 211"/>
                <a:gd name="T22" fmla="*/ 127 w 174"/>
                <a:gd name="T23" fmla="*/ 201 h 211"/>
                <a:gd name="T24" fmla="*/ 137 w 174"/>
                <a:gd name="T25" fmla="*/ 211 h 211"/>
                <a:gd name="T26" fmla="*/ 164 w 174"/>
                <a:gd name="T27" fmla="*/ 211 h 211"/>
                <a:gd name="T28" fmla="*/ 174 w 174"/>
                <a:gd name="T29" fmla="*/ 201 h 211"/>
                <a:gd name="T30" fmla="*/ 174 w 174"/>
                <a:gd name="T31" fmla="*/ 89 h 211"/>
                <a:gd name="T32" fmla="*/ 171 w 174"/>
                <a:gd name="T33" fmla="*/ 82 h 211"/>
                <a:gd name="T34" fmla="*/ 95 w 174"/>
                <a:gd name="T35" fmla="*/ 5 h 211"/>
                <a:gd name="T36" fmla="*/ 80 w 174"/>
                <a:gd name="T37" fmla="*/ 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4" h="211">
                  <a:moveTo>
                    <a:pt x="80" y="5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1" y="84"/>
                    <a:pt x="0" y="87"/>
                    <a:pt x="0" y="8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7"/>
                    <a:pt x="5" y="211"/>
                    <a:pt x="11" y="211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43" y="211"/>
                    <a:pt x="48" y="207"/>
                    <a:pt x="48" y="201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0"/>
                    <a:pt x="53" y="145"/>
                    <a:pt x="58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2" y="145"/>
                    <a:pt x="127" y="150"/>
                    <a:pt x="127" y="156"/>
                  </a:cubicBezTo>
                  <a:cubicBezTo>
                    <a:pt x="127" y="201"/>
                    <a:pt x="127" y="201"/>
                    <a:pt x="127" y="201"/>
                  </a:cubicBezTo>
                  <a:cubicBezTo>
                    <a:pt x="127" y="207"/>
                    <a:pt x="131" y="211"/>
                    <a:pt x="137" y="211"/>
                  </a:cubicBezTo>
                  <a:cubicBezTo>
                    <a:pt x="164" y="211"/>
                    <a:pt x="164" y="211"/>
                    <a:pt x="164" y="211"/>
                  </a:cubicBezTo>
                  <a:cubicBezTo>
                    <a:pt x="170" y="211"/>
                    <a:pt x="174" y="207"/>
                    <a:pt x="174" y="201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4" y="87"/>
                    <a:pt x="173" y="84"/>
                    <a:pt x="171" y="82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1" y="0"/>
                    <a:pt x="84" y="0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9125628" y="4931022"/>
              <a:ext cx="55710" cy="138013"/>
            </a:xfrm>
            <a:custGeom>
              <a:avLst/>
              <a:gdLst>
                <a:gd name="T0" fmla="*/ 8 w 17"/>
                <a:gd name="T1" fmla="*/ 71 h 71"/>
                <a:gd name="T2" fmla="*/ 0 w 17"/>
                <a:gd name="T3" fmla="*/ 63 h 71"/>
                <a:gd name="T4" fmla="*/ 0 w 17"/>
                <a:gd name="T5" fmla="*/ 9 h 71"/>
                <a:gd name="T6" fmla="*/ 8 w 17"/>
                <a:gd name="T7" fmla="*/ 0 h 71"/>
                <a:gd name="T8" fmla="*/ 17 w 17"/>
                <a:gd name="T9" fmla="*/ 9 h 71"/>
                <a:gd name="T10" fmla="*/ 17 w 17"/>
                <a:gd name="T11" fmla="*/ 63 h 71"/>
                <a:gd name="T12" fmla="*/ 8 w 17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1">
                  <a:moveTo>
                    <a:pt x="8" y="71"/>
                  </a:moveTo>
                  <a:cubicBezTo>
                    <a:pt x="3" y="71"/>
                    <a:pt x="0" y="67"/>
                    <a:pt x="0" y="6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7"/>
                    <a:pt x="13" y="71"/>
                    <a:pt x="8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8552930" y="4924573"/>
              <a:ext cx="815593" cy="255389"/>
            </a:xfrm>
            <a:custGeom>
              <a:avLst/>
              <a:gdLst>
                <a:gd name="T0" fmla="*/ 234 w 242"/>
                <a:gd name="T1" fmla="*/ 131 h 131"/>
                <a:gd name="T2" fmla="*/ 229 w 242"/>
                <a:gd name="T3" fmla="*/ 128 h 131"/>
                <a:gd name="T4" fmla="*/ 127 w 242"/>
                <a:gd name="T5" fmla="*/ 26 h 131"/>
                <a:gd name="T6" fmla="*/ 112 w 242"/>
                <a:gd name="T7" fmla="*/ 26 h 131"/>
                <a:gd name="T8" fmla="*/ 13 w 242"/>
                <a:gd name="T9" fmla="*/ 125 h 131"/>
                <a:gd name="T10" fmla="*/ 2 w 242"/>
                <a:gd name="T11" fmla="*/ 124 h 131"/>
                <a:gd name="T12" fmla="*/ 3 w 242"/>
                <a:gd name="T13" fmla="*/ 115 h 131"/>
                <a:gd name="T14" fmla="*/ 114 w 242"/>
                <a:gd name="T15" fmla="*/ 3 h 131"/>
                <a:gd name="T16" fmla="*/ 125 w 242"/>
                <a:gd name="T17" fmla="*/ 3 h 131"/>
                <a:gd name="T18" fmla="*/ 239 w 242"/>
                <a:gd name="T19" fmla="*/ 118 h 131"/>
                <a:gd name="T20" fmla="*/ 239 w 242"/>
                <a:gd name="T21" fmla="*/ 128 h 131"/>
                <a:gd name="T22" fmla="*/ 234 w 242"/>
                <a:gd name="T2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2" h="131">
                  <a:moveTo>
                    <a:pt x="234" y="131"/>
                  </a:moveTo>
                  <a:cubicBezTo>
                    <a:pt x="232" y="131"/>
                    <a:pt x="230" y="130"/>
                    <a:pt x="229" y="128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3" y="22"/>
                    <a:pt x="116" y="22"/>
                    <a:pt x="112" y="2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0" y="128"/>
                    <a:pt x="5" y="128"/>
                    <a:pt x="2" y="124"/>
                  </a:cubicBezTo>
                  <a:cubicBezTo>
                    <a:pt x="0" y="121"/>
                    <a:pt x="0" y="117"/>
                    <a:pt x="3" y="115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7" y="0"/>
                    <a:pt x="122" y="0"/>
                    <a:pt x="125" y="3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1" y="120"/>
                    <a:pt x="242" y="125"/>
                    <a:pt x="239" y="128"/>
                  </a:cubicBezTo>
                  <a:cubicBezTo>
                    <a:pt x="238" y="130"/>
                    <a:pt x="236" y="131"/>
                    <a:pt x="234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71583" y="1255789"/>
            <a:ext cx="2437867" cy="4522979"/>
            <a:chOff x="3662154" y="1518633"/>
            <a:chExt cx="1828400" cy="3392234"/>
          </a:xfrm>
        </p:grpSpPr>
        <p:sp>
          <p:nvSpPr>
            <p:cNvPr id="24" name="矩形 23"/>
            <p:cNvSpPr>
              <a:spLocks/>
            </p:cNvSpPr>
            <p:nvPr/>
          </p:nvSpPr>
          <p:spPr bwMode="auto">
            <a:xfrm>
              <a:off x="3814241" y="1518633"/>
              <a:ext cx="1522553" cy="592429"/>
            </a:xfrm>
            <a:prstGeom prst="rect">
              <a:avLst/>
            </a:prstGeom>
            <a:gradFill>
              <a:gsLst>
                <a:gs pos="100000">
                  <a:srgbClr val="FE085B"/>
                </a:gs>
                <a:gs pos="0">
                  <a:srgbClr val="FD753F"/>
                </a:gs>
              </a:gsLst>
              <a:lin ang="4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847480" y="2625143"/>
              <a:ext cx="1522553" cy="2285724"/>
            </a:xfrm>
            <a:custGeom>
              <a:avLst/>
              <a:gdLst>
                <a:gd name="T0" fmla="*/ 911 w 911"/>
                <a:gd name="T1" fmla="*/ 2779 h 3048"/>
                <a:gd name="T2" fmla="*/ 456 w 911"/>
                <a:gd name="T3" fmla="*/ 3048 h 3048"/>
                <a:gd name="T4" fmla="*/ 0 w 911"/>
                <a:gd name="T5" fmla="*/ 2779 h 3048"/>
                <a:gd name="T6" fmla="*/ 0 w 911"/>
                <a:gd name="T7" fmla="*/ 0 h 3048"/>
                <a:gd name="T8" fmla="*/ 911 w 911"/>
                <a:gd name="T9" fmla="*/ 0 h 3048"/>
                <a:gd name="T10" fmla="*/ 911 w 911"/>
                <a:gd name="T11" fmla="*/ 2779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1" h="3048">
                  <a:moveTo>
                    <a:pt x="911" y="2779"/>
                  </a:moveTo>
                  <a:lnTo>
                    <a:pt x="456" y="3048"/>
                  </a:lnTo>
                  <a:lnTo>
                    <a:pt x="0" y="2779"/>
                  </a:lnTo>
                  <a:lnTo>
                    <a:pt x="0" y="0"/>
                  </a:lnTo>
                  <a:lnTo>
                    <a:pt x="911" y="0"/>
                  </a:lnTo>
                  <a:lnTo>
                    <a:pt x="911" y="2779"/>
                  </a:lnTo>
                  <a:close/>
                </a:path>
              </a:pathLst>
            </a:custGeom>
            <a:gradFill>
              <a:gsLst>
                <a:gs pos="100000">
                  <a:srgbClr val="FE085B"/>
                </a:gs>
                <a:gs pos="0">
                  <a:srgbClr val="FD753F"/>
                </a:gs>
              </a:gsLst>
              <a:lin ang="48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3814241" y="2473268"/>
              <a:ext cx="1522553" cy="2285725"/>
            </a:xfrm>
            <a:custGeom>
              <a:avLst/>
              <a:gdLst>
                <a:gd name="T0" fmla="*/ 911 w 911"/>
                <a:gd name="T1" fmla="*/ 2779 h 3048"/>
                <a:gd name="T2" fmla="*/ 456 w 911"/>
                <a:gd name="T3" fmla="*/ 3048 h 3048"/>
                <a:gd name="T4" fmla="*/ 0 w 911"/>
                <a:gd name="T5" fmla="*/ 2779 h 3048"/>
                <a:gd name="T6" fmla="*/ 0 w 911"/>
                <a:gd name="T7" fmla="*/ 0 h 3048"/>
                <a:gd name="T8" fmla="*/ 911 w 911"/>
                <a:gd name="T9" fmla="*/ 0 h 3048"/>
                <a:gd name="T10" fmla="*/ 911 w 911"/>
                <a:gd name="T11" fmla="*/ 2779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1" h="3048">
                  <a:moveTo>
                    <a:pt x="911" y="2779"/>
                  </a:moveTo>
                  <a:lnTo>
                    <a:pt x="456" y="3048"/>
                  </a:lnTo>
                  <a:lnTo>
                    <a:pt x="0" y="2779"/>
                  </a:lnTo>
                  <a:lnTo>
                    <a:pt x="0" y="0"/>
                  </a:lnTo>
                  <a:lnTo>
                    <a:pt x="911" y="0"/>
                  </a:lnTo>
                  <a:lnTo>
                    <a:pt x="911" y="27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3814241" y="3675374"/>
              <a:ext cx="1522553" cy="506190"/>
            </a:xfrm>
            <a:custGeom>
              <a:avLst/>
              <a:gdLst>
                <a:gd name="T0" fmla="*/ 911 w 911"/>
                <a:gd name="T1" fmla="*/ 0 h 675"/>
                <a:gd name="T2" fmla="*/ 456 w 911"/>
                <a:gd name="T3" fmla="*/ 271 h 675"/>
                <a:gd name="T4" fmla="*/ 0 w 911"/>
                <a:gd name="T5" fmla="*/ 0 h 675"/>
                <a:gd name="T6" fmla="*/ 0 w 911"/>
                <a:gd name="T7" fmla="*/ 405 h 675"/>
                <a:gd name="T8" fmla="*/ 456 w 911"/>
                <a:gd name="T9" fmla="*/ 675 h 675"/>
                <a:gd name="T10" fmla="*/ 911 w 911"/>
                <a:gd name="T11" fmla="*/ 405 h 675"/>
                <a:gd name="T12" fmla="*/ 911 w 911"/>
                <a:gd name="T13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1" h="675">
                  <a:moveTo>
                    <a:pt x="911" y="0"/>
                  </a:moveTo>
                  <a:lnTo>
                    <a:pt x="456" y="271"/>
                  </a:lnTo>
                  <a:lnTo>
                    <a:pt x="0" y="0"/>
                  </a:lnTo>
                  <a:lnTo>
                    <a:pt x="0" y="405"/>
                  </a:lnTo>
                  <a:lnTo>
                    <a:pt x="456" y="675"/>
                  </a:lnTo>
                  <a:lnTo>
                    <a:pt x="911" y="405"/>
                  </a:lnTo>
                  <a:lnTo>
                    <a:pt x="9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矩形 27"/>
            <p:cNvSpPr>
              <a:spLocks/>
            </p:cNvSpPr>
            <p:nvPr/>
          </p:nvSpPr>
          <p:spPr bwMode="auto">
            <a:xfrm>
              <a:off x="3662154" y="1972000"/>
              <a:ext cx="1828400" cy="714664"/>
            </a:xfrm>
            <a:prstGeom prst="rect">
              <a:avLst/>
            </a:prstGeom>
            <a:gradFill>
              <a:gsLst>
                <a:gs pos="100000">
                  <a:srgbClr val="FE085B"/>
                </a:gs>
                <a:gs pos="0">
                  <a:srgbClr val="FD753F"/>
                </a:gs>
              </a:gsLst>
              <a:lin ang="0" scaled="0"/>
            </a:gra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文本框 44"/>
            <p:cNvSpPr txBox="1"/>
            <p:nvPr/>
          </p:nvSpPr>
          <p:spPr>
            <a:xfrm>
              <a:off x="4327367" y="1972000"/>
              <a:ext cx="497973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</a:p>
          </p:txBody>
        </p:sp>
        <p:sp>
          <p:nvSpPr>
            <p:cNvPr id="40" name="文本框 47"/>
            <p:cNvSpPr txBox="1"/>
            <p:nvPr/>
          </p:nvSpPr>
          <p:spPr>
            <a:xfrm>
              <a:off x="3775078" y="2347775"/>
              <a:ext cx="1602552" cy="27814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标题文本预设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432812" y="4145103"/>
              <a:ext cx="392529" cy="365674"/>
              <a:chOff x="5795567" y="6129639"/>
              <a:chExt cx="842330" cy="487565"/>
            </a:xfrm>
          </p:grpSpPr>
          <p:sp>
            <p:nvSpPr>
              <p:cNvPr id="10" name="任意多边形: 形状 9"/>
              <p:cNvSpPr>
                <a:spLocks/>
              </p:cNvSpPr>
              <p:nvPr/>
            </p:nvSpPr>
            <p:spPr bwMode="auto">
              <a:xfrm>
                <a:off x="5795567" y="6177368"/>
                <a:ext cx="762112" cy="439836"/>
              </a:xfrm>
              <a:custGeom>
                <a:avLst/>
                <a:gdLst>
                  <a:gd name="T0" fmla="*/ 113 w 226"/>
                  <a:gd name="T1" fmla="*/ 226 h 226"/>
                  <a:gd name="T2" fmla="*/ 226 w 226"/>
                  <a:gd name="T3" fmla="*/ 113 h 226"/>
                  <a:gd name="T4" fmla="*/ 213 w 226"/>
                  <a:gd name="T5" fmla="*/ 60 h 226"/>
                  <a:gd name="T6" fmla="*/ 210 w 226"/>
                  <a:gd name="T7" fmla="*/ 60 h 226"/>
                  <a:gd name="T8" fmla="*/ 209 w 226"/>
                  <a:gd name="T9" fmla="*/ 60 h 226"/>
                  <a:gd name="T10" fmla="*/ 194 w 226"/>
                  <a:gd name="T11" fmla="*/ 59 h 226"/>
                  <a:gd name="T12" fmla="*/ 184 w 226"/>
                  <a:gd name="T13" fmla="*/ 69 h 226"/>
                  <a:gd name="T14" fmla="*/ 196 w 226"/>
                  <a:gd name="T15" fmla="*/ 113 h 226"/>
                  <a:gd name="T16" fmla="*/ 113 w 226"/>
                  <a:gd name="T17" fmla="*/ 196 h 226"/>
                  <a:gd name="T18" fmla="*/ 30 w 226"/>
                  <a:gd name="T19" fmla="*/ 113 h 226"/>
                  <a:gd name="T20" fmla="*/ 113 w 226"/>
                  <a:gd name="T21" fmla="*/ 30 h 226"/>
                  <a:gd name="T22" fmla="*/ 157 w 226"/>
                  <a:gd name="T23" fmla="*/ 42 h 226"/>
                  <a:gd name="T24" fmla="*/ 166 w 226"/>
                  <a:gd name="T25" fmla="*/ 33 h 226"/>
                  <a:gd name="T26" fmla="*/ 165 w 226"/>
                  <a:gd name="T27" fmla="*/ 16 h 226"/>
                  <a:gd name="T28" fmla="*/ 165 w 226"/>
                  <a:gd name="T29" fmla="*/ 13 h 226"/>
                  <a:gd name="T30" fmla="*/ 113 w 226"/>
                  <a:gd name="T31" fmla="*/ 0 h 226"/>
                  <a:gd name="T32" fmla="*/ 0 w 226"/>
                  <a:gd name="T33" fmla="*/ 113 h 226"/>
                  <a:gd name="T34" fmla="*/ 113 w 226"/>
                  <a:gd name="T35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6" h="226">
                    <a:moveTo>
                      <a:pt x="113" y="226"/>
                    </a:moveTo>
                    <a:cubicBezTo>
                      <a:pt x="176" y="226"/>
                      <a:pt x="226" y="175"/>
                      <a:pt x="226" y="113"/>
                    </a:cubicBezTo>
                    <a:cubicBezTo>
                      <a:pt x="226" y="94"/>
                      <a:pt x="221" y="76"/>
                      <a:pt x="213" y="60"/>
                    </a:cubicBezTo>
                    <a:cubicBezTo>
                      <a:pt x="212" y="60"/>
                      <a:pt x="211" y="60"/>
                      <a:pt x="210" y="60"/>
                    </a:cubicBezTo>
                    <a:cubicBezTo>
                      <a:pt x="210" y="60"/>
                      <a:pt x="209" y="60"/>
                      <a:pt x="209" y="60"/>
                    </a:cubicBezTo>
                    <a:cubicBezTo>
                      <a:pt x="194" y="59"/>
                      <a:pt x="194" y="59"/>
                      <a:pt x="194" y="5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192" y="82"/>
                      <a:pt x="196" y="97"/>
                      <a:pt x="196" y="113"/>
                    </a:cubicBezTo>
                    <a:cubicBezTo>
                      <a:pt x="196" y="159"/>
                      <a:pt x="159" y="196"/>
                      <a:pt x="113" y="196"/>
                    </a:cubicBezTo>
                    <a:cubicBezTo>
                      <a:pt x="68" y="196"/>
                      <a:pt x="30" y="159"/>
                      <a:pt x="30" y="113"/>
                    </a:cubicBezTo>
                    <a:cubicBezTo>
                      <a:pt x="30" y="67"/>
                      <a:pt x="68" y="30"/>
                      <a:pt x="113" y="30"/>
                    </a:cubicBezTo>
                    <a:cubicBezTo>
                      <a:pt x="129" y="30"/>
                      <a:pt x="144" y="34"/>
                      <a:pt x="157" y="42"/>
                    </a:cubicBezTo>
                    <a:cubicBezTo>
                      <a:pt x="166" y="33"/>
                      <a:pt x="166" y="33"/>
                      <a:pt x="166" y="33"/>
                    </a:cubicBezTo>
                    <a:cubicBezTo>
                      <a:pt x="165" y="16"/>
                      <a:pt x="165" y="16"/>
                      <a:pt x="165" y="16"/>
                    </a:cubicBezTo>
                    <a:cubicBezTo>
                      <a:pt x="165" y="15"/>
                      <a:pt x="165" y="14"/>
                      <a:pt x="165" y="13"/>
                    </a:cubicBezTo>
                    <a:cubicBezTo>
                      <a:pt x="150" y="4"/>
                      <a:pt x="132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6"/>
                      <a:pt x="113" y="2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" name="任意多边形: 形状 10"/>
              <p:cNvSpPr>
                <a:spLocks/>
              </p:cNvSpPr>
              <p:nvPr/>
            </p:nvSpPr>
            <p:spPr bwMode="auto">
              <a:xfrm>
                <a:off x="5991653" y="6288297"/>
                <a:ext cx="374371" cy="215404"/>
              </a:xfrm>
              <a:custGeom>
                <a:avLst/>
                <a:gdLst>
                  <a:gd name="T0" fmla="*/ 55 w 111"/>
                  <a:gd name="T1" fmla="*/ 27 h 111"/>
                  <a:gd name="T2" fmla="*/ 58 w 111"/>
                  <a:gd name="T3" fmla="*/ 27 h 111"/>
                  <a:gd name="T4" fmla="*/ 78 w 111"/>
                  <a:gd name="T5" fmla="*/ 6 h 111"/>
                  <a:gd name="T6" fmla="*/ 79 w 111"/>
                  <a:gd name="T7" fmla="*/ 5 h 111"/>
                  <a:gd name="T8" fmla="*/ 55 w 111"/>
                  <a:gd name="T9" fmla="*/ 0 h 111"/>
                  <a:gd name="T10" fmla="*/ 0 w 111"/>
                  <a:gd name="T11" fmla="*/ 56 h 111"/>
                  <a:gd name="T12" fmla="*/ 55 w 111"/>
                  <a:gd name="T13" fmla="*/ 111 h 111"/>
                  <a:gd name="T14" fmla="*/ 111 w 111"/>
                  <a:gd name="T15" fmla="*/ 56 h 111"/>
                  <a:gd name="T16" fmla="*/ 106 w 111"/>
                  <a:gd name="T17" fmla="*/ 32 h 111"/>
                  <a:gd name="T18" fmla="*/ 105 w 111"/>
                  <a:gd name="T19" fmla="*/ 33 h 111"/>
                  <a:gd name="T20" fmla="*/ 84 w 111"/>
                  <a:gd name="T21" fmla="*/ 54 h 111"/>
                  <a:gd name="T22" fmla="*/ 84 w 111"/>
                  <a:gd name="T23" fmla="*/ 56 h 111"/>
                  <a:gd name="T24" fmla="*/ 55 w 111"/>
                  <a:gd name="T25" fmla="*/ 85 h 111"/>
                  <a:gd name="T26" fmla="*/ 26 w 111"/>
                  <a:gd name="T27" fmla="*/ 56 h 111"/>
                  <a:gd name="T28" fmla="*/ 55 w 111"/>
                  <a:gd name="T29" fmla="*/ 2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1" h="111">
                    <a:moveTo>
                      <a:pt x="55" y="27"/>
                    </a:moveTo>
                    <a:cubicBezTo>
                      <a:pt x="56" y="27"/>
                      <a:pt x="57" y="27"/>
                      <a:pt x="58" y="27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2" y="2"/>
                      <a:pt x="64" y="0"/>
                      <a:pt x="55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86"/>
                      <a:pt x="25" y="111"/>
                      <a:pt x="55" y="111"/>
                    </a:cubicBezTo>
                    <a:cubicBezTo>
                      <a:pt x="86" y="111"/>
                      <a:pt x="111" y="87"/>
                      <a:pt x="111" y="56"/>
                    </a:cubicBezTo>
                    <a:cubicBezTo>
                      <a:pt x="111" y="47"/>
                      <a:pt x="109" y="39"/>
                      <a:pt x="106" y="32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4" y="54"/>
                      <a:pt x="84" y="55"/>
                      <a:pt x="84" y="56"/>
                    </a:cubicBezTo>
                    <a:cubicBezTo>
                      <a:pt x="84" y="72"/>
                      <a:pt x="71" y="85"/>
                      <a:pt x="55" y="85"/>
                    </a:cubicBezTo>
                    <a:cubicBezTo>
                      <a:pt x="39" y="85"/>
                      <a:pt x="26" y="72"/>
                      <a:pt x="26" y="56"/>
                    </a:cubicBezTo>
                    <a:cubicBezTo>
                      <a:pt x="26" y="40"/>
                      <a:pt x="39" y="27"/>
                      <a:pt x="5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任意多边形: 形状 11"/>
              <p:cNvSpPr>
                <a:spLocks/>
              </p:cNvSpPr>
              <p:nvPr/>
            </p:nvSpPr>
            <p:spPr bwMode="auto">
              <a:xfrm>
                <a:off x="6214501" y="6129639"/>
                <a:ext cx="423396" cy="246360"/>
              </a:xfrm>
              <a:custGeom>
                <a:avLst/>
                <a:gdLst>
                  <a:gd name="T0" fmla="*/ 106 w 126"/>
                  <a:gd name="T1" fmla="*/ 34 h 126"/>
                  <a:gd name="T2" fmla="*/ 112 w 126"/>
                  <a:gd name="T3" fmla="*/ 28 h 126"/>
                  <a:gd name="T4" fmla="*/ 112 w 126"/>
                  <a:gd name="T5" fmla="*/ 18 h 126"/>
                  <a:gd name="T6" fmla="*/ 108 w 126"/>
                  <a:gd name="T7" fmla="*/ 14 h 126"/>
                  <a:gd name="T8" fmla="*/ 103 w 126"/>
                  <a:gd name="T9" fmla="*/ 12 h 126"/>
                  <a:gd name="T10" fmla="*/ 98 w 126"/>
                  <a:gd name="T11" fmla="*/ 14 h 126"/>
                  <a:gd name="T12" fmla="*/ 91 w 126"/>
                  <a:gd name="T13" fmla="*/ 21 h 126"/>
                  <a:gd name="T14" fmla="*/ 89 w 126"/>
                  <a:gd name="T15" fmla="*/ 2 h 126"/>
                  <a:gd name="T16" fmla="*/ 87 w 126"/>
                  <a:gd name="T17" fmla="*/ 0 h 126"/>
                  <a:gd name="T18" fmla="*/ 85 w 126"/>
                  <a:gd name="T19" fmla="*/ 1 h 126"/>
                  <a:gd name="T20" fmla="*/ 58 w 126"/>
                  <a:gd name="T21" fmla="*/ 28 h 126"/>
                  <a:gd name="T22" fmla="*/ 54 w 126"/>
                  <a:gd name="T23" fmla="*/ 38 h 126"/>
                  <a:gd name="T24" fmla="*/ 54 w 126"/>
                  <a:gd name="T25" fmla="*/ 39 h 126"/>
                  <a:gd name="T26" fmla="*/ 56 w 126"/>
                  <a:gd name="T27" fmla="*/ 56 h 126"/>
                  <a:gd name="T28" fmla="*/ 46 w 126"/>
                  <a:gd name="T29" fmla="*/ 66 h 126"/>
                  <a:gd name="T30" fmla="*/ 28 w 126"/>
                  <a:gd name="T31" fmla="*/ 84 h 126"/>
                  <a:gd name="T32" fmla="*/ 27 w 126"/>
                  <a:gd name="T33" fmla="*/ 84 h 126"/>
                  <a:gd name="T34" fmla="*/ 10 w 126"/>
                  <a:gd name="T35" fmla="*/ 102 h 126"/>
                  <a:gd name="T36" fmla="*/ 2 w 126"/>
                  <a:gd name="T37" fmla="*/ 109 h 126"/>
                  <a:gd name="T38" fmla="*/ 1 w 126"/>
                  <a:gd name="T39" fmla="*/ 113 h 126"/>
                  <a:gd name="T40" fmla="*/ 0 w 126"/>
                  <a:gd name="T41" fmla="*/ 119 h 126"/>
                  <a:gd name="T42" fmla="*/ 6 w 126"/>
                  <a:gd name="T43" fmla="*/ 126 h 126"/>
                  <a:gd name="T44" fmla="*/ 6 w 126"/>
                  <a:gd name="T45" fmla="*/ 126 h 126"/>
                  <a:gd name="T46" fmla="*/ 13 w 126"/>
                  <a:gd name="T47" fmla="*/ 125 h 126"/>
                  <a:gd name="T48" fmla="*/ 17 w 126"/>
                  <a:gd name="T49" fmla="*/ 124 h 126"/>
                  <a:gd name="T50" fmla="*/ 71 w 126"/>
                  <a:gd name="T51" fmla="*/ 70 h 126"/>
                  <a:gd name="T52" fmla="*/ 87 w 126"/>
                  <a:gd name="T53" fmla="*/ 71 h 126"/>
                  <a:gd name="T54" fmla="*/ 87 w 126"/>
                  <a:gd name="T55" fmla="*/ 71 h 126"/>
                  <a:gd name="T56" fmla="*/ 88 w 126"/>
                  <a:gd name="T57" fmla="*/ 71 h 126"/>
                  <a:gd name="T58" fmla="*/ 97 w 126"/>
                  <a:gd name="T59" fmla="*/ 67 h 126"/>
                  <a:gd name="T60" fmla="*/ 124 w 126"/>
                  <a:gd name="T61" fmla="*/ 40 h 126"/>
                  <a:gd name="T62" fmla="*/ 123 w 126"/>
                  <a:gd name="T63" fmla="*/ 36 h 126"/>
                  <a:gd name="T64" fmla="*/ 106 w 126"/>
                  <a:gd name="T65" fmla="*/ 3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6" h="126">
                    <a:moveTo>
                      <a:pt x="106" y="34"/>
                    </a:moveTo>
                    <a:cubicBezTo>
                      <a:pt x="112" y="28"/>
                      <a:pt x="112" y="28"/>
                      <a:pt x="112" y="28"/>
                    </a:cubicBezTo>
                    <a:cubicBezTo>
                      <a:pt x="115" y="26"/>
                      <a:pt x="115" y="21"/>
                      <a:pt x="112" y="18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6" y="13"/>
                      <a:pt x="105" y="12"/>
                      <a:pt x="103" y="12"/>
                    </a:cubicBezTo>
                    <a:cubicBezTo>
                      <a:pt x="101" y="12"/>
                      <a:pt x="99" y="13"/>
                      <a:pt x="98" y="14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1"/>
                      <a:pt x="88" y="0"/>
                      <a:pt x="87" y="0"/>
                    </a:cubicBezTo>
                    <a:cubicBezTo>
                      <a:pt x="86" y="0"/>
                      <a:pt x="86" y="0"/>
                      <a:pt x="85" y="1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5" y="31"/>
                      <a:pt x="54" y="34"/>
                      <a:pt x="54" y="38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46" y="66"/>
                      <a:pt x="46" y="66"/>
                      <a:pt x="46" y="66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1" y="110"/>
                      <a:pt x="1" y="112"/>
                      <a:pt x="1" y="113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3"/>
                      <a:pt x="3" y="126"/>
                      <a:pt x="6" y="126"/>
                    </a:cubicBezTo>
                    <a:cubicBezTo>
                      <a:pt x="6" y="126"/>
                      <a:pt x="6" y="126"/>
                      <a:pt x="6" y="126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4" y="125"/>
                      <a:pt x="16" y="125"/>
                      <a:pt x="17" y="124"/>
                    </a:cubicBezTo>
                    <a:cubicBezTo>
                      <a:pt x="71" y="70"/>
                      <a:pt x="71" y="70"/>
                      <a:pt x="71" y="70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8" y="71"/>
                      <a:pt x="88" y="71"/>
                      <a:pt x="88" y="71"/>
                    </a:cubicBezTo>
                    <a:cubicBezTo>
                      <a:pt x="91" y="71"/>
                      <a:pt x="94" y="70"/>
                      <a:pt x="97" y="67"/>
                    </a:cubicBezTo>
                    <a:cubicBezTo>
                      <a:pt x="124" y="40"/>
                      <a:pt x="124" y="40"/>
                      <a:pt x="124" y="40"/>
                    </a:cubicBezTo>
                    <a:cubicBezTo>
                      <a:pt x="126" y="38"/>
                      <a:pt x="125" y="36"/>
                      <a:pt x="123" y="36"/>
                    </a:cubicBezTo>
                    <a:lnTo>
                      <a:pt x="10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589197" y="1255788"/>
            <a:ext cx="2437867" cy="4320481"/>
            <a:chOff x="1200364" y="1518632"/>
            <a:chExt cx="1828400" cy="3240361"/>
          </a:xfrm>
        </p:grpSpPr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1370040" y="2473269"/>
              <a:ext cx="1525895" cy="2285724"/>
            </a:xfrm>
            <a:custGeom>
              <a:avLst/>
              <a:gdLst>
                <a:gd name="T0" fmla="*/ 0 w 913"/>
                <a:gd name="T1" fmla="*/ 2414 h 2684"/>
                <a:gd name="T2" fmla="*/ 456 w 913"/>
                <a:gd name="T3" fmla="*/ 2684 h 2684"/>
                <a:gd name="T4" fmla="*/ 913 w 913"/>
                <a:gd name="T5" fmla="*/ 2414 h 2684"/>
                <a:gd name="T6" fmla="*/ 913 w 913"/>
                <a:gd name="T7" fmla="*/ 0 h 2684"/>
                <a:gd name="T8" fmla="*/ 0 w 913"/>
                <a:gd name="T9" fmla="*/ 0 h 2684"/>
                <a:gd name="T10" fmla="*/ 0 w 913"/>
                <a:gd name="T11" fmla="*/ 2414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2684">
                  <a:moveTo>
                    <a:pt x="0" y="2414"/>
                  </a:moveTo>
                  <a:lnTo>
                    <a:pt x="456" y="2684"/>
                  </a:lnTo>
                  <a:lnTo>
                    <a:pt x="913" y="2414"/>
                  </a:lnTo>
                  <a:lnTo>
                    <a:pt x="913" y="0"/>
                  </a:lnTo>
                  <a:lnTo>
                    <a:pt x="0" y="0"/>
                  </a:lnTo>
                  <a:lnTo>
                    <a:pt x="0" y="2414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1370040" y="2473268"/>
              <a:ext cx="1525895" cy="2012758"/>
            </a:xfrm>
            <a:custGeom>
              <a:avLst/>
              <a:gdLst>
                <a:gd name="T0" fmla="*/ 0 w 913"/>
                <a:gd name="T1" fmla="*/ 2414 h 2684"/>
                <a:gd name="T2" fmla="*/ 456 w 913"/>
                <a:gd name="T3" fmla="*/ 2684 h 2684"/>
                <a:gd name="T4" fmla="*/ 913 w 913"/>
                <a:gd name="T5" fmla="*/ 2414 h 2684"/>
                <a:gd name="T6" fmla="*/ 913 w 913"/>
                <a:gd name="T7" fmla="*/ 0 h 2684"/>
                <a:gd name="T8" fmla="*/ 0 w 913"/>
                <a:gd name="T9" fmla="*/ 0 h 2684"/>
                <a:gd name="T10" fmla="*/ 0 w 913"/>
                <a:gd name="T11" fmla="*/ 2414 h 2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2684">
                  <a:moveTo>
                    <a:pt x="0" y="2414"/>
                  </a:moveTo>
                  <a:lnTo>
                    <a:pt x="456" y="2684"/>
                  </a:lnTo>
                  <a:lnTo>
                    <a:pt x="913" y="2414"/>
                  </a:lnTo>
                  <a:lnTo>
                    <a:pt x="913" y="0"/>
                  </a:lnTo>
                  <a:lnTo>
                    <a:pt x="0" y="0"/>
                  </a:lnTo>
                  <a:lnTo>
                    <a:pt x="0" y="24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2571703" y="2470269"/>
              <a:ext cx="324231" cy="216396"/>
            </a:xfrm>
            <a:custGeom>
              <a:avLst/>
              <a:gdLst>
                <a:gd name="T0" fmla="*/ 0 w 194"/>
                <a:gd name="T1" fmla="*/ 148 h 148"/>
                <a:gd name="T2" fmla="*/ 194 w 194"/>
                <a:gd name="T3" fmla="*/ 0 h 148"/>
                <a:gd name="T4" fmla="*/ 0 w 194"/>
                <a:gd name="T5" fmla="*/ 0 h 148"/>
                <a:gd name="T6" fmla="*/ 0 w 194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48">
                  <a:moveTo>
                    <a:pt x="0" y="148"/>
                  </a:moveTo>
                  <a:lnTo>
                    <a:pt x="194" y="0"/>
                  </a:lnTo>
                  <a:lnTo>
                    <a:pt x="0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矩形 31"/>
            <p:cNvSpPr>
              <a:spLocks/>
            </p:cNvSpPr>
            <p:nvPr/>
          </p:nvSpPr>
          <p:spPr bwMode="auto">
            <a:xfrm>
              <a:off x="1370040" y="1518632"/>
              <a:ext cx="1525895" cy="592317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2571703" y="1972000"/>
              <a:ext cx="324231" cy="143982"/>
            </a:xfrm>
            <a:custGeom>
              <a:avLst/>
              <a:gdLst>
                <a:gd name="T0" fmla="*/ 0 w 194"/>
                <a:gd name="T1" fmla="*/ 0 h 147"/>
                <a:gd name="T2" fmla="*/ 194 w 194"/>
                <a:gd name="T3" fmla="*/ 147 h 147"/>
                <a:gd name="T4" fmla="*/ 0 w 194"/>
                <a:gd name="T5" fmla="*/ 147 h 147"/>
                <a:gd name="T6" fmla="*/ 0 w 194"/>
                <a:gd name="T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147">
                  <a:moveTo>
                    <a:pt x="0" y="0"/>
                  </a:moveTo>
                  <a:lnTo>
                    <a:pt x="194" y="147"/>
                  </a:ln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1370040" y="3400907"/>
              <a:ext cx="1525895" cy="505439"/>
            </a:xfrm>
            <a:custGeom>
              <a:avLst/>
              <a:gdLst>
                <a:gd name="T0" fmla="*/ 913 w 913"/>
                <a:gd name="T1" fmla="*/ 0 h 674"/>
                <a:gd name="T2" fmla="*/ 456 w 913"/>
                <a:gd name="T3" fmla="*/ 270 h 674"/>
                <a:gd name="T4" fmla="*/ 0 w 913"/>
                <a:gd name="T5" fmla="*/ 0 h 674"/>
                <a:gd name="T6" fmla="*/ 0 w 913"/>
                <a:gd name="T7" fmla="*/ 404 h 674"/>
                <a:gd name="T8" fmla="*/ 456 w 913"/>
                <a:gd name="T9" fmla="*/ 674 h 674"/>
                <a:gd name="T10" fmla="*/ 913 w 913"/>
                <a:gd name="T11" fmla="*/ 404 h 674"/>
                <a:gd name="T12" fmla="*/ 913 w 913"/>
                <a:gd name="T13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3" h="674">
                  <a:moveTo>
                    <a:pt x="913" y="0"/>
                  </a:moveTo>
                  <a:lnTo>
                    <a:pt x="456" y="270"/>
                  </a:lnTo>
                  <a:lnTo>
                    <a:pt x="0" y="0"/>
                  </a:lnTo>
                  <a:lnTo>
                    <a:pt x="0" y="404"/>
                  </a:lnTo>
                  <a:lnTo>
                    <a:pt x="456" y="674"/>
                  </a:lnTo>
                  <a:lnTo>
                    <a:pt x="913" y="404"/>
                  </a:lnTo>
                  <a:lnTo>
                    <a:pt x="9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矩形 34"/>
            <p:cNvSpPr>
              <a:spLocks/>
            </p:cNvSpPr>
            <p:nvPr/>
          </p:nvSpPr>
          <p:spPr bwMode="auto">
            <a:xfrm>
              <a:off x="1200364" y="1990857"/>
              <a:ext cx="1828400" cy="71466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文本框 43"/>
            <p:cNvSpPr txBox="1"/>
            <p:nvPr/>
          </p:nvSpPr>
          <p:spPr>
            <a:xfrm>
              <a:off x="1800968" y="2017708"/>
              <a:ext cx="455894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</a:p>
          </p:txBody>
        </p:sp>
        <p:sp>
          <p:nvSpPr>
            <p:cNvPr id="39" name="文本框 46"/>
            <p:cNvSpPr txBox="1"/>
            <p:nvPr/>
          </p:nvSpPr>
          <p:spPr>
            <a:xfrm>
              <a:off x="1294215" y="2374896"/>
              <a:ext cx="1602552" cy="278147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标题文本预设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952821" y="4120922"/>
              <a:ext cx="394200" cy="393725"/>
              <a:chOff x="2425390" y="5816257"/>
              <a:chExt cx="915873" cy="524966"/>
            </a:xfrm>
          </p:grpSpPr>
          <p:sp>
            <p:nvSpPr>
              <p:cNvPr id="8" name="任意多边形: 形状 7"/>
              <p:cNvSpPr>
                <a:spLocks/>
              </p:cNvSpPr>
              <p:nvPr/>
            </p:nvSpPr>
            <p:spPr bwMode="auto">
              <a:xfrm>
                <a:off x="2425390" y="5816257"/>
                <a:ext cx="915873" cy="524966"/>
              </a:xfrm>
              <a:custGeom>
                <a:avLst/>
                <a:gdLst>
                  <a:gd name="T0" fmla="*/ 272 w 272"/>
                  <a:gd name="T1" fmla="*/ 112 h 270"/>
                  <a:gd name="T2" fmla="*/ 267 w 272"/>
                  <a:gd name="T3" fmla="*/ 93 h 270"/>
                  <a:gd name="T4" fmla="*/ 261 w 272"/>
                  <a:gd name="T5" fmla="*/ 76 h 270"/>
                  <a:gd name="T6" fmla="*/ 251 w 272"/>
                  <a:gd name="T7" fmla="*/ 69 h 270"/>
                  <a:gd name="T8" fmla="*/ 215 w 272"/>
                  <a:gd name="T9" fmla="*/ 61 h 270"/>
                  <a:gd name="T10" fmla="*/ 210 w 272"/>
                  <a:gd name="T11" fmla="*/ 24 h 270"/>
                  <a:gd name="T12" fmla="*/ 204 w 272"/>
                  <a:gd name="T13" fmla="*/ 14 h 270"/>
                  <a:gd name="T14" fmla="*/ 187 w 272"/>
                  <a:gd name="T15" fmla="*/ 6 h 270"/>
                  <a:gd name="T16" fmla="*/ 169 w 272"/>
                  <a:gd name="T17" fmla="*/ 0 h 270"/>
                  <a:gd name="T18" fmla="*/ 161 w 272"/>
                  <a:gd name="T19" fmla="*/ 0 h 270"/>
                  <a:gd name="T20" fmla="*/ 147 w 272"/>
                  <a:gd name="T21" fmla="*/ 27 h 270"/>
                  <a:gd name="T22" fmla="*/ 97 w 272"/>
                  <a:gd name="T23" fmla="*/ 8 h 270"/>
                  <a:gd name="T24" fmla="*/ 87 w 272"/>
                  <a:gd name="T25" fmla="*/ 6 h 270"/>
                  <a:gd name="T26" fmla="*/ 75 w 272"/>
                  <a:gd name="T27" fmla="*/ 11 h 270"/>
                  <a:gd name="T28" fmla="*/ 56 w 272"/>
                  <a:gd name="T29" fmla="*/ 23 h 270"/>
                  <a:gd name="T30" fmla="*/ 48 w 272"/>
                  <a:gd name="T31" fmla="*/ 31 h 270"/>
                  <a:gd name="T32" fmla="*/ 60 w 272"/>
                  <a:gd name="T33" fmla="*/ 58 h 270"/>
                  <a:gd name="T34" fmla="*/ 14 w 272"/>
                  <a:gd name="T35" fmla="*/ 86 h 270"/>
                  <a:gd name="T36" fmla="*/ 6 w 272"/>
                  <a:gd name="T37" fmla="*/ 92 h 270"/>
                  <a:gd name="T38" fmla="*/ 4 w 272"/>
                  <a:gd name="T39" fmla="*/ 102 h 270"/>
                  <a:gd name="T40" fmla="*/ 1 w 272"/>
                  <a:gd name="T41" fmla="*/ 113 h 270"/>
                  <a:gd name="T42" fmla="*/ 0 w 272"/>
                  <a:gd name="T43" fmla="*/ 132 h 270"/>
                  <a:gd name="T44" fmla="*/ 13 w 272"/>
                  <a:gd name="T45" fmla="*/ 144 h 270"/>
                  <a:gd name="T46" fmla="*/ 41 w 272"/>
                  <a:gd name="T47" fmla="*/ 182 h 270"/>
                  <a:gd name="T48" fmla="*/ 23 w 272"/>
                  <a:gd name="T49" fmla="*/ 200 h 270"/>
                  <a:gd name="T50" fmla="*/ 27 w 272"/>
                  <a:gd name="T51" fmla="*/ 215 h 270"/>
                  <a:gd name="T52" fmla="*/ 42 w 272"/>
                  <a:gd name="T53" fmla="*/ 232 h 270"/>
                  <a:gd name="T54" fmla="*/ 57 w 272"/>
                  <a:gd name="T55" fmla="*/ 243 h 270"/>
                  <a:gd name="T56" fmla="*/ 74 w 272"/>
                  <a:gd name="T57" fmla="*/ 231 h 270"/>
                  <a:gd name="T58" fmla="*/ 116 w 272"/>
                  <a:gd name="T59" fmla="*/ 247 h 270"/>
                  <a:gd name="T60" fmla="*/ 126 w 272"/>
                  <a:gd name="T61" fmla="*/ 270 h 270"/>
                  <a:gd name="T62" fmla="*/ 139 w 272"/>
                  <a:gd name="T63" fmla="*/ 270 h 270"/>
                  <a:gd name="T64" fmla="*/ 154 w 272"/>
                  <a:gd name="T65" fmla="*/ 269 h 270"/>
                  <a:gd name="T66" fmla="*/ 165 w 272"/>
                  <a:gd name="T67" fmla="*/ 267 h 270"/>
                  <a:gd name="T68" fmla="*/ 172 w 272"/>
                  <a:gd name="T69" fmla="*/ 264 h 270"/>
                  <a:gd name="T70" fmla="*/ 173 w 272"/>
                  <a:gd name="T71" fmla="*/ 234 h 270"/>
                  <a:gd name="T72" fmla="*/ 227 w 272"/>
                  <a:gd name="T73" fmla="*/ 229 h 270"/>
                  <a:gd name="T74" fmla="*/ 238 w 272"/>
                  <a:gd name="T75" fmla="*/ 226 h 270"/>
                  <a:gd name="T76" fmla="*/ 252 w 272"/>
                  <a:gd name="T77" fmla="*/ 208 h 270"/>
                  <a:gd name="T78" fmla="*/ 259 w 272"/>
                  <a:gd name="T79" fmla="*/ 194 h 270"/>
                  <a:gd name="T80" fmla="*/ 261 w 272"/>
                  <a:gd name="T81" fmla="*/ 187 h 270"/>
                  <a:gd name="T82" fmla="*/ 238 w 272"/>
                  <a:gd name="T83" fmla="*/ 168 h 270"/>
                  <a:gd name="T84" fmla="*/ 268 w 272"/>
                  <a:gd name="T85" fmla="*/ 123 h 270"/>
                  <a:gd name="T86" fmla="*/ 136 w 272"/>
                  <a:gd name="T87" fmla="*/ 225 h 270"/>
                  <a:gd name="T88" fmla="*/ 226 w 272"/>
                  <a:gd name="T89" fmla="*/ 13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72" h="270">
                    <a:moveTo>
                      <a:pt x="272" y="114"/>
                    </a:moveTo>
                    <a:cubicBezTo>
                      <a:pt x="272" y="113"/>
                      <a:pt x="272" y="113"/>
                      <a:pt x="272" y="113"/>
                    </a:cubicBezTo>
                    <a:cubicBezTo>
                      <a:pt x="272" y="113"/>
                      <a:pt x="272" y="113"/>
                      <a:pt x="272" y="112"/>
                    </a:cubicBezTo>
                    <a:cubicBezTo>
                      <a:pt x="272" y="111"/>
                      <a:pt x="271" y="109"/>
                      <a:pt x="271" y="107"/>
                    </a:cubicBezTo>
                    <a:cubicBezTo>
                      <a:pt x="271" y="105"/>
                      <a:pt x="270" y="103"/>
                      <a:pt x="269" y="101"/>
                    </a:cubicBezTo>
                    <a:cubicBezTo>
                      <a:pt x="269" y="98"/>
                      <a:pt x="268" y="96"/>
                      <a:pt x="267" y="93"/>
                    </a:cubicBezTo>
                    <a:cubicBezTo>
                      <a:pt x="267" y="91"/>
                      <a:pt x="266" y="88"/>
                      <a:pt x="265" y="86"/>
                    </a:cubicBezTo>
                    <a:cubicBezTo>
                      <a:pt x="264" y="84"/>
                      <a:pt x="263" y="82"/>
                      <a:pt x="263" y="80"/>
                    </a:cubicBezTo>
                    <a:cubicBezTo>
                      <a:pt x="262" y="78"/>
                      <a:pt x="261" y="77"/>
                      <a:pt x="261" y="76"/>
                    </a:cubicBezTo>
                    <a:cubicBezTo>
                      <a:pt x="260" y="75"/>
                      <a:pt x="260" y="74"/>
                      <a:pt x="260" y="74"/>
                    </a:cubicBezTo>
                    <a:cubicBezTo>
                      <a:pt x="259" y="72"/>
                      <a:pt x="257" y="70"/>
                      <a:pt x="256" y="70"/>
                    </a:cubicBezTo>
                    <a:cubicBezTo>
                      <a:pt x="254" y="69"/>
                      <a:pt x="253" y="68"/>
                      <a:pt x="251" y="69"/>
                    </a:cubicBezTo>
                    <a:cubicBezTo>
                      <a:pt x="251" y="69"/>
                      <a:pt x="248" y="70"/>
                      <a:pt x="243" y="71"/>
                    </a:cubicBezTo>
                    <a:cubicBezTo>
                      <a:pt x="239" y="72"/>
                      <a:pt x="233" y="73"/>
                      <a:pt x="227" y="75"/>
                    </a:cubicBezTo>
                    <a:cubicBezTo>
                      <a:pt x="224" y="70"/>
                      <a:pt x="220" y="65"/>
                      <a:pt x="215" y="61"/>
                    </a:cubicBezTo>
                    <a:cubicBezTo>
                      <a:pt x="211" y="56"/>
                      <a:pt x="207" y="52"/>
                      <a:pt x="202" y="48"/>
                    </a:cubicBezTo>
                    <a:cubicBezTo>
                      <a:pt x="204" y="42"/>
                      <a:pt x="206" y="37"/>
                      <a:pt x="208" y="32"/>
                    </a:cubicBezTo>
                    <a:cubicBezTo>
                      <a:pt x="209" y="28"/>
                      <a:pt x="210" y="24"/>
                      <a:pt x="210" y="24"/>
                    </a:cubicBezTo>
                    <a:cubicBezTo>
                      <a:pt x="211" y="23"/>
                      <a:pt x="211" y="21"/>
                      <a:pt x="210" y="20"/>
                    </a:cubicBezTo>
                    <a:cubicBezTo>
                      <a:pt x="209" y="18"/>
                      <a:pt x="208" y="17"/>
                      <a:pt x="206" y="15"/>
                    </a:cubicBezTo>
                    <a:cubicBezTo>
                      <a:pt x="206" y="15"/>
                      <a:pt x="205" y="15"/>
                      <a:pt x="204" y="14"/>
                    </a:cubicBezTo>
                    <a:cubicBezTo>
                      <a:pt x="203" y="14"/>
                      <a:pt x="202" y="13"/>
                      <a:pt x="200" y="12"/>
                    </a:cubicBezTo>
                    <a:cubicBezTo>
                      <a:pt x="198" y="11"/>
                      <a:pt x="196" y="10"/>
                      <a:pt x="194" y="9"/>
                    </a:cubicBezTo>
                    <a:cubicBezTo>
                      <a:pt x="192" y="8"/>
                      <a:pt x="189" y="7"/>
                      <a:pt x="187" y="6"/>
                    </a:cubicBezTo>
                    <a:cubicBezTo>
                      <a:pt x="184" y="5"/>
                      <a:pt x="182" y="4"/>
                      <a:pt x="180" y="4"/>
                    </a:cubicBezTo>
                    <a:cubicBezTo>
                      <a:pt x="177" y="3"/>
                      <a:pt x="175" y="2"/>
                      <a:pt x="173" y="2"/>
                    </a:cubicBezTo>
                    <a:cubicBezTo>
                      <a:pt x="171" y="1"/>
                      <a:pt x="170" y="1"/>
                      <a:pt x="169" y="0"/>
                    </a:cubicBezTo>
                    <a:cubicBezTo>
                      <a:pt x="168" y="0"/>
                      <a:pt x="168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3" y="0"/>
                      <a:pt x="161" y="0"/>
                    </a:cubicBezTo>
                    <a:cubicBezTo>
                      <a:pt x="159" y="1"/>
                      <a:pt x="158" y="2"/>
                      <a:pt x="158" y="4"/>
                    </a:cubicBezTo>
                    <a:cubicBezTo>
                      <a:pt x="158" y="4"/>
                      <a:pt x="156" y="7"/>
                      <a:pt x="154" y="11"/>
                    </a:cubicBezTo>
                    <a:cubicBezTo>
                      <a:pt x="152" y="15"/>
                      <a:pt x="150" y="21"/>
                      <a:pt x="147" y="27"/>
                    </a:cubicBezTo>
                    <a:cubicBezTo>
                      <a:pt x="135" y="25"/>
                      <a:pt x="123" y="26"/>
                      <a:pt x="111" y="29"/>
                    </a:cubicBezTo>
                    <a:cubicBezTo>
                      <a:pt x="108" y="24"/>
                      <a:pt x="104" y="19"/>
                      <a:pt x="102" y="15"/>
                    </a:cubicBezTo>
                    <a:cubicBezTo>
                      <a:pt x="99" y="11"/>
                      <a:pt x="97" y="8"/>
                      <a:pt x="97" y="8"/>
                    </a:cubicBezTo>
                    <a:cubicBezTo>
                      <a:pt x="97" y="7"/>
                      <a:pt x="95" y="6"/>
                      <a:pt x="93" y="5"/>
                    </a:cubicBezTo>
                    <a:cubicBezTo>
                      <a:pt x="92" y="5"/>
                      <a:pt x="92" y="5"/>
                      <a:pt x="91" y="5"/>
                    </a:cubicBezTo>
                    <a:cubicBezTo>
                      <a:pt x="89" y="5"/>
                      <a:pt x="88" y="5"/>
                      <a:pt x="87" y="6"/>
                    </a:cubicBezTo>
                    <a:cubicBezTo>
                      <a:pt x="87" y="6"/>
                      <a:pt x="87" y="6"/>
                      <a:pt x="86" y="6"/>
                    </a:cubicBezTo>
                    <a:cubicBezTo>
                      <a:pt x="85" y="7"/>
                      <a:pt x="83" y="8"/>
                      <a:pt x="81" y="8"/>
                    </a:cubicBezTo>
                    <a:cubicBezTo>
                      <a:pt x="80" y="9"/>
                      <a:pt x="77" y="10"/>
                      <a:pt x="75" y="11"/>
                    </a:cubicBezTo>
                    <a:cubicBezTo>
                      <a:pt x="74" y="12"/>
                      <a:pt x="73" y="12"/>
                      <a:pt x="72" y="13"/>
                    </a:cubicBezTo>
                    <a:cubicBezTo>
                      <a:pt x="71" y="14"/>
                      <a:pt x="70" y="14"/>
                      <a:pt x="69" y="15"/>
                    </a:cubicBezTo>
                    <a:cubicBezTo>
                      <a:pt x="64" y="17"/>
                      <a:pt x="60" y="20"/>
                      <a:pt x="56" y="23"/>
                    </a:cubicBezTo>
                    <a:cubicBezTo>
                      <a:pt x="55" y="24"/>
                      <a:pt x="54" y="25"/>
                      <a:pt x="53" y="26"/>
                    </a:cubicBezTo>
                    <a:cubicBezTo>
                      <a:pt x="52" y="26"/>
                      <a:pt x="51" y="27"/>
                      <a:pt x="51" y="27"/>
                    </a:cubicBezTo>
                    <a:cubicBezTo>
                      <a:pt x="50" y="28"/>
                      <a:pt x="48" y="30"/>
                      <a:pt x="48" y="31"/>
                    </a:cubicBezTo>
                    <a:cubicBezTo>
                      <a:pt x="47" y="33"/>
                      <a:pt x="47" y="35"/>
                      <a:pt x="48" y="36"/>
                    </a:cubicBezTo>
                    <a:cubicBezTo>
                      <a:pt x="48" y="36"/>
                      <a:pt x="50" y="39"/>
                      <a:pt x="52" y="43"/>
                    </a:cubicBezTo>
                    <a:cubicBezTo>
                      <a:pt x="54" y="48"/>
                      <a:pt x="57" y="53"/>
                      <a:pt x="60" y="58"/>
                    </a:cubicBezTo>
                    <a:cubicBezTo>
                      <a:pt x="51" y="68"/>
                      <a:pt x="44" y="78"/>
                      <a:pt x="39" y="89"/>
                    </a:cubicBezTo>
                    <a:cubicBezTo>
                      <a:pt x="33" y="88"/>
                      <a:pt x="27" y="87"/>
                      <a:pt x="22" y="87"/>
                    </a:cubicBezTo>
                    <a:cubicBezTo>
                      <a:pt x="17" y="86"/>
                      <a:pt x="14" y="86"/>
                      <a:pt x="14" y="86"/>
                    </a:cubicBezTo>
                    <a:cubicBezTo>
                      <a:pt x="12" y="86"/>
                      <a:pt x="11" y="86"/>
                      <a:pt x="9" y="87"/>
                    </a:cubicBezTo>
                    <a:cubicBezTo>
                      <a:pt x="9" y="88"/>
                      <a:pt x="8" y="89"/>
                      <a:pt x="8" y="90"/>
                    </a:cubicBezTo>
                    <a:cubicBezTo>
                      <a:pt x="7" y="90"/>
                      <a:pt x="7" y="91"/>
                      <a:pt x="6" y="92"/>
                    </a:cubicBezTo>
                    <a:cubicBezTo>
                      <a:pt x="6" y="92"/>
                      <a:pt x="6" y="93"/>
                      <a:pt x="6" y="94"/>
                    </a:cubicBezTo>
                    <a:cubicBezTo>
                      <a:pt x="5" y="95"/>
                      <a:pt x="5" y="97"/>
                      <a:pt x="4" y="99"/>
                    </a:cubicBezTo>
                    <a:cubicBezTo>
                      <a:pt x="4" y="100"/>
                      <a:pt x="4" y="101"/>
                      <a:pt x="4" y="102"/>
                    </a:cubicBezTo>
                    <a:cubicBezTo>
                      <a:pt x="3" y="103"/>
                      <a:pt x="3" y="104"/>
                      <a:pt x="3" y="105"/>
                    </a:cubicBezTo>
                    <a:cubicBezTo>
                      <a:pt x="3" y="106"/>
                      <a:pt x="2" y="108"/>
                      <a:pt x="2" y="109"/>
                    </a:cubicBezTo>
                    <a:cubicBezTo>
                      <a:pt x="2" y="110"/>
                      <a:pt x="2" y="111"/>
                      <a:pt x="1" y="113"/>
                    </a:cubicBezTo>
                    <a:cubicBezTo>
                      <a:pt x="1" y="115"/>
                      <a:pt x="1" y="118"/>
                      <a:pt x="1" y="120"/>
                    </a:cubicBezTo>
                    <a:cubicBezTo>
                      <a:pt x="0" y="123"/>
                      <a:pt x="0" y="125"/>
                      <a:pt x="0" y="127"/>
                    </a:cubicBezTo>
                    <a:cubicBezTo>
                      <a:pt x="0" y="129"/>
                      <a:pt x="0" y="131"/>
                      <a:pt x="0" y="132"/>
                    </a:cubicBezTo>
                    <a:cubicBezTo>
                      <a:pt x="0" y="133"/>
                      <a:pt x="0" y="134"/>
                      <a:pt x="0" y="134"/>
                    </a:cubicBezTo>
                    <a:cubicBezTo>
                      <a:pt x="0" y="138"/>
                      <a:pt x="2" y="142"/>
                      <a:pt x="5" y="142"/>
                    </a:cubicBezTo>
                    <a:cubicBezTo>
                      <a:pt x="5" y="142"/>
                      <a:pt x="9" y="143"/>
                      <a:pt x="13" y="144"/>
                    </a:cubicBezTo>
                    <a:cubicBezTo>
                      <a:pt x="16" y="144"/>
                      <a:pt x="18" y="145"/>
                      <a:pt x="21" y="145"/>
                    </a:cubicBezTo>
                    <a:cubicBezTo>
                      <a:pt x="24" y="146"/>
                      <a:pt x="27" y="146"/>
                      <a:pt x="30" y="147"/>
                    </a:cubicBezTo>
                    <a:cubicBezTo>
                      <a:pt x="32" y="159"/>
                      <a:pt x="35" y="171"/>
                      <a:pt x="41" y="182"/>
                    </a:cubicBezTo>
                    <a:cubicBezTo>
                      <a:pt x="39" y="184"/>
                      <a:pt x="37" y="186"/>
                      <a:pt x="34" y="188"/>
                    </a:cubicBezTo>
                    <a:cubicBezTo>
                      <a:pt x="32" y="190"/>
                      <a:pt x="30" y="192"/>
                      <a:pt x="29" y="194"/>
                    </a:cubicBezTo>
                    <a:cubicBezTo>
                      <a:pt x="25" y="197"/>
                      <a:pt x="23" y="200"/>
                      <a:pt x="23" y="200"/>
                    </a:cubicBezTo>
                    <a:cubicBezTo>
                      <a:pt x="22" y="201"/>
                      <a:pt x="21" y="202"/>
                      <a:pt x="21" y="204"/>
                    </a:cubicBezTo>
                    <a:cubicBezTo>
                      <a:pt x="21" y="206"/>
                      <a:pt x="22" y="208"/>
                      <a:pt x="23" y="210"/>
                    </a:cubicBezTo>
                    <a:cubicBezTo>
                      <a:pt x="23" y="210"/>
                      <a:pt x="25" y="212"/>
                      <a:pt x="27" y="215"/>
                    </a:cubicBezTo>
                    <a:cubicBezTo>
                      <a:pt x="28" y="217"/>
                      <a:pt x="30" y="219"/>
                      <a:pt x="31" y="220"/>
                    </a:cubicBezTo>
                    <a:cubicBezTo>
                      <a:pt x="33" y="222"/>
                      <a:pt x="34" y="224"/>
                      <a:pt x="36" y="226"/>
                    </a:cubicBezTo>
                    <a:cubicBezTo>
                      <a:pt x="38" y="228"/>
                      <a:pt x="40" y="230"/>
                      <a:pt x="42" y="232"/>
                    </a:cubicBezTo>
                    <a:cubicBezTo>
                      <a:pt x="43" y="233"/>
                      <a:pt x="45" y="235"/>
                      <a:pt x="46" y="236"/>
                    </a:cubicBezTo>
                    <a:cubicBezTo>
                      <a:pt x="49" y="239"/>
                      <a:pt x="51" y="240"/>
                      <a:pt x="51" y="240"/>
                    </a:cubicBezTo>
                    <a:cubicBezTo>
                      <a:pt x="53" y="242"/>
                      <a:pt x="55" y="243"/>
                      <a:pt x="57" y="243"/>
                    </a:cubicBezTo>
                    <a:cubicBezTo>
                      <a:pt x="59" y="243"/>
                      <a:pt x="60" y="242"/>
                      <a:pt x="61" y="241"/>
                    </a:cubicBezTo>
                    <a:cubicBezTo>
                      <a:pt x="61" y="241"/>
                      <a:pt x="64" y="239"/>
                      <a:pt x="68" y="236"/>
                    </a:cubicBezTo>
                    <a:cubicBezTo>
                      <a:pt x="70" y="235"/>
                      <a:pt x="72" y="233"/>
                      <a:pt x="74" y="231"/>
                    </a:cubicBezTo>
                    <a:cubicBezTo>
                      <a:pt x="76" y="229"/>
                      <a:pt x="78" y="227"/>
                      <a:pt x="81" y="225"/>
                    </a:cubicBezTo>
                    <a:cubicBezTo>
                      <a:pt x="91" y="232"/>
                      <a:pt x="103" y="236"/>
                      <a:pt x="115" y="239"/>
                    </a:cubicBezTo>
                    <a:cubicBezTo>
                      <a:pt x="115" y="242"/>
                      <a:pt x="115" y="245"/>
                      <a:pt x="116" y="247"/>
                    </a:cubicBezTo>
                    <a:cubicBezTo>
                      <a:pt x="116" y="250"/>
                      <a:pt x="116" y="253"/>
                      <a:pt x="117" y="256"/>
                    </a:cubicBezTo>
                    <a:cubicBezTo>
                      <a:pt x="117" y="260"/>
                      <a:pt x="118" y="264"/>
                      <a:pt x="118" y="264"/>
                    </a:cubicBezTo>
                    <a:cubicBezTo>
                      <a:pt x="118" y="267"/>
                      <a:pt x="121" y="269"/>
                      <a:pt x="126" y="270"/>
                    </a:cubicBezTo>
                    <a:cubicBezTo>
                      <a:pt x="126" y="270"/>
                      <a:pt x="126" y="270"/>
                      <a:pt x="127" y="270"/>
                    </a:cubicBezTo>
                    <a:cubicBezTo>
                      <a:pt x="129" y="270"/>
                      <a:pt x="130" y="270"/>
                      <a:pt x="132" y="270"/>
                    </a:cubicBezTo>
                    <a:cubicBezTo>
                      <a:pt x="134" y="270"/>
                      <a:pt x="136" y="270"/>
                      <a:pt x="139" y="270"/>
                    </a:cubicBezTo>
                    <a:cubicBezTo>
                      <a:pt x="141" y="270"/>
                      <a:pt x="144" y="270"/>
                      <a:pt x="146" y="270"/>
                    </a:cubicBezTo>
                    <a:cubicBezTo>
                      <a:pt x="148" y="270"/>
                      <a:pt x="149" y="270"/>
                      <a:pt x="150" y="269"/>
                    </a:cubicBezTo>
                    <a:cubicBezTo>
                      <a:pt x="152" y="269"/>
                      <a:pt x="153" y="269"/>
                      <a:pt x="154" y="269"/>
                    </a:cubicBezTo>
                    <a:cubicBezTo>
                      <a:pt x="155" y="269"/>
                      <a:pt x="157" y="269"/>
                      <a:pt x="158" y="269"/>
                    </a:cubicBezTo>
                    <a:cubicBezTo>
                      <a:pt x="159" y="268"/>
                      <a:pt x="160" y="268"/>
                      <a:pt x="161" y="268"/>
                    </a:cubicBezTo>
                    <a:cubicBezTo>
                      <a:pt x="163" y="268"/>
                      <a:pt x="164" y="267"/>
                      <a:pt x="165" y="267"/>
                    </a:cubicBezTo>
                    <a:cubicBezTo>
                      <a:pt x="167" y="267"/>
                      <a:pt x="167" y="267"/>
                      <a:pt x="167" y="267"/>
                    </a:cubicBezTo>
                    <a:cubicBezTo>
                      <a:pt x="168" y="266"/>
                      <a:pt x="169" y="266"/>
                      <a:pt x="170" y="266"/>
                    </a:cubicBezTo>
                    <a:cubicBezTo>
                      <a:pt x="171" y="265"/>
                      <a:pt x="172" y="265"/>
                      <a:pt x="172" y="264"/>
                    </a:cubicBezTo>
                    <a:cubicBezTo>
                      <a:pt x="174" y="263"/>
                      <a:pt x="174" y="261"/>
                      <a:pt x="174" y="259"/>
                    </a:cubicBezTo>
                    <a:cubicBezTo>
                      <a:pt x="174" y="259"/>
                      <a:pt x="174" y="256"/>
                      <a:pt x="174" y="251"/>
                    </a:cubicBezTo>
                    <a:cubicBezTo>
                      <a:pt x="174" y="247"/>
                      <a:pt x="174" y="241"/>
                      <a:pt x="173" y="234"/>
                    </a:cubicBezTo>
                    <a:cubicBezTo>
                      <a:pt x="185" y="230"/>
                      <a:pt x="196" y="224"/>
                      <a:pt x="205" y="216"/>
                    </a:cubicBezTo>
                    <a:cubicBezTo>
                      <a:pt x="210" y="219"/>
                      <a:pt x="216" y="223"/>
                      <a:pt x="220" y="225"/>
                    </a:cubicBezTo>
                    <a:cubicBezTo>
                      <a:pt x="224" y="228"/>
                      <a:pt x="227" y="229"/>
                      <a:pt x="227" y="229"/>
                    </a:cubicBezTo>
                    <a:cubicBezTo>
                      <a:pt x="228" y="230"/>
                      <a:pt x="229" y="230"/>
                      <a:pt x="231" y="230"/>
                    </a:cubicBezTo>
                    <a:cubicBezTo>
                      <a:pt x="233" y="230"/>
                      <a:pt x="235" y="229"/>
                      <a:pt x="236" y="227"/>
                    </a:cubicBezTo>
                    <a:cubicBezTo>
                      <a:pt x="236" y="227"/>
                      <a:pt x="237" y="227"/>
                      <a:pt x="238" y="226"/>
                    </a:cubicBezTo>
                    <a:cubicBezTo>
                      <a:pt x="238" y="225"/>
                      <a:pt x="239" y="224"/>
                      <a:pt x="241" y="222"/>
                    </a:cubicBezTo>
                    <a:cubicBezTo>
                      <a:pt x="243" y="219"/>
                      <a:pt x="246" y="215"/>
                      <a:pt x="249" y="211"/>
                    </a:cubicBezTo>
                    <a:cubicBezTo>
                      <a:pt x="250" y="210"/>
                      <a:pt x="251" y="209"/>
                      <a:pt x="252" y="208"/>
                    </a:cubicBezTo>
                    <a:cubicBezTo>
                      <a:pt x="252" y="206"/>
                      <a:pt x="253" y="205"/>
                      <a:pt x="254" y="204"/>
                    </a:cubicBezTo>
                    <a:cubicBezTo>
                      <a:pt x="255" y="202"/>
                      <a:pt x="256" y="200"/>
                      <a:pt x="257" y="198"/>
                    </a:cubicBezTo>
                    <a:cubicBezTo>
                      <a:pt x="258" y="197"/>
                      <a:pt x="259" y="195"/>
                      <a:pt x="259" y="194"/>
                    </a:cubicBezTo>
                    <a:cubicBezTo>
                      <a:pt x="260" y="193"/>
                      <a:pt x="260" y="193"/>
                      <a:pt x="260" y="193"/>
                    </a:cubicBezTo>
                    <a:cubicBezTo>
                      <a:pt x="260" y="192"/>
                      <a:pt x="261" y="191"/>
                      <a:pt x="261" y="190"/>
                    </a:cubicBezTo>
                    <a:cubicBezTo>
                      <a:pt x="261" y="189"/>
                      <a:pt x="261" y="188"/>
                      <a:pt x="261" y="187"/>
                    </a:cubicBezTo>
                    <a:cubicBezTo>
                      <a:pt x="261" y="185"/>
                      <a:pt x="260" y="184"/>
                      <a:pt x="259" y="183"/>
                    </a:cubicBezTo>
                    <a:cubicBezTo>
                      <a:pt x="259" y="183"/>
                      <a:pt x="256" y="181"/>
                      <a:pt x="252" y="178"/>
                    </a:cubicBezTo>
                    <a:cubicBezTo>
                      <a:pt x="248" y="175"/>
                      <a:pt x="244" y="171"/>
                      <a:pt x="238" y="168"/>
                    </a:cubicBezTo>
                    <a:cubicBezTo>
                      <a:pt x="242" y="156"/>
                      <a:pt x="244" y="144"/>
                      <a:pt x="244" y="131"/>
                    </a:cubicBezTo>
                    <a:cubicBezTo>
                      <a:pt x="250" y="129"/>
                      <a:pt x="256" y="127"/>
                      <a:pt x="260" y="126"/>
                    </a:cubicBezTo>
                    <a:cubicBezTo>
                      <a:pt x="265" y="124"/>
                      <a:pt x="268" y="123"/>
                      <a:pt x="268" y="123"/>
                    </a:cubicBezTo>
                    <a:cubicBezTo>
                      <a:pt x="269" y="123"/>
                      <a:pt x="270" y="121"/>
                      <a:pt x="271" y="120"/>
                    </a:cubicBezTo>
                    <a:cubicBezTo>
                      <a:pt x="272" y="118"/>
                      <a:pt x="272" y="116"/>
                      <a:pt x="272" y="114"/>
                    </a:cubicBezTo>
                    <a:close/>
                    <a:moveTo>
                      <a:pt x="136" y="225"/>
                    </a:moveTo>
                    <a:cubicBezTo>
                      <a:pt x="86" y="225"/>
                      <a:pt x="46" y="185"/>
                      <a:pt x="46" y="135"/>
                    </a:cubicBezTo>
                    <a:cubicBezTo>
                      <a:pt x="46" y="85"/>
                      <a:pt x="86" y="45"/>
                      <a:pt x="136" y="45"/>
                    </a:cubicBezTo>
                    <a:cubicBezTo>
                      <a:pt x="186" y="45"/>
                      <a:pt x="226" y="85"/>
                      <a:pt x="226" y="135"/>
                    </a:cubicBezTo>
                    <a:cubicBezTo>
                      <a:pt x="226" y="185"/>
                      <a:pt x="186" y="225"/>
                      <a:pt x="136" y="2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" name="任意多边形: 形状 8"/>
              <p:cNvSpPr>
                <a:spLocks/>
              </p:cNvSpPr>
              <p:nvPr/>
            </p:nvSpPr>
            <p:spPr bwMode="auto">
              <a:xfrm>
                <a:off x="2632632" y="5934921"/>
                <a:ext cx="499161" cy="287635"/>
              </a:xfrm>
              <a:custGeom>
                <a:avLst/>
                <a:gdLst>
                  <a:gd name="T0" fmla="*/ 140 w 148"/>
                  <a:gd name="T1" fmla="*/ 74 h 148"/>
                  <a:gd name="T2" fmla="*/ 132 w 148"/>
                  <a:gd name="T3" fmla="*/ 74 h 148"/>
                  <a:gd name="T4" fmla="*/ 115 w 148"/>
                  <a:gd name="T5" fmla="*/ 115 h 148"/>
                  <a:gd name="T6" fmla="*/ 74 w 148"/>
                  <a:gd name="T7" fmla="*/ 132 h 148"/>
                  <a:gd name="T8" fmla="*/ 33 w 148"/>
                  <a:gd name="T9" fmla="*/ 115 h 148"/>
                  <a:gd name="T10" fmla="*/ 16 w 148"/>
                  <a:gd name="T11" fmla="*/ 74 h 148"/>
                  <a:gd name="T12" fmla="*/ 33 w 148"/>
                  <a:gd name="T13" fmla="*/ 33 h 148"/>
                  <a:gd name="T14" fmla="*/ 74 w 148"/>
                  <a:gd name="T15" fmla="*/ 16 h 148"/>
                  <a:gd name="T16" fmla="*/ 115 w 148"/>
                  <a:gd name="T17" fmla="*/ 33 h 148"/>
                  <a:gd name="T18" fmla="*/ 132 w 148"/>
                  <a:gd name="T19" fmla="*/ 74 h 148"/>
                  <a:gd name="T20" fmla="*/ 140 w 148"/>
                  <a:gd name="T21" fmla="*/ 74 h 148"/>
                  <a:gd name="T22" fmla="*/ 148 w 148"/>
                  <a:gd name="T23" fmla="*/ 74 h 148"/>
                  <a:gd name="T24" fmla="*/ 74 w 148"/>
                  <a:gd name="T25" fmla="*/ 0 h 148"/>
                  <a:gd name="T26" fmla="*/ 0 w 148"/>
                  <a:gd name="T27" fmla="*/ 74 h 148"/>
                  <a:gd name="T28" fmla="*/ 74 w 148"/>
                  <a:gd name="T29" fmla="*/ 148 h 148"/>
                  <a:gd name="T30" fmla="*/ 148 w 148"/>
                  <a:gd name="T31" fmla="*/ 74 h 148"/>
                  <a:gd name="T32" fmla="*/ 140 w 148"/>
                  <a:gd name="T3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8" h="148">
                    <a:moveTo>
                      <a:pt x="140" y="74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90"/>
                      <a:pt x="125" y="104"/>
                      <a:pt x="115" y="115"/>
                    </a:cubicBezTo>
                    <a:cubicBezTo>
                      <a:pt x="104" y="125"/>
                      <a:pt x="90" y="132"/>
                      <a:pt x="74" y="132"/>
                    </a:cubicBezTo>
                    <a:cubicBezTo>
                      <a:pt x="58" y="132"/>
                      <a:pt x="44" y="125"/>
                      <a:pt x="33" y="115"/>
                    </a:cubicBezTo>
                    <a:cubicBezTo>
                      <a:pt x="23" y="104"/>
                      <a:pt x="16" y="90"/>
                      <a:pt x="16" y="74"/>
                    </a:cubicBezTo>
                    <a:cubicBezTo>
                      <a:pt x="16" y="58"/>
                      <a:pt x="23" y="44"/>
                      <a:pt x="33" y="33"/>
                    </a:cubicBezTo>
                    <a:cubicBezTo>
                      <a:pt x="44" y="23"/>
                      <a:pt x="58" y="16"/>
                      <a:pt x="74" y="16"/>
                    </a:cubicBezTo>
                    <a:cubicBezTo>
                      <a:pt x="90" y="16"/>
                      <a:pt x="104" y="23"/>
                      <a:pt x="115" y="33"/>
                    </a:cubicBezTo>
                    <a:cubicBezTo>
                      <a:pt x="125" y="44"/>
                      <a:pt x="132" y="58"/>
                      <a:pt x="132" y="74"/>
                    </a:cubicBezTo>
                    <a:cubicBezTo>
                      <a:pt x="140" y="74"/>
                      <a:pt x="140" y="74"/>
                      <a:pt x="140" y="74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lnTo>
                      <a:pt x="140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9" name="iSlíďè">
            <a:extLst>
              <a:ext uri="{FF2B5EF4-FFF2-40B4-BE49-F238E27FC236}">
                <a16:creationId xmlns="" xmlns:a16="http://schemas.microsoft.com/office/drawing/2014/main" id="{A1FEBADF-42BF-46BD-A4A1-772B42609B2F}"/>
              </a:ext>
            </a:extLst>
          </p:cNvPr>
          <p:cNvSpPr txBox="1"/>
          <p:nvPr/>
        </p:nvSpPr>
        <p:spPr bwMode="auto">
          <a:xfrm>
            <a:off x="2053164" y="32189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标题文本预设</a:t>
            </a:r>
          </a:p>
        </p:txBody>
      </p:sp>
      <p:sp>
        <p:nvSpPr>
          <p:cNvPr id="51" name="iSlíďè">
            <a:extLst>
              <a:ext uri="{FF2B5EF4-FFF2-40B4-BE49-F238E27FC236}">
                <a16:creationId xmlns="" xmlns:a16="http://schemas.microsoft.com/office/drawing/2014/main" id="{5337B952-02C0-4350-B7C8-D6FD43B98D9C}"/>
              </a:ext>
            </a:extLst>
          </p:cNvPr>
          <p:cNvSpPr txBox="1"/>
          <p:nvPr/>
        </p:nvSpPr>
        <p:spPr bwMode="auto">
          <a:xfrm>
            <a:off x="5433289" y="321321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标题文本预设</a:t>
            </a:r>
          </a:p>
        </p:txBody>
      </p:sp>
      <p:sp>
        <p:nvSpPr>
          <p:cNvPr id="53" name="iSlíďè">
            <a:extLst>
              <a:ext uri="{FF2B5EF4-FFF2-40B4-BE49-F238E27FC236}">
                <a16:creationId xmlns="" xmlns:a16="http://schemas.microsoft.com/office/drawing/2014/main" id="{29F52E4D-BAB3-4A07-B2E9-EEBFF62CDE73}"/>
              </a:ext>
            </a:extLst>
          </p:cNvPr>
          <p:cNvSpPr txBox="1"/>
          <p:nvPr/>
        </p:nvSpPr>
        <p:spPr bwMode="auto">
          <a:xfrm>
            <a:off x="8225102" y="321609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标题文本预设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="" xmlns:a16="http://schemas.microsoft.com/office/drawing/2014/main" id="{62C7042D-5EFB-4B6F-AE3D-9894388B9CE4}"/>
              </a:ext>
            </a:extLst>
          </p:cNvPr>
          <p:cNvSpPr txBox="1">
            <a:spLocks/>
          </p:cNvSpPr>
          <p:nvPr/>
        </p:nvSpPr>
        <p:spPr>
          <a:xfrm>
            <a:off x="1794033" y="3564706"/>
            <a:ext cx="1933826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="" xmlns:a16="http://schemas.microsoft.com/office/drawing/2014/main" id="{38A1D7AE-3BEB-41D9-A65D-59DE8FDE7D6B}"/>
              </a:ext>
            </a:extLst>
          </p:cNvPr>
          <p:cNvSpPr txBox="1">
            <a:spLocks/>
          </p:cNvSpPr>
          <p:nvPr/>
        </p:nvSpPr>
        <p:spPr>
          <a:xfrm>
            <a:off x="5166806" y="3564706"/>
            <a:ext cx="1933826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="" xmlns:a16="http://schemas.microsoft.com/office/drawing/2014/main" id="{4892D90F-CB9B-4816-BC80-F3012808CCD3}"/>
              </a:ext>
            </a:extLst>
          </p:cNvPr>
          <p:cNvSpPr txBox="1">
            <a:spLocks/>
          </p:cNvSpPr>
          <p:nvPr/>
        </p:nvSpPr>
        <p:spPr>
          <a:xfrm>
            <a:off x="7973081" y="3564706"/>
            <a:ext cx="1933826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61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2321601-2520-41FB-8834-B501D18ED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6" t="34927" r="9318" b="26505"/>
          <a:stretch>
            <a:fillRect/>
          </a:stretch>
        </p:blipFill>
        <p:spPr>
          <a:xfrm>
            <a:off x="752" y="0"/>
            <a:ext cx="12190495" cy="3685213"/>
          </a:xfrm>
          <a:custGeom>
            <a:avLst/>
            <a:gdLst>
              <a:gd name="connsiteX0" fmla="*/ 0 w 12190495"/>
              <a:gd name="connsiteY0" fmla="*/ 0 h 3685213"/>
              <a:gd name="connsiteX1" fmla="*/ 12190495 w 12190495"/>
              <a:gd name="connsiteY1" fmla="*/ 0 h 3685213"/>
              <a:gd name="connsiteX2" fmla="*/ 12190495 w 12190495"/>
              <a:gd name="connsiteY2" fmla="*/ 2060057 h 3685213"/>
              <a:gd name="connsiteX3" fmla="*/ 6079152 w 12190495"/>
              <a:gd name="connsiteY3" fmla="*/ 3685213 h 3685213"/>
              <a:gd name="connsiteX4" fmla="*/ 0 w 12190495"/>
              <a:gd name="connsiteY4" fmla="*/ 2060057 h 368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0495" h="3685213">
                <a:moveTo>
                  <a:pt x="0" y="0"/>
                </a:moveTo>
                <a:lnTo>
                  <a:pt x="12190495" y="0"/>
                </a:lnTo>
                <a:lnTo>
                  <a:pt x="12190495" y="2060057"/>
                </a:lnTo>
                <a:lnTo>
                  <a:pt x="6079152" y="3685213"/>
                </a:lnTo>
                <a:lnTo>
                  <a:pt x="0" y="2060057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754" y="0"/>
            <a:ext cx="12190495" cy="3554134"/>
          </a:xfrm>
          <a:custGeom>
            <a:avLst/>
            <a:gdLst>
              <a:gd name="connsiteX0" fmla="*/ 0 w 12195175"/>
              <a:gd name="connsiteY0" fmla="*/ 0 h 908720"/>
              <a:gd name="connsiteX1" fmla="*/ 12195175 w 12195175"/>
              <a:gd name="connsiteY1" fmla="*/ 0 h 908720"/>
              <a:gd name="connsiteX2" fmla="*/ 12195175 w 12195175"/>
              <a:gd name="connsiteY2" fmla="*/ 908720 h 908720"/>
              <a:gd name="connsiteX3" fmla="*/ 0 w 12195175"/>
              <a:gd name="connsiteY3" fmla="*/ 908720 h 908720"/>
              <a:gd name="connsiteX4" fmla="*/ 0 w 12195175"/>
              <a:gd name="connsiteY4" fmla="*/ 0 h 908720"/>
              <a:gd name="connsiteX0" fmla="*/ 0 w 12195175"/>
              <a:gd name="connsiteY0" fmla="*/ 0 h 908720"/>
              <a:gd name="connsiteX1" fmla="*/ 12195175 w 12195175"/>
              <a:gd name="connsiteY1" fmla="*/ 0 h 908720"/>
              <a:gd name="connsiteX2" fmla="*/ 12195175 w 12195175"/>
              <a:gd name="connsiteY2" fmla="*/ 908720 h 908720"/>
              <a:gd name="connsiteX3" fmla="*/ 6096000 w 12195175"/>
              <a:gd name="connsiteY3" fmla="*/ 899886 h 908720"/>
              <a:gd name="connsiteX4" fmla="*/ 0 w 12195175"/>
              <a:gd name="connsiteY4" fmla="*/ 908720 h 908720"/>
              <a:gd name="connsiteX5" fmla="*/ 0 w 12195175"/>
              <a:gd name="connsiteY5" fmla="*/ 0 h 908720"/>
              <a:gd name="connsiteX0" fmla="*/ 0 w 12195175"/>
              <a:gd name="connsiteY0" fmla="*/ 0 h 2510972"/>
              <a:gd name="connsiteX1" fmla="*/ 12195175 w 12195175"/>
              <a:gd name="connsiteY1" fmla="*/ 0 h 2510972"/>
              <a:gd name="connsiteX2" fmla="*/ 12195175 w 12195175"/>
              <a:gd name="connsiteY2" fmla="*/ 908720 h 2510972"/>
              <a:gd name="connsiteX3" fmla="*/ 6052458 w 12195175"/>
              <a:gd name="connsiteY3" fmla="*/ 2510972 h 2510972"/>
              <a:gd name="connsiteX4" fmla="*/ 0 w 12195175"/>
              <a:gd name="connsiteY4" fmla="*/ 908720 h 2510972"/>
              <a:gd name="connsiteX5" fmla="*/ 0 w 12195175"/>
              <a:gd name="connsiteY5" fmla="*/ 0 h 2510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175" h="2510972">
                <a:moveTo>
                  <a:pt x="0" y="0"/>
                </a:moveTo>
                <a:lnTo>
                  <a:pt x="12195175" y="0"/>
                </a:lnTo>
                <a:lnTo>
                  <a:pt x="12195175" y="908720"/>
                </a:lnTo>
                <a:lnTo>
                  <a:pt x="6052458" y="2510972"/>
                </a:lnTo>
                <a:lnTo>
                  <a:pt x="0" y="908720"/>
                </a:lnTo>
                <a:lnTo>
                  <a:pt x="0" y="0"/>
                </a:lnTo>
                <a:close/>
              </a:path>
            </a:pathLst>
          </a:custGeom>
          <a:solidFill>
            <a:srgbClr val="283351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 dirty="0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E87C68E7-CC4A-4A5E-8B08-A9940BC02DFB}"/>
              </a:ext>
            </a:extLst>
          </p:cNvPr>
          <p:cNvSpPr/>
          <p:nvPr/>
        </p:nvSpPr>
        <p:spPr>
          <a:xfrm>
            <a:off x="5263207" y="2267019"/>
            <a:ext cx="1665586" cy="1665586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DECD692-5EBC-4F34-BC0C-08AD45224D20}"/>
              </a:ext>
            </a:extLst>
          </p:cNvPr>
          <p:cNvSpPr/>
          <p:nvPr/>
        </p:nvSpPr>
        <p:spPr>
          <a:xfrm>
            <a:off x="5479742" y="2771918"/>
            <a:ext cx="1232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2019</a:t>
            </a:r>
            <a:endParaRPr lang="zh-CN" altLang="en-US" sz="36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26E77EB-DE71-424F-A08C-A5487AB92043}"/>
              </a:ext>
            </a:extLst>
          </p:cNvPr>
          <p:cNvSpPr/>
          <p:nvPr/>
        </p:nvSpPr>
        <p:spPr>
          <a:xfrm>
            <a:off x="4328633" y="4146471"/>
            <a:ext cx="341632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 smtClean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谢谢聆听</a:t>
            </a:r>
            <a:endParaRPr lang="zh-CN" altLang="en-US" sz="6000" b="1" dirty="0">
              <a:solidFill>
                <a:srgbClr val="171D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60">
            <a:extLst>
              <a:ext uri="{FF2B5EF4-FFF2-40B4-BE49-F238E27FC236}">
                <a16:creationId xmlns="" xmlns:a16="http://schemas.microsoft.com/office/drawing/2014/main" id="{31EF2DD2-DDE4-4B0B-AD19-8711AA2774ED}"/>
              </a:ext>
            </a:extLst>
          </p:cNvPr>
          <p:cNvSpPr txBox="1"/>
          <p:nvPr/>
        </p:nvSpPr>
        <p:spPr>
          <a:xfrm>
            <a:off x="4833578" y="3932605"/>
            <a:ext cx="2406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17"/>
            <a:r>
              <a:rPr lang="en-US" sz="1200" b="1" spc="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rPr>
              <a:t>THANK YOU FOR LISTENING</a:t>
            </a:r>
            <a:endParaRPr lang="en-US" sz="1400" b="1" spc="15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5C78C1F-D5D2-40C9-8923-9789D4D4611D}"/>
              </a:ext>
            </a:extLst>
          </p:cNvPr>
          <p:cNvSpPr/>
          <p:nvPr/>
        </p:nvSpPr>
        <p:spPr>
          <a:xfrm>
            <a:off x="1764042" y="5136447"/>
            <a:ext cx="8663914" cy="479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sed pulvinar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libero, sit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</a:t>
            </a:r>
          </a:p>
        </p:txBody>
      </p:sp>
      <p:sp>
        <p:nvSpPr>
          <p:cNvPr id="11" name="箭头: V 形 10">
            <a:extLst>
              <a:ext uri="{FF2B5EF4-FFF2-40B4-BE49-F238E27FC236}">
                <a16:creationId xmlns="" xmlns:a16="http://schemas.microsoft.com/office/drawing/2014/main" id="{4EF126DD-44CB-46AE-B0FF-BDA102899706}"/>
              </a:ext>
            </a:extLst>
          </p:cNvPr>
          <p:cNvSpPr/>
          <p:nvPr/>
        </p:nvSpPr>
        <p:spPr>
          <a:xfrm rot="5400000">
            <a:off x="5893321" y="5709880"/>
            <a:ext cx="405358" cy="479106"/>
          </a:xfrm>
          <a:prstGeom prst="chevron">
            <a:avLst>
              <a:gd name="adj" fmla="val 55255"/>
            </a:avLst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56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B4F84AE-79FC-45F1-A771-0FD99A44EE9C}"/>
              </a:ext>
            </a:extLst>
          </p:cNvPr>
          <p:cNvSpPr/>
          <p:nvPr/>
        </p:nvSpPr>
        <p:spPr>
          <a:xfrm>
            <a:off x="0" y="-4789"/>
            <a:ext cx="12192000" cy="6867578"/>
          </a:xfrm>
          <a:prstGeom prst="rect">
            <a:avLst/>
          </a:prstGeom>
          <a:solidFill>
            <a:srgbClr val="161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25A9E9D-5061-4328-829F-902D079B8361}"/>
              </a:ext>
            </a:extLst>
          </p:cNvPr>
          <p:cNvGrpSpPr/>
          <p:nvPr/>
        </p:nvGrpSpPr>
        <p:grpSpPr>
          <a:xfrm>
            <a:off x="3541454" y="1408328"/>
            <a:ext cx="5109092" cy="4050922"/>
            <a:chOff x="3466606" y="592948"/>
            <a:chExt cx="5109092" cy="4050922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E4FBFDB-9E8F-4DDB-8BBA-5FD53E902902}"/>
                </a:ext>
              </a:extLst>
            </p:cNvPr>
            <p:cNvSpPr/>
            <p:nvPr/>
          </p:nvSpPr>
          <p:spPr>
            <a:xfrm>
              <a:off x="3466606" y="3249081"/>
              <a:ext cx="51090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获取本模板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完整版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</a:t>
              </a:r>
              <a:r>
                <a:rPr lang="zh-CN" altLang="en-US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33E2D55-4AD6-492D-8EC6-E6861C1052D4}"/>
                </a:ext>
              </a:extLst>
            </p:cNvPr>
            <p:cNvSpPr/>
            <p:nvPr/>
          </p:nvSpPr>
          <p:spPr>
            <a:xfrm>
              <a:off x="4621730" y="3679417"/>
              <a:ext cx="25987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</a:t>
              </a:r>
              <a:r>
                <a:rPr lang="zh-CN" altLang="en-US" sz="2400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关键词：</a:t>
              </a:r>
              <a:r>
                <a:rPr lang="en-US" altLang="zh-CN" sz="2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020</a:t>
              </a:r>
              <a:endPara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E3AA8AC2-5C50-4BFD-8E5C-97609285A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605" y="594195"/>
              <a:ext cx="2000252" cy="200025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2C15B38A-AAA5-4D2D-B583-7D3D6F71B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706" t="28652" r="11706" b="16850"/>
            <a:stretch/>
          </p:blipFill>
          <p:spPr>
            <a:xfrm>
              <a:off x="6349030" y="592948"/>
              <a:ext cx="2016184" cy="1999429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74C919A0-9BD4-44E0-A052-46040F81C86F}"/>
                </a:ext>
              </a:extLst>
            </p:cNvPr>
            <p:cNvSpPr/>
            <p:nvPr/>
          </p:nvSpPr>
          <p:spPr>
            <a:xfrm>
              <a:off x="3546757" y="2730496"/>
              <a:ext cx="21499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微信公众号：</a:t>
              </a: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老司机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23C4C575-FB9C-420E-9FB5-BA42B9F311D4}"/>
                </a:ext>
              </a:extLst>
            </p:cNvPr>
            <p:cNvSpPr/>
            <p:nvPr/>
          </p:nvSpPr>
          <p:spPr>
            <a:xfrm>
              <a:off x="6246213" y="2730496"/>
              <a:ext cx="23294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14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请添加微信个人号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C910547-A2F4-4825-8ECD-34E69CB6C9FE}"/>
                </a:ext>
              </a:extLst>
            </p:cNvPr>
            <p:cNvSpPr/>
            <p:nvPr/>
          </p:nvSpPr>
          <p:spPr>
            <a:xfrm>
              <a:off x="3546757" y="4243760"/>
              <a:ext cx="487505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solidFill>
                    <a:srgbClr val="E756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本微信公众号每周一个原创模板免费分享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065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8149" y="4566596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美仑设</a:t>
            </a:r>
            <a:r>
              <a:rPr lang="zh-CN" altLang="en-US" dirty="0" smtClean="0"/>
              <a:t>计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016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9B2AC5F9-1643-4039-BE16-B87023F55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6" t="386" r="25428" b="1425"/>
          <a:stretch/>
        </p:blipFill>
        <p:spPr>
          <a:xfrm>
            <a:off x="0" y="-30041"/>
            <a:ext cx="4934858" cy="6888041"/>
          </a:xfrm>
          <a:prstGeom prst="rect">
            <a:avLst/>
          </a:prstGeom>
        </p:spPr>
      </p:pic>
      <p:sp>
        <p:nvSpPr>
          <p:cNvPr id="17" name="Freeform 10">
            <a:extLst>
              <a:ext uri="{FF2B5EF4-FFF2-40B4-BE49-F238E27FC236}">
                <a16:creationId xmlns="" xmlns:a16="http://schemas.microsoft.com/office/drawing/2014/main" id="{D67A53F0-CB82-4268-819B-21929E239C89}"/>
              </a:ext>
            </a:extLst>
          </p:cNvPr>
          <p:cNvSpPr>
            <a:spLocks/>
          </p:cNvSpPr>
          <p:nvPr/>
        </p:nvSpPr>
        <p:spPr bwMode="auto">
          <a:xfrm>
            <a:off x="6338112" y="1237105"/>
            <a:ext cx="748146" cy="748148"/>
          </a:xfrm>
          <a:custGeom>
            <a:avLst/>
            <a:gdLst>
              <a:gd name="T0" fmla="*/ 56 w 56"/>
              <a:gd name="T1" fmla="*/ 42 h 56"/>
              <a:gd name="T2" fmla="*/ 42 w 56"/>
              <a:gd name="T3" fmla="*/ 56 h 56"/>
              <a:gd name="T4" fmla="*/ 14 w 56"/>
              <a:gd name="T5" fmla="*/ 56 h 56"/>
              <a:gd name="T6" fmla="*/ 0 w 56"/>
              <a:gd name="T7" fmla="*/ 42 h 56"/>
              <a:gd name="T8" fmla="*/ 0 w 56"/>
              <a:gd name="T9" fmla="*/ 14 h 56"/>
              <a:gd name="T10" fmla="*/ 14 w 56"/>
              <a:gd name="T11" fmla="*/ 0 h 56"/>
              <a:gd name="T12" fmla="*/ 42 w 56"/>
              <a:gd name="T13" fmla="*/ 0 h 56"/>
              <a:gd name="T14" fmla="*/ 56 w 56"/>
              <a:gd name="T15" fmla="*/ 14 h 56"/>
              <a:gd name="T16" fmla="*/ 56 w 56"/>
              <a:gd name="T17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42"/>
                </a:moveTo>
                <a:cubicBezTo>
                  <a:pt x="56" y="50"/>
                  <a:pt x="50" y="56"/>
                  <a:pt x="42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7" y="56"/>
                  <a:pt x="0" y="50"/>
                  <a:pt x="0" y="4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50" y="0"/>
                  <a:pt x="56" y="6"/>
                  <a:pt x="56" y="14"/>
                </a:cubicBezTo>
                <a:lnTo>
                  <a:pt x="56" y="42"/>
                </a:lnTo>
                <a:close/>
              </a:path>
            </a:pathLst>
          </a:custGeom>
          <a:solidFill>
            <a:srgbClr val="171D2B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BF86BBF-EB0C-4AF8-867C-35FE76B4704D}"/>
              </a:ext>
            </a:extLst>
          </p:cNvPr>
          <p:cNvSpPr txBox="1"/>
          <p:nvPr/>
        </p:nvSpPr>
        <p:spPr>
          <a:xfrm>
            <a:off x="6338941" y="1279500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="" xmlns:a16="http://schemas.microsoft.com/office/drawing/2014/main" id="{8C9989C4-DD6C-408A-B7BF-8FB343F451FB}"/>
              </a:ext>
            </a:extLst>
          </p:cNvPr>
          <p:cNvSpPr>
            <a:spLocks/>
          </p:cNvSpPr>
          <p:nvPr/>
        </p:nvSpPr>
        <p:spPr bwMode="auto">
          <a:xfrm>
            <a:off x="6338113" y="2430014"/>
            <a:ext cx="748146" cy="748148"/>
          </a:xfrm>
          <a:custGeom>
            <a:avLst/>
            <a:gdLst>
              <a:gd name="T0" fmla="*/ 56 w 56"/>
              <a:gd name="T1" fmla="*/ 42 h 56"/>
              <a:gd name="T2" fmla="*/ 42 w 56"/>
              <a:gd name="T3" fmla="*/ 56 h 56"/>
              <a:gd name="T4" fmla="*/ 14 w 56"/>
              <a:gd name="T5" fmla="*/ 56 h 56"/>
              <a:gd name="T6" fmla="*/ 0 w 56"/>
              <a:gd name="T7" fmla="*/ 42 h 56"/>
              <a:gd name="T8" fmla="*/ 0 w 56"/>
              <a:gd name="T9" fmla="*/ 14 h 56"/>
              <a:gd name="T10" fmla="*/ 14 w 56"/>
              <a:gd name="T11" fmla="*/ 0 h 56"/>
              <a:gd name="T12" fmla="*/ 42 w 56"/>
              <a:gd name="T13" fmla="*/ 0 h 56"/>
              <a:gd name="T14" fmla="*/ 56 w 56"/>
              <a:gd name="T15" fmla="*/ 14 h 56"/>
              <a:gd name="T16" fmla="*/ 56 w 56"/>
              <a:gd name="T17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42"/>
                </a:moveTo>
                <a:cubicBezTo>
                  <a:pt x="56" y="50"/>
                  <a:pt x="50" y="56"/>
                  <a:pt x="42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7" y="56"/>
                  <a:pt x="0" y="50"/>
                  <a:pt x="0" y="4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50" y="0"/>
                  <a:pt x="56" y="6"/>
                  <a:pt x="56" y="14"/>
                </a:cubicBezTo>
                <a:lnTo>
                  <a:pt x="56" y="42"/>
                </a:ln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C69A4B1-BEDB-44FB-8909-2B6D43E7BE9F}"/>
              </a:ext>
            </a:extLst>
          </p:cNvPr>
          <p:cNvSpPr txBox="1"/>
          <p:nvPr/>
        </p:nvSpPr>
        <p:spPr>
          <a:xfrm>
            <a:off x="6338941" y="2459289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Freeform 10">
            <a:extLst>
              <a:ext uri="{FF2B5EF4-FFF2-40B4-BE49-F238E27FC236}">
                <a16:creationId xmlns="" xmlns:a16="http://schemas.microsoft.com/office/drawing/2014/main" id="{5EEF677D-B857-4A68-BBA2-9C61CA6B1759}"/>
              </a:ext>
            </a:extLst>
          </p:cNvPr>
          <p:cNvSpPr>
            <a:spLocks/>
          </p:cNvSpPr>
          <p:nvPr/>
        </p:nvSpPr>
        <p:spPr bwMode="auto">
          <a:xfrm>
            <a:off x="6338128" y="3622924"/>
            <a:ext cx="748148" cy="748148"/>
          </a:xfrm>
          <a:custGeom>
            <a:avLst/>
            <a:gdLst>
              <a:gd name="T0" fmla="*/ 56 w 56"/>
              <a:gd name="T1" fmla="*/ 42 h 56"/>
              <a:gd name="T2" fmla="*/ 42 w 56"/>
              <a:gd name="T3" fmla="*/ 56 h 56"/>
              <a:gd name="T4" fmla="*/ 14 w 56"/>
              <a:gd name="T5" fmla="*/ 56 h 56"/>
              <a:gd name="T6" fmla="*/ 0 w 56"/>
              <a:gd name="T7" fmla="*/ 42 h 56"/>
              <a:gd name="T8" fmla="*/ 0 w 56"/>
              <a:gd name="T9" fmla="*/ 14 h 56"/>
              <a:gd name="T10" fmla="*/ 14 w 56"/>
              <a:gd name="T11" fmla="*/ 0 h 56"/>
              <a:gd name="T12" fmla="*/ 42 w 56"/>
              <a:gd name="T13" fmla="*/ 0 h 56"/>
              <a:gd name="T14" fmla="*/ 56 w 56"/>
              <a:gd name="T15" fmla="*/ 14 h 56"/>
              <a:gd name="T16" fmla="*/ 56 w 56"/>
              <a:gd name="T17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42"/>
                </a:moveTo>
                <a:cubicBezTo>
                  <a:pt x="56" y="50"/>
                  <a:pt x="50" y="56"/>
                  <a:pt x="42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7" y="56"/>
                  <a:pt x="0" y="50"/>
                  <a:pt x="0" y="4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50" y="0"/>
                  <a:pt x="56" y="6"/>
                  <a:pt x="56" y="14"/>
                </a:cubicBezTo>
                <a:lnTo>
                  <a:pt x="56" y="42"/>
                </a:lnTo>
                <a:close/>
              </a:path>
            </a:pathLst>
          </a:custGeom>
          <a:solidFill>
            <a:srgbClr val="171D2B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0B0B929-39E8-495F-9238-19CC656FB9EB}"/>
              </a:ext>
            </a:extLst>
          </p:cNvPr>
          <p:cNvSpPr txBox="1"/>
          <p:nvPr/>
        </p:nvSpPr>
        <p:spPr>
          <a:xfrm>
            <a:off x="6338941" y="3652199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Freeform 10">
            <a:extLst>
              <a:ext uri="{FF2B5EF4-FFF2-40B4-BE49-F238E27FC236}">
                <a16:creationId xmlns="" xmlns:a16="http://schemas.microsoft.com/office/drawing/2014/main" id="{AA6E34A9-7387-456E-8D46-AD912144730F}"/>
              </a:ext>
            </a:extLst>
          </p:cNvPr>
          <p:cNvSpPr>
            <a:spLocks/>
          </p:cNvSpPr>
          <p:nvPr/>
        </p:nvSpPr>
        <p:spPr bwMode="auto">
          <a:xfrm>
            <a:off x="6338110" y="4815833"/>
            <a:ext cx="748146" cy="748148"/>
          </a:xfrm>
          <a:custGeom>
            <a:avLst/>
            <a:gdLst>
              <a:gd name="T0" fmla="*/ 56 w 56"/>
              <a:gd name="T1" fmla="*/ 42 h 56"/>
              <a:gd name="T2" fmla="*/ 42 w 56"/>
              <a:gd name="T3" fmla="*/ 56 h 56"/>
              <a:gd name="T4" fmla="*/ 14 w 56"/>
              <a:gd name="T5" fmla="*/ 56 h 56"/>
              <a:gd name="T6" fmla="*/ 0 w 56"/>
              <a:gd name="T7" fmla="*/ 42 h 56"/>
              <a:gd name="T8" fmla="*/ 0 w 56"/>
              <a:gd name="T9" fmla="*/ 14 h 56"/>
              <a:gd name="T10" fmla="*/ 14 w 56"/>
              <a:gd name="T11" fmla="*/ 0 h 56"/>
              <a:gd name="T12" fmla="*/ 42 w 56"/>
              <a:gd name="T13" fmla="*/ 0 h 56"/>
              <a:gd name="T14" fmla="*/ 56 w 56"/>
              <a:gd name="T15" fmla="*/ 14 h 56"/>
              <a:gd name="T16" fmla="*/ 56 w 56"/>
              <a:gd name="T17" fmla="*/ 4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56">
                <a:moveTo>
                  <a:pt x="56" y="42"/>
                </a:moveTo>
                <a:cubicBezTo>
                  <a:pt x="56" y="50"/>
                  <a:pt x="50" y="56"/>
                  <a:pt x="42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7" y="56"/>
                  <a:pt x="0" y="50"/>
                  <a:pt x="0" y="42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50" y="0"/>
                  <a:pt x="56" y="6"/>
                  <a:pt x="56" y="14"/>
                </a:cubicBezTo>
                <a:lnTo>
                  <a:pt x="56" y="42"/>
                </a:ln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93A8D31-F80B-4A3C-89B6-7396FC04683F}"/>
              </a:ext>
            </a:extLst>
          </p:cNvPr>
          <p:cNvSpPr txBox="1"/>
          <p:nvPr/>
        </p:nvSpPr>
        <p:spPr>
          <a:xfrm>
            <a:off x="6338941" y="4845108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692C50E-62E0-4351-BF04-8545FC2C9441}"/>
              </a:ext>
            </a:extLst>
          </p:cNvPr>
          <p:cNvSpPr txBox="1"/>
          <p:nvPr/>
        </p:nvSpPr>
        <p:spPr>
          <a:xfrm>
            <a:off x="7370763" y="1384480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F80EF00-1FAA-4FD9-9EA2-5A704D264E35}"/>
              </a:ext>
            </a:extLst>
          </p:cNvPr>
          <p:cNvSpPr txBox="1"/>
          <p:nvPr/>
        </p:nvSpPr>
        <p:spPr>
          <a:xfrm>
            <a:off x="7370763" y="2565615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001BC11-825E-4A5B-828C-28407EB145AE}"/>
              </a:ext>
            </a:extLst>
          </p:cNvPr>
          <p:cNvSpPr txBox="1"/>
          <p:nvPr/>
        </p:nvSpPr>
        <p:spPr>
          <a:xfrm>
            <a:off x="7394710" y="3770300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8D184C54-E021-4211-8561-2BF90470394A}"/>
              </a:ext>
            </a:extLst>
          </p:cNvPr>
          <p:cNvSpPr txBox="1"/>
          <p:nvPr/>
        </p:nvSpPr>
        <p:spPr>
          <a:xfrm>
            <a:off x="7370763" y="4951435"/>
            <a:ext cx="2877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573154BA-2A3A-4B35-A492-E13BB698D76D}"/>
              </a:ext>
            </a:extLst>
          </p:cNvPr>
          <p:cNvSpPr/>
          <p:nvPr/>
        </p:nvSpPr>
        <p:spPr>
          <a:xfrm>
            <a:off x="-24590" y="-30041"/>
            <a:ext cx="4959448" cy="6888041"/>
          </a:xfrm>
          <a:prstGeom prst="rect">
            <a:avLst/>
          </a:prstGeom>
          <a:gradFill>
            <a:gsLst>
              <a:gs pos="100000">
                <a:srgbClr val="FE085B">
                  <a:alpha val="69000"/>
                </a:srgbClr>
              </a:gs>
              <a:gs pos="0">
                <a:srgbClr val="FD753F">
                  <a:alpha val="8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E00E00B9-9A6D-4534-B3F3-FFABE730F674}"/>
              </a:ext>
            </a:extLst>
          </p:cNvPr>
          <p:cNvGrpSpPr/>
          <p:nvPr/>
        </p:nvGrpSpPr>
        <p:grpSpPr>
          <a:xfrm>
            <a:off x="964471" y="1957355"/>
            <a:ext cx="2981325" cy="2441613"/>
            <a:chOff x="1647152" y="1513720"/>
            <a:chExt cx="2981325" cy="2441613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31169103-E39D-4551-8350-C315597F7D6A}"/>
                </a:ext>
              </a:extLst>
            </p:cNvPr>
            <p:cNvGrpSpPr/>
            <p:nvPr/>
          </p:nvGrpSpPr>
          <p:grpSpPr>
            <a:xfrm>
              <a:off x="1917012" y="1513720"/>
              <a:ext cx="2441613" cy="2441613"/>
              <a:chOff x="3739822" y="2440887"/>
              <a:chExt cx="1970936" cy="1970936"/>
            </a:xfrm>
          </p:grpSpPr>
          <p:sp>
            <p:nvSpPr>
              <p:cNvPr id="39" name="圆角矩形 26">
                <a:extLst>
                  <a:ext uri="{FF2B5EF4-FFF2-40B4-BE49-F238E27FC236}">
                    <a16:creationId xmlns="" xmlns:a16="http://schemas.microsoft.com/office/drawing/2014/main" id="{14793AA5-2051-47E8-A1C0-BC226B474F19}"/>
                  </a:ext>
                </a:extLst>
              </p:cNvPr>
              <p:cNvSpPr/>
              <p:nvPr/>
            </p:nvSpPr>
            <p:spPr>
              <a:xfrm>
                <a:off x="3739822" y="2440887"/>
                <a:ext cx="1970936" cy="197093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A7813DAB-486F-4D07-964C-F97659771C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37054" y="2549460"/>
                <a:ext cx="1776466" cy="177646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5" name="12">
              <a:extLst>
                <a:ext uri="{FF2B5EF4-FFF2-40B4-BE49-F238E27FC236}">
                  <a16:creationId xmlns="" xmlns:a16="http://schemas.microsoft.com/office/drawing/2014/main" id="{F0A881C6-EC68-4894-AE39-86BB523A96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9763" y="2815353"/>
              <a:ext cx="20644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FE085B"/>
                      </a:gs>
                      <a:gs pos="0">
                        <a:srgbClr val="FD753F"/>
                      </a:gs>
                    </a:gsLst>
                    <a:lin ang="0" scaled="0"/>
                  </a:gradFill>
                  <a:effectLst/>
                  <a:uLnTx/>
                  <a:uFillTx/>
                  <a:latin typeface="Century Gothic" panose="020B0502020202020204" pitchFamily="34" charset="0"/>
                </a:rPr>
                <a:t>CONTENTS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085B"/>
                    </a:gs>
                    <a:gs pos="0">
                      <a:srgbClr val="FD753F"/>
                    </a:gs>
                  </a:gsLst>
                  <a:lin ang="0" scaled="0"/>
                </a:gra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  <p:sp>
          <p:nvSpPr>
            <p:cNvPr id="38" name="13">
              <a:extLst>
                <a:ext uri="{FF2B5EF4-FFF2-40B4-BE49-F238E27FC236}">
                  <a16:creationId xmlns="" xmlns:a16="http://schemas.microsoft.com/office/drawing/2014/main" id="{165DEEDE-78B6-4C3A-9EC0-4F7117FB48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7152" y="2083728"/>
              <a:ext cx="29813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800" b="1" dirty="0">
                  <a:gradFill>
                    <a:gsLst>
                      <a:gs pos="100000">
                        <a:srgbClr val="FE085B"/>
                      </a:gs>
                      <a:gs pos="0">
                        <a:srgbClr val="FD753F"/>
                      </a:gs>
                    </a:gsLst>
                    <a:lin ang="0" scaled="0"/>
                  </a:gradFill>
                  <a:latin typeface="Impact" panose="020B0806030902050204" pitchFamily="34" charset="0"/>
                </a:rPr>
                <a:t>目录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085B"/>
                    </a:gs>
                    <a:gs pos="0">
                      <a:srgbClr val="FD753F"/>
                    </a:gs>
                  </a:gsLst>
                  <a:lin ang="0" scaled="0"/>
                </a:gra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</p:grpSp>
      <p:sp>
        <p:nvSpPr>
          <p:cNvPr id="3" name="直角三角形 2">
            <a:extLst>
              <a:ext uri="{FF2B5EF4-FFF2-40B4-BE49-F238E27FC236}">
                <a16:creationId xmlns="" xmlns:a16="http://schemas.microsoft.com/office/drawing/2014/main" id="{8299BD82-F7D2-4793-9BBF-779C28A96622}"/>
              </a:ext>
            </a:extLst>
          </p:cNvPr>
          <p:cNvSpPr/>
          <p:nvPr/>
        </p:nvSpPr>
        <p:spPr>
          <a:xfrm rot="10800000">
            <a:off x="11474449" y="0"/>
            <a:ext cx="717550" cy="717550"/>
          </a:xfrm>
          <a:prstGeom prst="rtTriangle">
            <a:avLst/>
          </a:prstGeom>
          <a:solidFill>
            <a:srgbClr val="171D2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9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736000" y="4050668"/>
            <a:ext cx="2108800" cy="2109464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606200" y="4050668"/>
            <a:ext cx="2108800" cy="2109464"/>
          </a:xfrm>
          <a:prstGeom prst="ellipse">
            <a:avLst/>
          </a:prstGeom>
          <a:solidFill>
            <a:srgbClr val="171D2B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476400" y="4050668"/>
            <a:ext cx="2108800" cy="2109464"/>
          </a:xfrm>
          <a:prstGeom prst="ellipse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346600" y="4050668"/>
            <a:ext cx="2108800" cy="2109464"/>
          </a:xfrm>
          <a:prstGeom prst="ellipse">
            <a:avLst/>
          </a:prstGeom>
          <a:solidFill>
            <a:srgbClr val="171D2B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 Placeholder 5"/>
          <p:cNvSpPr txBox="1">
            <a:spLocks/>
          </p:cNvSpPr>
          <p:nvPr/>
        </p:nvSpPr>
        <p:spPr>
          <a:xfrm>
            <a:off x="949677" y="476179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19" name="Text Placeholder 5"/>
          <p:cNvSpPr txBox="1">
            <a:spLocks/>
          </p:cNvSpPr>
          <p:nvPr/>
        </p:nvSpPr>
        <p:spPr>
          <a:xfrm>
            <a:off x="949677" y="5047543"/>
            <a:ext cx="16820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Text Placeholder 5"/>
          <p:cNvSpPr txBox="1">
            <a:spLocks/>
          </p:cNvSpPr>
          <p:nvPr/>
        </p:nvSpPr>
        <p:spPr>
          <a:xfrm>
            <a:off x="3819877" y="476179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21" name="Text Placeholder 5"/>
          <p:cNvSpPr txBox="1">
            <a:spLocks/>
          </p:cNvSpPr>
          <p:nvPr/>
        </p:nvSpPr>
        <p:spPr>
          <a:xfrm>
            <a:off x="3819877" y="5047543"/>
            <a:ext cx="16820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2" name="Text Placeholder 5"/>
          <p:cNvSpPr txBox="1">
            <a:spLocks/>
          </p:cNvSpPr>
          <p:nvPr/>
        </p:nvSpPr>
        <p:spPr>
          <a:xfrm>
            <a:off x="6690077" y="476179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6690077" y="5047543"/>
            <a:ext cx="16820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4" name="Text Placeholder 5"/>
          <p:cNvSpPr txBox="1">
            <a:spLocks/>
          </p:cNvSpPr>
          <p:nvPr/>
        </p:nvSpPr>
        <p:spPr>
          <a:xfrm>
            <a:off x="9560277" y="476179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kern="0" cap="none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chemeClr val="bg1"/>
              </a:solidFill>
              <a:cs typeface="Lato Regular"/>
            </a:endParaRPr>
          </a:p>
        </p:txBody>
      </p:sp>
      <p:sp>
        <p:nvSpPr>
          <p:cNvPr id="25" name="Text Placeholder 5"/>
          <p:cNvSpPr txBox="1">
            <a:spLocks/>
          </p:cNvSpPr>
          <p:nvPr/>
        </p:nvSpPr>
        <p:spPr>
          <a:xfrm>
            <a:off x="9560277" y="5047543"/>
            <a:ext cx="168204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6" name="AutoShape 117"/>
          <p:cNvSpPr>
            <a:spLocks/>
          </p:cNvSpPr>
          <p:nvPr/>
        </p:nvSpPr>
        <p:spPr bwMode="auto">
          <a:xfrm>
            <a:off x="1616571" y="4394001"/>
            <a:ext cx="348258" cy="26134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8" tIns="14288" rIns="14288" bIns="14288" anchor="ctr"/>
          <a:lstStyle/>
          <a:p>
            <a:pPr algn="ctr" defTabSz="171442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rPr>
              <a:t>	</a:t>
            </a:r>
          </a:p>
        </p:txBody>
      </p:sp>
      <p:grpSp>
        <p:nvGrpSpPr>
          <p:cNvPr id="27" name="Group 62"/>
          <p:cNvGrpSpPr/>
          <p:nvPr/>
        </p:nvGrpSpPr>
        <p:grpSpPr>
          <a:xfrm>
            <a:off x="4485978" y="4302918"/>
            <a:ext cx="348258" cy="348258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28" name="AutoShape 81"/>
            <p:cNvSpPr>
              <a:spLocks/>
            </p:cNvSpPr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9" name="AutoShape 82"/>
            <p:cNvSpPr>
              <a:spLocks/>
            </p:cNvSpPr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0" name="AutoShape 149"/>
          <p:cNvSpPr>
            <a:spLocks/>
          </p:cNvSpPr>
          <p:nvPr/>
        </p:nvSpPr>
        <p:spPr bwMode="auto">
          <a:xfrm>
            <a:off x="7305973" y="4349948"/>
            <a:ext cx="348258" cy="2506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8" tIns="14288" rIns="14288" bIns="14288" anchor="ctr"/>
          <a:lstStyle/>
          <a:p>
            <a:pPr algn="ctr" defTabSz="171442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198001" y="4346972"/>
            <a:ext cx="348853" cy="304800"/>
            <a:chOff x="4768751" y="3623072"/>
            <a:chExt cx="348853" cy="304800"/>
          </a:xfrm>
          <a:solidFill>
            <a:schemeClr val="bg1"/>
          </a:solidFill>
        </p:grpSpPr>
        <p:sp>
          <p:nvSpPr>
            <p:cNvPr id="32" name="AutoShape 43"/>
            <p:cNvSpPr>
              <a:spLocks/>
            </p:cNvSpPr>
            <p:nvPr/>
          </p:nvSpPr>
          <p:spPr bwMode="auto">
            <a:xfrm>
              <a:off x="4768751" y="3623072"/>
              <a:ext cx="348853" cy="2506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44"/>
            <p:cNvSpPr>
              <a:spLocks/>
            </p:cNvSpPr>
            <p:nvPr/>
          </p:nvSpPr>
          <p:spPr bwMode="auto">
            <a:xfrm>
              <a:off x="5084862" y="3732014"/>
              <a:ext cx="21431" cy="1196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4" name="AutoShape 45"/>
            <p:cNvSpPr>
              <a:spLocks/>
            </p:cNvSpPr>
            <p:nvPr/>
          </p:nvSpPr>
          <p:spPr bwMode="auto">
            <a:xfrm>
              <a:off x="5073551" y="3862387"/>
              <a:ext cx="44053" cy="654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9" name="图片占位符 8">
            <a:extLst>
              <a:ext uri="{FF2B5EF4-FFF2-40B4-BE49-F238E27FC236}">
                <a16:creationId xmlns="" xmlns:a16="http://schemas.microsoft.com/office/drawing/2014/main" id="{6968E011-751D-4FA2-B255-1292D931F2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0" b="270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34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65"/>
          <p:cNvSpPr/>
          <p:nvPr/>
        </p:nvSpPr>
        <p:spPr bwMode="auto">
          <a:xfrm>
            <a:off x="5610812" y="5280953"/>
            <a:ext cx="898502" cy="832156"/>
          </a:xfrm>
          <a:custGeom>
            <a:avLst/>
            <a:gdLst>
              <a:gd name="connsiteX0" fmla="*/ 5460 w 21600"/>
              <a:gd name="connsiteY0" fmla="*/ 2489 h 20420"/>
              <a:gd name="connsiteX1" fmla="*/ 10215 w 21600"/>
              <a:gd name="connsiteY1" fmla="*/ 16 h 20420"/>
              <a:gd name="connsiteX2" fmla="*/ 16139 w 21600"/>
              <a:gd name="connsiteY2" fmla="*/ 2489 h 20420"/>
              <a:gd name="connsiteX3" fmla="*/ 19440 w 21600"/>
              <a:gd name="connsiteY3" fmla="*/ 98 h 20420"/>
              <a:gd name="connsiteX4" fmla="*/ 21600 w 21600"/>
              <a:gd name="connsiteY4" fmla="*/ 1170 h 20420"/>
              <a:gd name="connsiteX5" fmla="*/ 11475 w 21600"/>
              <a:gd name="connsiteY5" fmla="*/ 20420 h 20420"/>
              <a:gd name="connsiteX6" fmla="*/ 831 w 21600"/>
              <a:gd name="connsiteY6" fmla="*/ 2736 h 20420"/>
              <a:gd name="connsiteX7" fmla="*/ 0 w 21600"/>
              <a:gd name="connsiteY7" fmla="*/ 1170 h 20420"/>
              <a:gd name="connsiteX8" fmla="*/ 5460 w 21600"/>
              <a:gd name="connsiteY8" fmla="*/ 2489 h 20420"/>
              <a:gd name="connsiteX9" fmla="*/ 5460 w 21600"/>
              <a:gd name="connsiteY9" fmla="*/ 2489 h 20420"/>
              <a:gd name="connsiteX0-1" fmla="*/ 4629 w 20769"/>
              <a:gd name="connsiteY0-2" fmla="*/ 2489 h 20420"/>
              <a:gd name="connsiteX1-3" fmla="*/ 9384 w 20769"/>
              <a:gd name="connsiteY1-4" fmla="*/ 16 h 20420"/>
              <a:gd name="connsiteX2-5" fmla="*/ 15308 w 20769"/>
              <a:gd name="connsiteY2-6" fmla="*/ 2489 h 20420"/>
              <a:gd name="connsiteX3-7" fmla="*/ 18609 w 20769"/>
              <a:gd name="connsiteY3-8" fmla="*/ 98 h 20420"/>
              <a:gd name="connsiteX4-9" fmla="*/ 20769 w 20769"/>
              <a:gd name="connsiteY4-10" fmla="*/ 1170 h 20420"/>
              <a:gd name="connsiteX5-11" fmla="*/ 10644 w 20769"/>
              <a:gd name="connsiteY5-12" fmla="*/ 20420 h 20420"/>
              <a:gd name="connsiteX6-13" fmla="*/ 0 w 20769"/>
              <a:gd name="connsiteY6-14" fmla="*/ 2736 h 20420"/>
              <a:gd name="connsiteX7-15" fmla="*/ 4629 w 20769"/>
              <a:gd name="connsiteY7-16" fmla="*/ 2489 h 20420"/>
              <a:gd name="connsiteX8-17" fmla="*/ 4629 w 20769"/>
              <a:gd name="connsiteY8-18" fmla="*/ 2489 h 20420"/>
              <a:gd name="connsiteX0-19" fmla="*/ 4629 w 20769"/>
              <a:gd name="connsiteY0-20" fmla="*/ 2489 h 20420"/>
              <a:gd name="connsiteX1-21" fmla="*/ 9384 w 20769"/>
              <a:gd name="connsiteY1-22" fmla="*/ 16 h 20420"/>
              <a:gd name="connsiteX2-23" fmla="*/ 15308 w 20769"/>
              <a:gd name="connsiteY2-24" fmla="*/ 2489 h 20420"/>
              <a:gd name="connsiteX3-25" fmla="*/ 18609 w 20769"/>
              <a:gd name="connsiteY3-26" fmla="*/ 98 h 20420"/>
              <a:gd name="connsiteX4-27" fmla="*/ 20769 w 20769"/>
              <a:gd name="connsiteY4-28" fmla="*/ 1170 h 20420"/>
              <a:gd name="connsiteX5-29" fmla="*/ 19569 w 20769"/>
              <a:gd name="connsiteY5-30" fmla="*/ 3243 h 20420"/>
              <a:gd name="connsiteX6-31" fmla="*/ 10644 w 20769"/>
              <a:gd name="connsiteY6-32" fmla="*/ 20420 h 20420"/>
              <a:gd name="connsiteX7-33" fmla="*/ 0 w 20769"/>
              <a:gd name="connsiteY7-34" fmla="*/ 2736 h 20420"/>
              <a:gd name="connsiteX8-35" fmla="*/ 4629 w 20769"/>
              <a:gd name="connsiteY8-36" fmla="*/ 2489 h 20420"/>
              <a:gd name="connsiteX9-37" fmla="*/ 4629 w 20769"/>
              <a:gd name="connsiteY9-38" fmla="*/ 2489 h 20420"/>
              <a:gd name="connsiteX0-39" fmla="*/ 4629 w 20083"/>
              <a:gd name="connsiteY0-40" fmla="*/ 2489 h 20420"/>
              <a:gd name="connsiteX1-41" fmla="*/ 9384 w 20083"/>
              <a:gd name="connsiteY1-42" fmla="*/ 16 h 20420"/>
              <a:gd name="connsiteX2-43" fmla="*/ 15308 w 20083"/>
              <a:gd name="connsiteY2-44" fmla="*/ 2489 h 20420"/>
              <a:gd name="connsiteX3-45" fmla="*/ 18609 w 20083"/>
              <a:gd name="connsiteY3-46" fmla="*/ 98 h 20420"/>
              <a:gd name="connsiteX4-47" fmla="*/ 19569 w 20083"/>
              <a:gd name="connsiteY4-48" fmla="*/ 3243 h 20420"/>
              <a:gd name="connsiteX5-49" fmla="*/ 10644 w 20083"/>
              <a:gd name="connsiteY5-50" fmla="*/ 20420 h 20420"/>
              <a:gd name="connsiteX6-51" fmla="*/ 0 w 20083"/>
              <a:gd name="connsiteY6-52" fmla="*/ 2736 h 20420"/>
              <a:gd name="connsiteX7-53" fmla="*/ 4629 w 20083"/>
              <a:gd name="connsiteY7-54" fmla="*/ 2489 h 20420"/>
              <a:gd name="connsiteX8-55" fmla="*/ 4629 w 20083"/>
              <a:gd name="connsiteY8-56" fmla="*/ 2489 h 204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20083" h="20420">
                <a:moveTo>
                  <a:pt x="4629" y="2489"/>
                </a:moveTo>
                <a:cubicBezTo>
                  <a:pt x="4629" y="2489"/>
                  <a:pt x="7404" y="-232"/>
                  <a:pt x="9384" y="16"/>
                </a:cubicBezTo>
                <a:cubicBezTo>
                  <a:pt x="11364" y="263"/>
                  <a:pt x="14618" y="2695"/>
                  <a:pt x="15308" y="2489"/>
                </a:cubicBezTo>
                <a:cubicBezTo>
                  <a:pt x="15999" y="2283"/>
                  <a:pt x="17899" y="-28"/>
                  <a:pt x="18609" y="98"/>
                </a:cubicBezTo>
                <a:cubicBezTo>
                  <a:pt x="19319" y="224"/>
                  <a:pt x="20896" y="-144"/>
                  <a:pt x="19569" y="3243"/>
                </a:cubicBezTo>
                <a:lnTo>
                  <a:pt x="10644" y="20420"/>
                </a:lnTo>
                <a:lnTo>
                  <a:pt x="0" y="2736"/>
                </a:lnTo>
                <a:lnTo>
                  <a:pt x="4629" y="2489"/>
                </a:lnTo>
                <a:close/>
                <a:moveTo>
                  <a:pt x="4629" y="2489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: Shape 66"/>
          <p:cNvSpPr/>
          <p:nvPr/>
        </p:nvSpPr>
        <p:spPr bwMode="auto">
          <a:xfrm>
            <a:off x="5906265" y="5843591"/>
            <a:ext cx="341478" cy="27364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1023" y="21600"/>
                </a:lnTo>
                <a:lnTo>
                  <a:pt x="21600" y="0"/>
                </a:lnTo>
                <a:cubicBezTo>
                  <a:pt x="19769" y="1711"/>
                  <a:pt x="15948" y="3022"/>
                  <a:pt x="11052" y="3022"/>
                </a:cubicBezTo>
                <a:cubicBezTo>
                  <a:pt x="6050" y="3021"/>
                  <a:pt x="1767" y="1777"/>
                  <a:pt x="0" y="0"/>
                </a:cubicBezTo>
                <a:close/>
                <a:moveTo>
                  <a:pt x="0" y="0"/>
                </a:moveTo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67"/>
          <p:cNvSpPr/>
          <p:nvPr/>
        </p:nvSpPr>
        <p:spPr bwMode="auto">
          <a:xfrm>
            <a:off x="5848622" y="1927558"/>
            <a:ext cx="415640" cy="353858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5445" y="21054"/>
                </a:moveTo>
                <a:cubicBezTo>
                  <a:pt x="15409" y="21356"/>
                  <a:pt x="13316" y="21600"/>
                  <a:pt x="10737" y="21600"/>
                </a:cubicBezTo>
                <a:cubicBezTo>
                  <a:pt x="8157" y="21600"/>
                  <a:pt x="6067" y="21356"/>
                  <a:pt x="6024" y="21054"/>
                </a:cubicBezTo>
                <a:cubicBezTo>
                  <a:pt x="6024" y="21054"/>
                  <a:pt x="6013" y="17098"/>
                  <a:pt x="6013" y="13916"/>
                </a:cubicBezTo>
                <a:cubicBezTo>
                  <a:pt x="6013" y="13907"/>
                  <a:pt x="5988" y="1279"/>
                  <a:pt x="5988" y="1270"/>
                </a:cubicBezTo>
                <a:lnTo>
                  <a:pt x="0" y="1270"/>
                </a:lnTo>
                <a:lnTo>
                  <a:pt x="10800" y="0"/>
                </a:lnTo>
                <a:lnTo>
                  <a:pt x="21600" y="1270"/>
                </a:lnTo>
                <a:lnTo>
                  <a:pt x="15413" y="1270"/>
                </a:lnTo>
                <a:cubicBezTo>
                  <a:pt x="15413" y="1312"/>
                  <a:pt x="15409" y="13974"/>
                  <a:pt x="15406" y="14017"/>
                </a:cubicBezTo>
                <a:cubicBezTo>
                  <a:pt x="15406" y="14102"/>
                  <a:pt x="15403" y="14187"/>
                  <a:pt x="15403" y="14274"/>
                </a:cubicBezTo>
                <a:cubicBezTo>
                  <a:pt x="15359" y="17168"/>
                  <a:pt x="15448" y="21054"/>
                  <a:pt x="15445" y="21054"/>
                </a:cubicBezTo>
                <a:close/>
                <a:moveTo>
                  <a:pt x="15445" y="21054"/>
                </a:moveTo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68"/>
          <p:cNvSpPr/>
          <p:nvPr/>
        </p:nvSpPr>
        <p:spPr bwMode="auto">
          <a:xfrm>
            <a:off x="4878168" y="2716522"/>
            <a:ext cx="1087999" cy="27355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1644"/>
                </a:moveTo>
                <a:lnTo>
                  <a:pt x="4131" y="0"/>
                </a:lnTo>
                <a:lnTo>
                  <a:pt x="4131" y="911"/>
                </a:lnTo>
                <a:cubicBezTo>
                  <a:pt x="4469" y="912"/>
                  <a:pt x="9374" y="914"/>
                  <a:pt x="10965" y="925"/>
                </a:cubicBezTo>
                <a:cubicBezTo>
                  <a:pt x="15048" y="952"/>
                  <a:pt x="21600" y="2005"/>
                  <a:pt x="21600" y="6000"/>
                </a:cubicBezTo>
                <a:cubicBezTo>
                  <a:pt x="21600" y="10118"/>
                  <a:pt x="21596" y="20893"/>
                  <a:pt x="21596" y="20893"/>
                </a:cubicBezTo>
                <a:cubicBezTo>
                  <a:pt x="21581" y="21284"/>
                  <a:pt x="20781" y="21600"/>
                  <a:pt x="19794" y="21600"/>
                </a:cubicBezTo>
                <a:cubicBezTo>
                  <a:pt x="18807" y="21600"/>
                  <a:pt x="18007" y="21284"/>
                  <a:pt x="17993" y="20893"/>
                </a:cubicBezTo>
                <a:cubicBezTo>
                  <a:pt x="17992" y="20893"/>
                  <a:pt x="18029" y="9551"/>
                  <a:pt x="18005" y="5769"/>
                </a:cubicBezTo>
                <a:cubicBezTo>
                  <a:pt x="17992" y="3770"/>
                  <a:pt x="14109" y="2346"/>
                  <a:pt x="11307" y="2346"/>
                </a:cubicBezTo>
                <a:lnTo>
                  <a:pt x="4131" y="2346"/>
                </a:lnTo>
                <a:lnTo>
                  <a:pt x="4131" y="3288"/>
                </a:lnTo>
                <a:lnTo>
                  <a:pt x="0" y="1644"/>
                </a:lnTo>
                <a:close/>
                <a:moveTo>
                  <a:pt x="0" y="1644"/>
                </a:moveTo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69"/>
          <p:cNvSpPr/>
          <p:nvPr/>
        </p:nvSpPr>
        <p:spPr bwMode="auto">
          <a:xfrm>
            <a:off x="4893213" y="3424613"/>
            <a:ext cx="895225" cy="201895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2227"/>
                </a:moveTo>
                <a:lnTo>
                  <a:pt x="5020" y="0"/>
                </a:lnTo>
                <a:lnTo>
                  <a:pt x="5020" y="1235"/>
                </a:lnTo>
                <a:cubicBezTo>
                  <a:pt x="5431" y="1235"/>
                  <a:pt x="6742" y="1238"/>
                  <a:pt x="8676" y="1253"/>
                </a:cubicBezTo>
                <a:cubicBezTo>
                  <a:pt x="13637" y="1290"/>
                  <a:pt x="21600" y="2716"/>
                  <a:pt x="21600" y="8129"/>
                </a:cubicBezTo>
                <a:cubicBezTo>
                  <a:pt x="21600" y="13707"/>
                  <a:pt x="21595" y="20642"/>
                  <a:pt x="21595" y="20642"/>
                </a:cubicBezTo>
                <a:cubicBezTo>
                  <a:pt x="21576" y="21172"/>
                  <a:pt x="20604" y="21600"/>
                  <a:pt x="19405" y="21600"/>
                </a:cubicBezTo>
                <a:cubicBezTo>
                  <a:pt x="18206" y="21600"/>
                  <a:pt x="17233" y="21172"/>
                  <a:pt x="17216" y="20642"/>
                </a:cubicBezTo>
                <a:cubicBezTo>
                  <a:pt x="17215" y="20642"/>
                  <a:pt x="17260" y="12940"/>
                  <a:pt x="17231" y="7816"/>
                </a:cubicBezTo>
                <a:cubicBezTo>
                  <a:pt x="17215" y="5108"/>
                  <a:pt x="12497" y="3178"/>
                  <a:pt x="9091" y="3178"/>
                </a:cubicBezTo>
                <a:lnTo>
                  <a:pt x="5020" y="3178"/>
                </a:lnTo>
                <a:lnTo>
                  <a:pt x="5020" y="4455"/>
                </a:lnTo>
                <a:lnTo>
                  <a:pt x="0" y="2227"/>
                </a:lnTo>
                <a:close/>
                <a:moveTo>
                  <a:pt x="0" y="2227"/>
                </a:moveTo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: Shape 70"/>
          <p:cNvSpPr/>
          <p:nvPr/>
        </p:nvSpPr>
        <p:spPr bwMode="auto">
          <a:xfrm>
            <a:off x="6321828" y="3424613"/>
            <a:ext cx="895225" cy="201895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227"/>
                </a:moveTo>
                <a:lnTo>
                  <a:pt x="16580" y="0"/>
                </a:lnTo>
                <a:lnTo>
                  <a:pt x="16580" y="1235"/>
                </a:lnTo>
                <a:cubicBezTo>
                  <a:pt x="16170" y="1235"/>
                  <a:pt x="14858" y="1238"/>
                  <a:pt x="12924" y="1253"/>
                </a:cubicBezTo>
                <a:cubicBezTo>
                  <a:pt x="7963" y="1290"/>
                  <a:pt x="0" y="2716"/>
                  <a:pt x="0" y="8129"/>
                </a:cubicBezTo>
                <a:cubicBezTo>
                  <a:pt x="0" y="13707"/>
                  <a:pt x="5" y="20642"/>
                  <a:pt x="5" y="20642"/>
                </a:cubicBezTo>
                <a:cubicBezTo>
                  <a:pt x="24" y="21172"/>
                  <a:pt x="996" y="21600"/>
                  <a:pt x="2195" y="21600"/>
                </a:cubicBezTo>
                <a:cubicBezTo>
                  <a:pt x="3394" y="21600"/>
                  <a:pt x="4367" y="21172"/>
                  <a:pt x="4383" y="20642"/>
                </a:cubicBezTo>
                <a:cubicBezTo>
                  <a:pt x="4385" y="20642"/>
                  <a:pt x="4339" y="12940"/>
                  <a:pt x="4369" y="7816"/>
                </a:cubicBezTo>
                <a:cubicBezTo>
                  <a:pt x="4385" y="5108"/>
                  <a:pt x="9103" y="3178"/>
                  <a:pt x="12509" y="3178"/>
                </a:cubicBezTo>
                <a:lnTo>
                  <a:pt x="16580" y="3178"/>
                </a:lnTo>
                <a:lnTo>
                  <a:pt x="16580" y="4455"/>
                </a:lnTo>
                <a:lnTo>
                  <a:pt x="21600" y="2227"/>
                </a:lnTo>
                <a:close/>
                <a:moveTo>
                  <a:pt x="21600" y="2227"/>
                </a:moveTo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reeform: Shape 71"/>
          <p:cNvSpPr/>
          <p:nvPr/>
        </p:nvSpPr>
        <p:spPr bwMode="auto">
          <a:xfrm>
            <a:off x="6141278" y="2717462"/>
            <a:ext cx="1087999" cy="273457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644"/>
                </a:moveTo>
                <a:lnTo>
                  <a:pt x="17469" y="0"/>
                </a:lnTo>
                <a:lnTo>
                  <a:pt x="17469" y="911"/>
                </a:lnTo>
                <a:cubicBezTo>
                  <a:pt x="17131" y="912"/>
                  <a:pt x="12226" y="914"/>
                  <a:pt x="10635" y="925"/>
                </a:cubicBezTo>
                <a:cubicBezTo>
                  <a:pt x="6552" y="952"/>
                  <a:pt x="0" y="2005"/>
                  <a:pt x="0" y="6000"/>
                </a:cubicBezTo>
                <a:cubicBezTo>
                  <a:pt x="0" y="10118"/>
                  <a:pt x="4" y="20893"/>
                  <a:pt x="4" y="20893"/>
                </a:cubicBezTo>
                <a:cubicBezTo>
                  <a:pt x="20" y="21284"/>
                  <a:pt x="820" y="21600"/>
                  <a:pt x="1806" y="21600"/>
                </a:cubicBezTo>
                <a:cubicBezTo>
                  <a:pt x="2793" y="21600"/>
                  <a:pt x="3593" y="21284"/>
                  <a:pt x="3607" y="20893"/>
                </a:cubicBezTo>
                <a:cubicBezTo>
                  <a:pt x="3608" y="20893"/>
                  <a:pt x="3571" y="9551"/>
                  <a:pt x="3595" y="5769"/>
                </a:cubicBezTo>
                <a:cubicBezTo>
                  <a:pt x="3608" y="3770"/>
                  <a:pt x="7491" y="2346"/>
                  <a:pt x="10293" y="2346"/>
                </a:cubicBezTo>
                <a:lnTo>
                  <a:pt x="17469" y="2346"/>
                </a:lnTo>
                <a:lnTo>
                  <a:pt x="17469" y="3288"/>
                </a:lnTo>
                <a:lnTo>
                  <a:pt x="21600" y="1644"/>
                </a:lnTo>
                <a:close/>
                <a:moveTo>
                  <a:pt x="21600" y="1644"/>
                </a:moveTo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5400000" scaled="0"/>
          </a:gradFill>
          <a:ln>
            <a:noFill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73"/>
          <p:cNvSpPr/>
          <p:nvPr/>
        </p:nvSpPr>
        <p:spPr>
          <a:xfrm>
            <a:off x="7286845" y="2566199"/>
            <a:ext cx="734175" cy="507832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48%</a:t>
            </a:r>
          </a:p>
        </p:txBody>
      </p:sp>
      <p:sp>
        <p:nvSpPr>
          <p:cNvPr id="24" name="Rectangle 75"/>
          <p:cNvSpPr/>
          <p:nvPr/>
        </p:nvSpPr>
        <p:spPr>
          <a:xfrm>
            <a:off x="7286845" y="3279674"/>
            <a:ext cx="734175" cy="507831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15%</a:t>
            </a:r>
          </a:p>
        </p:txBody>
      </p:sp>
      <p:sp>
        <p:nvSpPr>
          <p:cNvPr id="27" name="Rectangle 77"/>
          <p:cNvSpPr/>
          <p:nvPr/>
        </p:nvSpPr>
        <p:spPr>
          <a:xfrm>
            <a:off x="4083812" y="3279674"/>
            <a:ext cx="734175" cy="507831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75%</a:t>
            </a:r>
          </a:p>
        </p:txBody>
      </p:sp>
      <p:sp>
        <p:nvSpPr>
          <p:cNvPr id="30" name="Rectangle 79"/>
          <p:cNvSpPr/>
          <p:nvPr/>
        </p:nvSpPr>
        <p:spPr>
          <a:xfrm>
            <a:off x="4083812" y="2566199"/>
            <a:ext cx="734175" cy="507832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65%</a:t>
            </a:r>
          </a:p>
        </p:txBody>
      </p:sp>
      <p:sp>
        <p:nvSpPr>
          <p:cNvPr id="33" name="Rectangle 81"/>
          <p:cNvSpPr/>
          <p:nvPr/>
        </p:nvSpPr>
        <p:spPr>
          <a:xfrm>
            <a:off x="5746263" y="1352001"/>
            <a:ext cx="734175" cy="507832"/>
          </a:xfrm>
          <a:prstGeom prst="rect">
            <a:avLst/>
          </a:prstGeom>
          <a:effectLst/>
        </p:spPr>
        <p:txBody>
          <a:bodyPr wrap="none" lIns="0" tIns="0" rIns="0" bIns="0" anchor="ctr">
            <a:norm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</a:rPr>
              <a:t>56%</a:t>
            </a:r>
          </a:p>
        </p:txBody>
      </p:sp>
      <p:sp>
        <p:nvSpPr>
          <p:cNvPr id="50" name="Text Placeholder 5">
            <a:extLst>
              <a:ext uri="{FF2B5EF4-FFF2-40B4-BE49-F238E27FC236}">
                <a16:creationId xmlns="" xmlns:a16="http://schemas.microsoft.com/office/drawing/2014/main" id="{EAD5DCA3-4825-4457-B237-9F8775B7017C}"/>
              </a:ext>
            </a:extLst>
          </p:cNvPr>
          <p:cNvSpPr txBox="1">
            <a:spLocks/>
          </p:cNvSpPr>
          <p:nvPr/>
        </p:nvSpPr>
        <p:spPr>
          <a:xfrm>
            <a:off x="6718248" y="135200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1" name="Text Placeholder 5">
            <a:extLst>
              <a:ext uri="{FF2B5EF4-FFF2-40B4-BE49-F238E27FC236}">
                <a16:creationId xmlns="" xmlns:a16="http://schemas.microsoft.com/office/drawing/2014/main" id="{9693153A-3CA3-4701-A857-9B5B1BC7BF9E}"/>
              </a:ext>
            </a:extLst>
          </p:cNvPr>
          <p:cNvSpPr txBox="1">
            <a:spLocks/>
          </p:cNvSpPr>
          <p:nvPr/>
        </p:nvSpPr>
        <p:spPr>
          <a:xfrm>
            <a:off x="6718248" y="1618700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2" name="Text Placeholder 5">
            <a:extLst>
              <a:ext uri="{FF2B5EF4-FFF2-40B4-BE49-F238E27FC236}">
                <a16:creationId xmlns="" xmlns:a16="http://schemas.microsoft.com/office/drawing/2014/main" id="{FBAD1ABA-65B2-479A-881E-DD63E82CA012}"/>
              </a:ext>
            </a:extLst>
          </p:cNvPr>
          <p:cNvSpPr txBox="1">
            <a:spLocks/>
          </p:cNvSpPr>
          <p:nvPr/>
        </p:nvSpPr>
        <p:spPr>
          <a:xfrm>
            <a:off x="8251860" y="254168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3" name="Text Placeholder 5">
            <a:extLst>
              <a:ext uri="{FF2B5EF4-FFF2-40B4-BE49-F238E27FC236}">
                <a16:creationId xmlns="" xmlns:a16="http://schemas.microsoft.com/office/drawing/2014/main" id="{4C9DDFE1-F3D0-4C7F-91F9-56FD2A8A4532}"/>
              </a:ext>
            </a:extLst>
          </p:cNvPr>
          <p:cNvSpPr txBox="1">
            <a:spLocks/>
          </p:cNvSpPr>
          <p:nvPr/>
        </p:nvSpPr>
        <p:spPr>
          <a:xfrm>
            <a:off x="8251860" y="280838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="" xmlns:a16="http://schemas.microsoft.com/office/drawing/2014/main" id="{B075447E-40C5-466E-A46C-FA1450854BE9}"/>
              </a:ext>
            </a:extLst>
          </p:cNvPr>
          <p:cNvSpPr txBox="1">
            <a:spLocks/>
          </p:cNvSpPr>
          <p:nvPr/>
        </p:nvSpPr>
        <p:spPr>
          <a:xfrm>
            <a:off x="7294897" y="385911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5" name="Text Placeholder 5">
            <a:extLst>
              <a:ext uri="{FF2B5EF4-FFF2-40B4-BE49-F238E27FC236}">
                <a16:creationId xmlns="" xmlns:a16="http://schemas.microsoft.com/office/drawing/2014/main" id="{E239489C-5E5F-4B6D-A97D-8BACBDA9724F}"/>
              </a:ext>
            </a:extLst>
          </p:cNvPr>
          <p:cNvSpPr txBox="1">
            <a:spLocks/>
          </p:cNvSpPr>
          <p:nvPr/>
        </p:nvSpPr>
        <p:spPr>
          <a:xfrm>
            <a:off x="7294897" y="4125818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6" name="Text Placeholder 5">
            <a:extLst>
              <a:ext uri="{FF2B5EF4-FFF2-40B4-BE49-F238E27FC236}">
                <a16:creationId xmlns="" xmlns:a16="http://schemas.microsoft.com/office/drawing/2014/main" id="{BA041A0A-5053-4460-B24B-13F172E981C7}"/>
              </a:ext>
            </a:extLst>
          </p:cNvPr>
          <p:cNvSpPr txBox="1">
            <a:spLocks/>
          </p:cNvSpPr>
          <p:nvPr/>
        </p:nvSpPr>
        <p:spPr>
          <a:xfrm>
            <a:off x="2170925" y="2616793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7" name="Text Placeholder 5">
            <a:extLst>
              <a:ext uri="{FF2B5EF4-FFF2-40B4-BE49-F238E27FC236}">
                <a16:creationId xmlns="" xmlns:a16="http://schemas.microsoft.com/office/drawing/2014/main" id="{DFA2F56A-FCFE-49E6-988B-0AD83D9DD494}"/>
              </a:ext>
            </a:extLst>
          </p:cNvPr>
          <p:cNvSpPr txBox="1">
            <a:spLocks/>
          </p:cNvSpPr>
          <p:nvPr/>
        </p:nvSpPr>
        <p:spPr>
          <a:xfrm>
            <a:off x="968578" y="2883492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="" xmlns:a16="http://schemas.microsoft.com/office/drawing/2014/main" id="{B2CBD046-91E3-4065-B0A8-E3644D6BF8BF}"/>
              </a:ext>
            </a:extLst>
          </p:cNvPr>
          <p:cNvSpPr txBox="1">
            <a:spLocks/>
          </p:cNvSpPr>
          <p:nvPr/>
        </p:nvSpPr>
        <p:spPr>
          <a:xfrm>
            <a:off x="3153598" y="389830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0" name="Text Placeholder 5">
            <a:extLst>
              <a:ext uri="{FF2B5EF4-FFF2-40B4-BE49-F238E27FC236}">
                <a16:creationId xmlns="" xmlns:a16="http://schemas.microsoft.com/office/drawing/2014/main" id="{07AD15D8-B1E9-47F2-B143-5FB92805630C}"/>
              </a:ext>
            </a:extLst>
          </p:cNvPr>
          <p:cNvSpPr txBox="1">
            <a:spLocks/>
          </p:cNvSpPr>
          <p:nvPr/>
        </p:nvSpPr>
        <p:spPr>
          <a:xfrm>
            <a:off x="1951251" y="4165008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149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8"/>
          <p:cNvSpPr/>
          <p:nvPr/>
        </p:nvSpPr>
        <p:spPr bwMode="auto">
          <a:xfrm>
            <a:off x="5584219" y="3144333"/>
            <a:ext cx="1637921" cy="929758"/>
          </a:xfrm>
          <a:custGeom>
            <a:avLst/>
            <a:gdLst>
              <a:gd name="T0" fmla="*/ 1397 w 1397"/>
              <a:gd name="T1" fmla="*/ 793 h 793"/>
              <a:gd name="T2" fmla="*/ 605 w 1397"/>
              <a:gd name="T3" fmla="*/ 0 h 793"/>
              <a:gd name="T4" fmla="*/ 0 w 1397"/>
              <a:gd name="T5" fmla="*/ 0 h 793"/>
              <a:gd name="T6" fmla="*/ 792 w 1397"/>
              <a:gd name="T7" fmla="*/ 793 h 793"/>
              <a:gd name="T8" fmla="*/ 1397 w 1397"/>
              <a:gd name="T9" fmla="*/ 79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7" h="793">
                <a:moveTo>
                  <a:pt x="1397" y="793"/>
                </a:moveTo>
                <a:lnTo>
                  <a:pt x="605" y="0"/>
                </a:lnTo>
                <a:lnTo>
                  <a:pt x="0" y="0"/>
                </a:lnTo>
                <a:lnTo>
                  <a:pt x="792" y="793"/>
                </a:lnTo>
                <a:lnTo>
                  <a:pt x="1397" y="79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05988"/>
              </a:solidFill>
              <a:effectLst/>
              <a:uLnTx/>
              <a:uFillTx/>
              <a:latin typeface="DengXian"/>
              <a:ea typeface="+mn-ea"/>
              <a:cs typeface="+mn-cs"/>
              <a:sym typeface="+mn-lt"/>
            </a:endParaRPr>
          </a:p>
        </p:txBody>
      </p:sp>
      <p:sp>
        <p:nvSpPr>
          <p:cNvPr id="5" name="Freeform 19"/>
          <p:cNvSpPr/>
          <p:nvPr/>
        </p:nvSpPr>
        <p:spPr bwMode="auto">
          <a:xfrm>
            <a:off x="4653289" y="3144333"/>
            <a:ext cx="1637921" cy="929758"/>
          </a:xfrm>
          <a:custGeom>
            <a:avLst/>
            <a:gdLst>
              <a:gd name="T0" fmla="*/ 1397 w 1397"/>
              <a:gd name="T1" fmla="*/ 793 h 793"/>
              <a:gd name="T2" fmla="*/ 605 w 1397"/>
              <a:gd name="T3" fmla="*/ 0 h 793"/>
              <a:gd name="T4" fmla="*/ 0 w 1397"/>
              <a:gd name="T5" fmla="*/ 0 h 793"/>
              <a:gd name="T6" fmla="*/ 792 w 1397"/>
              <a:gd name="T7" fmla="*/ 793 h 793"/>
              <a:gd name="T8" fmla="*/ 1397 w 1397"/>
              <a:gd name="T9" fmla="*/ 793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7" h="793">
                <a:moveTo>
                  <a:pt x="1397" y="793"/>
                </a:moveTo>
                <a:lnTo>
                  <a:pt x="605" y="0"/>
                </a:lnTo>
                <a:lnTo>
                  <a:pt x="0" y="0"/>
                </a:lnTo>
                <a:lnTo>
                  <a:pt x="792" y="793"/>
                </a:lnTo>
                <a:lnTo>
                  <a:pt x="1397" y="7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05988"/>
              </a:solidFill>
              <a:effectLst/>
              <a:uLnTx/>
              <a:uFillTx/>
              <a:latin typeface="DengXian"/>
              <a:ea typeface="+mn-ea"/>
              <a:cs typeface="+mn-cs"/>
              <a:sym typeface="+mn-lt"/>
            </a:endParaRPr>
          </a:p>
        </p:txBody>
      </p:sp>
      <p:sp>
        <p:nvSpPr>
          <p:cNvPr id="7" name="Freeform 21"/>
          <p:cNvSpPr/>
          <p:nvPr/>
        </p:nvSpPr>
        <p:spPr bwMode="auto">
          <a:xfrm>
            <a:off x="-339030" y="3361238"/>
            <a:ext cx="9241300" cy="505329"/>
          </a:xfrm>
          <a:custGeom>
            <a:avLst/>
            <a:gdLst>
              <a:gd name="T0" fmla="*/ 7721 w 7882"/>
              <a:gd name="T1" fmla="*/ 92 h 431"/>
              <a:gd name="T2" fmla="*/ 7192 w 7882"/>
              <a:gd name="T3" fmla="*/ 92 h 431"/>
              <a:gd name="T4" fmla="*/ 7192 w 7882"/>
              <a:gd name="T5" fmla="*/ 0 h 431"/>
              <a:gd name="T6" fmla="*/ 0 w 7882"/>
              <a:gd name="T7" fmla="*/ 0 h 431"/>
              <a:gd name="T8" fmla="*/ 0 w 7882"/>
              <a:gd name="T9" fmla="*/ 431 h 431"/>
              <a:gd name="T10" fmla="*/ 7173 w 7882"/>
              <a:gd name="T11" fmla="*/ 431 h 431"/>
              <a:gd name="T12" fmla="*/ 7192 w 7882"/>
              <a:gd name="T13" fmla="*/ 431 h 431"/>
              <a:gd name="T14" fmla="*/ 7693 w 7882"/>
              <a:gd name="T15" fmla="*/ 431 h 431"/>
              <a:gd name="T16" fmla="*/ 7882 w 7882"/>
              <a:gd name="T17" fmla="*/ 248 h 431"/>
              <a:gd name="T18" fmla="*/ 7721 w 7882"/>
              <a:gd name="T19" fmla="*/ 92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82" h="431">
                <a:moveTo>
                  <a:pt x="7721" y="92"/>
                </a:moveTo>
                <a:lnTo>
                  <a:pt x="7192" y="92"/>
                </a:lnTo>
                <a:lnTo>
                  <a:pt x="7192" y="0"/>
                </a:lnTo>
                <a:lnTo>
                  <a:pt x="0" y="0"/>
                </a:lnTo>
                <a:lnTo>
                  <a:pt x="0" y="431"/>
                </a:lnTo>
                <a:lnTo>
                  <a:pt x="7173" y="431"/>
                </a:lnTo>
                <a:lnTo>
                  <a:pt x="7192" y="431"/>
                </a:lnTo>
                <a:lnTo>
                  <a:pt x="7693" y="431"/>
                </a:lnTo>
                <a:lnTo>
                  <a:pt x="7882" y="248"/>
                </a:lnTo>
                <a:lnTo>
                  <a:pt x="7721" y="92"/>
                </a:lnTo>
                <a:close/>
              </a:path>
            </a:pathLst>
          </a:custGeom>
          <a:solidFill>
            <a:srgbClr val="2833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405988"/>
              </a:solidFill>
              <a:effectLst/>
              <a:uLnTx/>
              <a:uFillTx/>
              <a:latin typeface="DengXian"/>
              <a:ea typeface="+mn-ea"/>
              <a:cs typeface="+mn-cs"/>
              <a:sym typeface="+mn-lt"/>
            </a:endParaRPr>
          </a:p>
        </p:txBody>
      </p:sp>
      <p:grpSp>
        <p:nvGrpSpPr>
          <p:cNvPr id="12" name="Group 26"/>
          <p:cNvGrpSpPr/>
          <p:nvPr/>
        </p:nvGrpSpPr>
        <p:grpSpPr>
          <a:xfrm>
            <a:off x="6512804" y="3866567"/>
            <a:ext cx="2167872" cy="594435"/>
            <a:chOff x="6456824" y="3683423"/>
            <a:chExt cx="2167872" cy="5944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6456824" y="3683423"/>
              <a:ext cx="1580471" cy="207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8015019" y="3683423"/>
              <a:ext cx="609677" cy="594435"/>
            </a:xfrm>
            <a:custGeom>
              <a:avLst/>
              <a:gdLst>
                <a:gd name="T0" fmla="*/ 0 w 520"/>
                <a:gd name="T1" fmla="*/ 0 h 507"/>
                <a:gd name="T2" fmla="*/ 0 w 520"/>
                <a:gd name="T3" fmla="*/ 507 h 507"/>
                <a:gd name="T4" fmla="*/ 520 w 520"/>
                <a:gd name="T5" fmla="*/ 0 h 507"/>
                <a:gd name="T6" fmla="*/ 0 w 520"/>
                <a:gd name="T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0" h="507">
                  <a:moveTo>
                    <a:pt x="0" y="0"/>
                  </a:moveTo>
                  <a:lnTo>
                    <a:pt x="0" y="507"/>
                  </a:lnTo>
                  <a:lnTo>
                    <a:pt x="5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C2E07AE6-8F53-4148-84F1-BFF8C5EBAE68}"/>
              </a:ext>
            </a:extLst>
          </p:cNvPr>
          <p:cNvGrpSpPr/>
          <p:nvPr/>
        </p:nvGrpSpPr>
        <p:grpSpPr>
          <a:xfrm>
            <a:off x="-129160" y="1991809"/>
            <a:ext cx="8842665" cy="3253647"/>
            <a:chOff x="-129160" y="1991809"/>
            <a:chExt cx="8842665" cy="3253647"/>
          </a:xfr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</p:grpSpPr>
        <p:sp>
          <p:nvSpPr>
            <p:cNvPr id="6" name="Freeform 20"/>
            <p:cNvSpPr/>
            <p:nvPr/>
          </p:nvSpPr>
          <p:spPr bwMode="auto">
            <a:xfrm>
              <a:off x="2839499" y="2275543"/>
              <a:ext cx="2509056" cy="1798548"/>
            </a:xfrm>
            <a:custGeom>
              <a:avLst/>
              <a:gdLst>
                <a:gd name="T0" fmla="*/ 2140 w 2140"/>
                <a:gd name="T1" fmla="*/ 1534 h 1534"/>
                <a:gd name="T2" fmla="*/ 606 w 2140"/>
                <a:gd name="T3" fmla="*/ 0 h 1534"/>
                <a:gd name="T4" fmla="*/ 0 w 2140"/>
                <a:gd name="T5" fmla="*/ 0 h 1534"/>
                <a:gd name="T6" fmla="*/ 1532 w 2140"/>
                <a:gd name="T7" fmla="*/ 1534 h 1534"/>
                <a:gd name="T8" fmla="*/ 2140 w 2140"/>
                <a:gd name="T9" fmla="*/ 1534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0" h="1534">
                  <a:moveTo>
                    <a:pt x="2140" y="1534"/>
                  </a:moveTo>
                  <a:lnTo>
                    <a:pt x="606" y="0"/>
                  </a:lnTo>
                  <a:lnTo>
                    <a:pt x="0" y="0"/>
                  </a:lnTo>
                  <a:lnTo>
                    <a:pt x="1532" y="1534"/>
                  </a:lnTo>
                  <a:lnTo>
                    <a:pt x="2140" y="15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8" name="Freeform 22"/>
            <p:cNvSpPr/>
            <p:nvPr/>
          </p:nvSpPr>
          <p:spPr bwMode="auto">
            <a:xfrm>
              <a:off x="-129160" y="1991809"/>
              <a:ext cx="3889037" cy="505329"/>
            </a:xfrm>
            <a:custGeom>
              <a:avLst/>
              <a:gdLst>
                <a:gd name="T0" fmla="*/ 2889 w 3317"/>
                <a:gd name="T1" fmla="*/ 0 h 431"/>
                <a:gd name="T2" fmla="*/ 2282 w 3317"/>
                <a:gd name="T3" fmla="*/ 0 h 431"/>
                <a:gd name="T4" fmla="*/ 0 w 3317"/>
                <a:gd name="T5" fmla="*/ 0 h 431"/>
                <a:gd name="T6" fmla="*/ 0 w 3317"/>
                <a:gd name="T7" fmla="*/ 431 h 431"/>
                <a:gd name="T8" fmla="*/ 2712 w 3317"/>
                <a:gd name="T9" fmla="*/ 431 h 431"/>
                <a:gd name="T10" fmla="*/ 3317 w 3317"/>
                <a:gd name="T11" fmla="*/ 431 h 431"/>
                <a:gd name="T12" fmla="*/ 2889 w 3317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7" h="431">
                  <a:moveTo>
                    <a:pt x="2889" y="0"/>
                  </a:moveTo>
                  <a:lnTo>
                    <a:pt x="2282" y="0"/>
                  </a:lnTo>
                  <a:lnTo>
                    <a:pt x="0" y="0"/>
                  </a:lnTo>
                  <a:lnTo>
                    <a:pt x="0" y="431"/>
                  </a:lnTo>
                  <a:lnTo>
                    <a:pt x="2712" y="431"/>
                  </a:lnTo>
                  <a:lnTo>
                    <a:pt x="3317" y="431"/>
                  </a:lnTo>
                  <a:lnTo>
                    <a:pt x="28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9" name="Freeform 23"/>
            <p:cNvSpPr/>
            <p:nvPr/>
          </p:nvSpPr>
          <p:spPr bwMode="auto">
            <a:xfrm>
              <a:off x="2839499" y="3138471"/>
              <a:ext cx="2523126" cy="1813790"/>
            </a:xfrm>
            <a:custGeom>
              <a:avLst/>
              <a:gdLst>
                <a:gd name="T0" fmla="*/ 1544 w 2152"/>
                <a:gd name="T1" fmla="*/ 0 h 1547"/>
                <a:gd name="T2" fmla="*/ 0 w 2152"/>
                <a:gd name="T3" fmla="*/ 1547 h 1547"/>
                <a:gd name="T4" fmla="*/ 606 w 2152"/>
                <a:gd name="T5" fmla="*/ 1547 h 1547"/>
                <a:gd name="T6" fmla="*/ 2152 w 2152"/>
                <a:gd name="T7" fmla="*/ 0 h 1547"/>
                <a:gd name="T8" fmla="*/ 1544 w 2152"/>
                <a:gd name="T9" fmla="*/ 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2" h="1547">
                  <a:moveTo>
                    <a:pt x="1544" y="0"/>
                  </a:moveTo>
                  <a:lnTo>
                    <a:pt x="0" y="1547"/>
                  </a:lnTo>
                  <a:lnTo>
                    <a:pt x="606" y="1547"/>
                  </a:lnTo>
                  <a:lnTo>
                    <a:pt x="2152" y="0"/>
                  </a:lnTo>
                  <a:lnTo>
                    <a:pt x="15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4653289" y="3144333"/>
              <a:ext cx="1637921" cy="929758"/>
            </a:xfrm>
            <a:custGeom>
              <a:avLst/>
              <a:gdLst>
                <a:gd name="T0" fmla="*/ 0 w 1397"/>
                <a:gd name="T1" fmla="*/ 793 h 793"/>
                <a:gd name="T2" fmla="*/ 789 w 1397"/>
                <a:gd name="T3" fmla="*/ 0 h 793"/>
                <a:gd name="T4" fmla="*/ 1397 w 1397"/>
                <a:gd name="T5" fmla="*/ 0 h 793"/>
                <a:gd name="T6" fmla="*/ 605 w 1397"/>
                <a:gd name="T7" fmla="*/ 793 h 793"/>
                <a:gd name="T8" fmla="*/ 0 w 1397"/>
                <a:gd name="T9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7" h="793">
                  <a:moveTo>
                    <a:pt x="0" y="793"/>
                  </a:moveTo>
                  <a:lnTo>
                    <a:pt x="789" y="0"/>
                  </a:lnTo>
                  <a:lnTo>
                    <a:pt x="1397" y="0"/>
                  </a:lnTo>
                  <a:lnTo>
                    <a:pt x="605" y="793"/>
                  </a:lnTo>
                  <a:lnTo>
                    <a:pt x="0" y="7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5584219" y="3165288"/>
              <a:ext cx="1637921" cy="929758"/>
            </a:xfrm>
            <a:custGeom>
              <a:avLst/>
              <a:gdLst>
                <a:gd name="T0" fmla="*/ 0 w 1397"/>
                <a:gd name="T1" fmla="*/ 793 h 793"/>
                <a:gd name="T2" fmla="*/ 790 w 1397"/>
                <a:gd name="T3" fmla="*/ 0 h 793"/>
                <a:gd name="T4" fmla="*/ 1397 w 1397"/>
                <a:gd name="T5" fmla="*/ 0 h 793"/>
                <a:gd name="T6" fmla="*/ 605 w 1397"/>
                <a:gd name="T7" fmla="*/ 793 h 793"/>
                <a:gd name="T8" fmla="*/ 0 w 1397"/>
                <a:gd name="T9" fmla="*/ 793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7" h="793">
                  <a:moveTo>
                    <a:pt x="0" y="793"/>
                  </a:moveTo>
                  <a:lnTo>
                    <a:pt x="790" y="0"/>
                  </a:lnTo>
                  <a:lnTo>
                    <a:pt x="1397" y="0"/>
                  </a:lnTo>
                  <a:lnTo>
                    <a:pt x="605" y="793"/>
                  </a:lnTo>
                  <a:lnTo>
                    <a:pt x="0" y="7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3" name="Freeform 18"/>
            <p:cNvSpPr/>
            <p:nvPr/>
          </p:nvSpPr>
          <p:spPr bwMode="auto">
            <a:xfrm>
              <a:off x="-117436" y="4740127"/>
              <a:ext cx="3889037" cy="505329"/>
            </a:xfrm>
            <a:custGeom>
              <a:avLst/>
              <a:gdLst>
                <a:gd name="T0" fmla="*/ 2712 w 3317"/>
                <a:gd name="T1" fmla="*/ 0 h 431"/>
                <a:gd name="T2" fmla="*/ 0 w 3317"/>
                <a:gd name="T3" fmla="*/ 0 h 431"/>
                <a:gd name="T4" fmla="*/ 0 w 3317"/>
                <a:gd name="T5" fmla="*/ 431 h 431"/>
                <a:gd name="T6" fmla="*/ 2281 w 3317"/>
                <a:gd name="T7" fmla="*/ 431 h 431"/>
                <a:gd name="T8" fmla="*/ 2889 w 3317"/>
                <a:gd name="T9" fmla="*/ 431 h 431"/>
                <a:gd name="T10" fmla="*/ 3317 w 3317"/>
                <a:gd name="T11" fmla="*/ 0 h 431"/>
                <a:gd name="T12" fmla="*/ 2712 w 3317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7" h="431">
                  <a:moveTo>
                    <a:pt x="2712" y="0"/>
                  </a:moveTo>
                  <a:lnTo>
                    <a:pt x="0" y="0"/>
                  </a:lnTo>
                  <a:lnTo>
                    <a:pt x="0" y="431"/>
                  </a:lnTo>
                  <a:lnTo>
                    <a:pt x="2281" y="431"/>
                  </a:lnTo>
                  <a:lnTo>
                    <a:pt x="2889" y="431"/>
                  </a:lnTo>
                  <a:lnTo>
                    <a:pt x="3317" y="0"/>
                  </a:lnTo>
                  <a:lnTo>
                    <a:pt x="27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grpSp>
          <p:nvGrpSpPr>
            <p:cNvPr id="14" name="Group 40"/>
            <p:cNvGrpSpPr/>
            <p:nvPr/>
          </p:nvGrpSpPr>
          <p:grpSpPr>
            <a:xfrm>
              <a:off x="6510459" y="2841840"/>
              <a:ext cx="2203046" cy="627264"/>
              <a:chOff x="6454479" y="2658696"/>
              <a:chExt cx="2203046" cy="627264"/>
            </a:xfrm>
            <a:grpFill/>
          </p:grpSpPr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6454479" y="2961189"/>
                <a:ext cx="1582816" cy="32477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05988"/>
                  </a:solidFill>
                  <a:effectLst/>
                  <a:uLnTx/>
                  <a:uFillTx/>
                  <a:latin typeface="DengXian"/>
                  <a:ea typeface="+mn-ea"/>
                  <a:cs typeface="+mn-cs"/>
                  <a:sym typeface="+mn-lt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8015019" y="2658696"/>
                <a:ext cx="642506" cy="627264"/>
              </a:xfrm>
              <a:custGeom>
                <a:avLst/>
                <a:gdLst>
                  <a:gd name="T0" fmla="*/ 548 w 548"/>
                  <a:gd name="T1" fmla="*/ 535 h 535"/>
                  <a:gd name="T2" fmla="*/ 0 w 548"/>
                  <a:gd name="T3" fmla="*/ 0 h 535"/>
                  <a:gd name="T4" fmla="*/ 0 w 548"/>
                  <a:gd name="T5" fmla="*/ 535 h 535"/>
                  <a:gd name="T6" fmla="*/ 548 w 548"/>
                  <a:gd name="T7" fmla="*/ 535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8" h="535">
                    <a:moveTo>
                      <a:pt x="548" y="535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48" y="5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srgbClr val="405988"/>
                  </a:solidFill>
                  <a:effectLst/>
                  <a:uLnTx/>
                  <a:uFillTx/>
                  <a:latin typeface="DengXian"/>
                  <a:ea typeface="+mn-ea"/>
                  <a:cs typeface="+mn-cs"/>
                  <a:sym typeface="+mn-lt"/>
                </a:endParaRPr>
              </a:p>
            </p:txBody>
          </p:sp>
        </p:grpSp>
      </p:grpSp>
      <p:grpSp>
        <p:nvGrpSpPr>
          <p:cNvPr id="38" name="Group 77"/>
          <p:cNvGrpSpPr/>
          <p:nvPr/>
        </p:nvGrpSpPr>
        <p:grpSpPr>
          <a:xfrm flipH="1">
            <a:off x="8264527" y="1754353"/>
            <a:ext cx="4731853" cy="4207479"/>
            <a:chOff x="540287" y="2215904"/>
            <a:chExt cx="4633913" cy="4120393"/>
          </a:xfrm>
        </p:grpSpPr>
        <p:sp>
          <p:nvSpPr>
            <p:cNvPr id="39" name="Freeform 82"/>
            <p:cNvSpPr/>
            <p:nvPr/>
          </p:nvSpPr>
          <p:spPr bwMode="auto">
            <a:xfrm rot="18190277" flipH="1">
              <a:off x="588158" y="2243685"/>
              <a:ext cx="3060700" cy="3005138"/>
            </a:xfrm>
            <a:custGeom>
              <a:avLst/>
              <a:gdLst>
                <a:gd name="T0" fmla="*/ 180 w 324"/>
                <a:gd name="T1" fmla="*/ 31 h 343"/>
                <a:gd name="T2" fmla="*/ 52 w 324"/>
                <a:gd name="T3" fmla="*/ 19 h 343"/>
                <a:gd name="T4" fmla="*/ 52 w 324"/>
                <a:gd name="T5" fmla="*/ 19 h 343"/>
                <a:gd name="T6" fmla="*/ 16 w 324"/>
                <a:gd name="T7" fmla="*/ 40 h 343"/>
                <a:gd name="T8" fmla="*/ 24 w 324"/>
                <a:gd name="T9" fmla="*/ 46 h 343"/>
                <a:gd name="T10" fmla="*/ 0 w 324"/>
                <a:gd name="T11" fmla="*/ 135 h 343"/>
                <a:gd name="T12" fmla="*/ 72 w 324"/>
                <a:gd name="T13" fmla="*/ 343 h 343"/>
                <a:gd name="T14" fmla="*/ 324 w 324"/>
                <a:gd name="T15" fmla="*/ 197 h 343"/>
                <a:gd name="T16" fmla="*/ 180 w 324"/>
                <a:gd name="T17" fmla="*/ 3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4" h="343">
                  <a:moveTo>
                    <a:pt x="180" y="31"/>
                  </a:moveTo>
                  <a:cubicBezTo>
                    <a:pt x="130" y="2"/>
                    <a:pt x="85" y="0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9" y="67"/>
                    <a:pt x="0" y="98"/>
                    <a:pt x="0" y="135"/>
                  </a:cubicBezTo>
                  <a:cubicBezTo>
                    <a:pt x="0" y="203"/>
                    <a:pt x="28" y="280"/>
                    <a:pt x="72" y="343"/>
                  </a:cubicBezTo>
                  <a:cubicBezTo>
                    <a:pt x="324" y="197"/>
                    <a:pt x="324" y="197"/>
                    <a:pt x="324" y="197"/>
                  </a:cubicBezTo>
                  <a:cubicBezTo>
                    <a:pt x="291" y="128"/>
                    <a:pt x="239" y="65"/>
                    <a:pt x="180" y="3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40" name="Freeform 83"/>
            <p:cNvSpPr/>
            <p:nvPr/>
          </p:nvSpPr>
          <p:spPr bwMode="auto">
            <a:xfrm rot="18190277" flipH="1">
              <a:off x="1707677" y="3731210"/>
              <a:ext cx="2720975" cy="2489200"/>
            </a:xfrm>
            <a:custGeom>
              <a:avLst/>
              <a:gdLst>
                <a:gd name="T0" fmla="*/ 288 w 288"/>
                <a:gd name="T1" fmla="*/ 146 h 284"/>
                <a:gd name="T2" fmla="*/ 252 w 288"/>
                <a:gd name="T3" fmla="*/ 0 h 284"/>
                <a:gd name="T4" fmla="*/ 0 w 288"/>
                <a:gd name="T5" fmla="*/ 146 h 284"/>
                <a:gd name="T6" fmla="*/ 108 w 288"/>
                <a:gd name="T7" fmla="*/ 250 h 284"/>
                <a:gd name="T8" fmla="*/ 191 w 288"/>
                <a:gd name="T9" fmla="*/ 274 h 284"/>
                <a:gd name="T10" fmla="*/ 198 w 288"/>
                <a:gd name="T11" fmla="*/ 284 h 284"/>
                <a:gd name="T12" fmla="*/ 234 w 288"/>
                <a:gd name="T13" fmla="*/ 263 h 284"/>
                <a:gd name="T14" fmla="*/ 234 w 288"/>
                <a:gd name="T15" fmla="*/ 263 h 284"/>
                <a:gd name="T16" fmla="*/ 288 w 288"/>
                <a:gd name="T17" fmla="*/ 14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8" h="284">
                  <a:moveTo>
                    <a:pt x="288" y="146"/>
                  </a:moveTo>
                  <a:cubicBezTo>
                    <a:pt x="288" y="99"/>
                    <a:pt x="275" y="48"/>
                    <a:pt x="252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30" y="189"/>
                    <a:pt x="67" y="226"/>
                    <a:pt x="108" y="250"/>
                  </a:cubicBezTo>
                  <a:cubicBezTo>
                    <a:pt x="138" y="267"/>
                    <a:pt x="166" y="275"/>
                    <a:pt x="191" y="274"/>
                  </a:cubicBezTo>
                  <a:cubicBezTo>
                    <a:pt x="198" y="284"/>
                    <a:pt x="198" y="284"/>
                    <a:pt x="198" y="284"/>
                  </a:cubicBezTo>
                  <a:cubicBezTo>
                    <a:pt x="234" y="263"/>
                    <a:pt x="234" y="263"/>
                    <a:pt x="234" y="263"/>
                  </a:cubicBezTo>
                  <a:cubicBezTo>
                    <a:pt x="234" y="263"/>
                    <a:pt x="234" y="263"/>
                    <a:pt x="234" y="263"/>
                  </a:cubicBezTo>
                  <a:cubicBezTo>
                    <a:pt x="267" y="245"/>
                    <a:pt x="288" y="204"/>
                    <a:pt x="288" y="146"/>
                  </a:cubicBezTo>
                  <a:close/>
                </a:path>
              </a:pathLst>
            </a:custGeom>
            <a:solidFill>
              <a:srgbClr val="404040">
                <a:alpha val="8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41" name="Freeform 84"/>
            <p:cNvSpPr/>
            <p:nvPr/>
          </p:nvSpPr>
          <p:spPr bwMode="auto">
            <a:xfrm rot="18190277" flipH="1">
              <a:off x="1157031" y="1709250"/>
              <a:ext cx="3400425" cy="4633913"/>
            </a:xfrm>
            <a:custGeom>
              <a:avLst/>
              <a:gdLst>
                <a:gd name="T0" fmla="*/ 360 w 360"/>
                <a:gd name="T1" fmla="*/ 369 h 529"/>
                <a:gd name="T2" fmla="*/ 183 w 360"/>
                <a:gd name="T3" fmla="*/ 59 h 529"/>
                <a:gd name="T4" fmla="*/ 183 w 360"/>
                <a:gd name="T5" fmla="*/ 59 h 529"/>
                <a:gd name="T6" fmla="*/ 180 w 360"/>
                <a:gd name="T7" fmla="*/ 57 h 529"/>
                <a:gd name="T8" fmla="*/ 0 w 360"/>
                <a:gd name="T9" fmla="*/ 161 h 529"/>
                <a:gd name="T10" fmla="*/ 180 w 360"/>
                <a:gd name="T11" fmla="*/ 473 h 529"/>
                <a:gd name="T12" fmla="*/ 183 w 360"/>
                <a:gd name="T13" fmla="*/ 474 h 529"/>
                <a:gd name="T14" fmla="*/ 183 w 360"/>
                <a:gd name="T15" fmla="*/ 474 h 529"/>
                <a:gd name="T16" fmla="*/ 360 w 360"/>
                <a:gd name="T17" fmla="*/ 36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529">
                  <a:moveTo>
                    <a:pt x="360" y="369"/>
                  </a:moveTo>
                  <a:cubicBezTo>
                    <a:pt x="360" y="255"/>
                    <a:pt x="281" y="117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8"/>
                    <a:pt x="181" y="58"/>
                    <a:pt x="180" y="57"/>
                  </a:cubicBezTo>
                  <a:cubicBezTo>
                    <a:pt x="81" y="0"/>
                    <a:pt x="0" y="46"/>
                    <a:pt x="0" y="161"/>
                  </a:cubicBezTo>
                  <a:cubicBezTo>
                    <a:pt x="0" y="276"/>
                    <a:pt x="81" y="415"/>
                    <a:pt x="180" y="473"/>
                  </a:cubicBezTo>
                  <a:cubicBezTo>
                    <a:pt x="181" y="473"/>
                    <a:pt x="182" y="474"/>
                    <a:pt x="183" y="474"/>
                  </a:cubicBezTo>
                  <a:cubicBezTo>
                    <a:pt x="183" y="474"/>
                    <a:pt x="183" y="474"/>
                    <a:pt x="183" y="474"/>
                  </a:cubicBezTo>
                  <a:cubicBezTo>
                    <a:pt x="281" y="529"/>
                    <a:pt x="360" y="483"/>
                    <a:pt x="360" y="36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42" name="Freeform 85"/>
            <p:cNvSpPr>
              <a:spLocks noEditPoints="1"/>
            </p:cNvSpPr>
            <p:nvPr/>
          </p:nvSpPr>
          <p:spPr bwMode="auto">
            <a:xfrm rot="18190277" flipH="1">
              <a:off x="1604493" y="2310039"/>
              <a:ext cx="2513013" cy="3435350"/>
            </a:xfrm>
            <a:custGeom>
              <a:avLst/>
              <a:gdLst>
                <a:gd name="T0" fmla="*/ 133 w 266"/>
                <a:gd name="T1" fmla="*/ 75 h 392"/>
                <a:gd name="T2" fmla="*/ 238 w 266"/>
                <a:gd name="T3" fmla="*/ 256 h 392"/>
                <a:gd name="T4" fmla="*/ 133 w 266"/>
                <a:gd name="T5" fmla="*/ 316 h 392"/>
                <a:gd name="T6" fmla="*/ 29 w 266"/>
                <a:gd name="T7" fmla="*/ 136 h 392"/>
                <a:gd name="T8" fmla="*/ 133 w 266"/>
                <a:gd name="T9" fmla="*/ 75 h 392"/>
                <a:gd name="T10" fmla="*/ 133 w 266"/>
                <a:gd name="T11" fmla="*/ 42 h 392"/>
                <a:gd name="T12" fmla="*/ 0 w 266"/>
                <a:gd name="T13" fmla="*/ 119 h 392"/>
                <a:gd name="T14" fmla="*/ 133 w 266"/>
                <a:gd name="T15" fmla="*/ 350 h 392"/>
                <a:gd name="T16" fmla="*/ 266 w 266"/>
                <a:gd name="T17" fmla="*/ 273 h 392"/>
                <a:gd name="T18" fmla="*/ 133 w 266"/>
                <a:gd name="T19" fmla="*/ 4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392">
                  <a:moveTo>
                    <a:pt x="133" y="75"/>
                  </a:moveTo>
                  <a:cubicBezTo>
                    <a:pt x="191" y="109"/>
                    <a:pt x="238" y="190"/>
                    <a:pt x="238" y="256"/>
                  </a:cubicBezTo>
                  <a:cubicBezTo>
                    <a:pt x="238" y="323"/>
                    <a:pt x="191" y="350"/>
                    <a:pt x="133" y="316"/>
                  </a:cubicBezTo>
                  <a:cubicBezTo>
                    <a:pt x="76" y="283"/>
                    <a:pt x="29" y="202"/>
                    <a:pt x="29" y="136"/>
                  </a:cubicBezTo>
                  <a:cubicBezTo>
                    <a:pt x="29" y="69"/>
                    <a:pt x="76" y="42"/>
                    <a:pt x="133" y="75"/>
                  </a:cubicBezTo>
                  <a:close/>
                  <a:moveTo>
                    <a:pt x="133" y="42"/>
                  </a:moveTo>
                  <a:cubicBezTo>
                    <a:pt x="60" y="0"/>
                    <a:pt x="0" y="34"/>
                    <a:pt x="0" y="119"/>
                  </a:cubicBezTo>
                  <a:cubicBezTo>
                    <a:pt x="0" y="204"/>
                    <a:pt x="60" y="307"/>
                    <a:pt x="133" y="350"/>
                  </a:cubicBezTo>
                  <a:cubicBezTo>
                    <a:pt x="207" y="392"/>
                    <a:pt x="266" y="358"/>
                    <a:pt x="266" y="273"/>
                  </a:cubicBezTo>
                  <a:cubicBezTo>
                    <a:pt x="266" y="188"/>
                    <a:pt x="207" y="85"/>
                    <a:pt x="133" y="42"/>
                  </a:cubicBezTo>
                  <a:close/>
                </a:path>
              </a:pathLst>
            </a:custGeom>
            <a:solidFill>
              <a:srgbClr val="FAF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  <p:sp>
          <p:nvSpPr>
            <p:cNvPr id="43" name="Freeform 86"/>
            <p:cNvSpPr>
              <a:spLocks noEditPoints="1"/>
            </p:cNvSpPr>
            <p:nvPr/>
          </p:nvSpPr>
          <p:spPr bwMode="auto">
            <a:xfrm rot="18190277" flipH="1">
              <a:off x="2315035" y="3287827"/>
              <a:ext cx="1085850" cy="1489075"/>
            </a:xfrm>
            <a:custGeom>
              <a:avLst/>
              <a:gdLst>
                <a:gd name="T0" fmla="*/ 57 w 115"/>
                <a:gd name="T1" fmla="*/ 52 h 170"/>
                <a:gd name="T2" fmla="*/ 86 w 115"/>
                <a:gd name="T3" fmla="*/ 102 h 170"/>
                <a:gd name="T4" fmla="*/ 57 w 115"/>
                <a:gd name="T5" fmla="*/ 118 h 170"/>
                <a:gd name="T6" fmla="*/ 28 w 115"/>
                <a:gd name="T7" fmla="*/ 68 h 170"/>
                <a:gd name="T8" fmla="*/ 57 w 115"/>
                <a:gd name="T9" fmla="*/ 52 h 170"/>
                <a:gd name="T10" fmla="*/ 57 w 115"/>
                <a:gd name="T11" fmla="*/ 18 h 170"/>
                <a:gd name="T12" fmla="*/ 0 w 115"/>
                <a:gd name="T13" fmla="*/ 52 h 170"/>
                <a:gd name="T14" fmla="*/ 57 w 115"/>
                <a:gd name="T15" fmla="*/ 151 h 170"/>
                <a:gd name="T16" fmla="*/ 115 w 115"/>
                <a:gd name="T17" fmla="*/ 118 h 170"/>
                <a:gd name="T18" fmla="*/ 57 w 115"/>
                <a:gd name="T19" fmla="*/ 1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70">
                  <a:moveTo>
                    <a:pt x="57" y="52"/>
                  </a:moveTo>
                  <a:cubicBezTo>
                    <a:pt x="73" y="61"/>
                    <a:pt x="86" y="83"/>
                    <a:pt x="86" y="102"/>
                  </a:cubicBezTo>
                  <a:cubicBezTo>
                    <a:pt x="86" y="120"/>
                    <a:pt x="73" y="127"/>
                    <a:pt x="57" y="118"/>
                  </a:cubicBezTo>
                  <a:cubicBezTo>
                    <a:pt x="41" y="109"/>
                    <a:pt x="28" y="87"/>
                    <a:pt x="28" y="68"/>
                  </a:cubicBezTo>
                  <a:cubicBezTo>
                    <a:pt x="28" y="50"/>
                    <a:pt x="41" y="43"/>
                    <a:pt x="57" y="52"/>
                  </a:cubicBezTo>
                  <a:close/>
                  <a:moveTo>
                    <a:pt x="57" y="18"/>
                  </a:moveTo>
                  <a:cubicBezTo>
                    <a:pt x="25" y="0"/>
                    <a:pt x="0" y="15"/>
                    <a:pt x="0" y="52"/>
                  </a:cubicBezTo>
                  <a:cubicBezTo>
                    <a:pt x="0" y="88"/>
                    <a:pt x="25" y="133"/>
                    <a:pt x="57" y="151"/>
                  </a:cubicBezTo>
                  <a:cubicBezTo>
                    <a:pt x="89" y="170"/>
                    <a:pt x="115" y="155"/>
                    <a:pt x="115" y="118"/>
                  </a:cubicBezTo>
                  <a:cubicBezTo>
                    <a:pt x="115" y="81"/>
                    <a:pt x="89" y="37"/>
                    <a:pt x="57" y="18"/>
                  </a:cubicBezTo>
                  <a:close/>
                </a:path>
              </a:pathLst>
            </a:custGeom>
            <a:solidFill>
              <a:srgbClr val="FAF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405988"/>
                </a:solidFill>
                <a:effectLst/>
                <a:uLnTx/>
                <a:uFillTx/>
                <a:latin typeface="DengXian"/>
                <a:ea typeface="+mn-ea"/>
                <a:cs typeface="+mn-cs"/>
                <a:sym typeface="+mn-lt"/>
              </a:endParaRPr>
            </a:p>
          </p:txBody>
        </p:sp>
      </p:grpSp>
      <p:sp>
        <p:nvSpPr>
          <p:cNvPr id="44" name="TextBox 87"/>
          <p:cNvSpPr txBox="1"/>
          <p:nvPr/>
        </p:nvSpPr>
        <p:spPr>
          <a:xfrm>
            <a:off x="555758" y="204691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5" name="TextBox 88"/>
          <p:cNvSpPr txBox="1"/>
          <p:nvPr/>
        </p:nvSpPr>
        <p:spPr>
          <a:xfrm>
            <a:off x="555758" y="340718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89"/>
          <p:cNvSpPr txBox="1"/>
          <p:nvPr/>
        </p:nvSpPr>
        <p:spPr>
          <a:xfrm>
            <a:off x="555758" y="480679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 Placeholder 5">
            <a:extLst>
              <a:ext uri="{FF2B5EF4-FFF2-40B4-BE49-F238E27FC236}">
                <a16:creationId xmlns="" xmlns:a16="http://schemas.microsoft.com/office/drawing/2014/main" id="{5E9D8CD7-C365-43BE-BE62-9EE4E203F895}"/>
              </a:ext>
            </a:extLst>
          </p:cNvPr>
          <p:cNvSpPr txBox="1">
            <a:spLocks/>
          </p:cNvSpPr>
          <p:nvPr/>
        </p:nvSpPr>
        <p:spPr>
          <a:xfrm>
            <a:off x="4712464" y="192153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3" name="Text Placeholder 5">
            <a:extLst>
              <a:ext uri="{FF2B5EF4-FFF2-40B4-BE49-F238E27FC236}">
                <a16:creationId xmlns="" xmlns:a16="http://schemas.microsoft.com/office/drawing/2014/main" id="{0713AE04-927A-4F27-B12C-256F490DEDAE}"/>
              </a:ext>
            </a:extLst>
          </p:cNvPr>
          <p:cNvSpPr txBox="1">
            <a:spLocks/>
          </p:cNvSpPr>
          <p:nvPr/>
        </p:nvSpPr>
        <p:spPr>
          <a:xfrm>
            <a:off x="4712464" y="2188238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Text Placeholder 5">
            <a:extLst>
              <a:ext uri="{FF2B5EF4-FFF2-40B4-BE49-F238E27FC236}">
                <a16:creationId xmlns="" xmlns:a16="http://schemas.microsoft.com/office/drawing/2014/main" id="{28BFE5DF-9934-44AC-8945-858D44BA2724}"/>
              </a:ext>
            </a:extLst>
          </p:cNvPr>
          <p:cNvSpPr txBox="1">
            <a:spLocks/>
          </p:cNvSpPr>
          <p:nvPr/>
        </p:nvSpPr>
        <p:spPr>
          <a:xfrm>
            <a:off x="4712464" y="465158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5" name="Text Placeholder 5">
            <a:extLst>
              <a:ext uri="{FF2B5EF4-FFF2-40B4-BE49-F238E27FC236}">
                <a16:creationId xmlns="" xmlns:a16="http://schemas.microsoft.com/office/drawing/2014/main" id="{FCA76AC9-3AE7-4634-B952-331087CE6814}"/>
              </a:ext>
            </a:extLst>
          </p:cNvPr>
          <p:cNvSpPr txBox="1">
            <a:spLocks/>
          </p:cNvSpPr>
          <p:nvPr/>
        </p:nvSpPr>
        <p:spPr>
          <a:xfrm>
            <a:off x="4712464" y="4918288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06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63" r="10163"/>
          <a:stretch>
            <a:fillRect/>
          </a:stretch>
        </p:blipFill>
        <p:spPr>
          <a:xfrm>
            <a:off x="994408" y="1435095"/>
            <a:ext cx="3560563" cy="2967299"/>
          </a:xfrm>
          <a:ln>
            <a:noFill/>
          </a:ln>
        </p:spPr>
      </p:pic>
      <p:sp>
        <p:nvSpPr>
          <p:cNvPr id="6" name="TextBox 11"/>
          <p:cNvSpPr txBox="1"/>
          <p:nvPr/>
        </p:nvSpPr>
        <p:spPr>
          <a:xfrm>
            <a:off x="6096000" y="1679576"/>
            <a:ext cx="5295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a-DK" altLang="zh-CN" sz="3200" b="1" kern="0" dirty="0">
                <a:gradFill>
                  <a:gsLst>
                    <a:gs pos="100000">
                      <a:srgbClr val="FE085B"/>
                    </a:gs>
                    <a:gs pos="0">
                      <a:srgbClr val="FD753F"/>
                    </a:gs>
                  </a:gsLst>
                  <a:lin ang="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</a:t>
            </a:r>
          </a:p>
          <a:p>
            <a:pPr lvl="0">
              <a:defRPr/>
            </a:pPr>
            <a:r>
              <a:rPr lang="da-DK" altLang="zh-CN" sz="3200" b="1" kern="0" dirty="0">
                <a:gradFill>
                  <a:gsLst>
                    <a:gs pos="100000">
                      <a:srgbClr val="FE085B"/>
                    </a:gs>
                    <a:gs pos="0">
                      <a:srgbClr val="FD753F"/>
                    </a:gs>
                  </a:gsLst>
                  <a:lin ang="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DOLOR SIT AMET</a:t>
            </a:r>
            <a:endParaRPr lang="zh-CN" altLang="en-US" sz="3200" b="1" kern="0" dirty="0">
              <a:gradFill>
                <a:gsLst>
                  <a:gs pos="100000">
                    <a:srgbClr val="FE085B"/>
                  </a:gs>
                  <a:gs pos="0">
                    <a:srgbClr val="FD753F"/>
                  </a:gs>
                </a:gsLst>
                <a:lin ang="0" scaled="0"/>
              </a:gra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6096000" y="2712475"/>
            <a:ext cx="2815802" cy="274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spc="3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MORE THAN TEMPLATE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6096000" y="4171590"/>
            <a:ext cx="5778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libero,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Lorem ipsum dolor sit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096000" y="3081564"/>
            <a:ext cx="986972" cy="986972"/>
          </a:xfrm>
          <a:prstGeom prst="roundRect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169049" y="3081564"/>
            <a:ext cx="986972" cy="986972"/>
          </a:xfrm>
          <a:prstGeom prst="roundRect">
            <a:avLst/>
          </a:prstGeom>
          <a:solidFill>
            <a:srgbClr val="283351"/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242098" y="3081564"/>
            <a:ext cx="986972" cy="986972"/>
          </a:xfrm>
          <a:prstGeom prst="roundRect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9315148" y="3081564"/>
            <a:ext cx="986972" cy="986972"/>
          </a:xfrm>
          <a:prstGeom prst="roundRect">
            <a:avLst/>
          </a:prstGeom>
          <a:solidFill>
            <a:srgbClr val="283351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6415357" y="3422352"/>
            <a:ext cx="348258" cy="305396"/>
            <a:chOff x="1239739" y="2232422"/>
            <a:chExt cx="348258" cy="305396"/>
          </a:xfrm>
          <a:solidFill>
            <a:schemeClr val="bg1"/>
          </a:solidFill>
        </p:grpSpPr>
        <p:sp>
          <p:nvSpPr>
            <p:cNvPr id="15" name="AutoShape 147"/>
            <p:cNvSpPr>
              <a:spLocks/>
            </p:cNvSpPr>
            <p:nvPr/>
          </p:nvSpPr>
          <p:spPr bwMode="auto">
            <a:xfrm>
              <a:off x="1239739" y="2232422"/>
              <a:ext cx="348258" cy="305396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" name="AutoShape 148"/>
            <p:cNvSpPr>
              <a:spLocks/>
            </p:cNvSpPr>
            <p:nvPr/>
          </p:nvSpPr>
          <p:spPr bwMode="auto">
            <a:xfrm>
              <a:off x="1293912" y="2287190"/>
              <a:ext cx="51792" cy="51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7" name="AutoShape 139"/>
          <p:cNvSpPr>
            <a:spLocks/>
          </p:cNvSpPr>
          <p:nvPr/>
        </p:nvSpPr>
        <p:spPr bwMode="auto">
          <a:xfrm>
            <a:off x="7488406" y="3406279"/>
            <a:ext cx="348258" cy="337543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8" tIns="14288" rIns="14288" bIns="14288" anchor="ctr"/>
          <a:lstStyle/>
          <a:p>
            <a:pPr algn="ctr" defTabSz="171442" fontAlgn="base" hangingPunct="0">
              <a:spcBef>
                <a:spcPct val="0"/>
              </a:spcBef>
              <a:spcAft>
                <a:spcPct val="0"/>
              </a:spcAft>
            </a:pPr>
            <a:endParaRPr lang="en-US" sz="1125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8" name="Group 96"/>
          <p:cNvGrpSpPr/>
          <p:nvPr/>
        </p:nvGrpSpPr>
        <p:grpSpPr>
          <a:xfrm>
            <a:off x="8561455" y="3400921"/>
            <a:ext cx="348258" cy="348258"/>
            <a:chOff x="3329586" y="3115282"/>
            <a:chExt cx="348258" cy="348258"/>
          </a:xfrm>
          <a:solidFill>
            <a:schemeClr val="bg1"/>
          </a:solidFill>
        </p:grpSpPr>
        <p:sp>
          <p:nvSpPr>
            <p:cNvPr id="19" name="AutoShape 123"/>
            <p:cNvSpPr>
              <a:spLocks/>
            </p:cNvSpPr>
            <p:nvPr/>
          </p:nvSpPr>
          <p:spPr bwMode="auto">
            <a:xfrm>
              <a:off x="3329586" y="3115282"/>
              <a:ext cx="348258" cy="3482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24"/>
            <p:cNvSpPr>
              <a:spLocks/>
            </p:cNvSpPr>
            <p:nvPr/>
          </p:nvSpPr>
          <p:spPr bwMode="auto">
            <a:xfrm>
              <a:off x="3427813" y="3212913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125"/>
            <p:cNvSpPr>
              <a:spLocks/>
            </p:cNvSpPr>
            <p:nvPr/>
          </p:nvSpPr>
          <p:spPr bwMode="auto">
            <a:xfrm>
              <a:off x="3459959" y="3245655"/>
              <a:ext cx="87511" cy="875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88976" y="3400623"/>
            <a:ext cx="239316" cy="348854"/>
            <a:chOff x="4081166" y="4301728"/>
            <a:chExt cx="239316" cy="348854"/>
          </a:xfrm>
          <a:solidFill>
            <a:schemeClr val="bg1"/>
          </a:solidFill>
        </p:grpSpPr>
        <p:sp>
          <p:nvSpPr>
            <p:cNvPr id="22" name="AutoShape 97"/>
            <p:cNvSpPr>
              <a:spLocks/>
            </p:cNvSpPr>
            <p:nvPr/>
          </p:nvSpPr>
          <p:spPr bwMode="auto">
            <a:xfrm>
              <a:off x="4081166" y="4301728"/>
              <a:ext cx="239316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98"/>
            <p:cNvSpPr>
              <a:spLocks/>
            </p:cNvSpPr>
            <p:nvPr/>
          </p:nvSpPr>
          <p:spPr bwMode="auto">
            <a:xfrm>
              <a:off x="4178797" y="4334470"/>
              <a:ext cx="44053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99"/>
            <p:cNvSpPr>
              <a:spLocks/>
            </p:cNvSpPr>
            <p:nvPr/>
          </p:nvSpPr>
          <p:spPr bwMode="auto">
            <a:xfrm>
              <a:off x="4190108" y="4607123"/>
              <a:ext cx="21431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3A80A1B-EC46-430F-9288-92AA6AB06C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2" t="14499" r="16902" b="2427"/>
          <a:stretch>
            <a:fillRect/>
          </a:stretch>
        </p:blipFill>
        <p:spPr>
          <a:xfrm>
            <a:off x="994408" y="1438765"/>
            <a:ext cx="3560563" cy="2967299"/>
          </a:xfrm>
          <a:custGeom>
            <a:avLst/>
            <a:gdLst>
              <a:gd name="connsiteX0" fmla="*/ 0 w 3560563"/>
              <a:gd name="connsiteY0" fmla="*/ 0 h 2967299"/>
              <a:gd name="connsiteX1" fmla="*/ 3109714 w 3560563"/>
              <a:gd name="connsiteY1" fmla="*/ 1149351 h 2967299"/>
              <a:gd name="connsiteX2" fmla="*/ 3560563 w 3560563"/>
              <a:gd name="connsiteY2" fmla="*/ 2967299 h 2967299"/>
              <a:gd name="connsiteX3" fmla="*/ 203200 w 3560563"/>
              <a:gd name="connsiteY3" fmla="*/ 2662499 h 2967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0563" h="2967299">
                <a:moveTo>
                  <a:pt x="0" y="0"/>
                </a:moveTo>
                <a:lnTo>
                  <a:pt x="3109714" y="1149351"/>
                </a:lnTo>
                <a:lnTo>
                  <a:pt x="3560563" y="2967299"/>
                </a:lnTo>
                <a:lnTo>
                  <a:pt x="203200" y="266249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9158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 bwMode="auto">
          <a:xfrm>
            <a:off x="1723799" y="1004614"/>
            <a:ext cx="3626137" cy="4598923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 Placeholder 5">
            <a:extLst>
              <a:ext uri="{FF2B5EF4-FFF2-40B4-BE49-F238E27FC236}">
                <a16:creationId xmlns="" xmlns:a16="http://schemas.microsoft.com/office/drawing/2014/main" id="{D649E848-9202-4287-941F-AE4264E161E1}"/>
              </a:ext>
            </a:extLst>
          </p:cNvPr>
          <p:cNvSpPr txBox="1">
            <a:spLocks/>
          </p:cNvSpPr>
          <p:nvPr/>
        </p:nvSpPr>
        <p:spPr>
          <a:xfrm>
            <a:off x="6263039" y="1729781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8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6" name="Text Placeholder 5">
            <a:extLst>
              <a:ext uri="{FF2B5EF4-FFF2-40B4-BE49-F238E27FC236}">
                <a16:creationId xmlns="" xmlns:a16="http://schemas.microsoft.com/office/drawing/2014/main" id="{52806367-C376-439E-B150-EDDF5ECE3BE3}"/>
              </a:ext>
            </a:extLst>
          </p:cNvPr>
          <p:cNvSpPr txBox="1">
            <a:spLocks/>
          </p:cNvSpPr>
          <p:nvPr/>
        </p:nvSpPr>
        <p:spPr>
          <a:xfrm>
            <a:off x="6263038" y="1996480"/>
            <a:ext cx="362613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="" xmlns:a16="http://schemas.microsoft.com/office/drawing/2014/main" id="{66D73884-44B4-423F-81CD-1B3BBC47882D}"/>
              </a:ext>
            </a:extLst>
          </p:cNvPr>
          <p:cNvSpPr txBox="1">
            <a:spLocks/>
          </p:cNvSpPr>
          <p:nvPr/>
        </p:nvSpPr>
        <p:spPr>
          <a:xfrm>
            <a:off x="6263039" y="3037377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8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="" xmlns:a16="http://schemas.microsoft.com/office/drawing/2014/main" id="{6A9865AC-8270-416A-9041-FEF295FA90C8}"/>
              </a:ext>
            </a:extLst>
          </p:cNvPr>
          <p:cNvSpPr txBox="1">
            <a:spLocks/>
          </p:cNvSpPr>
          <p:nvPr/>
        </p:nvSpPr>
        <p:spPr>
          <a:xfrm>
            <a:off x="6263038" y="3304076"/>
            <a:ext cx="362613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="" xmlns:a16="http://schemas.microsoft.com/office/drawing/2014/main" id="{B1FF4EFF-53BA-49DD-897D-E5E857FF7FA1}"/>
              </a:ext>
            </a:extLst>
          </p:cNvPr>
          <p:cNvSpPr txBox="1">
            <a:spLocks/>
          </p:cNvSpPr>
          <p:nvPr/>
        </p:nvSpPr>
        <p:spPr>
          <a:xfrm>
            <a:off x="6263039" y="4493479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8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="" xmlns:a16="http://schemas.microsoft.com/office/drawing/2014/main" id="{99DBAFDC-D4C5-41E0-AD3B-9325BDA8D079}"/>
              </a:ext>
            </a:extLst>
          </p:cNvPr>
          <p:cNvSpPr txBox="1">
            <a:spLocks/>
          </p:cNvSpPr>
          <p:nvPr/>
        </p:nvSpPr>
        <p:spPr>
          <a:xfrm>
            <a:off x="6263038" y="4760178"/>
            <a:ext cx="3626137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831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637185" y="2986695"/>
            <a:ext cx="4752528" cy="1080104"/>
            <a:chOff x="3712910" y="2888940"/>
            <a:chExt cx="4752528" cy="1080104"/>
          </a:xfr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</p:grpSpPr>
        <p:sp>
          <p:nvSpPr>
            <p:cNvPr id="17" name="矩形 16"/>
            <p:cNvSpPr/>
            <p:nvPr/>
          </p:nvSpPr>
          <p:spPr bwMode="auto">
            <a:xfrm>
              <a:off x="3712910" y="3356992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8321438" y="3356992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梯形 18"/>
            <p:cNvSpPr/>
            <p:nvPr/>
          </p:nvSpPr>
          <p:spPr bwMode="auto">
            <a:xfrm>
              <a:off x="3712910" y="2888940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梯形 19"/>
            <p:cNvSpPr/>
            <p:nvPr/>
          </p:nvSpPr>
          <p:spPr bwMode="auto">
            <a:xfrm flipV="1">
              <a:off x="3712910" y="3500992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80216" y="1146171"/>
            <a:ext cx="1080120" cy="4752529"/>
            <a:chOff x="5555941" y="1048416"/>
            <a:chExt cx="1080120" cy="4752529"/>
          </a:xfr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</p:grpSpPr>
        <p:sp>
          <p:nvSpPr>
            <p:cNvPr id="11" name="矩形 10"/>
            <p:cNvSpPr/>
            <p:nvPr/>
          </p:nvSpPr>
          <p:spPr bwMode="auto">
            <a:xfrm>
              <a:off x="6023993" y="1048416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6023993" y="5656945"/>
              <a:ext cx="144000" cy="144000"/>
            </a:xfrm>
            <a:prstGeom prst="rect">
              <a:avLst/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梯形 12"/>
            <p:cNvSpPr/>
            <p:nvPr/>
          </p:nvSpPr>
          <p:spPr bwMode="auto">
            <a:xfrm rot="16200000">
              <a:off x="3413703" y="3190655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梯形 13"/>
            <p:cNvSpPr/>
            <p:nvPr/>
          </p:nvSpPr>
          <p:spPr bwMode="auto">
            <a:xfrm rot="16200000" flipV="1">
              <a:off x="4025771" y="3190655"/>
              <a:ext cx="4752528" cy="468052"/>
            </a:xfrm>
            <a:prstGeom prst="trapezoid">
              <a:avLst>
                <a:gd name="adj" fmla="val 74985"/>
              </a:avLst>
            </a:prstGeom>
            <a:grpFill/>
            <a:ln w="19050">
              <a:noFill/>
              <a:round/>
            </a:ln>
          </p:spPr>
          <p:txBody>
            <a:bodyPr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菱形 21"/>
          <p:cNvSpPr/>
          <p:nvPr/>
        </p:nvSpPr>
        <p:spPr bwMode="auto">
          <a:xfrm>
            <a:off x="4727575" y="2236560"/>
            <a:ext cx="2571751" cy="2571751"/>
          </a:xfrm>
          <a:prstGeom prst="diamond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56315" y="1804890"/>
            <a:ext cx="1331043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01</a:t>
            </a:r>
          </a:p>
        </p:txBody>
      </p:sp>
      <p:sp>
        <p:nvSpPr>
          <p:cNvPr id="31" name="文本框 28"/>
          <p:cNvSpPr txBox="1"/>
          <p:nvPr/>
        </p:nvSpPr>
        <p:spPr>
          <a:xfrm>
            <a:off x="7324335" y="1804890"/>
            <a:ext cx="1432316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02</a:t>
            </a:r>
          </a:p>
        </p:txBody>
      </p:sp>
      <p:sp>
        <p:nvSpPr>
          <p:cNvPr id="35" name="文本框 27"/>
          <p:cNvSpPr txBox="1"/>
          <p:nvPr/>
        </p:nvSpPr>
        <p:spPr>
          <a:xfrm>
            <a:off x="3333699" y="4610334"/>
            <a:ext cx="1459667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03</a:t>
            </a:r>
          </a:p>
        </p:txBody>
      </p:sp>
      <p:sp>
        <p:nvSpPr>
          <p:cNvPr id="39" name="文本框 29"/>
          <p:cNvSpPr txBox="1"/>
          <p:nvPr/>
        </p:nvSpPr>
        <p:spPr>
          <a:xfrm>
            <a:off x="7324335" y="4610334"/>
            <a:ext cx="1432316" cy="461665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283351"/>
                </a:solidFill>
                <a:effectLst/>
                <a:uLnTx/>
                <a:uFillTx/>
                <a:latin typeface="Century Gothic" panose="020B0502020202020204" pitchFamily="34" charset="0"/>
                <a:ea typeface="方正汉真广标简体" panose="02000000000000000000" pitchFamily="2" charset="-122"/>
              </a:rPr>
              <a:t>04</a:t>
            </a:r>
          </a:p>
        </p:txBody>
      </p:sp>
      <p:sp>
        <p:nvSpPr>
          <p:cNvPr id="38" name="Freeform 44">
            <a:extLst>
              <a:ext uri="{FF2B5EF4-FFF2-40B4-BE49-F238E27FC236}">
                <a16:creationId xmlns="" xmlns:a16="http://schemas.microsoft.com/office/drawing/2014/main" id="{1848F96B-DB71-4BEE-A5CD-BB6E82539FA1}"/>
              </a:ext>
            </a:extLst>
          </p:cNvPr>
          <p:cNvSpPr>
            <a:spLocks noEditPoints="1"/>
          </p:cNvSpPr>
          <p:nvPr/>
        </p:nvSpPr>
        <p:spPr bwMode="auto">
          <a:xfrm>
            <a:off x="5696132" y="3024022"/>
            <a:ext cx="696458" cy="801481"/>
          </a:xfrm>
          <a:custGeom>
            <a:avLst/>
            <a:gdLst>
              <a:gd name="T0" fmla="*/ 2147483646 w 58"/>
              <a:gd name="T1" fmla="*/ 2147483646 h 67"/>
              <a:gd name="T2" fmla="*/ 0 w 58"/>
              <a:gd name="T3" fmla="*/ 2147483646 h 67"/>
              <a:gd name="T4" fmla="*/ 2147483646 w 58"/>
              <a:gd name="T5" fmla="*/ 2147483646 h 67"/>
              <a:gd name="T6" fmla="*/ 2147483646 w 58"/>
              <a:gd name="T7" fmla="*/ 2147483646 h 67"/>
              <a:gd name="T8" fmla="*/ 2147483646 w 58"/>
              <a:gd name="T9" fmla="*/ 0 h 67"/>
              <a:gd name="T10" fmla="*/ 2147483646 w 58"/>
              <a:gd name="T11" fmla="*/ 2147483646 h 67"/>
              <a:gd name="T12" fmla="*/ 2147483646 w 58"/>
              <a:gd name="T13" fmla="*/ 2147483646 h 67"/>
              <a:gd name="T14" fmla="*/ 2147483646 w 58"/>
              <a:gd name="T15" fmla="*/ 2147483646 h 67"/>
              <a:gd name="T16" fmla="*/ 2147483646 w 58"/>
              <a:gd name="T17" fmla="*/ 2147483646 h 67"/>
              <a:gd name="T18" fmla="*/ 2147483646 w 58"/>
              <a:gd name="T19" fmla="*/ 2147483646 h 67"/>
              <a:gd name="T20" fmla="*/ 2147483646 w 58"/>
              <a:gd name="T21" fmla="*/ 2147483646 h 67"/>
              <a:gd name="T22" fmla="*/ 2147483646 w 58"/>
              <a:gd name="T23" fmla="*/ 2147483646 h 67"/>
              <a:gd name="T24" fmla="*/ 2147483646 w 58"/>
              <a:gd name="T25" fmla="*/ 2147483646 h 67"/>
              <a:gd name="T26" fmla="*/ 2147483646 w 58"/>
              <a:gd name="T27" fmla="*/ 2147483646 h 67"/>
              <a:gd name="T28" fmla="*/ 2147483646 w 58"/>
              <a:gd name="T29" fmla="*/ 2147483646 h 67"/>
              <a:gd name="T30" fmla="*/ 2147483646 w 58"/>
              <a:gd name="T31" fmla="*/ 2147483646 h 67"/>
              <a:gd name="T32" fmla="*/ 2147483646 w 58"/>
              <a:gd name="T33" fmla="*/ 2147483646 h 67"/>
              <a:gd name="T34" fmla="*/ 2147483646 w 58"/>
              <a:gd name="T35" fmla="*/ 2147483646 h 67"/>
              <a:gd name="T36" fmla="*/ 2147483646 w 58"/>
              <a:gd name="T37" fmla="*/ 2147483646 h 67"/>
              <a:gd name="T38" fmla="*/ 2147483646 w 58"/>
              <a:gd name="T39" fmla="*/ 2147483646 h 67"/>
              <a:gd name="T40" fmla="*/ 2147483646 w 58"/>
              <a:gd name="T41" fmla="*/ 2147483646 h 67"/>
              <a:gd name="T42" fmla="*/ 2147483646 w 58"/>
              <a:gd name="T43" fmla="*/ 2147483646 h 67"/>
              <a:gd name="T44" fmla="*/ 2147483646 w 58"/>
              <a:gd name="T45" fmla="*/ 2147483646 h 67"/>
              <a:gd name="T46" fmla="*/ 2147483646 w 58"/>
              <a:gd name="T47" fmla="*/ 2147483646 h 67"/>
              <a:gd name="T48" fmla="*/ 2147483646 w 58"/>
              <a:gd name="T49" fmla="*/ 2147483646 h 67"/>
              <a:gd name="T50" fmla="*/ 2147483646 w 58"/>
              <a:gd name="T51" fmla="*/ 2147483646 h 67"/>
              <a:gd name="T52" fmla="*/ 2147483646 w 58"/>
              <a:gd name="T53" fmla="*/ 2147483646 h 67"/>
              <a:gd name="T54" fmla="*/ 2147483646 w 58"/>
              <a:gd name="T55" fmla="*/ 2147483646 h 67"/>
              <a:gd name="T56" fmla="*/ 2147483646 w 58"/>
              <a:gd name="T57" fmla="*/ 2147483646 h 67"/>
              <a:gd name="T58" fmla="*/ 2147483646 w 58"/>
              <a:gd name="T59" fmla="*/ 2147483646 h 67"/>
              <a:gd name="T60" fmla="*/ 2147483646 w 58"/>
              <a:gd name="T61" fmla="*/ 2147483646 h 67"/>
              <a:gd name="T62" fmla="*/ 2147483646 w 58"/>
              <a:gd name="T63" fmla="*/ 2147483646 h 67"/>
              <a:gd name="T64" fmla="*/ 2147483646 w 58"/>
              <a:gd name="T65" fmla="*/ 2147483646 h 67"/>
              <a:gd name="T66" fmla="*/ 2147483646 w 58"/>
              <a:gd name="T67" fmla="*/ 2147483646 h 67"/>
              <a:gd name="T68" fmla="*/ 2147483646 w 58"/>
              <a:gd name="T69" fmla="*/ 2147483646 h 67"/>
              <a:gd name="T70" fmla="*/ 2147483646 w 58"/>
              <a:gd name="T71" fmla="*/ 2147483646 h 67"/>
              <a:gd name="T72" fmla="*/ 2147483646 w 58"/>
              <a:gd name="T73" fmla="*/ 2147483646 h 67"/>
              <a:gd name="T74" fmla="*/ 2147483646 w 58"/>
              <a:gd name="T75" fmla="*/ 2147483646 h 67"/>
              <a:gd name="T76" fmla="*/ 2147483646 w 58"/>
              <a:gd name="T77" fmla="*/ 2147483646 h 67"/>
              <a:gd name="T78" fmla="*/ 2147483646 w 58"/>
              <a:gd name="T79" fmla="*/ 2147483646 h 67"/>
              <a:gd name="T80" fmla="*/ 2147483646 w 58"/>
              <a:gd name="T81" fmla="*/ 2147483646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8" h="67">
                <a:moveTo>
                  <a:pt x="29" y="67"/>
                </a:moveTo>
                <a:cubicBezTo>
                  <a:pt x="14" y="67"/>
                  <a:pt x="0" y="55"/>
                  <a:pt x="0" y="38"/>
                </a:cubicBezTo>
                <a:cubicBezTo>
                  <a:pt x="0" y="22"/>
                  <a:pt x="13" y="14"/>
                  <a:pt x="15" y="13"/>
                </a:cubicBezTo>
                <a:cubicBezTo>
                  <a:pt x="18" y="11"/>
                  <a:pt x="20" y="10"/>
                  <a:pt x="23" y="8"/>
                </a:cubicBezTo>
                <a:cubicBezTo>
                  <a:pt x="25" y="7"/>
                  <a:pt x="26" y="5"/>
                  <a:pt x="27" y="0"/>
                </a:cubicBezTo>
                <a:cubicBezTo>
                  <a:pt x="29" y="3"/>
                  <a:pt x="32" y="6"/>
                  <a:pt x="34" y="8"/>
                </a:cubicBezTo>
                <a:cubicBezTo>
                  <a:pt x="37" y="10"/>
                  <a:pt x="40" y="11"/>
                  <a:pt x="43" y="13"/>
                </a:cubicBezTo>
                <a:cubicBezTo>
                  <a:pt x="45" y="14"/>
                  <a:pt x="58" y="22"/>
                  <a:pt x="58" y="39"/>
                </a:cubicBezTo>
                <a:cubicBezTo>
                  <a:pt x="58" y="56"/>
                  <a:pt x="45" y="67"/>
                  <a:pt x="29" y="67"/>
                </a:cubicBezTo>
                <a:close/>
                <a:moveTo>
                  <a:pt x="52" y="40"/>
                </a:moveTo>
                <a:cubicBezTo>
                  <a:pt x="49" y="40"/>
                  <a:pt x="43" y="46"/>
                  <a:pt x="40" y="46"/>
                </a:cubicBezTo>
                <a:cubicBezTo>
                  <a:pt x="36" y="46"/>
                  <a:pt x="31" y="38"/>
                  <a:pt x="23" y="39"/>
                </a:cubicBezTo>
                <a:cubicBezTo>
                  <a:pt x="17" y="39"/>
                  <a:pt x="12" y="43"/>
                  <a:pt x="12" y="48"/>
                </a:cubicBezTo>
                <a:cubicBezTo>
                  <a:pt x="12" y="51"/>
                  <a:pt x="13" y="53"/>
                  <a:pt x="15" y="55"/>
                </a:cubicBezTo>
                <a:cubicBezTo>
                  <a:pt x="17" y="55"/>
                  <a:pt x="18" y="56"/>
                  <a:pt x="22" y="56"/>
                </a:cubicBezTo>
                <a:cubicBezTo>
                  <a:pt x="28" y="56"/>
                  <a:pt x="36" y="48"/>
                  <a:pt x="40" y="48"/>
                </a:cubicBezTo>
                <a:cubicBezTo>
                  <a:pt x="43" y="48"/>
                  <a:pt x="47" y="55"/>
                  <a:pt x="50" y="56"/>
                </a:cubicBezTo>
                <a:cubicBezTo>
                  <a:pt x="51" y="56"/>
                  <a:pt x="52" y="55"/>
                  <a:pt x="54" y="53"/>
                </a:cubicBezTo>
                <a:cubicBezTo>
                  <a:pt x="55" y="50"/>
                  <a:pt x="56" y="47"/>
                  <a:pt x="56" y="45"/>
                </a:cubicBezTo>
                <a:cubicBezTo>
                  <a:pt x="56" y="43"/>
                  <a:pt x="55" y="40"/>
                  <a:pt x="52" y="40"/>
                </a:cubicBezTo>
                <a:close/>
                <a:moveTo>
                  <a:pt x="43" y="60"/>
                </a:moveTo>
                <a:cubicBezTo>
                  <a:pt x="42" y="61"/>
                  <a:pt x="39" y="62"/>
                  <a:pt x="35" y="62"/>
                </a:cubicBezTo>
                <a:cubicBezTo>
                  <a:pt x="31" y="62"/>
                  <a:pt x="29" y="61"/>
                  <a:pt x="28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0"/>
                  <a:pt x="26" y="60"/>
                  <a:pt x="26" y="60"/>
                </a:cubicBezTo>
                <a:cubicBezTo>
                  <a:pt x="26" y="61"/>
                  <a:pt x="26" y="61"/>
                  <a:pt x="26" y="62"/>
                </a:cubicBezTo>
                <a:cubicBezTo>
                  <a:pt x="29" y="64"/>
                  <a:pt x="34" y="64"/>
                  <a:pt x="37" y="64"/>
                </a:cubicBezTo>
                <a:cubicBezTo>
                  <a:pt x="41" y="63"/>
                  <a:pt x="43" y="61"/>
                  <a:pt x="44" y="61"/>
                </a:cubicBezTo>
                <a:cubicBezTo>
                  <a:pt x="44" y="61"/>
                  <a:pt x="44" y="60"/>
                  <a:pt x="44" y="60"/>
                </a:cubicBezTo>
                <a:cubicBezTo>
                  <a:pt x="44" y="60"/>
                  <a:pt x="44" y="59"/>
                  <a:pt x="43" y="60"/>
                </a:cubicBezTo>
                <a:close/>
                <a:moveTo>
                  <a:pt x="41" y="53"/>
                </a:moveTo>
                <a:cubicBezTo>
                  <a:pt x="40" y="53"/>
                  <a:pt x="39" y="53"/>
                  <a:pt x="38" y="53"/>
                </a:cubicBezTo>
                <a:cubicBezTo>
                  <a:pt x="37" y="53"/>
                  <a:pt x="37" y="53"/>
                  <a:pt x="36" y="53"/>
                </a:cubicBezTo>
                <a:cubicBezTo>
                  <a:pt x="34" y="53"/>
                  <a:pt x="33" y="55"/>
                  <a:pt x="33" y="55"/>
                </a:cubicBezTo>
                <a:cubicBezTo>
                  <a:pt x="32" y="56"/>
                  <a:pt x="32" y="56"/>
                  <a:pt x="32" y="57"/>
                </a:cubicBezTo>
                <a:cubicBezTo>
                  <a:pt x="32" y="57"/>
                  <a:pt x="33" y="57"/>
                  <a:pt x="34" y="56"/>
                </a:cubicBezTo>
                <a:cubicBezTo>
                  <a:pt x="35" y="55"/>
                  <a:pt x="36" y="54"/>
                  <a:pt x="38" y="54"/>
                </a:cubicBezTo>
                <a:cubicBezTo>
                  <a:pt x="40" y="54"/>
                  <a:pt x="41" y="55"/>
                  <a:pt x="41" y="56"/>
                </a:cubicBezTo>
                <a:cubicBezTo>
                  <a:pt x="42" y="57"/>
                  <a:pt x="42" y="57"/>
                  <a:pt x="42" y="57"/>
                </a:cubicBezTo>
                <a:cubicBezTo>
                  <a:pt x="43" y="57"/>
                  <a:pt x="43" y="56"/>
                  <a:pt x="43" y="56"/>
                </a:cubicBezTo>
                <a:cubicBezTo>
                  <a:pt x="42" y="55"/>
                  <a:pt x="42" y="54"/>
                  <a:pt x="41" y="53"/>
                </a:cubicBezTo>
                <a:close/>
              </a:path>
            </a:pathLst>
          </a:cu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Text Placeholder 5">
            <a:extLst>
              <a:ext uri="{FF2B5EF4-FFF2-40B4-BE49-F238E27FC236}">
                <a16:creationId xmlns="" xmlns:a16="http://schemas.microsoft.com/office/drawing/2014/main" id="{54C81FF2-2E57-44FD-ACDB-6A92F62878A0}"/>
              </a:ext>
            </a:extLst>
          </p:cNvPr>
          <p:cNvSpPr txBox="1">
            <a:spLocks/>
          </p:cNvSpPr>
          <p:nvPr/>
        </p:nvSpPr>
        <p:spPr>
          <a:xfrm>
            <a:off x="8544235" y="1708408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41" name="Text Placeholder 5">
            <a:extLst>
              <a:ext uri="{FF2B5EF4-FFF2-40B4-BE49-F238E27FC236}">
                <a16:creationId xmlns="" xmlns:a16="http://schemas.microsoft.com/office/drawing/2014/main" id="{21AD500C-B35A-4234-B40C-83299B2A1FB3}"/>
              </a:ext>
            </a:extLst>
          </p:cNvPr>
          <p:cNvSpPr txBox="1">
            <a:spLocks/>
          </p:cNvSpPr>
          <p:nvPr/>
        </p:nvSpPr>
        <p:spPr>
          <a:xfrm>
            <a:off x="8544235" y="1975107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5" name="Text Placeholder 5">
            <a:extLst>
              <a:ext uri="{FF2B5EF4-FFF2-40B4-BE49-F238E27FC236}">
                <a16:creationId xmlns="" xmlns:a16="http://schemas.microsoft.com/office/drawing/2014/main" id="{AA8A9555-E07F-412D-976D-C1ED7B3A9F43}"/>
              </a:ext>
            </a:extLst>
          </p:cNvPr>
          <p:cNvSpPr txBox="1">
            <a:spLocks/>
          </p:cNvSpPr>
          <p:nvPr/>
        </p:nvSpPr>
        <p:spPr>
          <a:xfrm>
            <a:off x="8544235" y="449603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58" name="Text Placeholder 5">
            <a:extLst>
              <a:ext uri="{FF2B5EF4-FFF2-40B4-BE49-F238E27FC236}">
                <a16:creationId xmlns="" xmlns:a16="http://schemas.microsoft.com/office/drawing/2014/main" id="{249D54F4-BB35-45B1-BD5B-249B51943BCD}"/>
              </a:ext>
            </a:extLst>
          </p:cNvPr>
          <p:cNvSpPr txBox="1">
            <a:spLocks/>
          </p:cNvSpPr>
          <p:nvPr/>
        </p:nvSpPr>
        <p:spPr>
          <a:xfrm>
            <a:off x="8544235" y="476273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="" xmlns:a16="http://schemas.microsoft.com/office/drawing/2014/main" id="{CF796BBF-76AF-4390-B563-B90507490A2C}"/>
              </a:ext>
            </a:extLst>
          </p:cNvPr>
          <p:cNvSpPr txBox="1">
            <a:spLocks/>
          </p:cNvSpPr>
          <p:nvPr/>
        </p:nvSpPr>
        <p:spPr>
          <a:xfrm>
            <a:off x="1870826" y="4496034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2" name="Text Placeholder 5">
            <a:extLst>
              <a:ext uri="{FF2B5EF4-FFF2-40B4-BE49-F238E27FC236}">
                <a16:creationId xmlns="" xmlns:a16="http://schemas.microsoft.com/office/drawing/2014/main" id="{D425636D-C909-4C7A-AF05-F6FE9C910D54}"/>
              </a:ext>
            </a:extLst>
          </p:cNvPr>
          <p:cNvSpPr txBox="1">
            <a:spLocks/>
          </p:cNvSpPr>
          <p:nvPr/>
        </p:nvSpPr>
        <p:spPr>
          <a:xfrm>
            <a:off x="668479" y="4762733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3" name="Text Placeholder 5">
            <a:extLst>
              <a:ext uri="{FF2B5EF4-FFF2-40B4-BE49-F238E27FC236}">
                <a16:creationId xmlns="" xmlns:a16="http://schemas.microsoft.com/office/drawing/2014/main" id="{60FB7ECF-7511-4B99-98A7-F6BFCD54C028}"/>
              </a:ext>
            </a:extLst>
          </p:cNvPr>
          <p:cNvSpPr txBox="1">
            <a:spLocks/>
          </p:cNvSpPr>
          <p:nvPr/>
        </p:nvSpPr>
        <p:spPr>
          <a:xfrm>
            <a:off x="1870826" y="1779165"/>
            <a:ext cx="1682047" cy="2285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ea typeface="Open Sans Light" panose="020B0306030504020204" pitchFamily="34" charset="0"/>
                <a:cs typeface="Lato Black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kern="0" cap="none" dirty="0">
                <a:solidFill>
                  <a:srgbClr val="17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altLang="zh-CN" sz="1600" b="1" dirty="0">
              <a:solidFill>
                <a:srgbClr val="171D2B"/>
              </a:solidFill>
              <a:cs typeface="Lato Regular"/>
            </a:endParaRPr>
          </a:p>
        </p:txBody>
      </p:sp>
      <p:sp>
        <p:nvSpPr>
          <p:cNvPr id="64" name="Text Placeholder 5">
            <a:extLst>
              <a:ext uri="{FF2B5EF4-FFF2-40B4-BE49-F238E27FC236}">
                <a16:creationId xmlns="" xmlns:a16="http://schemas.microsoft.com/office/drawing/2014/main" id="{402AAED2-CA8E-4E2E-BAD6-73DAD361EABA}"/>
              </a:ext>
            </a:extLst>
          </p:cNvPr>
          <p:cNvSpPr txBox="1">
            <a:spLocks/>
          </p:cNvSpPr>
          <p:nvPr/>
        </p:nvSpPr>
        <p:spPr>
          <a:xfrm>
            <a:off x="668479" y="2045864"/>
            <a:ext cx="2884394" cy="6681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 defTabSz="685783" rtl="0" eaLnBrk="1" latinLnBrk="0" hangingPunct="1">
              <a:lnSpc>
                <a:spcPct val="12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en-US" sz="9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defRPr>
            </a:lvl1pPr>
            <a:lvl2pPr marL="51433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ipsum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adi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cing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eliusce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tortor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4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7"/>
          <p:cNvSpPr/>
          <p:nvPr/>
        </p:nvSpPr>
        <p:spPr>
          <a:xfrm>
            <a:off x="-1" y="2536326"/>
            <a:ext cx="6481549" cy="1803729"/>
          </a:xfrm>
          <a:prstGeom prst="rect">
            <a:avLst/>
          </a:prstGeom>
          <a:gradFill>
            <a:gsLst>
              <a:gs pos="100000">
                <a:srgbClr val="FE085B"/>
              </a:gs>
              <a:gs pos="0">
                <a:srgbClr val="FD753F"/>
              </a:gs>
            </a:gsLst>
            <a:lin ang="0" scaled="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50" y="2838026"/>
            <a:ext cx="569595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magna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sed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pulvinar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purus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malesuada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libero, sit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commodo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eros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. </a:t>
            </a:r>
          </a:p>
        </p:txBody>
      </p:sp>
      <p:sp>
        <p:nvSpPr>
          <p:cNvPr id="16" name="直角三角形 15"/>
          <p:cNvSpPr/>
          <p:nvPr/>
        </p:nvSpPr>
        <p:spPr>
          <a:xfrm flipH="1" flipV="1">
            <a:off x="9753600" y="0"/>
            <a:ext cx="2438400" cy="742950"/>
          </a:xfrm>
          <a:prstGeom prst="rtTriangle">
            <a:avLst/>
          </a:prstGeom>
          <a:solidFill>
            <a:srgbClr val="171D2B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6" name="图片占位符 35">
            <a:extLst>
              <a:ext uri="{FF2B5EF4-FFF2-40B4-BE49-F238E27FC236}">
                <a16:creationId xmlns="" xmlns:a16="http://schemas.microsoft.com/office/drawing/2014/main" id="{3DD9B0DC-C826-4311-AD76-CA2B30F337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0" r="5280"/>
          <a:stretch>
            <a:fillRect/>
          </a:stretch>
        </p:blipFill>
        <p:spPr/>
      </p:pic>
      <p:pic>
        <p:nvPicPr>
          <p:cNvPr id="47" name="图片占位符 46">
            <a:extLst>
              <a:ext uri="{FF2B5EF4-FFF2-40B4-BE49-F238E27FC236}">
                <a16:creationId xmlns="" xmlns:a16="http://schemas.microsoft.com/office/drawing/2014/main" id="{4F27A9F3-FAFC-4269-912A-451F282BEE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9" r="19559"/>
          <a:stretch>
            <a:fillRect/>
          </a:stretch>
        </p:blipFill>
        <p:spPr/>
      </p:pic>
      <p:pic>
        <p:nvPicPr>
          <p:cNvPr id="49" name="图片占位符 48">
            <a:extLst>
              <a:ext uri="{FF2B5EF4-FFF2-40B4-BE49-F238E27FC236}">
                <a16:creationId xmlns="" xmlns:a16="http://schemas.microsoft.com/office/drawing/2014/main" id="{5D8FCB31-69CC-4FB4-9CF3-BD791275E8A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5" r="9905"/>
          <a:stretch>
            <a:fillRect/>
          </a:stretch>
        </p:blipFill>
        <p:spPr/>
      </p:pic>
      <p:pic>
        <p:nvPicPr>
          <p:cNvPr id="55" name="图片占位符 54">
            <a:extLst>
              <a:ext uri="{FF2B5EF4-FFF2-40B4-BE49-F238E27FC236}">
                <a16:creationId xmlns="" xmlns:a16="http://schemas.microsoft.com/office/drawing/2014/main" id="{FE8E6922-F95A-4AFE-B184-3A35DF545E8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" b="3829"/>
          <a:stretch>
            <a:fillRect/>
          </a:stretch>
        </p:blipFill>
        <p:spPr/>
      </p:pic>
      <p:pic>
        <p:nvPicPr>
          <p:cNvPr id="53" name="图片占位符 52">
            <a:extLst>
              <a:ext uri="{FF2B5EF4-FFF2-40B4-BE49-F238E27FC236}">
                <a16:creationId xmlns="" xmlns:a16="http://schemas.microsoft.com/office/drawing/2014/main" id="{B8078C9A-5832-473E-82FA-F7F6A1A4D32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8" r="31348"/>
          <a:stretch>
            <a:fillRect/>
          </a:stretch>
        </p:blipFill>
        <p:spPr/>
      </p:pic>
      <p:pic>
        <p:nvPicPr>
          <p:cNvPr id="51" name="图片占位符 50">
            <a:extLst>
              <a:ext uri="{FF2B5EF4-FFF2-40B4-BE49-F238E27FC236}">
                <a16:creationId xmlns="" xmlns:a16="http://schemas.microsoft.com/office/drawing/2014/main" id="{215C692E-DCDA-46BF-B88F-CFFEEDC3C68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r="17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960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自定义 1351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002060"/>
      </a:accent1>
      <a:accent2>
        <a:srgbClr val="9E2245"/>
      </a:accent2>
      <a:accent3>
        <a:srgbClr val="002060"/>
      </a:accent3>
      <a:accent4>
        <a:srgbClr val="9E2245"/>
      </a:accent4>
      <a:accent5>
        <a:srgbClr val="002060"/>
      </a:accent5>
      <a:accent6>
        <a:srgbClr val="9E2245"/>
      </a:accent6>
      <a:hlink>
        <a:srgbClr val="168BBA"/>
      </a:hlink>
      <a:folHlink>
        <a:srgbClr val="68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71D2B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PT定制1801380800">
  <a:themeElements>
    <a:clrScheme name="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1547"/>
      </a:accent1>
      <a:accent2>
        <a:srgbClr val="353080"/>
      </a:accent2>
      <a:accent3>
        <a:srgbClr val="44546A"/>
      </a:accent3>
      <a:accent4>
        <a:srgbClr val="1C1547"/>
      </a:accent4>
      <a:accent5>
        <a:srgbClr val="353080"/>
      </a:accent5>
      <a:accent6>
        <a:srgbClr val="44546A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.potx" id="{6E52BFE8-7310-4148-9E7B-5810933452AC}" vid="{282C971F-AF80-4E05-9940-F8AA83372426}"/>
    </a:ext>
  </a:extLst>
</a:theme>
</file>

<file path=ppt/theme/theme3.xml><?xml version="1.0" encoding="utf-8"?>
<a:theme xmlns:a="http://schemas.openxmlformats.org/drawingml/2006/main" name="6_Office 主题​​">
  <a:themeElements>
    <a:clrScheme name="自定义 17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C55A11"/>
      </a:accent2>
      <a:accent3>
        <a:srgbClr val="262626"/>
      </a:accent3>
      <a:accent4>
        <a:srgbClr val="C55A11"/>
      </a:accent4>
      <a:accent5>
        <a:srgbClr val="262626"/>
      </a:accent5>
      <a:accent6>
        <a:srgbClr val="C55A11"/>
      </a:accent6>
      <a:hlink>
        <a:srgbClr val="262626"/>
      </a:hlink>
      <a:folHlink>
        <a:srgbClr val="C55A11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PPT定制1801380800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C0C0C"/>
      </a:accent1>
      <a:accent2>
        <a:srgbClr val="2F5496"/>
      </a:accent2>
      <a:accent3>
        <a:srgbClr val="0C0C0C"/>
      </a:accent3>
      <a:accent4>
        <a:srgbClr val="2F5496"/>
      </a:accent4>
      <a:accent5>
        <a:srgbClr val="0C0C0C"/>
      </a:accent5>
      <a:accent6>
        <a:srgbClr val="2F5496"/>
      </a:accent6>
      <a:hlink>
        <a:srgbClr val="0C0C0C"/>
      </a:hlink>
      <a:folHlink>
        <a:srgbClr val="2F5496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​​">
  <a:themeElements>
    <a:clrScheme name="自定义 1019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438232"/>
      </a:accent1>
      <a:accent2>
        <a:srgbClr val="000000"/>
      </a:accent2>
      <a:accent3>
        <a:srgbClr val="438232"/>
      </a:accent3>
      <a:accent4>
        <a:srgbClr val="000000"/>
      </a:accent4>
      <a:accent5>
        <a:srgbClr val="438232"/>
      </a:accent5>
      <a:accent6>
        <a:srgbClr val="000000"/>
      </a:accent6>
      <a:hlink>
        <a:srgbClr val="438232"/>
      </a:hlink>
      <a:folHlink>
        <a:srgbClr val="7F7F7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</TotalTime>
  <Words>980</Words>
  <Application>Microsoft Office PowerPoint</Application>
  <PresentationFormat>宽屏</PresentationFormat>
  <Paragraphs>143</Paragraphs>
  <Slides>16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Century Gothic</vt:lpstr>
      <vt:lpstr>Gill Sans</vt:lpstr>
      <vt:lpstr>Lato Black</vt:lpstr>
      <vt:lpstr>Lato Regular</vt:lpstr>
      <vt:lpstr>맑은 고딕</vt:lpstr>
      <vt:lpstr>Open Sans</vt:lpstr>
      <vt:lpstr>Open Sans Light</vt:lpstr>
      <vt:lpstr>等线</vt:lpstr>
      <vt:lpstr>等线</vt:lpstr>
      <vt:lpstr>等线 Light</vt:lpstr>
      <vt:lpstr>方正汉真广标简体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3_Office 主题​​</vt:lpstr>
      <vt:lpstr>PPT定制1801380800</vt:lpstr>
      <vt:lpstr>6_Office 主题​​</vt:lpstr>
      <vt:lpstr>1_PPT定制1801380800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美仑设计</dc:creator>
  <cp:keywords>www.51pptmoban.com</cp:keywords>
  <cp:lastModifiedBy>阳光 男孩</cp:lastModifiedBy>
  <cp:revision>371</cp:revision>
  <dcterms:created xsi:type="dcterms:W3CDTF">2018-09-13T11:27:18Z</dcterms:created>
  <dcterms:modified xsi:type="dcterms:W3CDTF">2018-12-27T12:46:47Z</dcterms:modified>
</cp:coreProperties>
</file>