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5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8"/>
  </p:notesMasterIdLst>
  <p:sldIdLst>
    <p:sldId id="301" r:id="rId2"/>
    <p:sldId id="263" r:id="rId3"/>
    <p:sldId id="264" r:id="rId4"/>
    <p:sldId id="289" r:id="rId5"/>
    <p:sldId id="266" r:id="rId6"/>
    <p:sldId id="268" r:id="rId7"/>
    <p:sldId id="292" r:id="rId8"/>
    <p:sldId id="296" r:id="rId9"/>
    <p:sldId id="295" r:id="rId10"/>
    <p:sldId id="290" r:id="rId11"/>
    <p:sldId id="271" r:id="rId12"/>
    <p:sldId id="272" r:id="rId13"/>
    <p:sldId id="286" r:id="rId14"/>
    <p:sldId id="274" r:id="rId15"/>
    <p:sldId id="287" r:id="rId16"/>
    <p:sldId id="276" r:id="rId17"/>
    <p:sldId id="277" r:id="rId18"/>
    <p:sldId id="278" r:id="rId19"/>
    <p:sldId id="299" r:id="rId20"/>
    <p:sldId id="300" r:id="rId21"/>
    <p:sldId id="288" r:id="rId22"/>
    <p:sldId id="297" r:id="rId23"/>
    <p:sldId id="298" r:id="rId24"/>
    <p:sldId id="285" r:id="rId25"/>
    <p:sldId id="291" r:id="rId26"/>
    <p:sldId id="302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B03C"/>
    <a:srgbClr val="FEF669"/>
    <a:srgbClr val="001746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43" autoAdjust="0"/>
    <p:restoredTop sz="94660"/>
  </p:normalViewPr>
  <p:slideViewPr>
    <p:cSldViewPr snapToGrid="0">
      <p:cViewPr varScale="1">
        <p:scale>
          <a:sx n="86" d="100"/>
          <a:sy n="86" d="100"/>
        </p:scale>
        <p:origin x="571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"/>
      <c:hPercent val="103"/>
      <c:rotY val="14"/>
      <c:depthPercent val="66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FEF669"/>
            </a:solidFill>
            <a:ln w="12700" cap="flat">
              <a:noFill/>
              <a:miter lim="400000"/>
            </a:ln>
            <a:effectLst/>
            <a:sp3d prstMaterial="matte"/>
          </c:spPr>
          <c:invertIfNegative val="0"/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3CE-4981-9F8B-2C504AEAF95A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E6B03C"/>
            </a:solidFill>
            <a:ln w="12700" cap="flat">
              <a:noFill/>
              <a:miter lim="400000"/>
            </a:ln>
            <a:effectLst/>
            <a:sp3d prstMaterial="matte"/>
          </c:spPr>
          <c:invertIfNegative val="0"/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3CE-4981-9F8B-2C504AEAF9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0"/>
        <c:shape val="box"/>
        <c:axId val="770852768"/>
        <c:axId val="770855488"/>
        <c:axId val="1062868128"/>
      </c:bar3DChart>
      <c:catAx>
        <c:axId val="770852768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/>
            </a:pPr>
            <a:endParaRPr lang="zh-CN"/>
          </a:p>
        </c:txPr>
        <c:crossAx val="770855488"/>
        <c:crosses val="autoZero"/>
        <c:auto val="1"/>
        <c:lblAlgn val="ctr"/>
        <c:lblOffset val="100"/>
        <c:noMultiLvlLbl val="1"/>
      </c:catAx>
      <c:valAx>
        <c:axId val="770855488"/>
        <c:scaling>
          <c:orientation val="minMax"/>
        </c:scaling>
        <c:delete val="0"/>
        <c:axPos val="t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high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/>
            </a:pPr>
            <a:endParaRPr lang="zh-CN"/>
          </a:p>
        </c:txPr>
        <c:crossAx val="770852768"/>
        <c:crosses val="autoZero"/>
        <c:crossBetween val="between"/>
        <c:majorUnit val="25"/>
        <c:minorUnit val="12.5"/>
      </c:valAx>
      <c:serAx>
        <c:axId val="1062868128"/>
        <c:scaling>
          <c:orientation val="minMax"/>
        </c:scaling>
        <c:delete val="0"/>
        <c:axPos val="b"/>
        <c:majorTickMark val="out"/>
        <c:minorTickMark val="none"/>
        <c:tickLblPos val="none"/>
        <c:spPr>
          <a:ln w="12700" cap="flat">
            <a:noFill/>
            <a:prstDash val="solid"/>
            <a:miter lim="400000"/>
          </a:ln>
        </c:spPr>
        <c:crossAx val="770855488"/>
        <c:crosses val="autoZero"/>
        <c:tickLblSkip val="1"/>
      </c:ser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sz="1400" i="1">
          <a:solidFill>
            <a:schemeClr val="bg1"/>
          </a:solidFill>
          <a:latin typeface="Century Gothic" panose="020B0502020202020204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2018/12/31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8995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1986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3871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8334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4098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3478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6385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6056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3620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0268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400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1307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9415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8504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3514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2909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874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373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4156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285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531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4438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9902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3824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499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4687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4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microsoft.com/office/2007/relationships/hdphoto" Target="../media/hdphoto1.wdp"/><Relationship Id="rId9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4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4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microsoft.com/office/2007/relationships/hdphoto" Target="../media/hdphoto1.wdp"/><Relationship Id="rId9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image" Target="../media/image3.png"/><Relationship Id="rId5" Type="http://schemas.openxmlformats.org/officeDocument/2006/relationships/tags" Target="../tags/tag16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15.xml"/><Relationship Id="rId9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image" Target="../media/image2.png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image" Target="../media/image32.jpe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image" Target="../media/image1.png"/><Relationship Id="rId5" Type="http://schemas.openxmlformats.org/officeDocument/2006/relationships/tags" Target="../tags/tag48.xml"/><Relationship Id="rId10" Type="http://schemas.openxmlformats.org/officeDocument/2006/relationships/notesSlide" Target="../notesSlides/notesSlide25.xml"/><Relationship Id="rId4" Type="http://schemas.openxmlformats.org/officeDocument/2006/relationships/tags" Target="../tags/tag47.xml"/><Relationship Id="rId9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microsoft.com/office/2007/relationships/hdphoto" Target="../media/hdphoto1.wdp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image" Target="../media/image4.png"/><Relationship Id="rId5" Type="http://schemas.openxmlformats.org/officeDocument/2006/relationships/tags" Target="../tags/tag24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23.xml"/><Relationship Id="rId9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image" Target="../media/image1.png"/><Relationship Id="rId5" Type="http://schemas.openxmlformats.org/officeDocument/2006/relationships/tags" Target="../tags/tag32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31.xml"/><Relationship Id="rId9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12" Type="http://schemas.microsoft.com/office/2007/relationships/hdphoto" Target="../media/hdphoto1.wdp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image" Target="../media/image4.png"/><Relationship Id="rId5" Type="http://schemas.openxmlformats.org/officeDocument/2006/relationships/tags" Target="../tags/tag40.xml"/><Relationship Id="rId10" Type="http://schemas.openxmlformats.org/officeDocument/2006/relationships/notesSlide" Target="../notesSlides/notesSlide6.xml"/><Relationship Id="rId4" Type="http://schemas.openxmlformats.org/officeDocument/2006/relationships/tags" Target="../tags/tag39.xml"/><Relationship Id="rId9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8" name="PA_椭圆 411"/>
          <p:cNvSpPr/>
          <p:nvPr>
            <p:custDataLst>
              <p:tags r:id="rId1"/>
            </p:custDataLst>
          </p:nvPr>
        </p:nvSpPr>
        <p:spPr>
          <a:xfrm rot="1795194">
            <a:off x="-1761541" y="-910814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36000"/>
                </a:sysClr>
              </a:gs>
              <a:gs pos="50000">
                <a:srgbClr val="FFFF99">
                  <a:alpha val="58000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PA_椭圆 412"/>
          <p:cNvSpPr/>
          <p:nvPr>
            <p:custDataLst>
              <p:tags r:id="rId2"/>
            </p:custDataLst>
          </p:nvPr>
        </p:nvSpPr>
        <p:spPr>
          <a:xfrm rot="19699022">
            <a:off x="12274305" y="-910814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0000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PA_椭圆 413"/>
          <p:cNvSpPr/>
          <p:nvPr>
            <p:custDataLst>
              <p:tags r:id="rId3"/>
            </p:custDataLst>
          </p:nvPr>
        </p:nvSpPr>
        <p:spPr>
          <a:xfrm rot="19446474">
            <a:off x="12061090" y="-733207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PA_椭圆 414"/>
          <p:cNvSpPr/>
          <p:nvPr>
            <p:custDataLst>
              <p:tags r:id="rId4"/>
            </p:custDataLst>
          </p:nvPr>
        </p:nvSpPr>
        <p:spPr>
          <a:xfrm rot="1544223">
            <a:off x="-2292920" y="488211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PA_椭圆 415"/>
          <p:cNvSpPr/>
          <p:nvPr>
            <p:custDataLst>
              <p:tags r:id="rId5"/>
            </p:custDataLst>
          </p:nvPr>
        </p:nvSpPr>
        <p:spPr>
          <a:xfrm rot="16043342">
            <a:off x="5125166" y="-1111132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PA_椭圆 416"/>
          <p:cNvSpPr/>
          <p:nvPr>
            <p:custDataLst>
              <p:tags r:id="rId6"/>
            </p:custDataLst>
          </p:nvPr>
        </p:nvSpPr>
        <p:spPr>
          <a:xfrm rot="393044">
            <a:off x="12762462" y="3692613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PA_椭圆 417"/>
          <p:cNvSpPr/>
          <p:nvPr>
            <p:custDataLst>
              <p:tags r:id="rId7"/>
            </p:custDataLst>
          </p:nvPr>
        </p:nvSpPr>
        <p:spPr>
          <a:xfrm rot="787052">
            <a:off x="-2443543" y="2130541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PA_椭圆 418"/>
          <p:cNvSpPr/>
          <p:nvPr>
            <p:custDataLst>
              <p:tags r:id="rId8"/>
            </p:custDataLst>
          </p:nvPr>
        </p:nvSpPr>
        <p:spPr>
          <a:xfrm rot="20865160">
            <a:off x="12655305" y="2210240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PA_椭圆 156"/>
          <p:cNvSpPr/>
          <p:nvPr>
            <p:custDataLst>
              <p:tags r:id="rId9"/>
            </p:custDataLst>
          </p:nvPr>
        </p:nvSpPr>
        <p:spPr>
          <a:xfrm rot="20865160">
            <a:off x="12807705" y="2362640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PA_椭圆 18"/>
          <p:cNvSpPr/>
          <p:nvPr>
            <p:custDataLst>
              <p:tags r:id="rId10"/>
            </p:custDataLst>
          </p:nvPr>
        </p:nvSpPr>
        <p:spPr>
          <a:xfrm rot="393044">
            <a:off x="12914862" y="3845013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文本框 11">
            <a:extLst>
              <a:ext uri="{FF2B5EF4-FFF2-40B4-BE49-F238E27FC236}">
                <a16:creationId xmlns="" xmlns:a16="http://schemas.microsoft.com/office/drawing/2014/main" id="{9A486F6F-A303-4D50-A7AA-C16A5F23315D}"/>
              </a:ext>
            </a:extLst>
          </p:cNvPr>
          <p:cNvSpPr txBox="1"/>
          <p:nvPr/>
        </p:nvSpPr>
        <p:spPr>
          <a:xfrm>
            <a:off x="686275" y="643905"/>
            <a:ext cx="66712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600" dirty="0">
                <a:gradFill>
                  <a:gsLst>
                    <a:gs pos="0">
                      <a:srgbClr val="FEF669"/>
                    </a:gs>
                    <a:gs pos="100000">
                      <a:srgbClr val="E6B03C"/>
                    </a:gs>
                  </a:gsLst>
                  <a:lin ang="5400000" scaled="1"/>
                </a:gradFill>
                <a:effectLst>
                  <a:outerShdw blurRad="292100" dist="38100" dir="5400000" algn="t" rotWithShape="0">
                    <a:prstClr val="black">
                      <a:alpha val="99000"/>
                    </a:prstClr>
                  </a:outerShdw>
                </a:effectLst>
                <a:latin typeface="Century Gothic" panose="020B0502020202020204" pitchFamily="34" charset="0"/>
                <a:sym typeface="+mn-lt"/>
              </a:rPr>
              <a:t>RANPINTANG</a:t>
            </a:r>
            <a:endParaRPr lang="zh-CN" altLang="en-US" sz="6600" dirty="0">
              <a:gradFill>
                <a:gsLst>
                  <a:gs pos="0">
                    <a:srgbClr val="FEF669"/>
                  </a:gs>
                  <a:gs pos="100000">
                    <a:srgbClr val="E6B03C"/>
                  </a:gs>
                </a:gsLst>
                <a:lin ang="5400000" scaled="1"/>
              </a:gradFill>
              <a:effectLst>
                <a:outerShdw blurRad="292100" dist="38100" dir="5400000" algn="t" rotWithShape="0">
                  <a:prstClr val="black">
                    <a:alpha val="99000"/>
                  </a:prstClr>
                </a:outerShdw>
              </a:effectLst>
              <a:latin typeface="Century Gothic" panose="020B0502020202020204" pitchFamily="34" charset="0"/>
              <a:sym typeface="+mn-lt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752925" y="1580967"/>
            <a:ext cx="51731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dist" defTabSz="913765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4000" dirty="0">
                <a:gradFill flip="none" rotWithShape="1">
                  <a:gsLst>
                    <a:gs pos="48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燃品</a:t>
            </a:r>
            <a:r>
              <a:rPr lang="zh-CN" altLang="en-US" sz="4000" dirty="0" smtClean="0">
                <a:gradFill flip="none" rotWithShape="1">
                  <a:gsLst>
                    <a:gs pos="48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堂</a:t>
            </a:r>
            <a:r>
              <a:rPr lang="zh-CN" altLang="en-US" sz="4000" b="1" dirty="0" smtClean="0">
                <a:gradFill flip="none" rotWithShape="1">
                  <a:gsLst>
                    <a:gs pos="48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年终总结</a:t>
            </a:r>
            <a:endParaRPr lang="zh-CN" altLang="en-US" sz="4000" b="1" dirty="0">
              <a:gradFill flip="none" rotWithShape="1">
                <a:gsLst>
                  <a:gs pos="48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0" name="文本框 11"/>
          <p:cNvSpPr txBox="1"/>
          <p:nvPr/>
        </p:nvSpPr>
        <p:spPr>
          <a:xfrm>
            <a:off x="740865" y="2418607"/>
            <a:ext cx="4779539" cy="5679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Ran pin tang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，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Focus on PPT optimization and substitution, template customization, ingenuity production, satisfy your needs.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839885" y="2373055"/>
            <a:ext cx="1728192" cy="0"/>
          </a:xfrm>
          <a:prstGeom prst="line">
            <a:avLst/>
          </a:prstGeom>
          <a:noFill/>
          <a:ln w="25400" cap="flat" cmpd="sng" algn="ctr">
            <a:gradFill flip="none" rotWithShape="1">
              <a:gsLst>
                <a:gs pos="0">
                  <a:schemeClr val="bg1">
                    <a:lumMod val="95000"/>
                    <a:alpha val="57000"/>
                  </a:schemeClr>
                </a:gs>
                <a:gs pos="100000">
                  <a:sysClr val="window" lastClr="FFFFFF">
                    <a:alpha val="0"/>
                  </a:sysClr>
                </a:gs>
              </a:gsLst>
              <a:lin ang="1800000" scaled="0"/>
              <a:tileRect/>
            </a:gradFill>
            <a:prstDash val="solid"/>
          </a:ln>
          <a:effectLst/>
        </p:spPr>
      </p:cxnSp>
      <p:pic>
        <p:nvPicPr>
          <p:cNvPr id="22" name="Picture 2" descr="D:\安装程序\下载\PPT合集\NEW\RPT 002.pn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9885" y="3209052"/>
            <a:ext cx="1679206" cy="216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303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3" presetClass="exit" presetSubtype="544" repeatCount="7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xit" presetSubtype="544" repeatCount="7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3" presetClass="exit" presetSubtype="544" repeatCount="7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xit" presetSubtype="544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3" presetClass="exit" presetSubtype="544" repeatCount="7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xit" presetSubtype="544" repeatCount="7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3" presetClass="exit" presetSubtype="544" repeatCount="7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xit" presetSubtype="544" repeatCount="7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3" presetClass="exit" presetSubtype="544" repeatCount="7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3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247902" y="1275405"/>
            <a:ext cx="7696198" cy="3183173"/>
            <a:chOff x="3931874" y="1807963"/>
            <a:chExt cx="7696198" cy="3183173"/>
          </a:xfrm>
        </p:grpSpPr>
        <p:sp>
          <p:nvSpPr>
            <p:cNvPr id="7" name="文本框 6"/>
            <p:cNvSpPr txBox="1"/>
            <p:nvPr/>
          </p:nvSpPr>
          <p:spPr>
            <a:xfrm>
              <a:off x="3931874" y="2327274"/>
              <a:ext cx="7696198" cy="18620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balanced" dir="t"/>
              </a:scene3d>
              <a:sp3d extrusionH="31750">
                <a:bevelT w="38100" h="6350" prst="softRound"/>
              </a:sp3d>
            </a:bodyPr>
            <a:lstStyle>
              <a:defPPr>
                <a:defRPr lang="en-US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62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76200" dir="5400000" algn="t" rotWithShape="0">
                      <a:srgbClr val="4E0A0C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11500" dirty="0">
                  <a:latin typeface="+mn-ea"/>
                  <a:ea typeface="+mn-ea"/>
                </a:rPr>
                <a:t>颁奖盛典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009263" y="1807963"/>
              <a:ext cx="3541416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balanced" dir="t"/>
              </a:scene3d>
              <a:sp3d extrusionH="31750">
                <a:bevelT w="38100" h="6350" prst="softRound"/>
              </a:sp3d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62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76200" dir="5400000" algn="t" rotWithShape="0">
                      <a:srgbClr val="4E0A0C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dist"/>
              <a:r>
                <a:rPr lang="en-US" altLang="zh-CN" sz="3600" dirty="0" smtClean="0">
                  <a:latin typeface="+mn-ea"/>
                  <a:ea typeface="+mn-ea"/>
                </a:rPr>
                <a:t>【</a:t>
              </a:r>
              <a:r>
                <a:rPr lang="zh-CN" altLang="en-US" sz="3600" dirty="0" smtClean="0">
                  <a:latin typeface="+mn-ea"/>
                  <a:ea typeface="+mn-ea"/>
                </a:rPr>
                <a:t>第二章</a:t>
              </a:r>
              <a:r>
                <a:rPr lang="en-US" altLang="zh-CN" sz="3600" dirty="0" smtClean="0">
                  <a:latin typeface="+mn-ea"/>
                  <a:ea typeface="+mn-ea"/>
                </a:rPr>
                <a:t>】</a:t>
              </a:r>
              <a:endParaRPr lang="zh-CN" altLang="en-US" sz="3600" dirty="0">
                <a:latin typeface="+mn-ea"/>
                <a:ea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827222" y="4252472"/>
              <a:ext cx="5905500" cy="738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balanced" dir="t"/>
              </a:scene3d>
              <a:sp3d extrusionH="31750">
                <a:bevelT w="38100" h="6350" prst="softRound"/>
              </a:sp3d>
            </a:bodyPr>
            <a:lstStyle>
              <a:defPPr>
                <a:defRPr lang="en-US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62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76200" dir="5400000" algn="t" rotWithShape="0">
                      <a:srgbClr val="4E0A0C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en-US" altLang="zh-CN" sz="1050" b="0" dirty="0">
                  <a:latin typeface="Century Gothic" panose="020B0502020202020204" pitchFamily="34" charset="0"/>
                </a:rPr>
                <a:t>The user can demonstrate on a projector or computer, or print the presentation and make it into a film to be used in a wider field. Using PowerPoint, not only can you create presentations, you can also hold face-to-face meetings, teleconferencing, or presentations on the Internet 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47902" y="497383"/>
            <a:ext cx="9968357" cy="6360617"/>
            <a:chOff x="1519140" y="504641"/>
            <a:chExt cx="9968357" cy="6360617"/>
          </a:xfrm>
        </p:grpSpPr>
        <p:pic>
          <p:nvPicPr>
            <p:cNvPr id="13" name="淘宝店Chenying0907出品 15" descr="PPECLOGO-eff2-1-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9140" y="504641"/>
              <a:ext cx="1853289" cy="15560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4" name="组合 13"/>
            <p:cNvGrpSpPr/>
            <p:nvPr/>
          </p:nvGrpSpPr>
          <p:grpSpPr>
            <a:xfrm flipH="1">
              <a:off x="7526455" y="2624446"/>
              <a:ext cx="3961042" cy="4240812"/>
              <a:chOff x="27782" y="2191544"/>
              <a:chExt cx="2792412" cy="2989641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3460"/>
              <a:stretch/>
            </p:blipFill>
            <p:spPr bwMode="auto">
              <a:xfrm>
                <a:off x="27782" y="2191544"/>
                <a:ext cx="2792412" cy="29896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" name="淘宝店Chenying0907出品 15" descr="PPECLOGO-eff2-1-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2788" y="2247900"/>
                <a:ext cx="1306512" cy="10969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873824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203700" y="664952"/>
            <a:ext cx="3505200" cy="2930168"/>
            <a:chOff x="762041" y="1312275"/>
            <a:chExt cx="5517158" cy="4612062"/>
          </a:xfrm>
        </p:grpSpPr>
        <p:pic>
          <p:nvPicPr>
            <p:cNvPr id="14" name="淘宝店Chenying0907出品 3" descr="D:\360安全浏览器下载\PPT模板\年会PPT\绸布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13500">
              <a:off x="762041" y="2938862"/>
              <a:ext cx="5517158" cy="2985475"/>
            </a:xfrm>
            <a:prstGeom prst="rect">
              <a:avLst/>
            </a:prstGeom>
            <a:noFill/>
          </p:spPr>
        </p:pic>
        <p:pic>
          <p:nvPicPr>
            <p:cNvPr id="15" name="淘宝店Chenying0907出品 2" descr="D:\360安全浏览器下载\PPT模板\年会PPT\未标题-1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221" y="1312275"/>
              <a:ext cx="3096343" cy="4373218"/>
            </a:xfrm>
            <a:prstGeom prst="rect">
              <a:avLst/>
            </a:prstGeom>
            <a:noFill/>
          </p:spPr>
        </p:pic>
        <p:pic>
          <p:nvPicPr>
            <p:cNvPr id="23" name="淘宝店Chenying0907出品 2" descr="D:\360安全浏览器下载\PPT模板\年会PPT\未标题-1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0261" y="3367763"/>
              <a:ext cx="1563056" cy="2207631"/>
            </a:xfrm>
            <a:prstGeom prst="rect">
              <a:avLst/>
            </a:prstGeom>
            <a:noFill/>
          </p:spPr>
        </p:pic>
        <p:pic>
          <p:nvPicPr>
            <p:cNvPr id="24" name="淘宝店Chenying0907出品 2" descr="D:\360安全浏览器下载\PPT模板\年会PPT\未标题-1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1590" y="3367763"/>
              <a:ext cx="1563056" cy="2207631"/>
            </a:xfrm>
            <a:prstGeom prst="rect">
              <a:avLst/>
            </a:prstGeom>
            <a:noFill/>
          </p:spPr>
        </p:pic>
      </p:grpSp>
      <p:sp>
        <p:nvSpPr>
          <p:cNvPr id="17" name="文本框 16"/>
          <p:cNvSpPr txBox="1"/>
          <p:nvPr/>
        </p:nvSpPr>
        <p:spPr>
          <a:xfrm>
            <a:off x="3067929" y="3331052"/>
            <a:ext cx="6056142" cy="13111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50000"/>
              </a:lnSpc>
              <a:defRPr sz="2400" b="1">
                <a:gradFill>
                  <a:gsLst>
                    <a:gs pos="0">
                      <a:srgbClr val="FEF669"/>
                    </a:gs>
                    <a:gs pos="100000">
                      <a:srgbClr val="E6B03C"/>
                    </a:gs>
                  </a:gsLst>
                  <a:lin ang="5400000" scaled="1"/>
                </a:gradFill>
                <a:effectLst>
                  <a:outerShdw blurRad="292100" dist="38100" dir="5400000" algn="t" rotWithShape="0">
                    <a:prstClr val="black">
                      <a:alpha val="99000"/>
                    </a:prst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pPr algn="ctr"/>
            <a:r>
              <a:rPr lang="en-US" altLang="zh-CN" sz="6000" dirty="0"/>
              <a:t>【</a:t>
            </a:r>
            <a:r>
              <a:rPr lang="zh-CN" altLang="en-US" sz="6000" dirty="0"/>
              <a:t>最佳敬业奖</a:t>
            </a:r>
            <a:r>
              <a:rPr lang="en-US" altLang="zh-CN" sz="6000" dirty="0"/>
              <a:t>】</a:t>
            </a:r>
            <a:endParaRPr lang="zh-CN" altLang="en-US" sz="6000" dirty="0"/>
          </a:p>
        </p:txBody>
      </p:sp>
      <p:sp>
        <p:nvSpPr>
          <p:cNvPr id="21" name="文本框 20"/>
          <p:cNvSpPr txBox="1"/>
          <p:nvPr/>
        </p:nvSpPr>
        <p:spPr>
          <a:xfrm>
            <a:off x="1993900" y="4847698"/>
            <a:ext cx="8204200" cy="61311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50000"/>
              </a:lnSpc>
              <a:defRPr sz="2400" b="1">
                <a:gradFill>
                  <a:gsLst>
                    <a:gs pos="0">
                      <a:srgbClr val="FEF669"/>
                    </a:gs>
                    <a:gs pos="100000">
                      <a:srgbClr val="E6B03C"/>
                    </a:gs>
                  </a:gsLst>
                  <a:lin ang="5400000" scaled="1"/>
                </a:gradFill>
                <a:effectLst>
                  <a:outerShdw blurRad="292100" dist="38100" dir="5400000" algn="t" rotWithShape="0">
                    <a:prstClr val="black">
                      <a:alpha val="99000"/>
                    </a:prst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pPr algn="ctr"/>
            <a:r>
              <a:rPr lang="zh-CN" altLang="en-US" sz="1200" dirty="0"/>
              <a:t>勤恳敬业，任劳任怨，从来没有对安排的工作有任何怨言，哪怕是最琐碎的事情，从来没有工作时间和休息时间的界限，耐心细致主动与大家沟通，急大家所急，想市场所想，勤于职责，为团队提供了坚实的后盾</a:t>
            </a:r>
          </a:p>
        </p:txBody>
      </p:sp>
    </p:spTree>
    <p:extLst>
      <p:ext uri="{BB962C8B-B14F-4D97-AF65-F5344CB8AC3E}">
        <p14:creationId xmlns:p14="http://schemas.microsoft.com/office/powerpoint/2010/main" val="237082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4036" r="44148"/>
          <a:stretch/>
        </p:blipFill>
        <p:spPr>
          <a:xfrm rot="16200000">
            <a:off x="2667001" y="-2667001"/>
            <a:ext cx="6858000" cy="121920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792" y="1996971"/>
            <a:ext cx="10510415" cy="782794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6171" y="785677"/>
            <a:ext cx="2699658" cy="81379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2459123" y="2400300"/>
            <a:ext cx="2057400" cy="2057400"/>
          </a:xfrm>
          <a:prstGeom prst="ellipse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E6B03C"/>
            </a:solidFill>
            <a:miter lim="800000"/>
          </a:ln>
          <a:effectLst>
            <a:innerShdw blurRad="152400" dist="889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067300" y="2400300"/>
            <a:ext cx="2057400" cy="2057400"/>
          </a:xfrm>
          <a:prstGeom prst="ellipse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E6B03C"/>
            </a:solidFill>
            <a:miter lim="800000"/>
          </a:ln>
          <a:effectLst>
            <a:innerShdw blurRad="152400" dist="889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675477" y="2400300"/>
            <a:ext cx="2057400" cy="2057400"/>
          </a:xfrm>
          <a:prstGeom prst="ellipse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E6B03C"/>
            </a:solidFill>
            <a:miter lim="800000"/>
          </a:ln>
          <a:effectLst>
            <a:innerShdw blurRad="152400" dist="889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451981" y="4625362"/>
            <a:ext cx="2071684" cy="461665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dirty="0" smtClean="0">
                <a:solidFill>
                  <a:srgbClr val="FEF669"/>
                </a:solidFill>
                <a:effectLst/>
              </a:rPr>
              <a:t>【</a:t>
            </a:r>
            <a:r>
              <a:rPr lang="zh-CN" altLang="en-US" sz="2400" dirty="0" smtClean="0">
                <a:solidFill>
                  <a:srgbClr val="FEF669"/>
                </a:solidFill>
                <a:effectLst/>
              </a:rPr>
              <a:t>燃品堂</a:t>
            </a:r>
            <a:r>
              <a:rPr lang="en-US" altLang="zh-CN" sz="2400" dirty="0" smtClean="0">
                <a:solidFill>
                  <a:srgbClr val="FEF669"/>
                </a:solidFill>
                <a:effectLst/>
              </a:rPr>
              <a:t>】</a:t>
            </a:r>
            <a:endParaRPr lang="zh-CN" altLang="en-US" sz="2400" dirty="0">
              <a:solidFill>
                <a:srgbClr val="FEF669"/>
              </a:solidFill>
              <a:effectLst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53016" y="4625362"/>
            <a:ext cx="2071684" cy="461665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dirty="0" smtClean="0">
                <a:solidFill>
                  <a:srgbClr val="FEF669"/>
                </a:solidFill>
                <a:effectLst/>
              </a:rPr>
              <a:t>【</a:t>
            </a:r>
            <a:r>
              <a:rPr lang="zh-CN" altLang="en-US" sz="2400" dirty="0" smtClean="0">
                <a:solidFill>
                  <a:srgbClr val="FEF669"/>
                </a:solidFill>
                <a:effectLst/>
              </a:rPr>
              <a:t>燃品堂</a:t>
            </a:r>
            <a:r>
              <a:rPr lang="en-US" altLang="zh-CN" sz="2400" dirty="0" smtClean="0">
                <a:solidFill>
                  <a:srgbClr val="FEF669"/>
                </a:solidFill>
                <a:effectLst/>
              </a:rPr>
              <a:t>】</a:t>
            </a:r>
            <a:endParaRPr lang="zh-CN" altLang="en-US" sz="2400" dirty="0">
              <a:solidFill>
                <a:srgbClr val="FEF669"/>
              </a:solidFill>
              <a:effectLst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68335" y="4625362"/>
            <a:ext cx="2071684" cy="461665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dirty="0" smtClean="0">
                <a:solidFill>
                  <a:srgbClr val="FEF669"/>
                </a:solidFill>
                <a:effectLst/>
              </a:rPr>
              <a:t>【</a:t>
            </a:r>
            <a:r>
              <a:rPr lang="zh-CN" altLang="en-US" sz="2400" dirty="0" smtClean="0">
                <a:solidFill>
                  <a:srgbClr val="FEF669"/>
                </a:solidFill>
                <a:effectLst/>
              </a:rPr>
              <a:t>燃品堂</a:t>
            </a:r>
            <a:r>
              <a:rPr lang="en-US" altLang="zh-CN" sz="2400" dirty="0" smtClean="0">
                <a:solidFill>
                  <a:srgbClr val="FEF669"/>
                </a:solidFill>
                <a:effectLst/>
              </a:rPr>
              <a:t>】</a:t>
            </a:r>
            <a:endParaRPr lang="zh-CN" altLang="en-US" sz="2400" dirty="0">
              <a:solidFill>
                <a:srgbClr val="FEF669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34351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19" grpId="0" animBg="1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203700" y="664952"/>
            <a:ext cx="3505200" cy="2930168"/>
            <a:chOff x="762041" y="1312275"/>
            <a:chExt cx="5517158" cy="4612062"/>
          </a:xfrm>
        </p:grpSpPr>
        <p:pic>
          <p:nvPicPr>
            <p:cNvPr id="14" name="淘宝店Chenying0907出品 3" descr="D:\360安全浏览器下载\PPT模板\年会PPT\绸布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13500">
              <a:off x="762041" y="2938862"/>
              <a:ext cx="5517158" cy="2985475"/>
            </a:xfrm>
            <a:prstGeom prst="rect">
              <a:avLst/>
            </a:prstGeom>
            <a:noFill/>
          </p:spPr>
        </p:pic>
        <p:pic>
          <p:nvPicPr>
            <p:cNvPr id="15" name="淘宝店Chenying0907出品 2" descr="D:\360安全浏览器下载\PPT模板\年会PPT\未标题-1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221" y="1312275"/>
              <a:ext cx="3096343" cy="4373218"/>
            </a:xfrm>
            <a:prstGeom prst="rect">
              <a:avLst/>
            </a:prstGeom>
            <a:noFill/>
          </p:spPr>
        </p:pic>
        <p:pic>
          <p:nvPicPr>
            <p:cNvPr id="23" name="淘宝店Chenying0907出品 2" descr="D:\360安全浏览器下载\PPT模板\年会PPT\未标题-1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0261" y="3367763"/>
              <a:ext cx="1563056" cy="2207631"/>
            </a:xfrm>
            <a:prstGeom prst="rect">
              <a:avLst/>
            </a:prstGeom>
            <a:noFill/>
          </p:spPr>
        </p:pic>
        <p:pic>
          <p:nvPicPr>
            <p:cNvPr id="24" name="淘宝店Chenying0907出品 2" descr="D:\360安全浏览器下载\PPT模板\年会PPT\未标题-1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1590" y="3367763"/>
              <a:ext cx="1563056" cy="2207631"/>
            </a:xfrm>
            <a:prstGeom prst="rect">
              <a:avLst/>
            </a:prstGeom>
            <a:noFill/>
          </p:spPr>
        </p:pic>
      </p:grpSp>
      <p:sp>
        <p:nvSpPr>
          <p:cNvPr id="17" name="文本框 16"/>
          <p:cNvSpPr txBox="1"/>
          <p:nvPr/>
        </p:nvSpPr>
        <p:spPr>
          <a:xfrm>
            <a:off x="3067929" y="3331052"/>
            <a:ext cx="6056142" cy="13111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50000"/>
              </a:lnSpc>
              <a:defRPr sz="2400" b="1">
                <a:gradFill>
                  <a:gsLst>
                    <a:gs pos="0">
                      <a:srgbClr val="FEF669"/>
                    </a:gs>
                    <a:gs pos="100000">
                      <a:srgbClr val="E6B03C"/>
                    </a:gs>
                  </a:gsLst>
                  <a:lin ang="5400000" scaled="1"/>
                </a:gradFill>
                <a:effectLst>
                  <a:outerShdw blurRad="292100" dist="38100" dir="5400000" algn="t" rotWithShape="0">
                    <a:prstClr val="black">
                      <a:alpha val="99000"/>
                    </a:prst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pPr algn="ctr"/>
            <a:r>
              <a:rPr lang="en-US" altLang="zh-CN" sz="6000" dirty="0" smtClean="0"/>
              <a:t>【</a:t>
            </a:r>
            <a:r>
              <a:rPr lang="zh-CN" altLang="en-US" sz="6000" dirty="0"/>
              <a:t>最佳奉献奖</a:t>
            </a:r>
            <a:r>
              <a:rPr lang="en-US" altLang="zh-CN" sz="6000" dirty="0" smtClean="0"/>
              <a:t>】</a:t>
            </a:r>
            <a:endParaRPr lang="zh-CN" altLang="en-US" sz="6000" dirty="0"/>
          </a:p>
        </p:txBody>
      </p:sp>
      <p:sp>
        <p:nvSpPr>
          <p:cNvPr id="21" name="文本框 20"/>
          <p:cNvSpPr txBox="1"/>
          <p:nvPr/>
        </p:nvSpPr>
        <p:spPr>
          <a:xfrm>
            <a:off x="1993900" y="4847698"/>
            <a:ext cx="8204200" cy="61311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50000"/>
              </a:lnSpc>
              <a:defRPr sz="2400" b="1">
                <a:gradFill>
                  <a:gsLst>
                    <a:gs pos="0">
                      <a:srgbClr val="FEF669"/>
                    </a:gs>
                    <a:gs pos="100000">
                      <a:srgbClr val="E6B03C"/>
                    </a:gs>
                  </a:gsLst>
                  <a:lin ang="5400000" scaled="1"/>
                </a:gradFill>
                <a:effectLst>
                  <a:outerShdw blurRad="292100" dist="38100" dir="5400000" algn="t" rotWithShape="0">
                    <a:prstClr val="black">
                      <a:alpha val="99000"/>
                    </a:prst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pPr algn="ctr"/>
            <a:r>
              <a:rPr lang="zh-CN" altLang="en-US" sz="1200" dirty="0"/>
              <a:t>在公司大家庭中，有无私奉献的职能同仁，有默默耕耘的生产能手，敢于创新的技术人才，兢兢业业的工程尖兵。他们没有豪言壮语，他们没有丰功伟绩，但他们用行动，告诉了我们什么是主人翁精神，任劳任怨，不计得失</a:t>
            </a:r>
          </a:p>
        </p:txBody>
      </p:sp>
    </p:spTree>
    <p:extLst>
      <p:ext uri="{BB962C8B-B14F-4D97-AF65-F5344CB8AC3E}">
        <p14:creationId xmlns:p14="http://schemas.microsoft.com/office/powerpoint/2010/main" val="428057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4036" r="44148"/>
          <a:stretch/>
        </p:blipFill>
        <p:spPr>
          <a:xfrm rot="16200000">
            <a:off x="2667001" y="-2667001"/>
            <a:ext cx="6858000" cy="1219200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792" y="1996971"/>
            <a:ext cx="10510415" cy="782794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6171" y="785677"/>
            <a:ext cx="2699658" cy="81379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2299966" y="2567739"/>
            <a:ext cx="3630934" cy="2057400"/>
          </a:xfrm>
          <a:prstGeom prst="round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FEF669"/>
            </a:solidFill>
            <a:miter lim="800000"/>
          </a:ln>
          <a:effectLst>
            <a:innerShdw blurRad="152400" dist="889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079591" y="4792801"/>
            <a:ext cx="2071684" cy="461665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dirty="0" smtClean="0">
                <a:solidFill>
                  <a:srgbClr val="FEF669"/>
                </a:solidFill>
                <a:effectLst/>
              </a:rPr>
              <a:t>【</a:t>
            </a:r>
            <a:r>
              <a:rPr lang="zh-CN" altLang="en-US" sz="2400" dirty="0" smtClean="0">
                <a:solidFill>
                  <a:srgbClr val="FEF669"/>
                </a:solidFill>
                <a:effectLst/>
              </a:rPr>
              <a:t>燃品堂</a:t>
            </a:r>
            <a:r>
              <a:rPr lang="en-US" altLang="zh-CN" sz="2400" dirty="0" smtClean="0">
                <a:solidFill>
                  <a:srgbClr val="FEF669"/>
                </a:solidFill>
                <a:effectLst/>
              </a:rPr>
              <a:t>】</a:t>
            </a:r>
            <a:endParaRPr lang="zh-CN" altLang="en-US" sz="2400" dirty="0">
              <a:solidFill>
                <a:srgbClr val="FEF669"/>
              </a:solidFill>
              <a:effectLst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6326789" y="2567739"/>
            <a:ext cx="3630934" cy="2057400"/>
          </a:xfrm>
          <a:prstGeom prst="roundRect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FEF669"/>
            </a:solidFill>
            <a:miter lim="800000"/>
          </a:ln>
          <a:effectLst>
            <a:innerShdw blurRad="152400" dist="889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106414" y="4792801"/>
            <a:ext cx="2071684" cy="461665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dirty="0" smtClean="0">
                <a:solidFill>
                  <a:srgbClr val="FEF669"/>
                </a:solidFill>
                <a:effectLst/>
              </a:rPr>
              <a:t>【</a:t>
            </a:r>
            <a:r>
              <a:rPr lang="zh-CN" altLang="en-US" sz="2400" dirty="0" smtClean="0">
                <a:solidFill>
                  <a:srgbClr val="FEF669"/>
                </a:solidFill>
                <a:effectLst/>
              </a:rPr>
              <a:t>燃品堂</a:t>
            </a:r>
            <a:r>
              <a:rPr lang="en-US" altLang="zh-CN" sz="2400" dirty="0" smtClean="0">
                <a:solidFill>
                  <a:srgbClr val="FEF669"/>
                </a:solidFill>
                <a:effectLst/>
              </a:rPr>
              <a:t>】</a:t>
            </a:r>
            <a:endParaRPr lang="zh-CN" altLang="en-US" sz="2400" dirty="0">
              <a:solidFill>
                <a:srgbClr val="FEF669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5061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0" grpId="0"/>
      <p:bldP spid="23" grpId="0" animBg="1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203700" y="664952"/>
            <a:ext cx="3505200" cy="2930168"/>
            <a:chOff x="762041" y="1312275"/>
            <a:chExt cx="5517158" cy="4612062"/>
          </a:xfrm>
        </p:grpSpPr>
        <p:pic>
          <p:nvPicPr>
            <p:cNvPr id="14" name="淘宝店Chenying0907出品 3" descr="D:\360安全浏览器下载\PPT模板\年会PPT\绸布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13500">
              <a:off x="762041" y="2938862"/>
              <a:ext cx="5517158" cy="2985475"/>
            </a:xfrm>
            <a:prstGeom prst="rect">
              <a:avLst/>
            </a:prstGeom>
            <a:noFill/>
          </p:spPr>
        </p:pic>
        <p:pic>
          <p:nvPicPr>
            <p:cNvPr id="15" name="淘宝店Chenying0907出品 2" descr="D:\360安全浏览器下载\PPT模板\年会PPT\未标题-1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221" y="1312275"/>
              <a:ext cx="3096343" cy="4373218"/>
            </a:xfrm>
            <a:prstGeom prst="rect">
              <a:avLst/>
            </a:prstGeom>
            <a:noFill/>
          </p:spPr>
        </p:pic>
        <p:pic>
          <p:nvPicPr>
            <p:cNvPr id="23" name="淘宝店Chenying0907出品 2" descr="D:\360安全浏览器下载\PPT模板\年会PPT\未标题-1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0261" y="3367763"/>
              <a:ext cx="1563056" cy="2207631"/>
            </a:xfrm>
            <a:prstGeom prst="rect">
              <a:avLst/>
            </a:prstGeom>
            <a:noFill/>
          </p:spPr>
        </p:pic>
        <p:pic>
          <p:nvPicPr>
            <p:cNvPr id="24" name="淘宝店Chenying0907出品 2" descr="D:\360安全浏览器下载\PPT模板\年会PPT\未标题-1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1590" y="3367763"/>
              <a:ext cx="1563056" cy="2207631"/>
            </a:xfrm>
            <a:prstGeom prst="rect">
              <a:avLst/>
            </a:prstGeom>
            <a:noFill/>
          </p:spPr>
        </p:pic>
      </p:grpSp>
      <p:sp>
        <p:nvSpPr>
          <p:cNvPr id="17" name="文本框 16"/>
          <p:cNvSpPr txBox="1"/>
          <p:nvPr/>
        </p:nvSpPr>
        <p:spPr>
          <a:xfrm>
            <a:off x="3067929" y="3331052"/>
            <a:ext cx="6056142" cy="13111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50000"/>
              </a:lnSpc>
              <a:defRPr sz="2400" b="1">
                <a:gradFill>
                  <a:gsLst>
                    <a:gs pos="0">
                      <a:srgbClr val="FEF669"/>
                    </a:gs>
                    <a:gs pos="100000">
                      <a:srgbClr val="E6B03C"/>
                    </a:gs>
                  </a:gsLst>
                  <a:lin ang="5400000" scaled="1"/>
                </a:gradFill>
                <a:effectLst>
                  <a:outerShdw blurRad="292100" dist="38100" dir="5400000" algn="t" rotWithShape="0">
                    <a:prstClr val="black">
                      <a:alpha val="99000"/>
                    </a:prst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pPr algn="ctr"/>
            <a:r>
              <a:rPr lang="en-US" altLang="zh-CN" sz="6000" dirty="0" smtClean="0"/>
              <a:t>【</a:t>
            </a:r>
            <a:r>
              <a:rPr lang="zh-CN" altLang="en-US" sz="6000" dirty="0"/>
              <a:t>最佳团队奖</a:t>
            </a:r>
            <a:r>
              <a:rPr lang="en-US" altLang="zh-CN" sz="6000" dirty="0" smtClean="0"/>
              <a:t>】</a:t>
            </a:r>
            <a:endParaRPr lang="zh-CN" altLang="en-US" sz="6000" dirty="0"/>
          </a:p>
        </p:txBody>
      </p:sp>
      <p:sp>
        <p:nvSpPr>
          <p:cNvPr id="21" name="文本框 20"/>
          <p:cNvSpPr txBox="1"/>
          <p:nvPr/>
        </p:nvSpPr>
        <p:spPr>
          <a:xfrm>
            <a:off x="1993900" y="4847698"/>
            <a:ext cx="8204200" cy="61311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50000"/>
              </a:lnSpc>
              <a:defRPr sz="2400" b="1">
                <a:gradFill>
                  <a:gsLst>
                    <a:gs pos="0">
                      <a:srgbClr val="FEF669"/>
                    </a:gs>
                    <a:gs pos="100000">
                      <a:srgbClr val="E6B03C"/>
                    </a:gs>
                  </a:gsLst>
                  <a:lin ang="5400000" scaled="1"/>
                </a:gradFill>
                <a:effectLst>
                  <a:outerShdw blurRad="292100" dist="38100" dir="5400000" algn="t" rotWithShape="0">
                    <a:prstClr val="black">
                      <a:alpha val="99000"/>
                    </a:prst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pPr algn="ctr"/>
            <a:r>
              <a:rPr lang="zh-CN" altLang="en-US" sz="1200" dirty="0"/>
              <a:t>具备大局意识、服务意识和协调意识的团队才是优秀的团队。他们具有较高的团队精神，相互团结，相互支持，相互帮助，团队成员之间配合默契，依靠团队集体的力量，出色地完成各项工作要求和生产指标。</a:t>
            </a:r>
          </a:p>
        </p:txBody>
      </p:sp>
    </p:spTree>
    <p:extLst>
      <p:ext uri="{BB962C8B-B14F-4D97-AF65-F5344CB8AC3E}">
        <p14:creationId xmlns:p14="http://schemas.microsoft.com/office/powerpoint/2010/main" val="154287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4036" r="44148"/>
          <a:stretch/>
        </p:blipFill>
        <p:spPr>
          <a:xfrm rot="16200000">
            <a:off x="2667001" y="-2667001"/>
            <a:ext cx="6858000" cy="1219200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792" y="1996971"/>
            <a:ext cx="10510415" cy="782794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6171" y="785677"/>
            <a:ext cx="2699658" cy="813790"/>
          </a:xfrm>
          <a:prstGeom prst="rect">
            <a:avLst/>
          </a:prstGeom>
        </p:spPr>
      </p:pic>
      <p:sp>
        <p:nvSpPr>
          <p:cNvPr id="8" name="六边形 7"/>
          <p:cNvSpPr/>
          <p:nvPr/>
        </p:nvSpPr>
        <p:spPr>
          <a:xfrm>
            <a:off x="2322254" y="2618539"/>
            <a:ext cx="2331138" cy="1955800"/>
          </a:xfrm>
          <a:prstGeom prst="hexagon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FEF669"/>
            </a:solidFill>
            <a:miter lim="800000"/>
          </a:ln>
          <a:effectLst>
            <a:innerShdw blurRad="152400" dist="889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>
            <a:off x="4930431" y="2618539"/>
            <a:ext cx="2331138" cy="1955800"/>
          </a:xfrm>
          <a:prstGeom prst="hexagon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FEF669"/>
            </a:solidFill>
            <a:miter lim="800000"/>
          </a:ln>
          <a:effectLst>
            <a:innerShdw blurRad="152400" dist="889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>
            <a:off x="7538608" y="2618539"/>
            <a:ext cx="2331138" cy="1955800"/>
          </a:xfrm>
          <a:prstGeom prst="hexagon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FEF669"/>
            </a:solidFill>
            <a:miter lim="800000"/>
          </a:ln>
          <a:effectLst>
            <a:innerShdw blurRad="152400" dist="889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451981" y="4843601"/>
            <a:ext cx="2071684" cy="461665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dirty="0" smtClean="0">
                <a:solidFill>
                  <a:srgbClr val="FEF669"/>
                </a:solidFill>
                <a:effectLst/>
              </a:rPr>
              <a:t>【</a:t>
            </a:r>
            <a:r>
              <a:rPr lang="zh-CN" altLang="en-US" sz="2400" dirty="0" smtClean="0">
                <a:solidFill>
                  <a:srgbClr val="FEF669"/>
                </a:solidFill>
                <a:effectLst/>
              </a:rPr>
              <a:t>燃品堂</a:t>
            </a:r>
            <a:r>
              <a:rPr lang="en-US" altLang="zh-CN" sz="2400" dirty="0" smtClean="0">
                <a:solidFill>
                  <a:srgbClr val="FEF669"/>
                </a:solidFill>
                <a:effectLst/>
              </a:rPr>
              <a:t>】</a:t>
            </a:r>
            <a:endParaRPr lang="zh-CN" altLang="en-US" sz="2400" dirty="0">
              <a:solidFill>
                <a:srgbClr val="FEF669"/>
              </a:solidFill>
              <a:effectLst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53016" y="4843601"/>
            <a:ext cx="2071684" cy="461665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dirty="0" smtClean="0">
                <a:solidFill>
                  <a:srgbClr val="FEF669"/>
                </a:solidFill>
                <a:effectLst/>
              </a:rPr>
              <a:t>【</a:t>
            </a:r>
            <a:r>
              <a:rPr lang="zh-CN" altLang="en-US" sz="2400" dirty="0" smtClean="0">
                <a:solidFill>
                  <a:srgbClr val="FEF669"/>
                </a:solidFill>
                <a:effectLst/>
              </a:rPr>
              <a:t>燃品堂</a:t>
            </a:r>
            <a:r>
              <a:rPr lang="en-US" altLang="zh-CN" sz="2400" dirty="0" smtClean="0">
                <a:solidFill>
                  <a:srgbClr val="FEF669"/>
                </a:solidFill>
                <a:effectLst/>
              </a:rPr>
              <a:t>】</a:t>
            </a:r>
            <a:endParaRPr lang="zh-CN" altLang="en-US" sz="2400" dirty="0">
              <a:solidFill>
                <a:srgbClr val="FEF669"/>
              </a:solidFill>
              <a:effectLst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68335" y="4843601"/>
            <a:ext cx="2071684" cy="461665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dirty="0" smtClean="0">
                <a:solidFill>
                  <a:srgbClr val="FEF669"/>
                </a:solidFill>
                <a:effectLst/>
              </a:rPr>
              <a:t>【</a:t>
            </a:r>
            <a:r>
              <a:rPr lang="zh-CN" altLang="en-US" sz="2400" dirty="0" smtClean="0">
                <a:solidFill>
                  <a:srgbClr val="FEF669"/>
                </a:solidFill>
                <a:effectLst/>
              </a:rPr>
              <a:t>燃品堂</a:t>
            </a:r>
            <a:r>
              <a:rPr lang="en-US" altLang="zh-CN" sz="2400" dirty="0" smtClean="0">
                <a:solidFill>
                  <a:srgbClr val="FEF669"/>
                </a:solidFill>
                <a:effectLst/>
              </a:rPr>
              <a:t>】</a:t>
            </a:r>
            <a:endParaRPr lang="zh-CN" altLang="en-US" sz="2400" dirty="0">
              <a:solidFill>
                <a:srgbClr val="FEF669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2721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19" grpId="0" animBg="1"/>
      <p:bldP spid="20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3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247902" y="1275405"/>
            <a:ext cx="7696198" cy="3183173"/>
            <a:chOff x="3931874" y="1807963"/>
            <a:chExt cx="7696198" cy="3183173"/>
          </a:xfrm>
        </p:grpSpPr>
        <p:sp>
          <p:nvSpPr>
            <p:cNvPr id="7" name="文本框 6"/>
            <p:cNvSpPr txBox="1"/>
            <p:nvPr/>
          </p:nvSpPr>
          <p:spPr>
            <a:xfrm>
              <a:off x="3931874" y="2327274"/>
              <a:ext cx="7696198" cy="18620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balanced" dir="t"/>
              </a:scene3d>
              <a:sp3d extrusionH="31750">
                <a:bevelT w="38100" h="6350" prst="softRound"/>
              </a:sp3d>
            </a:bodyPr>
            <a:lstStyle>
              <a:defPPr>
                <a:defRPr lang="en-US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62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76200" dir="5400000" algn="t" rotWithShape="0">
                      <a:srgbClr val="4E0A0C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11500" dirty="0" smtClean="0">
                  <a:latin typeface="+mn-ea"/>
                  <a:ea typeface="+mn-ea"/>
                </a:rPr>
                <a:t>节目汇演</a:t>
              </a:r>
              <a:endParaRPr lang="zh-CN" altLang="en-US" sz="11500" dirty="0">
                <a:latin typeface="+mn-ea"/>
                <a:ea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009263" y="1807963"/>
              <a:ext cx="3541416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balanced" dir="t"/>
              </a:scene3d>
              <a:sp3d extrusionH="31750">
                <a:bevelT w="38100" h="6350" prst="softRound"/>
              </a:sp3d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62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76200" dir="5400000" algn="t" rotWithShape="0">
                      <a:srgbClr val="4E0A0C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dist"/>
              <a:r>
                <a:rPr lang="en-US" altLang="zh-CN" sz="3600" dirty="0" smtClean="0">
                  <a:latin typeface="+mn-ea"/>
                  <a:ea typeface="+mn-ea"/>
                </a:rPr>
                <a:t>【</a:t>
              </a:r>
              <a:r>
                <a:rPr lang="zh-CN" altLang="en-US" sz="3600" dirty="0" smtClean="0">
                  <a:latin typeface="+mn-ea"/>
                  <a:ea typeface="+mn-ea"/>
                </a:rPr>
                <a:t>第三章</a:t>
              </a:r>
              <a:r>
                <a:rPr lang="en-US" altLang="zh-CN" sz="3600" dirty="0" smtClean="0">
                  <a:latin typeface="+mn-ea"/>
                  <a:ea typeface="+mn-ea"/>
                </a:rPr>
                <a:t>】</a:t>
              </a:r>
              <a:endParaRPr lang="zh-CN" altLang="en-US" sz="3600" dirty="0">
                <a:latin typeface="+mn-ea"/>
                <a:ea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827222" y="4252472"/>
              <a:ext cx="5905500" cy="738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balanced" dir="t"/>
              </a:scene3d>
              <a:sp3d extrusionH="31750">
                <a:bevelT w="38100" h="6350" prst="softRound"/>
              </a:sp3d>
            </a:bodyPr>
            <a:lstStyle>
              <a:defPPr>
                <a:defRPr lang="en-US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62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76200" dir="5400000" algn="t" rotWithShape="0">
                      <a:srgbClr val="4E0A0C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en-US" altLang="zh-CN" sz="1050" b="0" dirty="0">
                  <a:latin typeface="Century Gothic" panose="020B0502020202020204" pitchFamily="34" charset="0"/>
                </a:rPr>
                <a:t>The user can demonstrate on a projector or computer, or print the presentation and make it into a film to be used in a wider field. Using PowerPoint, not only can you create presentations, you can also hold face-to-face meetings, teleconferencing, or presentations on the Internet 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47902" y="497383"/>
            <a:ext cx="9968357" cy="6360617"/>
            <a:chOff x="1519140" y="504641"/>
            <a:chExt cx="9968357" cy="6360617"/>
          </a:xfrm>
        </p:grpSpPr>
        <p:pic>
          <p:nvPicPr>
            <p:cNvPr id="13" name="淘宝店Chenying0907出品 15" descr="PPECLOGO-eff2-1-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9140" y="504641"/>
              <a:ext cx="1853289" cy="15560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4" name="组合 13"/>
            <p:cNvGrpSpPr/>
            <p:nvPr/>
          </p:nvGrpSpPr>
          <p:grpSpPr>
            <a:xfrm flipH="1">
              <a:off x="7526455" y="2624446"/>
              <a:ext cx="3961042" cy="4240812"/>
              <a:chOff x="27782" y="2191544"/>
              <a:chExt cx="2792412" cy="2989641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3460"/>
              <a:stretch/>
            </p:blipFill>
            <p:spPr bwMode="auto">
              <a:xfrm>
                <a:off x="27782" y="2191544"/>
                <a:ext cx="2792412" cy="29896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" name="淘宝店Chenying0907出品 15" descr="PPECLOGO-eff2-1-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2788" y="2247900"/>
                <a:ext cx="1306512" cy="10969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81503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059638" y="1829288"/>
            <a:ext cx="7103227" cy="3350466"/>
            <a:chOff x="4804639" y="1777186"/>
            <a:chExt cx="7103227" cy="3350466"/>
          </a:xfrm>
        </p:grpSpPr>
        <p:sp>
          <p:nvSpPr>
            <p:cNvPr id="10" name="文本框 9"/>
            <p:cNvSpPr txBox="1"/>
            <p:nvPr/>
          </p:nvSpPr>
          <p:spPr>
            <a:xfrm>
              <a:off x="4804639" y="2390424"/>
              <a:ext cx="710322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3800" dirty="0" smtClean="0">
                  <a:ln w="3175"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77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63500" dir="5400000" algn="t" rotWithShape="0">
                      <a:schemeClr val="tx1"/>
                    </a:outerShdw>
                  </a:effectLst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歌曲演唱</a:t>
              </a:r>
              <a:endParaRPr lang="zh-CN" altLang="en-US" sz="13800" dirty="0">
                <a:ln w="3175"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77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63500" dir="5400000" algn="t" rotWithShape="0">
                    <a:schemeClr val="tx1"/>
                  </a:outerShdw>
                </a:effectLst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804639" y="1777186"/>
              <a:ext cx="3541416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balanced" dir="t"/>
              </a:scene3d>
              <a:sp3d extrusionH="31750">
                <a:bevelT w="38100" h="6350" prst="softRound"/>
              </a:sp3d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62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76200" dir="5400000" algn="t" rotWithShape="0">
                      <a:srgbClr val="4E0A0C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en-US" altLang="zh-CN" sz="4000" dirty="0" smtClean="0">
                  <a:effectLst>
                    <a:outerShdw dist="76200" dir="5400000" algn="t" rotWithShape="0">
                      <a:schemeClr val="tx1"/>
                    </a:outerShdw>
                  </a:effectLst>
                </a:rPr>
                <a:t>【</a:t>
              </a:r>
              <a:r>
                <a:rPr lang="zh-CN" altLang="en-US" sz="4000" dirty="0" smtClean="0">
                  <a:effectLst>
                    <a:outerShdw dist="76200" dir="5400000" algn="t" rotWithShape="0">
                      <a:schemeClr val="tx1"/>
                    </a:outerShdw>
                  </a:effectLst>
                </a:rPr>
                <a:t>才艺</a:t>
              </a:r>
              <a:r>
                <a:rPr lang="zh-CN" altLang="en-US" sz="4000" dirty="0">
                  <a:effectLst>
                    <a:outerShdw dist="76200" dir="5400000" algn="t" rotWithShape="0">
                      <a:schemeClr val="tx1"/>
                    </a:outerShdw>
                  </a:effectLst>
                </a:rPr>
                <a:t>展示</a:t>
              </a:r>
              <a:r>
                <a:rPr lang="en-US" altLang="zh-CN" sz="4000" dirty="0" smtClean="0">
                  <a:effectLst>
                    <a:outerShdw dist="76200" dir="5400000" algn="t" rotWithShape="0">
                      <a:schemeClr val="tx1"/>
                    </a:outerShdw>
                  </a:effectLst>
                </a:rPr>
                <a:t>】</a:t>
              </a:r>
              <a:endParaRPr lang="zh-CN" altLang="en-US" sz="4000" dirty="0">
                <a:effectLst>
                  <a:outerShdw dist="76200" dir="5400000" algn="t" rotWithShape="0">
                    <a:schemeClr val="tx1"/>
                  </a:outerShdw>
                </a:effectLst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862695" y="4727542"/>
              <a:ext cx="4720190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balanced" dir="t"/>
              </a:scene3d>
              <a:sp3d extrusionH="31750">
                <a:bevelT w="38100" h="6350" prst="softRound"/>
              </a:sp3d>
            </a:bodyPr>
            <a:lstStyle>
              <a:defPPr>
                <a:defRPr lang="en-US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62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76200" dir="5400000" algn="t" rotWithShape="0">
                      <a:srgbClr val="4E0A0C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2000" dirty="0">
                  <a:effectLst>
                    <a:outerShdw dist="76200" dir="5400000" algn="t" rotWithShape="0">
                      <a:schemeClr val="tx1"/>
                    </a:outerShdw>
                  </a:effectLst>
                </a:rPr>
                <a:t>表演者：财务部、销售部、工程部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623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541180" y="2174693"/>
            <a:ext cx="7109640" cy="3229339"/>
            <a:chOff x="4225153" y="1777186"/>
            <a:chExt cx="7109640" cy="3229339"/>
          </a:xfrm>
        </p:grpSpPr>
        <p:sp>
          <p:nvSpPr>
            <p:cNvPr id="10" name="文本框 9"/>
            <p:cNvSpPr txBox="1"/>
            <p:nvPr/>
          </p:nvSpPr>
          <p:spPr>
            <a:xfrm>
              <a:off x="4225153" y="2390424"/>
              <a:ext cx="7109640" cy="221599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3800" dirty="0">
                  <a:ln w="3175"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77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63500" dir="5400000" algn="t" rotWithShape="0">
                      <a:schemeClr val="tx1"/>
                    </a:outerShdw>
                  </a:effectLst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舞蹈表演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009263" y="1777186"/>
              <a:ext cx="3541416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balanced" dir="t"/>
              </a:scene3d>
              <a:sp3d extrusionH="31750">
                <a:bevelT w="38100" h="6350" prst="softRound"/>
              </a:sp3d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62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76200" dir="5400000" algn="t" rotWithShape="0">
                      <a:srgbClr val="4E0A0C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dist"/>
              <a:r>
                <a:rPr lang="en-US" altLang="zh-CN" sz="4000" dirty="0" smtClean="0">
                  <a:effectLst>
                    <a:outerShdw dist="76200" dir="5400000" algn="t" rotWithShape="0">
                      <a:schemeClr val="tx1"/>
                    </a:outerShdw>
                  </a:effectLst>
                </a:rPr>
                <a:t>【</a:t>
              </a:r>
              <a:r>
                <a:rPr lang="zh-CN" altLang="en-US" sz="4000" dirty="0" smtClean="0">
                  <a:effectLst>
                    <a:outerShdw dist="76200" dir="5400000" algn="t" rotWithShape="0">
                      <a:schemeClr val="tx1"/>
                    </a:outerShdw>
                  </a:effectLst>
                </a:rPr>
                <a:t>才艺</a:t>
              </a:r>
              <a:r>
                <a:rPr lang="zh-CN" altLang="en-US" sz="4000" dirty="0">
                  <a:effectLst>
                    <a:outerShdw dist="76200" dir="5400000" algn="t" rotWithShape="0">
                      <a:schemeClr val="tx1"/>
                    </a:outerShdw>
                  </a:effectLst>
                </a:rPr>
                <a:t>展示</a:t>
              </a:r>
              <a:r>
                <a:rPr lang="en-US" altLang="zh-CN" sz="4000" dirty="0" smtClean="0">
                  <a:effectLst>
                    <a:outerShdw dist="76200" dir="5400000" algn="t" rotWithShape="0">
                      <a:schemeClr val="tx1"/>
                    </a:outerShdw>
                  </a:effectLst>
                </a:rPr>
                <a:t>】</a:t>
              </a:r>
              <a:endParaRPr lang="zh-CN" altLang="en-US" sz="4000" dirty="0">
                <a:effectLst>
                  <a:outerShdw dist="76200" dir="5400000" algn="t" rotWithShape="0">
                    <a:schemeClr val="tx1"/>
                  </a:outerShdw>
                </a:effectLst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419877" y="4606415"/>
              <a:ext cx="4720190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balanced" dir="t"/>
              </a:scene3d>
              <a:sp3d extrusionH="31750">
                <a:bevelT w="38100" h="6350" prst="softRound"/>
              </a:sp3d>
            </a:bodyPr>
            <a:lstStyle>
              <a:defPPr>
                <a:defRPr lang="en-US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62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76200" dir="5400000" algn="t" rotWithShape="0">
                      <a:srgbClr val="4E0A0C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effectLst>
                    <a:outerShdw dist="76200" dir="5400000" algn="t" rotWithShape="0">
                      <a:schemeClr val="tx1"/>
                    </a:outerShdw>
                  </a:effectLst>
                </a:rPr>
                <a:t>表演者：财务部、销售部、工程部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408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667000" y="-2667000"/>
            <a:ext cx="6857999" cy="12192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447800" y="1878013"/>
            <a:ext cx="9296400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4800" b="1">
                <a:gradFill>
                  <a:gsLst>
                    <a:gs pos="0">
                      <a:srgbClr val="FEF669"/>
                    </a:gs>
                    <a:gs pos="100000">
                      <a:srgbClr val="E6B03C"/>
                    </a:gs>
                  </a:gsLst>
                  <a:lin ang="5400000" scaled="1"/>
                </a:gradFill>
                <a:effectLst>
                  <a:outerShdw blurRad="292100" dist="38100" dir="5400000" algn="t" rotWithShape="0">
                    <a:prstClr val="black">
                      <a:alpha val="99000"/>
                    </a:prst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2400" dirty="0"/>
              <a:t>新年伊始，让我们把一切所经历过的，统统成为过去吧！以往的成功也好，失败也罢，让我们卸下沉重的包袱轻装上阵。新的一年，翻开新的一页，所有的期待与希望、向往与憧憬向我们走来。生活还要继续，梦想不断延伸，脚步依旧执着。整理好行囊，带上健康与平安，因为健康是幸福的起点，平安是最单纯的快乐，伴着一份好心情，微笑着出发，脚步轻盈，且歌且行。</a:t>
            </a:r>
          </a:p>
        </p:txBody>
      </p:sp>
      <p:sp>
        <p:nvSpPr>
          <p:cNvPr id="15" name="PA_椭圆 411"/>
          <p:cNvSpPr/>
          <p:nvPr>
            <p:custDataLst>
              <p:tags r:id="rId1"/>
            </p:custDataLst>
          </p:nvPr>
        </p:nvSpPr>
        <p:spPr>
          <a:xfrm rot="1795194">
            <a:off x="-1761541" y="-910814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36000"/>
                </a:sysClr>
              </a:gs>
              <a:gs pos="50000">
                <a:srgbClr val="FFFF99">
                  <a:alpha val="58000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PA_椭圆 412"/>
          <p:cNvSpPr/>
          <p:nvPr>
            <p:custDataLst>
              <p:tags r:id="rId2"/>
            </p:custDataLst>
          </p:nvPr>
        </p:nvSpPr>
        <p:spPr>
          <a:xfrm rot="19699022">
            <a:off x="12274305" y="-910814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0000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PA_椭圆 414"/>
          <p:cNvSpPr/>
          <p:nvPr>
            <p:custDataLst>
              <p:tags r:id="rId3"/>
            </p:custDataLst>
          </p:nvPr>
        </p:nvSpPr>
        <p:spPr>
          <a:xfrm rot="1544223">
            <a:off x="-2292920" y="488211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PA_椭圆 415"/>
          <p:cNvSpPr/>
          <p:nvPr>
            <p:custDataLst>
              <p:tags r:id="rId4"/>
            </p:custDataLst>
          </p:nvPr>
        </p:nvSpPr>
        <p:spPr>
          <a:xfrm rot="16043342">
            <a:off x="5125166" y="-1111132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PA_椭圆 417"/>
          <p:cNvSpPr/>
          <p:nvPr>
            <p:custDataLst>
              <p:tags r:id="rId5"/>
            </p:custDataLst>
          </p:nvPr>
        </p:nvSpPr>
        <p:spPr>
          <a:xfrm rot="787052">
            <a:off x="-2443543" y="2130541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PA_椭圆 418"/>
          <p:cNvSpPr/>
          <p:nvPr>
            <p:custDataLst>
              <p:tags r:id="rId6"/>
            </p:custDataLst>
          </p:nvPr>
        </p:nvSpPr>
        <p:spPr>
          <a:xfrm rot="20865160">
            <a:off x="12639667" y="1573292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PA_椭圆 156"/>
          <p:cNvSpPr/>
          <p:nvPr>
            <p:custDataLst>
              <p:tags r:id="rId7"/>
            </p:custDataLst>
          </p:nvPr>
        </p:nvSpPr>
        <p:spPr>
          <a:xfrm rot="20865160">
            <a:off x="12832935" y="2757313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PA_椭圆 18"/>
          <p:cNvSpPr/>
          <p:nvPr>
            <p:custDataLst>
              <p:tags r:id="rId8"/>
            </p:custDataLst>
          </p:nvPr>
        </p:nvSpPr>
        <p:spPr>
          <a:xfrm rot="393044">
            <a:off x="12914862" y="3845013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768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3" presetClass="exit" presetSubtype="544" repeatCount="7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xit" presetSubtype="544" repeatCount="7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3" presetClass="exit" presetSubtype="544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xit" presetSubtype="544" repeatCount="7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3" presetClass="exit" presetSubtype="544" repeatCount="7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xit" presetSubtype="544" repeatCount="7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3" presetClass="exit" presetSubtype="544" repeatCount="7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659626" y="-2659626"/>
            <a:ext cx="6872748" cy="12192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 flipH="1">
            <a:off x="1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611781" y="2171144"/>
            <a:ext cx="6912470" cy="3229339"/>
            <a:chOff x="3842837" y="1777186"/>
            <a:chExt cx="6912470" cy="3229339"/>
          </a:xfrm>
        </p:grpSpPr>
        <p:sp>
          <p:nvSpPr>
            <p:cNvPr id="10" name="文本框 9"/>
            <p:cNvSpPr txBox="1"/>
            <p:nvPr/>
          </p:nvSpPr>
          <p:spPr>
            <a:xfrm>
              <a:off x="3842837" y="2390424"/>
              <a:ext cx="6912470" cy="221599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3800" dirty="0">
                  <a:ln w="3175"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77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63500" dir="5400000" algn="t" rotWithShape="0">
                      <a:schemeClr val="tx1"/>
                    </a:outerShdw>
                  </a:effectLst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话剧演出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213891" y="1777186"/>
              <a:ext cx="3541416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balanced" dir="t"/>
              </a:scene3d>
              <a:sp3d extrusionH="31750">
                <a:bevelT w="38100" h="6350" prst="softRound"/>
              </a:sp3d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62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76200" dir="5400000" algn="t" rotWithShape="0">
                      <a:srgbClr val="4E0A0C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en-US" altLang="zh-CN" sz="4000" dirty="0" smtClean="0">
                  <a:effectLst>
                    <a:outerShdw dist="76200" dir="5400000" algn="t" rotWithShape="0">
                      <a:schemeClr val="tx1"/>
                    </a:outerShdw>
                  </a:effectLst>
                </a:rPr>
                <a:t>【</a:t>
              </a:r>
              <a:r>
                <a:rPr lang="zh-CN" altLang="en-US" sz="4000" dirty="0" smtClean="0">
                  <a:effectLst>
                    <a:outerShdw dist="76200" dir="5400000" algn="t" rotWithShape="0">
                      <a:schemeClr val="tx1"/>
                    </a:outerShdw>
                  </a:effectLst>
                </a:rPr>
                <a:t>才艺</a:t>
              </a:r>
              <a:r>
                <a:rPr lang="zh-CN" altLang="en-US" sz="4000" dirty="0">
                  <a:effectLst>
                    <a:outerShdw dist="76200" dir="5400000" algn="t" rotWithShape="0">
                      <a:schemeClr val="tx1"/>
                    </a:outerShdw>
                  </a:effectLst>
                </a:rPr>
                <a:t>展示</a:t>
              </a:r>
              <a:r>
                <a:rPr lang="en-US" altLang="zh-CN" sz="4000" dirty="0" smtClean="0">
                  <a:effectLst>
                    <a:outerShdw dist="76200" dir="5400000" algn="t" rotWithShape="0">
                      <a:schemeClr val="tx1"/>
                    </a:outerShdw>
                  </a:effectLst>
                </a:rPr>
                <a:t>】</a:t>
              </a:r>
              <a:endParaRPr lang="zh-CN" altLang="en-US" sz="4000" dirty="0">
                <a:effectLst>
                  <a:outerShdw dist="76200" dir="5400000" algn="t" rotWithShape="0">
                    <a:schemeClr val="tx1"/>
                  </a:outerShdw>
                </a:effectLst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813642" y="4606415"/>
              <a:ext cx="4720190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balanced" dir="t"/>
              </a:scene3d>
              <a:sp3d extrusionH="31750">
                <a:bevelT w="38100" h="6350" prst="softRound"/>
              </a:sp3d>
            </a:bodyPr>
            <a:lstStyle>
              <a:defPPr>
                <a:defRPr lang="en-US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62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76200" dir="5400000" algn="t" rotWithShape="0">
                      <a:srgbClr val="4E0A0C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2000" dirty="0">
                  <a:effectLst>
                    <a:outerShdw dist="76200" dir="5400000" algn="t" rotWithShape="0">
                      <a:schemeClr val="tx1"/>
                    </a:outerShdw>
                  </a:effectLst>
                </a:rPr>
                <a:t>表演者：财务部、销售部、工程部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539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3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247902" y="1275405"/>
            <a:ext cx="7696198" cy="3183173"/>
            <a:chOff x="3931874" y="1807963"/>
            <a:chExt cx="7696198" cy="3183173"/>
          </a:xfrm>
        </p:grpSpPr>
        <p:sp>
          <p:nvSpPr>
            <p:cNvPr id="7" name="文本框 6"/>
            <p:cNvSpPr txBox="1"/>
            <p:nvPr/>
          </p:nvSpPr>
          <p:spPr>
            <a:xfrm>
              <a:off x="3931874" y="2327274"/>
              <a:ext cx="7696198" cy="18620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balanced" dir="t"/>
              </a:scene3d>
              <a:sp3d extrusionH="31750">
                <a:bevelT w="38100" h="6350" prst="softRound"/>
              </a:sp3d>
            </a:bodyPr>
            <a:lstStyle>
              <a:defPPr>
                <a:defRPr lang="en-US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62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76200" dir="5400000" algn="t" rotWithShape="0">
                      <a:srgbClr val="4E0A0C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11500" dirty="0">
                  <a:latin typeface="+mn-ea"/>
                  <a:ea typeface="+mn-ea"/>
                </a:rPr>
                <a:t>领导寄语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009263" y="1807963"/>
              <a:ext cx="3541416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balanced" dir="t"/>
              </a:scene3d>
              <a:sp3d extrusionH="31750">
                <a:bevelT w="38100" h="6350" prst="softRound"/>
              </a:sp3d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62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76200" dir="5400000" algn="t" rotWithShape="0">
                      <a:srgbClr val="4E0A0C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dist"/>
              <a:r>
                <a:rPr lang="en-US" altLang="zh-CN" sz="3600" dirty="0" smtClean="0">
                  <a:latin typeface="+mn-ea"/>
                  <a:ea typeface="+mn-ea"/>
                </a:rPr>
                <a:t>【</a:t>
              </a:r>
              <a:r>
                <a:rPr lang="zh-CN" altLang="en-US" sz="3600" dirty="0" smtClean="0">
                  <a:latin typeface="+mn-ea"/>
                  <a:ea typeface="+mn-ea"/>
                </a:rPr>
                <a:t>第</a:t>
              </a:r>
              <a:r>
                <a:rPr lang="zh-CN" altLang="en-US" sz="3600" dirty="0">
                  <a:latin typeface="+mn-ea"/>
                  <a:ea typeface="+mn-ea"/>
                </a:rPr>
                <a:t>四</a:t>
              </a:r>
              <a:r>
                <a:rPr lang="zh-CN" altLang="en-US" sz="3600" dirty="0" smtClean="0">
                  <a:latin typeface="+mn-ea"/>
                  <a:ea typeface="+mn-ea"/>
                </a:rPr>
                <a:t>章</a:t>
              </a:r>
              <a:r>
                <a:rPr lang="en-US" altLang="zh-CN" sz="3600" dirty="0" smtClean="0">
                  <a:latin typeface="+mn-ea"/>
                  <a:ea typeface="+mn-ea"/>
                </a:rPr>
                <a:t>】</a:t>
              </a:r>
              <a:endParaRPr lang="zh-CN" altLang="en-US" sz="3600" dirty="0">
                <a:latin typeface="+mn-ea"/>
                <a:ea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827222" y="4252472"/>
              <a:ext cx="5905500" cy="738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balanced" dir="t"/>
              </a:scene3d>
              <a:sp3d extrusionH="31750">
                <a:bevelT w="38100" h="6350" prst="softRound"/>
              </a:sp3d>
            </a:bodyPr>
            <a:lstStyle>
              <a:defPPr>
                <a:defRPr lang="en-US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62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76200" dir="5400000" algn="t" rotWithShape="0">
                      <a:srgbClr val="4E0A0C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en-US" altLang="zh-CN" sz="1050" b="0" dirty="0">
                  <a:latin typeface="Century Gothic" panose="020B0502020202020204" pitchFamily="34" charset="0"/>
                </a:rPr>
                <a:t>The user can demonstrate on a projector or computer, or print the presentation and make it into a film to be used in a wider field. Using PowerPoint, not only can you create presentations, you can also hold face-to-face meetings, teleconferencing, or presentations on the Internet 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47902" y="497383"/>
            <a:ext cx="9968357" cy="6360617"/>
            <a:chOff x="1519140" y="504641"/>
            <a:chExt cx="9968357" cy="6360617"/>
          </a:xfrm>
        </p:grpSpPr>
        <p:pic>
          <p:nvPicPr>
            <p:cNvPr id="13" name="淘宝店Chenying0907出品 15" descr="PPECLOGO-eff2-1-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9140" y="504641"/>
              <a:ext cx="1853289" cy="15560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4" name="组合 13"/>
            <p:cNvGrpSpPr/>
            <p:nvPr/>
          </p:nvGrpSpPr>
          <p:grpSpPr>
            <a:xfrm flipH="1">
              <a:off x="7526455" y="2624446"/>
              <a:ext cx="3961042" cy="4240812"/>
              <a:chOff x="27782" y="2191544"/>
              <a:chExt cx="2792412" cy="2989641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3460"/>
              <a:stretch/>
            </p:blipFill>
            <p:spPr bwMode="auto">
              <a:xfrm>
                <a:off x="27782" y="2191544"/>
                <a:ext cx="2792412" cy="29896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" name="淘宝店Chenying0907出品 15" descr="PPECLOGO-eff2-1-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2788" y="2247900"/>
                <a:ext cx="1306512" cy="10969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574333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001746">
                  <a:alpha val="47000"/>
                </a:srgbClr>
              </a:gs>
              <a:gs pos="100000">
                <a:srgbClr val="001746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892277" y="1505857"/>
            <a:ext cx="6407580" cy="4073212"/>
            <a:chOff x="2415874" y="1482414"/>
            <a:chExt cx="7360386" cy="4678898"/>
          </a:xfrm>
        </p:grpSpPr>
        <p:sp>
          <p:nvSpPr>
            <p:cNvPr id="7" name="Shape 1300"/>
            <p:cNvSpPr/>
            <p:nvPr/>
          </p:nvSpPr>
          <p:spPr>
            <a:xfrm>
              <a:off x="3588958" y="1482414"/>
              <a:ext cx="2554246" cy="2554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9" y="0"/>
                  </a:moveTo>
                  <a:cubicBezTo>
                    <a:pt x="7321" y="0"/>
                    <a:pt x="4803" y="1006"/>
                    <a:pt x="2882" y="3017"/>
                  </a:cubicBezTo>
                  <a:cubicBezTo>
                    <a:pt x="-961" y="7038"/>
                    <a:pt x="-961" y="13558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8"/>
                    <a:pt x="20639" y="7038"/>
                    <a:pt x="16796" y="3017"/>
                  </a:cubicBezTo>
                  <a:cubicBezTo>
                    <a:pt x="14875" y="1006"/>
                    <a:pt x="12357" y="0"/>
                    <a:pt x="9839" y="0"/>
                  </a:cubicBezTo>
                  <a:close/>
                  <a:moveTo>
                    <a:pt x="9846" y="554"/>
                  </a:moveTo>
                  <a:cubicBezTo>
                    <a:pt x="12230" y="554"/>
                    <a:pt x="14614" y="1507"/>
                    <a:pt x="16433" y="3410"/>
                  </a:cubicBezTo>
                  <a:cubicBezTo>
                    <a:pt x="20072" y="7218"/>
                    <a:pt x="20072" y="13390"/>
                    <a:pt x="16433" y="17197"/>
                  </a:cubicBezTo>
                  <a:cubicBezTo>
                    <a:pt x="12795" y="21005"/>
                    <a:pt x="6896" y="21005"/>
                    <a:pt x="3258" y="17197"/>
                  </a:cubicBezTo>
                  <a:cubicBezTo>
                    <a:pt x="-381" y="13390"/>
                    <a:pt x="-381" y="7218"/>
                    <a:pt x="3258" y="3410"/>
                  </a:cubicBezTo>
                  <a:cubicBezTo>
                    <a:pt x="5077" y="1507"/>
                    <a:pt x="7461" y="554"/>
                    <a:pt x="9846" y="554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noFill/>
              <a:miter lim="400000"/>
            </a:ln>
          </p:spPr>
          <p:txBody>
            <a:bodyPr lIns="25400" tIns="25400" rIns="25400" bIns="25400" anchor="ctr"/>
            <a:lstStyle/>
            <a:p>
              <a:pPr algn="l"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8" name="Shape 1301"/>
            <p:cNvSpPr/>
            <p:nvPr/>
          </p:nvSpPr>
          <p:spPr>
            <a:xfrm>
              <a:off x="5997510" y="3606939"/>
              <a:ext cx="2554456" cy="2554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7322" y="0"/>
                    <a:pt x="4802" y="1006"/>
                    <a:pt x="2881" y="3017"/>
                  </a:cubicBezTo>
                  <a:cubicBezTo>
                    <a:pt x="-961" y="7038"/>
                    <a:pt x="-961" y="13557"/>
                    <a:pt x="2881" y="17579"/>
                  </a:cubicBezTo>
                  <a:cubicBezTo>
                    <a:pt x="6724" y="21600"/>
                    <a:pt x="12954" y="21600"/>
                    <a:pt x="16797" y="17579"/>
                  </a:cubicBezTo>
                  <a:cubicBezTo>
                    <a:pt x="20639" y="13557"/>
                    <a:pt x="20639" y="7038"/>
                    <a:pt x="16797" y="3017"/>
                  </a:cubicBezTo>
                  <a:cubicBezTo>
                    <a:pt x="14876" y="1006"/>
                    <a:pt x="12358" y="0"/>
                    <a:pt x="9840" y="0"/>
                  </a:cubicBezTo>
                  <a:close/>
                  <a:moveTo>
                    <a:pt x="9833" y="554"/>
                  </a:moveTo>
                  <a:cubicBezTo>
                    <a:pt x="12217" y="554"/>
                    <a:pt x="14602" y="1507"/>
                    <a:pt x="16421" y="3410"/>
                  </a:cubicBezTo>
                  <a:cubicBezTo>
                    <a:pt x="20059" y="7218"/>
                    <a:pt x="20059" y="13391"/>
                    <a:pt x="16421" y="17199"/>
                  </a:cubicBezTo>
                  <a:cubicBezTo>
                    <a:pt x="12783" y="21006"/>
                    <a:pt x="6884" y="21006"/>
                    <a:pt x="3246" y="17199"/>
                  </a:cubicBezTo>
                  <a:cubicBezTo>
                    <a:pt x="-392" y="13391"/>
                    <a:pt x="-392" y="7218"/>
                    <a:pt x="3246" y="3410"/>
                  </a:cubicBezTo>
                  <a:cubicBezTo>
                    <a:pt x="5065" y="1507"/>
                    <a:pt x="7449" y="554"/>
                    <a:pt x="9833" y="554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noFill/>
              <a:miter lim="400000"/>
            </a:ln>
          </p:spPr>
          <p:txBody>
            <a:bodyPr lIns="25400" tIns="25400" rIns="25400" bIns="25400" anchor="ctr"/>
            <a:lstStyle/>
            <a:p>
              <a:pPr algn="l"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10" name="Shape 1303"/>
            <p:cNvSpPr/>
            <p:nvPr/>
          </p:nvSpPr>
          <p:spPr>
            <a:xfrm flipH="1">
              <a:off x="6231546" y="4519022"/>
              <a:ext cx="160739" cy="160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21600"/>
                  </a:moveTo>
                  <a:cubicBezTo>
                    <a:pt x="16762" y="21600"/>
                    <a:pt x="21600" y="16766"/>
                    <a:pt x="21600" y="10794"/>
                  </a:cubicBezTo>
                  <a:cubicBezTo>
                    <a:pt x="21600" y="4827"/>
                    <a:pt x="16762" y="0"/>
                    <a:pt x="10794" y="0"/>
                  </a:cubicBezTo>
                  <a:cubicBezTo>
                    <a:pt x="4831" y="0"/>
                    <a:pt x="0" y="4827"/>
                    <a:pt x="0" y="10794"/>
                  </a:cubicBezTo>
                  <a:cubicBezTo>
                    <a:pt x="0" y="16766"/>
                    <a:pt x="4831" y="21600"/>
                    <a:pt x="10794" y="21600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11" name="Shape 1304"/>
            <p:cNvSpPr/>
            <p:nvPr/>
          </p:nvSpPr>
          <p:spPr>
            <a:xfrm flipH="1">
              <a:off x="6156023" y="4698303"/>
              <a:ext cx="314961" cy="559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600" extrusionOk="0">
                  <a:moveTo>
                    <a:pt x="21327" y="12314"/>
                  </a:moveTo>
                  <a:lnTo>
                    <a:pt x="19976" y="6045"/>
                  </a:lnTo>
                  <a:lnTo>
                    <a:pt x="19976" y="5603"/>
                  </a:lnTo>
                  <a:cubicBezTo>
                    <a:pt x="19976" y="2510"/>
                    <a:pt x="15766" y="0"/>
                    <a:pt x="10656" y="0"/>
                  </a:cubicBezTo>
                  <a:cubicBezTo>
                    <a:pt x="5541" y="0"/>
                    <a:pt x="1333" y="2510"/>
                    <a:pt x="1333" y="5603"/>
                  </a:cubicBezTo>
                  <a:lnTo>
                    <a:pt x="1333" y="5853"/>
                  </a:lnTo>
                  <a:lnTo>
                    <a:pt x="15" y="12314"/>
                  </a:lnTo>
                  <a:cubicBezTo>
                    <a:pt x="-125" y="12973"/>
                    <a:pt x="728" y="13568"/>
                    <a:pt x="1882" y="13646"/>
                  </a:cubicBezTo>
                  <a:cubicBezTo>
                    <a:pt x="3039" y="13731"/>
                    <a:pt x="4105" y="13259"/>
                    <a:pt x="4249" y="12608"/>
                  </a:cubicBezTo>
                  <a:lnTo>
                    <a:pt x="4532" y="11646"/>
                  </a:lnTo>
                  <a:cubicBezTo>
                    <a:pt x="4644" y="11707"/>
                    <a:pt x="4941" y="11771"/>
                    <a:pt x="4941" y="11828"/>
                  </a:cubicBezTo>
                  <a:lnTo>
                    <a:pt x="4941" y="20241"/>
                  </a:lnTo>
                  <a:cubicBezTo>
                    <a:pt x="4941" y="20992"/>
                    <a:pt x="6034" y="21600"/>
                    <a:pt x="7349" y="21600"/>
                  </a:cubicBezTo>
                  <a:cubicBezTo>
                    <a:pt x="8669" y="21600"/>
                    <a:pt x="9756" y="20992"/>
                    <a:pt x="9756" y="20241"/>
                  </a:cubicBezTo>
                  <a:lnTo>
                    <a:pt x="9756" y="13081"/>
                  </a:lnTo>
                  <a:cubicBezTo>
                    <a:pt x="9756" y="13110"/>
                    <a:pt x="10563" y="13130"/>
                    <a:pt x="10957" y="13130"/>
                  </a:cubicBezTo>
                  <a:cubicBezTo>
                    <a:pt x="11351" y="13130"/>
                    <a:pt x="11559" y="13110"/>
                    <a:pt x="12158" y="13081"/>
                  </a:cubicBezTo>
                  <a:lnTo>
                    <a:pt x="12158" y="20241"/>
                  </a:lnTo>
                  <a:cubicBezTo>
                    <a:pt x="12158" y="20992"/>
                    <a:pt x="12947" y="21600"/>
                    <a:pt x="14264" y="21600"/>
                  </a:cubicBezTo>
                  <a:cubicBezTo>
                    <a:pt x="15579" y="21600"/>
                    <a:pt x="16368" y="20992"/>
                    <a:pt x="16368" y="20241"/>
                  </a:cubicBezTo>
                  <a:lnTo>
                    <a:pt x="16368" y="11831"/>
                  </a:lnTo>
                  <a:cubicBezTo>
                    <a:pt x="16970" y="11778"/>
                    <a:pt x="16710" y="11720"/>
                    <a:pt x="16812" y="11665"/>
                  </a:cubicBezTo>
                  <a:lnTo>
                    <a:pt x="17087" y="12608"/>
                  </a:lnTo>
                  <a:cubicBezTo>
                    <a:pt x="17227" y="13259"/>
                    <a:pt x="18311" y="13731"/>
                    <a:pt x="19462" y="13646"/>
                  </a:cubicBezTo>
                  <a:cubicBezTo>
                    <a:pt x="20622" y="13568"/>
                    <a:pt x="21475" y="12973"/>
                    <a:pt x="21327" y="12314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12" name="Shape 1305"/>
            <p:cNvSpPr/>
            <p:nvPr/>
          </p:nvSpPr>
          <p:spPr>
            <a:xfrm flipH="1">
              <a:off x="5815974" y="4519022"/>
              <a:ext cx="160739" cy="160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21600"/>
                  </a:moveTo>
                  <a:cubicBezTo>
                    <a:pt x="16762" y="21600"/>
                    <a:pt x="21600" y="16766"/>
                    <a:pt x="21600" y="10794"/>
                  </a:cubicBezTo>
                  <a:cubicBezTo>
                    <a:pt x="21600" y="4827"/>
                    <a:pt x="16762" y="0"/>
                    <a:pt x="10794" y="0"/>
                  </a:cubicBezTo>
                  <a:cubicBezTo>
                    <a:pt x="4831" y="0"/>
                    <a:pt x="0" y="4827"/>
                    <a:pt x="0" y="10794"/>
                  </a:cubicBezTo>
                  <a:cubicBezTo>
                    <a:pt x="0" y="16766"/>
                    <a:pt x="4831" y="21600"/>
                    <a:pt x="10794" y="21600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13" name="Shape 1306"/>
            <p:cNvSpPr/>
            <p:nvPr/>
          </p:nvSpPr>
          <p:spPr>
            <a:xfrm flipH="1">
              <a:off x="5740449" y="4698303"/>
              <a:ext cx="314961" cy="559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600" extrusionOk="0">
                  <a:moveTo>
                    <a:pt x="21327" y="12314"/>
                  </a:moveTo>
                  <a:lnTo>
                    <a:pt x="19976" y="6045"/>
                  </a:lnTo>
                  <a:lnTo>
                    <a:pt x="19976" y="5603"/>
                  </a:lnTo>
                  <a:cubicBezTo>
                    <a:pt x="19976" y="2510"/>
                    <a:pt x="15766" y="0"/>
                    <a:pt x="10656" y="0"/>
                  </a:cubicBezTo>
                  <a:cubicBezTo>
                    <a:pt x="5541" y="0"/>
                    <a:pt x="1333" y="2510"/>
                    <a:pt x="1333" y="5603"/>
                  </a:cubicBezTo>
                  <a:lnTo>
                    <a:pt x="1333" y="5853"/>
                  </a:lnTo>
                  <a:lnTo>
                    <a:pt x="15" y="12314"/>
                  </a:lnTo>
                  <a:cubicBezTo>
                    <a:pt x="-125" y="12973"/>
                    <a:pt x="728" y="13568"/>
                    <a:pt x="1882" y="13646"/>
                  </a:cubicBezTo>
                  <a:cubicBezTo>
                    <a:pt x="3039" y="13731"/>
                    <a:pt x="4105" y="13259"/>
                    <a:pt x="4249" y="12608"/>
                  </a:cubicBezTo>
                  <a:lnTo>
                    <a:pt x="4532" y="11646"/>
                  </a:lnTo>
                  <a:cubicBezTo>
                    <a:pt x="4644" y="11707"/>
                    <a:pt x="4941" y="11771"/>
                    <a:pt x="4941" y="11828"/>
                  </a:cubicBezTo>
                  <a:lnTo>
                    <a:pt x="4941" y="20241"/>
                  </a:lnTo>
                  <a:cubicBezTo>
                    <a:pt x="4941" y="20992"/>
                    <a:pt x="6034" y="21600"/>
                    <a:pt x="7349" y="21600"/>
                  </a:cubicBezTo>
                  <a:cubicBezTo>
                    <a:pt x="8669" y="21600"/>
                    <a:pt x="9756" y="20992"/>
                    <a:pt x="9756" y="20241"/>
                  </a:cubicBezTo>
                  <a:lnTo>
                    <a:pt x="9756" y="13081"/>
                  </a:lnTo>
                  <a:cubicBezTo>
                    <a:pt x="9756" y="13110"/>
                    <a:pt x="10563" y="13130"/>
                    <a:pt x="10957" y="13130"/>
                  </a:cubicBezTo>
                  <a:cubicBezTo>
                    <a:pt x="11351" y="13130"/>
                    <a:pt x="11559" y="13110"/>
                    <a:pt x="12158" y="13081"/>
                  </a:cubicBezTo>
                  <a:lnTo>
                    <a:pt x="12158" y="20241"/>
                  </a:lnTo>
                  <a:cubicBezTo>
                    <a:pt x="12158" y="20992"/>
                    <a:pt x="12947" y="21600"/>
                    <a:pt x="14264" y="21600"/>
                  </a:cubicBezTo>
                  <a:cubicBezTo>
                    <a:pt x="15579" y="21600"/>
                    <a:pt x="16368" y="20992"/>
                    <a:pt x="16368" y="20241"/>
                  </a:cubicBezTo>
                  <a:lnTo>
                    <a:pt x="16368" y="11831"/>
                  </a:lnTo>
                  <a:cubicBezTo>
                    <a:pt x="16970" y="11778"/>
                    <a:pt x="16710" y="11720"/>
                    <a:pt x="16812" y="11665"/>
                  </a:cubicBezTo>
                  <a:lnTo>
                    <a:pt x="17087" y="12608"/>
                  </a:lnTo>
                  <a:cubicBezTo>
                    <a:pt x="17227" y="13259"/>
                    <a:pt x="18311" y="13731"/>
                    <a:pt x="19462" y="13646"/>
                  </a:cubicBezTo>
                  <a:cubicBezTo>
                    <a:pt x="20622" y="13568"/>
                    <a:pt x="21475" y="12973"/>
                    <a:pt x="21327" y="12314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14" name="Shape 1307"/>
            <p:cNvSpPr/>
            <p:nvPr/>
          </p:nvSpPr>
          <p:spPr>
            <a:xfrm flipH="1">
              <a:off x="5400400" y="4519022"/>
              <a:ext cx="160739" cy="160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21600"/>
                  </a:moveTo>
                  <a:cubicBezTo>
                    <a:pt x="16762" y="21600"/>
                    <a:pt x="21600" y="16766"/>
                    <a:pt x="21600" y="10794"/>
                  </a:cubicBezTo>
                  <a:cubicBezTo>
                    <a:pt x="21600" y="4827"/>
                    <a:pt x="16762" y="0"/>
                    <a:pt x="10794" y="0"/>
                  </a:cubicBezTo>
                  <a:cubicBezTo>
                    <a:pt x="4831" y="0"/>
                    <a:pt x="0" y="4827"/>
                    <a:pt x="0" y="10794"/>
                  </a:cubicBezTo>
                  <a:cubicBezTo>
                    <a:pt x="0" y="16766"/>
                    <a:pt x="4831" y="21600"/>
                    <a:pt x="10794" y="21600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15" name="Shape 1308"/>
            <p:cNvSpPr/>
            <p:nvPr/>
          </p:nvSpPr>
          <p:spPr>
            <a:xfrm flipH="1">
              <a:off x="5324879" y="4698303"/>
              <a:ext cx="314961" cy="559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600" extrusionOk="0">
                  <a:moveTo>
                    <a:pt x="21327" y="12314"/>
                  </a:moveTo>
                  <a:lnTo>
                    <a:pt x="19976" y="6045"/>
                  </a:lnTo>
                  <a:lnTo>
                    <a:pt x="19976" y="5603"/>
                  </a:lnTo>
                  <a:cubicBezTo>
                    <a:pt x="19976" y="2510"/>
                    <a:pt x="15766" y="0"/>
                    <a:pt x="10656" y="0"/>
                  </a:cubicBezTo>
                  <a:cubicBezTo>
                    <a:pt x="5541" y="0"/>
                    <a:pt x="1333" y="2510"/>
                    <a:pt x="1333" y="5603"/>
                  </a:cubicBezTo>
                  <a:lnTo>
                    <a:pt x="1333" y="5853"/>
                  </a:lnTo>
                  <a:lnTo>
                    <a:pt x="15" y="12314"/>
                  </a:lnTo>
                  <a:cubicBezTo>
                    <a:pt x="-125" y="12973"/>
                    <a:pt x="728" y="13568"/>
                    <a:pt x="1882" y="13646"/>
                  </a:cubicBezTo>
                  <a:cubicBezTo>
                    <a:pt x="3039" y="13731"/>
                    <a:pt x="4105" y="13259"/>
                    <a:pt x="4249" y="12608"/>
                  </a:cubicBezTo>
                  <a:lnTo>
                    <a:pt x="4532" y="11646"/>
                  </a:lnTo>
                  <a:cubicBezTo>
                    <a:pt x="4644" y="11707"/>
                    <a:pt x="4941" y="11771"/>
                    <a:pt x="4941" y="11828"/>
                  </a:cubicBezTo>
                  <a:lnTo>
                    <a:pt x="4941" y="20241"/>
                  </a:lnTo>
                  <a:cubicBezTo>
                    <a:pt x="4941" y="20992"/>
                    <a:pt x="6034" y="21600"/>
                    <a:pt x="7349" y="21600"/>
                  </a:cubicBezTo>
                  <a:cubicBezTo>
                    <a:pt x="8669" y="21600"/>
                    <a:pt x="9756" y="20992"/>
                    <a:pt x="9756" y="20241"/>
                  </a:cubicBezTo>
                  <a:lnTo>
                    <a:pt x="9756" y="13081"/>
                  </a:lnTo>
                  <a:cubicBezTo>
                    <a:pt x="9756" y="13110"/>
                    <a:pt x="10563" y="13130"/>
                    <a:pt x="10957" y="13130"/>
                  </a:cubicBezTo>
                  <a:cubicBezTo>
                    <a:pt x="11351" y="13130"/>
                    <a:pt x="11559" y="13110"/>
                    <a:pt x="12158" y="13081"/>
                  </a:cubicBezTo>
                  <a:lnTo>
                    <a:pt x="12158" y="20241"/>
                  </a:lnTo>
                  <a:cubicBezTo>
                    <a:pt x="12158" y="20992"/>
                    <a:pt x="12947" y="21600"/>
                    <a:pt x="14264" y="21600"/>
                  </a:cubicBezTo>
                  <a:cubicBezTo>
                    <a:pt x="15579" y="21600"/>
                    <a:pt x="16368" y="20992"/>
                    <a:pt x="16368" y="20241"/>
                  </a:cubicBezTo>
                  <a:lnTo>
                    <a:pt x="16368" y="11831"/>
                  </a:lnTo>
                  <a:cubicBezTo>
                    <a:pt x="16970" y="11778"/>
                    <a:pt x="16710" y="11720"/>
                    <a:pt x="16812" y="11665"/>
                  </a:cubicBezTo>
                  <a:lnTo>
                    <a:pt x="17087" y="12608"/>
                  </a:lnTo>
                  <a:cubicBezTo>
                    <a:pt x="17227" y="13259"/>
                    <a:pt x="18311" y="13731"/>
                    <a:pt x="19462" y="13646"/>
                  </a:cubicBezTo>
                  <a:cubicBezTo>
                    <a:pt x="20622" y="13568"/>
                    <a:pt x="21475" y="12973"/>
                    <a:pt x="21327" y="12314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16" name="Shape 1309"/>
            <p:cNvSpPr/>
            <p:nvPr/>
          </p:nvSpPr>
          <p:spPr>
            <a:xfrm flipH="1">
              <a:off x="4984831" y="4519022"/>
              <a:ext cx="160739" cy="160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21600"/>
                  </a:moveTo>
                  <a:cubicBezTo>
                    <a:pt x="16762" y="21600"/>
                    <a:pt x="21600" y="16766"/>
                    <a:pt x="21600" y="10794"/>
                  </a:cubicBezTo>
                  <a:cubicBezTo>
                    <a:pt x="21600" y="4827"/>
                    <a:pt x="16762" y="0"/>
                    <a:pt x="10794" y="0"/>
                  </a:cubicBezTo>
                  <a:cubicBezTo>
                    <a:pt x="4831" y="0"/>
                    <a:pt x="0" y="4827"/>
                    <a:pt x="0" y="10794"/>
                  </a:cubicBezTo>
                  <a:cubicBezTo>
                    <a:pt x="0" y="16766"/>
                    <a:pt x="4831" y="21600"/>
                    <a:pt x="10794" y="21600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17" name="Shape 1310"/>
            <p:cNvSpPr/>
            <p:nvPr/>
          </p:nvSpPr>
          <p:spPr>
            <a:xfrm flipH="1">
              <a:off x="4909310" y="4698303"/>
              <a:ext cx="314960" cy="559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600" extrusionOk="0">
                  <a:moveTo>
                    <a:pt x="21327" y="12314"/>
                  </a:moveTo>
                  <a:lnTo>
                    <a:pt x="19976" y="6045"/>
                  </a:lnTo>
                  <a:lnTo>
                    <a:pt x="19976" y="5603"/>
                  </a:lnTo>
                  <a:cubicBezTo>
                    <a:pt x="19976" y="2510"/>
                    <a:pt x="15766" y="0"/>
                    <a:pt x="10656" y="0"/>
                  </a:cubicBezTo>
                  <a:cubicBezTo>
                    <a:pt x="5541" y="0"/>
                    <a:pt x="1333" y="2510"/>
                    <a:pt x="1333" y="5603"/>
                  </a:cubicBezTo>
                  <a:lnTo>
                    <a:pt x="1333" y="5853"/>
                  </a:lnTo>
                  <a:lnTo>
                    <a:pt x="15" y="12314"/>
                  </a:lnTo>
                  <a:cubicBezTo>
                    <a:pt x="-125" y="12973"/>
                    <a:pt x="728" y="13568"/>
                    <a:pt x="1882" y="13646"/>
                  </a:cubicBezTo>
                  <a:cubicBezTo>
                    <a:pt x="3039" y="13731"/>
                    <a:pt x="4105" y="13259"/>
                    <a:pt x="4249" y="12608"/>
                  </a:cubicBezTo>
                  <a:lnTo>
                    <a:pt x="4532" y="11646"/>
                  </a:lnTo>
                  <a:cubicBezTo>
                    <a:pt x="4644" y="11707"/>
                    <a:pt x="4941" y="11771"/>
                    <a:pt x="4941" y="11828"/>
                  </a:cubicBezTo>
                  <a:lnTo>
                    <a:pt x="4941" y="20241"/>
                  </a:lnTo>
                  <a:cubicBezTo>
                    <a:pt x="4941" y="20992"/>
                    <a:pt x="6034" y="21600"/>
                    <a:pt x="7349" y="21600"/>
                  </a:cubicBezTo>
                  <a:cubicBezTo>
                    <a:pt x="8669" y="21600"/>
                    <a:pt x="9756" y="20992"/>
                    <a:pt x="9756" y="20241"/>
                  </a:cubicBezTo>
                  <a:lnTo>
                    <a:pt x="9756" y="13081"/>
                  </a:lnTo>
                  <a:cubicBezTo>
                    <a:pt x="9756" y="13110"/>
                    <a:pt x="10563" y="13130"/>
                    <a:pt x="10957" y="13130"/>
                  </a:cubicBezTo>
                  <a:cubicBezTo>
                    <a:pt x="11351" y="13130"/>
                    <a:pt x="11559" y="13110"/>
                    <a:pt x="12158" y="13081"/>
                  </a:cubicBezTo>
                  <a:lnTo>
                    <a:pt x="12158" y="20241"/>
                  </a:lnTo>
                  <a:cubicBezTo>
                    <a:pt x="12158" y="20992"/>
                    <a:pt x="12947" y="21600"/>
                    <a:pt x="14264" y="21600"/>
                  </a:cubicBezTo>
                  <a:cubicBezTo>
                    <a:pt x="15579" y="21600"/>
                    <a:pt x="16368" y="20992"/>
                    <a:pt x="16368" y="20241"/>
                  </a:cubicBezTo>
                  <a:lnTo>
                    <a:pt x="16368" y="11831"/>
                  </a:lnTo>
                  <a:cubicBezTo>
                    <a:pt x="16970" y="11778"/>
                    <a:pt x="16710" y="11720"/>
                    <a:pt x="16812" y="11665"/>
                  </a:cubicBezTo>
                  <a:lnTo>
                    <a:pt x="17087" y="12608"/>
                  </a:lnTo>
                  <a:cubicBezTo>
                    <a:pt x="17227" y="13259"/>
                    <a:pt x="18311" y="13731"/>
                    <a:pt x="19462" y="13646"/>
                  </a:cubicBezTo>
                  <a:cubicBezTo>
                    <a:pt x="20622" y="13568"/>
                    <a:pt x="21475" y="12973"/>
                    <a:pt x="21327" y="12314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18" name="Shape 1311"/>
            <p:cNvSpPr/>
            <p:nvPr/>
          </p:nvSpPr>
          <p:spPr>
            <a:xfrm flipH="1">
              <a:off x="4569260" y="4519022"/>
              <a:ext cx="160739" cy="160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21600"/>
                  </a:moveTo>
                  <a:cubicBezTo>
                    <a:pt x="16762" y="21600"/>
                    <a:pt x="21600" y="16766"/>
                    <a:pt x="21600" y="10794"/>
                  </a:cubicBezTo>
                  <a:cubicBezTo>
                    <a:pt x="21600" y="4827"/>
                    <a:pt x="16762" y="0"/>
                    <a:pt x="10794" y="0"/>
                  </a:cubicBezTo>
                  <a:cubicBezTo>
                    <a:pt x="4831" y="0"/>
                    <a:pt x="0" y="4827"/>
                    <a:pt x="0" y="10794"/>
                  </a:cubicBezTo>
                  <a:cubicBezTo>
                    <a:pt x="0" y="16766"/>
                    <a:pt x="4831" y="21600"/>
                    <a:pt x="10794" y="21600"/>
                  </a:cubicBezTo>
                  <a:close/>
                </a:path>
              </a:pathLst>
            </a:custGeom>
            <a:ln w="50800">
              <a:solidFill>
                <a:srgbClr val="E6B03C"/>
              </a:solidFill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19" name="Shape 1312"/>
            <p:cNvSpPr/>
            <p:nvPr/>
          </p:nvSpPr>
          <p:spPr>
            <a:xfrm flipH="1">
              <a:off x="4493737" y="4698303"/>
              <a:ext cx="314961" cy="559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600" extrusionOk="0">
                  <a:moveTo>
                    <a:pt x="21327" y="12314"/>
                  </a:moveTo>
                  <a:lnTo>
                    <a:pt x="19976" y="6045"/>
                  </a:lnTo>
                  <a:lnTo>
                    <a:pt x="19976" y="5603"/>
                  </a:lnTo>
                  <a:cubicBezTo>
                    <a:pt x="19976" y="2510"/>
                    <a:pt x="15766" y="0"/>
                    <a:pt x="10656" y="0"/>
                  </a:cubicBezTo>
                  <a:cubicBezTo>
                    <a:pt x="5541" y="0"/>
                    <a:pt x="1333" y="2510"/>
                    <a:pt x="1333" y="5603"/>
                  </a:cubicBezTo>
                  <a:lnTo>
                    <a:pt x="1333" y="5853"/>
                  </a:lnTo>
                  <a:lnTo>
                    <a:pt x="15" y="12314"/>
                  </a:lnTo>
                  <a:cubicBezTo>
                    <a:pt x="-125" y="12973"/>
                    <a:pt x="728" y="13568"/>
                    <a:pt x="1882" y="13646"/>
                  </a:cubicBezTo>
                  <a:cubicBezTo>
                    <a:pt x="3039" y="13731"/>
                    <a:pt x="4105" y="13259"/>
                    <a:pt x="4249" y="12608"/>
                  </a:cubicBezTo>
                  <a:lnTo>
                    <a:pt x="4532" y="11646"/>
                  </a:lnTo>
                  <a:cubicBezTo>
                    <a:pt x="4644" y="11707"/>
                    <a:pt x="4941" y="11771"/>
                    <a:pt x="4941" y="11828"/>
                  </a:cubicBezTo>
                  <a:lnTo>
                    <a:pt x="4941" y="20241"/>
                  </a:lnTo>
                  <a:cubicBezTo>
                    <a:pt x="4941" y="20992"/>
                    <a:pt x="6034" y="21600"/>
                    <a:pt x="7349" y="21600"/>
                  </a:cubicBezTo>
                  <a:cubicBezTo>
                    <a:pt x="8669" y="21600"/>
                    <a:pt x="9756" y="20992"/>
                    <a:pt x="9756" y="20241"/>
                  </a:cubicBezTo>
                  <a:lnTo>
                    <a:pt x="9756" y="13081"/>
                  </a:lnTo>
                  <a:cubicBezTo>
                    <a:pt x="9756" y="13110"/>
                    <a:pt x="10563" y="13130"/>
                    <a:pt x="10957" y="13130"/>
                  </a:cubicBezTo>
                  <a:cubicBezTo>
                    <a:pt x="11351" y="13130"/>
                    <a:pt x="11559" y="13110"/>
                    <a:pt x="12158" y="13081"/>
                  </a:cubicBezTo>
                  <a:lnTo>
                    <a:pt x="12158" y="20241"/>
                  </a:lnTo>
                  <a:cubicBezTo>
                    <a:pt x="12158" y="20992"/>
                    <a:pt x="12947" y="21600"/>
                    <a:pt x="14264" y="21600"/>
                  </a:cubicBezTo>
                  <a:cubicBezTo>
                    <a:pt x="15579" y="21600"/>
                    <a:pt x="16368" y="20992"/>
                    <a:pt x="16368" y="20241"/>
                  </a:cubicBezTo>
                  <a:lnTo>
                    <a:pt x="16368" y="11831"/>
                  </a:lnTo>
                  <a:cubicBezTo>
                    <a:pt x="16970" y="11778"/>
                    <a:pt x="16710" y="11720"/>
                    <a:pt x="16812" y="11665"/>
                  </a:cubicBezTo>
                  <a:lnTo>
                    <a:pt x="17087" y="12608"/>
                  </a:lnTo>
                  <a:cubicBezTo>
                    <a:pt x="17227" y="13259"/>
                    <a:pt x="18311" y="13731"/>
                    <a:pt x="19462" y="13646"/>
                  </a:cubicBezTo>
                  <a:cubicBezTo>
                    <a:pt x="20622" y="13568"/>
                    <a:pt x="21475" y="12973"/>
                    <a:pt x="21327" y="12314"/>
                  </a:cubicBezTo>
                  <a:close/>
                </a:path>
              </a:pathLst>
            </a:custGeom>
            <a:ln w="50800">
              <a:solidFill>
                <a:srgbClr val="E6B03C"/>
              </a:solidFill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20" name="Shape 1313"/>
            <p:cNvSpPr/>
            <p:nvPr/>
          </p:nvSpPr>
          <p:spPr>
            <a:xfrm flipH="1">
              <a:off x="4153689" y="4519022"/>
              <a:ext cx="160739" cy="160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21600"/>
                  </a:moveTo>
                  <a:cubicBezTo>
                    <a:pt x="16762" y="21600"/>
                    <a:pt x="21600" y="16766"/>
                    <a:pt x="21600" y="10794"/>
                  </a:cubicBezTo>
                  <a:cubicBezTo>
                    <a:pt x="21600" y="4827"/>
                    <a:pt x="16762" y="0"/>
                    <a:pt x="10794" y="0"/>
                  </a:cubicBezTo>
                  <a:cubicBezTo>
                    <a:pt x="4831" y="0"/>
                    <a:pt x="0" y="4827"/>
                    <a:pt x="0" y="10794"/>
                  </a:cubicBezTo>
                  <a:cubicBezTo>
                    <a:pt x="0" y="16766"/>
                    <a:pt x="4831" y="21600"/>
                    <a:pt x="10794" y="21600"/>
                  </a:cubicBezTo>
                  <a:close/>
                </a:path>
              </a:pathLst>
            </a:custGeom>
            <a:ln w="50800">
              <a:solidFill>
                <a:srgbClr val="E6B03C"/>
              </a:solidFill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21" name="Shape 1314"/>
            <p:cNvSpPr/>
            <p:nvPr/>
          </p:nvSpPr>
          <p:spPr>
            <a:xfrm flipH="1">
              <a:off x="4078164" y="4698303"/>
              <a:ext cx="314961" cy="559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600" extrusionOk="0">
                  <a:moveTo>
                    <a:pt x="21327" y="12314"/>
                  </a:moveTo>
                  <a:lnTo>
                    <a:pt x="19976" y="6045"/>
                  </a:lnTo>
                  <a:lnTo>
                    <a:pt x="19976" y="5603"/>
                  </a:lnTo>
                  <a:cubicBezTo>
                    <a:pt x="19976" y="2510"/>
                    <a:pt x="15766" y="0"/>
                    <a:pt x="10656" y="0"/>
                  </a:cubicBezTo>
                  <a:cubicBezTo>
                    <a:pt x="5541" y="0"/>
                    <a:pt x="1333" y="2510"/>
                    <a:pt x="1333" y="5603"/>
                  </a:cubicBezTo>
                  <a:lnTo>
                    <a:pt x="1333" y="5853"/>
                  </a:lnTo>
                  <a:lnTo>
                    <a:pt x="15" y="12314"/>
                  </a:lnTo>
                  <a:cubicBezTo>
                    <a:pt x="-125" y="12973"/>
                    <a:pt x="728" y="13568"/>
                    <a:pt x="1882" y="13646"/>
                  </a:cubicBezTo>
                  <a:cubicBezTo>
                    <a:pt x="3039" y="13731"/>
                    <a:pt x="4105" y="13259"/>
                    <a:pt x="4249" y="12608"/>
                  </a:cubicBezTo>
                  <a:lnTo>
                    <a:pt x="4532" y="11646"/>
                  </a:lnTo>
                  <a:cubicBezTo>
                    <a:pt x="4644" y="11707"/>
                    <a:pt x="4941" y="11771"/>
                    <a:pt x="4941" y="11828"/>
                  </a:cubicBezTo>
                  <a:lnTo>
                    <a:pt x="4941" y="20241"/>
                  </a:lnTo>
                  <a:cubicBezTo>
                    <a:pt x="4941" y="20992"/>
                    <a:pt x="6034" y="21600"/>
                    <a:pt x="7349" y="21600"/>
                  </a:cubicBezTo>
                  <a:cubicBezTo>
                    <a:pt x="8669" y="21600"/>
                    <a:pt x="9756" y="20992"/>
                    <a:pt x="9756" y="20241"/>
                  </a:cubicBezTo>
                  <a:lnTo>
                    <a:pt x="9756" y="13081"/>
                  </a:lnTo>
                  <a:cubicBezTo>
                    <a:pt x="9756" y="13110"/>
                    <a:pt x="10563" y="13130"/>
                    <a:pt x="10957" y="13130"/>
                  </a:cubicBezTo>
                  <a:cubicBezTo>
                    <a:pt x="11351" y="13130"/>
                    <a:pt x="11559" y="13110"/>
                    <a:pt x="12158" y="13081"/>
                  </a:cubicBezTo>
                  <a:lnTo>
                    <a:pt x="12158" y="20241"/>
                  </a:lnTo>
                  <a:cubicBezTo>
                    <a:pt x="12158" y="20992"/>
                    <a:pt x="12947" y="21600"/>
                    <a:pt x="14264" y="21600"/>
                  </a:cubicBezTo>
                  <a:cubicBezTo>
                    <a:pt x="15579" y="21600"/>
                    <a:pt x="16368" y="20992"/>
                    <a:pt x="16368" y="20241"/>
                  </a:cubicBezTo>
                  <a:lnTo>
                    <a:pt x="16368" y="11831"/>
                  </a:lnTo>
                  <a:cubicBezTo>
                    <a:pt x="16970" y="11778"/>
                    <a:pt x="16710" y="11720"/>
                    <a:pt x="16812" y="11665"/>
                  </a:cubicBezTo>
                  <a:lnTo>
                    <a:pt x="17087" y="12608"/>
                  </a:lnTo>
                  <a:cubicBezTo>
                    <a:pt x="17227" y="13259"/>
                    <a:pt x="18311" y="13731"/>
                    <a:pt x="19462" y="13646"/>
                  </a:cubicBezTo>
                  <a:cubicBezTo>
                    <a:pt x="20622" y="13568"/>
                    <a:pt x="21475" y="12973"/>
                    <a:pt x="21327" y="12314"/>
                  </a:cubicBezTo>
                  <a:close/>
                </a:path>
              </a:pathLst>
            </a:custGeom>
            <a:ln w="50800">
              <a:solidFill>
                <a:srgbClr val="E6B03C"/>
              </a:solidFill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22" name="Shape 1315"/>
            <p:cNvSpPr/>
            <p:nvPr/>
          </p:nvSpPr>
          <p:spPr>
            <a:xfrm flipH="1">
              <a:off x="3738113" y="4519022"/>
              <a:ext cx="160739" cy="160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21600"/>
                  </a:moveTo>
                  <a:cubicBezTo>
                    <a:pt x="16762" y="21600"/>
                    <a:pt x="21600" y="16766"/>
                    <a:pt x="21600" y="10794"/>
                  </a:cubicBezTo>
                  <a:cubicBezTo>
                    <a:pt x="21600" y="4827"/>
                    <a:pt x="16762" y="0"/>
                    <a:pt x="10794" y="0"/>
                  </a:cubicBezTo>
                  <a:cubicBezTo>
                    <a:pt x="4831" y="0"/>
                    <a:pt x="0" y="4827"/>
                    <a:pt x="0" y="10794"/>
                  </a:cubicBezTo>
                  <a:cubicBezTo>
                    <a:pt x="0" y="16766"/>
                    <a:pt x="4831" y="21600"/>
                    <a:pt x="10794" y="21600"/>
                  </a:cubicBezTo>
                  <a:close/>
                </a:path>
              </a:pathLst>
            </a:custGeom>
            <a:ln w="50800">
              <a:solidFill>
                <a:srgbClr val="E6B03C"/>
              </a:solidFill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23" name="Shape 1316"/>
            <p:cNvSpPr/>
            <p:nvPr/>
          </p:nvSpPr>
          <p:spPr>
            <a:xfrm flipH="1">
              <a:off x="3662588" y="4698303"/>
              <a:ext cx="314961" cy="559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600" extrusionOk="0">
                  <a:moveTo>
                    <a:pt x="21327" y="12314"/>
                  </a:moveTo>
                  <a:lnTo>
                    <a:pt x="19976" y="6045"/>
                  </a:lnTo>
                  <a:lnTo>
                    <a:pt x="19976" y="5603"/>
                  </a:lnTo>
                  <a:cubicBezTo>
                    <a:pt x="19976" y="2510"/>
                    <a:pt x="15766" y="0"/>
                    <a:pt x="10656" y="0"/>
                  </a:cubicBezTo>
                  <a:cubicBezTo>
                    <a:pt x="5541" y="0"/>
                    <a:pt x="1333" y="2510"/>
                    <a:pt x="1333" y="5603"/>
                  </a:cubicBezTo>
                  <a:lnTo>
                    <a:pt x="1333" y="5853"/>
                  </a:lnTo>
                  <a:lnTo>
                    <a:pt x="15" y="12314"/>
                  </a:lnTo>
                  <a:cubicBezTo>
                    <a:pt x="-125" y="12973"/>
                    <a:pt x="728" y="13568"/>
                    <a:pt x="1882" y="13646"/>
                  </a:cubicBezTo>
                  <a:cubicBezTo>
                    <a:pt x="3039" y="13731"/>
                    <a:pt x="4105" y="13259"/>
                    <a:pt x="4249" y="12608"/>
                  </a:cubicBezTo>
                  <a:lnTo>
                    <a:pt x="4532" y="11646"/>
                  </a:lnTo>
                  <a:cubicBezTo>
                    <a:pt x="4644" y="11707"/>
                    <a:pt x="4941" y="11771"/>
                    <a:pt x="4941" y="11828"/>
                  </a:cubicBezTo>
                  <a:lnTo>
                    <a:pt x="4941" y="20241"/>
                  </a:lnTo>
                  <a:cubicBezTo>
                    <a:pt x="4941" y="20992"/>
                    <a:pt x="6034" y="21600"/>
                    <a:pt x="7349" y="21600"/>
                  </a:cubicBezTo>
                  <a:cubicBezTo>
                    <a:pt x="8669" y="21600"/>
                    <a:pt x="9756" y="20992"/>
                    <a:pt x="9756" y="20241"/>
                  </a:cubicBezTo>
                  <a:lnTo>
                    <a:pt x="9756" y="13081"/>
                  </a:lnTo>
                  <a:cubicBezTo>
                    <a:pt x="9756" y="13110"/>
                    <a:pt x="10563" y="13130"/>
                    <a:pt x="10957" y="13130"/>
                  </a:cubicBezTo>
                  <a:cubicBezTo>
                    <a:pt x="11351" y="13130"/>
                    <a:pt x="11559" y="13110"/>
                    <a:pt x="12158" y="13081"/>
                  </a:cubicBezTo>
                  <a:lnTo>
                    <a:pt x="12158" y="20241"/>
                  </a:lnTo>
                  <a:cubicBezTo>
                    <a:pt x="12158" y="20992"/>
                    <a:pt x="12947" y="21600"/>
                    <a:pt x="14264" y="21600"/>
                  </a:cubicBezTo>
                  <a:cubicBezTo>
                    <a:pt x="15579" y="21600"/>
                    <a:pt x="16368" y="20992"/>
                    <a:pt x="16368" y="20241"/>
                  </a:cubicBezTo>
                  <a:lnTo>
                    <a:pt x="16368" y="11831"/>
                  </a:lnTo>
                  <a:cubicBezTo>
                    <a:pt x="16970" y="11778"/>
                    <a:pt x="16710" y="11720"/>
                    <a:pt x="16812" y="11665"/>
                  </a:cubicBezTo>
                  <a:lnTo>
                    <a:pt x="17087" y="12608"/>
                  </a:lnTo>
                  <a:cubicBezTo>
                    <a:pt x="17227" y="13259"/>
                    <a:pt x="18311" y="13731"/>
                    <a:pt x="19462" y="13646"/>
                  </a:cubicBezTo>
                  <a:cubicBezTo>
                    <a:pt x="20622" y="13568"/>
                    <a:pt x="21475" y="12973"/>
                    <a:pt x="21327" y="12314"/>
                  </a:cubicBezTo>
                  <a:close/>
                </a:path>
              </a:pathLst>
            </a:custGeom>
            <a:ln w="50800">
              <a:solidFill>
                <a:srgbClr val="E6B03C"/>
              </a:solidFill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24" name="Shape 1317"/>
            <p:cNvSpPr/>
            <p:nvPr/>
          </p:nvSpPr>
          <p:spPr>
            <a:xfrm flipH="1">
              <a:off x="3322539" y="4519022"/>
              <a:ext cx="160739" cy="160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21600"/>
                  </a:moveTo>
                  <a:cubicBezTo>
                    <a:pt x="16762" y="21600"/>
                    <a:pt x="21600" y="16766"/>
                    <a:pt x="21600" y="10794"/>
                  </a:cubicBezTo>
                  <a:cubicBezTo>
                    <a:pt x="21600" y="4827"/>
                    <a:pt x="16762" y="0"/>
                    <a:pt x="10794" y="0"/>
                  </a:cubicBezTo>
                  <a:cubicBezTo>
                    <a:pt x="4831" y="0"/>
                    <a:pt x="0" y="4827"/>
                    <a:pt x="0" y="10794"/>
                  </a:cubicBezTo>
                  <a:cubicBezTo>
                    <a:pt x="0" y="16766"/>
                    <a:pt x="4831" y="21600"/>
                    <a:pt x="10794" y="21600"/>
                  </a:cubicBezTo>
                  <a:close/>
                </a:path>
              </a:pathLst>
            </a:custGeom>
            <a:ln w="50800">
              <a:solidFill>
                <a:srgbClr val="E6B03C"/>
              </a:solidFill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25" name="Shape 1318"/>
            <p:cNvSpPr/>
            <p:nvPr/>
          </p:nvSpPr>
          <p:spPr>
            <a:xfrm flipH="1">
              <a:off x="3247017" y="4698303"/>
              <a:ext cx="314961" cy="559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600" extrusionOk="0">
                  <a:moveTo>
                    <a:pt x="21327" y="12314"/>
                  </a:moveTo>
                  <a:lnTo>
                    <a:pt x="19976" y="6045"/>
                  </a:lnTo>
                  <a:lnTo>
                    <a:pt x="19976" y="5603"/>
                  </a:lnTo>
                  <a:cubicBezTo>
                    <a:pt x="19976" y="2510"/>
                    <a:pt x="15766" y="0"/>
                    <a:pt x="10656" y="0"/>
                  </a:cubicBezTo>
                  <a:cubicBezTo>
                    <a:pt x="5541" y="0"/>
                    <a:pt x="1333" y="2510"/>
                    <a:pt x="1333" y="5603"/>
                  </a:cubicBezTo>
                  <a:lnTo>
                    <a:pt x="1333" y="5853"/>
                  </a:lnTo>
                  <a:lnTo>
                    <a:pt x="15" y="12314"/>
                  </a:lnTo>
                  <a:cubicBezTo>
                    <a:pt x="-125" y="12973"/>
                    <a:pt x="728" y="13568"/>
                    <a:pt x="1882" y="13646"/>
                  </a:cubicBezTo>
                  <a:cubicBezTo>
                    <a:pt x="3039" y="13731"/>
                    <a:pt x="4105" y="13259"/>
                    <a:pt x="4249" y="12608"/>
                  </a:cubicBezTo>
                  <a:lnTo>
                    <a:pt x="4532" y="11646"/>
                  </a:lnTo>
                  <a:cubicBezTo>
                    <a:pt x="4644" y="11707"/>
                    <a:pt x="4941" y="11771"/>
                    <a:pt x="4941" y="11828"/>
                  </a:cubicBezTo>
                  <a:lnTo>
                    <a:pt x="4941" y="20241"/>
                  </a:lnTo>
                  <a:cubicBezTo>
                    <a:pt x="4941" y="20992"/>
                    <a:pt x="6034" y="21600"/>
                    <a:pt x="7349" y="21600"/>
                  </a:cubicBezTo>
                  <a:cubicBezTo>
                    <a:pt x="8669" y="21600"/>
                    <a:pt x="9756" y="20992"/>
                    <a:pt x="9756" y="20241"/>
                  </a:cubicBezTo>
                  <a:lnTo>
                    <a:pt x="9756" y="13081"/>
                  </a:lnTo>
                  <a:cubicBezTo>
                    <a:pt x="9756" y="13110"/>
                    <a:pt x="10563" y="13130"/>
                    <a:pt x="10957" y="13130"/>
                  </a:cubicBezTo>
                  <a:cubicBezTo>
                    <a:pt x="11351" y="13130"/>
                    <a:pt x="11559" y="13110"/>
                    <a:pt x="12158" y="13081"/>
                  </a:cubicBezTo>
                  <a:lnTo>
                    <a:pt x="12158" y="20241"/>
                  </a:lnTo>
                  <a:cubicBezTo>
                    <a:pt x="12158" y="20992"/>
                    <a:pt x="12947" y="21600"/>
                    <a:pt x="14264" y="21600"/>
                  </a:cubicBezTo>
                  <a:cubicBezTo>
                    <a:pt x="15579" y="21600"/>
                    <a:pt x="16368" y="20992"/>
                    <a:pt x="16368" y="20241"/>
                  </a:cubicBezTo>
                  <a:lnTo>
                    <a:pt x="16368" y="11831"/>
                  </a:lnTo>
                  <a:cubicBezTo>
                    <a:pt x="16970" y="11778"/>
                    <a:pt x="16710" y="11720"/>
                    <a:pt x="16812" y="11665"/>
                  </a:cubicBezTo>
                  <a:lnTo>
                    <a:pt x="17087" y="12608"/>
                  </a:lnTo>
                  <a:cubicBezTo>
                    <a:pt x="17227" y="13259"/>
                    <a:pt x="18311" y="13731"/>
                    <a:pt x="19462" y="13646"/>
                  </a:cubicBezTo>
                  <a:cubicBezTo>
                    <a:pt x="20622" y="13568"/>
                    <a:pt x="21475" y="12973"/>
                    <a:pt x="21327" y="12314"/>
                  </a:cubicBezTo>
                  <a:close/>
                </a:path>
              </a:pathLst>
            </a:custGeom>
            <a:ln w="50800">
              <a:solidFill>
                <a:srgbClr val="E6B03C"/>
              </a:solidFill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26" name="Shape 1319"/>
            <p:cNvSpPr/>
            <p:nvPr/>
          </p:nvSpPr>
          <p:spPr>
            <a:xfrm flipH="1">
              <a:off x="2906967" y="4519022"/>
              <a:ext cx="160739" cy="160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21600"/>
                  </a:moveTo>
                  <a:cubicBezTo>
                    <a:pt x="16762" y="21600"/>
                    <a:pt x="21600" y="16766"/>
                    <a:pt x="21600" y="10794"/>
                  </a:cubicBezTo>
                  <a:cubicBezTo>
                    <a:pt x="21600" y="4827"/>
                    <a:pt x="16762" y="0"/>
                    <a:pt x="10794" y="0"/>
                  </a:cubicBezTo>
                  <a:cubicBezTo>
                    <a:pt x="4831" y="0"/>
                    <a:pt x="0" y="4827"/>
                    <a:pt x="0" y="10794"/>
                  </a:cubicBezTo>
                  <a:cubicBezTo>
                    <a:pt x="0" y="16766"/>
                    <a:pt x="4831" y="21600"/>
                    <a:pt x="10794" y="21600"/>
                  </a:cubicBezTo>
                  <a:close/>
                </a:path>
              </a:pathLst>
            </a:custGeom>
            <a:ln w="50800">
              <a:solidFill>
                <a:srgbClr val="E6B03C"/>
              </a:solidFill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27" name="Shape 1320"/>
            <p:cNvSpPr/>
            <p:nvPr/>
          </p:nvSpPr>
          <p:spPr>
            <a:xfrm flipH="1">
              <a:off x="2831443" y="4698303"/>
              <a:ext cx="314961" cy="559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600" extrusionOk="0">
                  <a:moveTo>
                    <a:pt x="21327" y="12314"/>
                  </a:moveTo>
                  <a:lnTo>
                    <a:pt x="19976" y="6045"/>
                  </a:lnTo>
                  <a:lnTo>
                    <a:pt x="19976" y="5603"/>
                  </a:lnTo>
                  <a:cubicBezTo>
                    <a:pt x="19976" y="2510"/>
                    <a:pt x="15766" y="0"/>
                    <a:pt x="10656" y="0"/>
                  </a:cubicBezTo>
                  <a:cubicBezTo>
                    <a:pt x="5541" y="0"/>
                    <a:pt x="1333" y="2510"/>
                    <a:pt x="1333" y="5603"/>
                  </a:cubicBezTo>
                  <a:lnTo>
                    <a:pt x="1333" y="5853"/>
                  </a:lnTo>
                  <a:lnTo>
                    <a:pt x="15" y="12314"/>
                  </a:lnTo>
                  <a:cubicBezTo>
                    <a:pt x="-125" y="12973"/>
                    <a:pt x="728" y="13568"/>
                    <a:pt x="1882" y="13646"/>
                  </a:cubicBezTo>
                  <a:cubicBezTo>
                    <a:pt x="3039" y="13731"/>
                    <a:pt x="4105" y="13259"/>
                    <a:pt x="4249" y="12608"/>
                  </a:cubicBezTo>
                  <a:lnTo>
                    <a:pt x="4532" y="11646"/>
                  </a:lnTo>
                  <a:cubicBezTo>
                    <a:pt x="4644" y="11707"/>
                    <a:pt x="4941" y="11771"/>
                    <a:pt x="4941" y="11828"/>
                  </a:cubicBezTo>
                  <a:lnTo>
                    <a:pt x="4941" y="20241"/>
                  </a:lnTo>
                  <a:cubicBezTo>
                    <a:pt x="4941" y="20992"/>
                    <a:pt x="6034" y="21600"/>
                    <a:pt x="7349" y="21600"/>
                  </a:cubicBezTo>
                  <a:cubicBezTo>
                    <a:pt x="8669" y="21600"/>
                    <a:pt x="9756" y="20992"/>
                    <a:pt x="9756" y="20241"/>
                  </a:cubicBezTo>
                  <a:lnTo>
                    <a:pt x="9756" y="13081"/>
                  </a:lnTo>
                  <a:cubicBezTo>
                    <a:pt x="9756" y="13110"/>
                    <a:pt x="10563" y="13130"/>
                    <a:pt x="10957" y="13130"/>
                  </a:cubicBezTo>
                  <a:cubicBezTo>
                    <a:pt x="11351" y="13130"/>
                    <a:pt x="11559" y="13110"/>
                    <a:pt x="12158" y="13081"/>
                  </a:cubicBezTo>
                  <a:lnTo>
                    <a:pt x="12158" y="20241"/>
                  </a:lnTo>
                  <a:cubicBezTo>
                    <a:pt x="12158" y="20992"/>
                    <a:pt x="12947" y="21600"/>
                    <a:pt x="14264" y="21600"/>
                  </a:cubicBezTo>
                  <a:cubicBezTo>
                    <a:pt x="15579" y="21600"/>
                    <a:pt x="16368" y="20992"/>
                    <a:pt x="16368" y="20241"/>
                  </a:cubicBezTo>
                  <a:lnTo>
                    <a:pt x="16368" y="11831"/>
                  </a:lnTo>
                  <a:cubicBezTo>
                    <a:pt x="16970" y="11778"/>
                    <a:pt x="16710" y="11720"/>
                    <a:pt x="16812" y="11665"/>
                  </a:cubicBezTo>
                  <a:lnTo>
                    <a:pt x="17087" y="12608"/>
                  </a:lnTo>
                  <a:cubicBezTo>
                    <a:pt x="17227" y="13259"/>
                    <a:pt x="18311" y="13731"/>
                    <a:pt x="19462" y="13646"/>
                  </a:cubicBezTo>
                  <a:cubicBezTo>
                    <a:pt x="20622" y="13568"/>
                    <a:pt x="21475" y="12973"/>
                    <a:pt x="21327" y="12314"/>
                  </a:cubicBezTo>
                  <a:close/>
                </a:path>
              </a:pathLst>
            </a:custGeom>
            <a:ln w="50800">
              <a:solidFill>
                <a:srgbClr val="E6B03C"/>
              </a:solidFill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28" name="Shape 1321"/>
            <p:cNvSpPr/>
            <p:nvPr/>
          </p:nvSpPr>
          <p:spPr>
            <a:xfrm flipH="1">
              <a:off x="2491396" y="4519022"/>
              <a:ext cx="160739" cy="160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21600"/>
                  </a:moveTo>
                  <a:cubicBezTo>
                    <a:pt x="16762" y="21600"/>
                    <a:pt x="21600" y="16766"/>
                    <a:pt x="21600" y="10794"/>
                  </a:cubicBezTo>
                  <a:cubicBezTo>
                    <a:pt x="21600" y="4827"/>
                    <a:pt x="16762" y="0"/>
                    <a:pt x="10794" y="0"/>
                  </a:cubicBezTo>
                  <a:cubicBezTo>
                    <a:pt x="4831" y="0"/>
                    <a:pt x="0" y="4827"/>
                    <a:pt x="0" y="10794"/>
                  </a:cubicBezTo>
                  <a:cubicBezTo>
                    <a:pt x="0" y="16766"/>
                    <a:pt x="4831" y="21600"/>
                    <a:pt x="10794" y="21600"/>
                  </a:cubicBezTo>
                  <a:close/>
                </a:path>
              </a:pathLst>
            </a:custGeom>
            <a:ln w="50800">
              <a:solidFill>
                <a:srgbClr val="E6B03C"/>
              </a:solidFill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29" name="Shape 1322"/>
            <p:cNvSpPr/>
            <p:nvPr/>
          </p:nvSpPr>
          <p:spPr>
            <a:xfrm flipH="1">
              <a:off x="2415874" y="4698303"/>
              <a:ext cx="314960" cy="559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600" extrusionOk="0">
                  <a:moveTo>
                    <a:pt x="21327" y="12314"/>
                  </a:moveTo>
                  <a:lnTo>
                    <a:pt x="19976" y="6045"/>
                  </a:lnTo>
                  <a:lnTo>
                    <a:pt x="19976" y="5603"/>
                  </a:lnTo>
                  <a:cubicBezTo>
                    <a:pt x="19976" y="2510"/>
                    <a:pt x="15766" y="0"/>
                    <a:pt x="10656" y="0"/>
                  </a:cubicBezTo>
                  <a:cubicBezTo>
                    <a:pt x="5541" y="0"/>
                    <a:pt x="1333" y="2510"/>
                    <a:pt x="1333" y="5603"/>
                  </a:cubicBezTo>
                  <a:lnTo>
                    <a:pt x="1333" y="5853"/>
                  </a:lnTo>
                  <a:lnTo>
                    <a:pt x="15" y="12314"/>
                  </a:lnTo>
                  <a:cubicBezTo>
                    <a:pt x="-125" y="12973"/>
                    <a:pt x="728" y="13568"/>
                    <a:pt x="1882" y="13646"/>
                  </a:cubicBezTo>
                  <a:cubicBezTo>
                    <a:pt x="3039" y="13731"/>
                    <a:pt x="4105" y="13259"/>
                    <a:pt x="4249" y="12608"/>
                  </a:cubicBezTo>
                  <a:lnTo>
                    <a:pt x="4532" y="11646"/>
                  </a:lnTo>
                  <a:cubicBezTo>
                    <a:pt x="4644" y="11707"/>
                    <a:pt x="4941" y="11771"/>
                    <a:pt x="4941" y="11828"/>
                  </a:cubicBezTo>
                  <a:lnTo>
                    <a:pt x="4941" y="20241"/>
                  </a:lnTo>
                  <a:cubicBezTo>
                    <a:pt x="4941" y="20992"/>
                    <a:pt x="6034" y="21600"/>
                    <a:pt x="7349" y="21600"/>
                  </a:cubicBezTo>
                  <a:cubicBezTo>
                    <a:pt x="8669" y="21600"/>
                    <a:pt x="9756" y="20992"/>
                    <a:pt x="9756" y="20241"/>
                  </a:cubicBezTo>
                  <a:lnTo>
                    <a:pt x="9756" y="13081"/>
                  </a:lnTo>
                  <a:cubicBezTo>
                    <a:pt x="9756" y="13110"/>
                    <a:pt x="10563" y="13130"/>
                    <a:pt x="10957" y="13130"/>
                  </a:cubicBezTo>
                  <a:cubicBezTo>
                    <a:pt x="11351" y="13130"/>
                    <a:pt x="11559" y="13110"/>
                    <a:pt x="12158" y="13081"/>
                  </a:cubicBezTo>
                  <a:lnTo>
                    <a:pt x="12158" y="20241"/>
                  </a:lnTo>
                  <a:cubicBezTo>
                    <a:pt x="12158" y="20992"/>
                    <a:pt x="12947" y="21600"/>
                    <a:pt x="14264" y="21600"/>
                  </a:cubicBezTo>
                  <a:cubicBezTo>
                    <a:pt x="15579" y="21600"/>
                    <a:pt x="16368" y="20992"/>
                    <a:pt x="16368" y="20241"/>
                  </a:cubicBezTo>
                  <a:lnTo>
                    <a:pt x="16368" y="11831"/>
                  </a:lnTo>
                  <a:cubicBezTo>
                    <a:pt x="16970" y="11778"/>
                    <a:pt x="16710" y="11720"/>
                    <a:pt x="16812" y="11665"/>
                  </a:cubicBezTo>
                  <a:lnTo>
                    <a:pt x="17087" y="12608"/>
                  </a:lnTo>
                  <a:cubicBezTo>
                    <a:pt x="17227" y="13259"/>
                    <a:pt x="18311" y="13731"/>
                    <a:pt x="19462" y="13646"/>
                  </a:cubicBezTo>
                  <a:cubicBezTo>
                    <a:pt x="20622" y="13568"/>
                    <a:pt x="21475" y="12973"/>
                    <a:pt x="21327" y="12314"/>
                  </a:cubicBezTo>
                  <a:close/>
                </a:path>
              </a:pathLst>
            </a:custGeom>
            <a:ln w="50800">
              <a:solidFill>
                <a:srgbClr val="E6B03C"/>
              </a:solidFill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31" name="Shape 1324"/>
            <p:cNvSpPr/>
            <p:nvPr/>
          </p:nvSpPr>
          <p:spPr>
            <a:xfrm>
              <a:off x="5799849" y="2342016"/>
              <a:ext cx="160739" cy="160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21600"/>
                  </a:moveTo>
                  <a:cubicBezTo>
                    <a:pt x="16762" y="21600"/>
                    <a:pt x="21600" y="16766"/>
                    <a:pt x="21600" y="10794"/>
                  </a:cubicBezTo>
                  <a:cubicBezTo>
                    <a:pt x="21600" y="4827"/>
                    <a:pt x="16762" y="0"/>
                    <a:pt x="10794" y="0"/>
                  </a:cubicBezTo>
                  <a:cubicBezTo>
                    <a:pt x="4831" y="0"/>
                    <a:pt x="0" y="4827"/>
                    <a:pt x="0" y="10794"/>
                  </a:cubicBezTo>
                  <a:cubicBezTo>
                    <a:pt x="0" y="16766"/>
                    <a:pt x="4831" y="21600"/>
                    <a:pt x="10794" y="21600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32" name="Shape 1325"/>
            <p:cNvSpPr/>
            <p:nvPr/>
          </p:nvSpPr>
          <p:spPr>
            <a:xfrm>
              <a:off x="5721150" y="2521296"/>
              <a:ext cx="314960" cy="559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600" extrusionOk="0">
                  <a:moveTo>
                    <a:pt x="21327" y="12314"/>
                  </a:moveTo>
                  <a:lnTo>
                    <a:pt x="19976" y="6045"/>
                  </a:lnTo>
                  <a:lnTo>
                    <a:pt x="19976" y="5603"/>
                  </a:lnTo>
                  <a:cubicBezTo>
                    <a:pt x="19976" y="2510"/>
                    <a:pt x="15766" y="0"/>
                    <a:pt x="10656" y="0"/>
                  </a:cubicBezTo>
                  <a:cubicBezTo>
                    <a:pt x="5541" y="0"/>
                    <a:pt x="1333" y="2510"/>
                    <a:pt x="1333" y="5603"/>
                  </a:cubicBezTo>
                  <a:lnTo>
                    <a:pt x="1333" y="5853"/>
                  </a:lnTo>
                  <a:lnTo>
                    <a:pt x="15" y="12314"/>
                  </a:lnTo>
                  <a:cubicBezTo>
                    <a:pt x="-125" y="12973"/>
                    <a:pt x="728" y="13568"/>
                    <a:pt x="1882" y="13646"/>
                  </a:cubicBezTo>
                  <a:cubicBezTo>
                    <a:pt x="3039" y="13731"/>
                    <a:pt x="4105" y="13259"/>
                    <a:pt x="4249" y="12608"/>
                  </a:cubicBezTo>
                  <a:lnTo>
                    <a:pt x="4532" y="11646"/>
                  </a:lnTo>
                  <a:cubicBezTo>
                    <a:pt x="4644" y="11707"/>
                    <a:pt x="4941" y="11771"/>
                    <a:pt x="4941" y="11828"/>
                  </a:cubicBezTo>
                  <a:lnTo>
                    <a:pt x="4941" y="20241"/>
                  </a:lnTo>
                  <a:cubicBezTo>
                    <a:pt x="4941" y="20992"/>
                    <a:pt x="6034" y="21600"/>
                    <a:pt x="7349" y="21600"/>
                  </a:cubicBezTo>
                  <a:cubicBezTo>
                    <a:pt x="8669" y="21600"/>
                    <a:pt x="9756" y="20992"/>
                    <a:pt x="9756" y="20241"/>
                  </a:cubicBezTo>
                  <a:lnTo>
                    <a:pt x="9756" y="13081"/>
                  </a:lnTo>
                  <a:cubicBezTo>
                    <a:pt x="9756" y="13110"/>
                    <a:pt x="10563" y="13130"/>
                    <a:pt x="10957" y="13130"/>
                  </a:cubicBezTo>
                  <a:cubicBezTo>
                    <a:pt x="11351" y="13130"/>
                    <a:pt x="11559" y="13110"/>
                    <a:pt x="12158" y="13081"/>
                  </a:cubicBezTo>
                  <a:lnTo>
                    <a:pt x="12158" y="20241"/>
                  </a:lnTo>
                  <a:cubicBezTo>
                    <a:pt x="12158" y="20992"/>
                    <a:pt x="12947" y="21600"/>
                    <a:pt x="14264" y="21600"/>
                  </a:cubicBezTo>
                  <a:cubicBezTo>
                    <a:pt x="15579" y="21600"/>
                    <a:pt x="16368" y="20992"/>
                    <a:pt x="16368" y="20241"/>
                  </a:cubicBezTo>
                  <a:lnTo>
                    <a:pt x="16368" y="11831"/>
                  </a:lnTo>
                  <a:cubicBezTo>
                    <a:pt x="16970" y="11778"/>
                    <a:pt x="16710" y="11720"/>
                    <a:pt x="16812" y="11665"/>
                  </a:cubicBezTo>
                  <a:lnTo>
                    <a:pt x="17087" y="12608"/>
                  </a:lnTo>
                  <a:cubicBezTo>
                    <a:pt x="17227" y="13259"/>
                    <a:pt x="18311" y="13731"/>
                    <a:pt x="19462" y="13646"/>
                  </a:cubicBezTo>
                  <a:cubicBezTo>
                    <a:pt x="20622" y="13568"/>
                    <a:pt x="21475" y="12973"/>
                    <a:pt x="21327" y="12314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33" name="Shape 1326"/>
            <p:cNvSpPr/>
            <p:nvPr/>
          </p:nvSpPr>
          <p:spPr>
            <a:xfrm>
              <a:off x="6215421" y="2342016"/>
              <a:ext cx="160739" cy="160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21600"/>
                  </a:moveTo>
                  <a:cubicBezTo>
                    <a:pt x="16762" y="21600"/>
                    <a:pt x="21600" y="16766"/>
                    <a:pt x="21600" y="10794"/>
                  </a:cubicBezTo>
                  <a:cubicBezTo>
                    <a:pt x="21600" y="4827"/>
                    <a:pt x="16762" y="0"/>
                    <a:pt x="10794" y="0"/>
                  </a:cubicBezTo>
                  <a:cubicBezTo>
                    <a:pt x="4831" y="0"/>
                    <a:pt x="0" y="4827"/>
                    <a:pt x="0" y="10794"/>
                  </a:cubicBezTo>
                  <a:cubicBezTo>
                    <a:pt x="0" y="16766"/>
                    <a:pt x="4831" y="21600"/>
                    <a:pt x="10794" y="21600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34" name="Shape 1327"/>
            <p:cNvSpPr/>
            <p:nvPr/>
          </p:nvSpPr>
          <p:spPr>
            <a:xfrm>
              <a:off x="6136723" y="2521296"/>
              <a:ext cx="314961" cy="559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600" extrusionOk="0">
                  <a:moveTo>
                    <a:pt x="21327" y="12314"/>
                  </a:moveTo>
                  <a:lnTo>
                    <a:pt x="19976" y="6045"/>
                  </a:lnTo>
                  <a:lnTo>
                    <a:pt x="19976" y="5603"/>
                  </a:lnTo>
                  <a:cubicBezTo>
                    <a:pt x="19976" y="2510"/>
                    <a:pt x="15766" y="0"/>
                    <a:pt x="10656" y="0"/>
                  </a:cubicBezTo>
                  <a:cubicBezTo>
                    <a:pt x="5541" y="0"/>
                    <a:pt x="1333" y="2510"/>
                    <a:pt x="1333" y="5603"/>
                  </a:cubicBezTo>
                  <a:lnTo>
                    <a:pt x="1333" y="5853"/>
                  </a:lnTo>
                  <a:lnTo>
                    <a:pt x="15" y="12314"/>
                  </a:lnTo>
                  <a:cubicBezTo>
                    <a:pt x="-125" y="12973"/>
                    <a:pt x="728" y="13568"/>
                    <a:pt x="1882" y="13646"/>
                  </a:cubicBezTo>
                  <a:cubicBezTo>
                    <a:pt x="3039" y="13731"/>
                    <a:pt x="4105" y="13259"/>
                    <a:pt x="4249" y="12608"/>
                  </a:cubicBezTo>
                  <a:lnTo>
                    <a:pt x="4532" y="11646"/>
                  </a:lnTo>
                  <a:cubicBezTo>
                    <a:pt x="4644" y="11707"/>
                    <a:pt x="4941" y="11771"/>
                    <a:pt x="4941" y="11828"/>
                  </a:cubicBezTo>
                  <a:lnTo>
                    <a:pt x="4941" y="20241"/>
                  </a:lnTo>
                  <a:cubicBezTo>
                    <a:pt x="4941" y="20992"/>
                    <a:pt x="6034" y="21600"/>
                    <a:pt x="7349" y="21600"/>
                  </a:cubicBezTo>
                  <a:cubicBezTo>
                    <a:pt x="8669" y="21600"/>
                    <a:pt x="9756" y="20992"/>
                    <a:pt x="9756" y="20241"/>
                  </a:cubicBezTo>
                  <a:lnTo>
                    <a:pt x="9756" y="13081"/>
                  </a:lnTo>
                  <a:cubicBezTo>
                    <a:pt x="9756" y="13110"/>
                    <a:pt x="10563" y="13130"/>
                    <a:pt x="10957" y="13130"/>
                  </a:cubicBezTo>
                  <a:cubicBezTo>
                    <a:pt x="11351" y="13130"/>
                    <a:pt x="11559" y="13110"/>
                    <a:pt x="12158" y="13081"/>
                  </a:cubicBezTo>
                  <a:lnTo>
                    <a:pt x="12158" y="20241"/>
                  </a:lnTo>
                  <a:cubicBezTo>
                    <a:pt x="12158" y="20992"/>
                    <a:pt x="12947" y="21600"/>
                    <a:pt x="14264" y="21600"/>
                  </a:cubicBezTo>
                  <a:cubicBezTo>
                    <a:pt x="15579" y="21600"/>
                    <a:pt x="16368" y="20992"/>
                    <a:pt x="16368" y="20241"/>
                  </a:cubicBezTo>
                  <a:lnTo>
                    <a:pt x="16368" y="11831"/>
                  </a:lnTo>
                  <a:cubicBezTo>
                    <a:pt x="16970" y="11778"/>
                    <a:pt x="16710" y="11720"/>
                    <a:pt x="16812" y="11665"/>
                  </a:cubicBezTo>
                  <a:lnTo>
                    <a:pt x="17087" y="12608"/>
                  </a:lnTo>
                  <a:cubicBezTo>
                    <a:pt x="17227" y="13259"/>
                    <a:pt x="18311" y="13731"/>
                    <a:pt x="19462" y="13646"/>
                  </a:cubicBezTo>
                  <a:cubicBezTo>
                    <a:pt x="20622" y="13568"/>
                    <a:pt x="21475" y="12973"/>
                    <a:pt x="21327" y="12314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35" name="Shape 1328"/>
            <p:cNvSpPr/>
            <p:nvPr/>
          </p:nvSpPr>
          <p:spPr>
            <a:xfrm>
              <a:off x="6630995" y="2342016"/>
              <a:ext cx="160739" cy="160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21600"/>
                  </a:moveTo>
                  <a:cubicBezTo>
                    <a:pt x="16762" y="21600"/>
                    <a:pt x="21600" y="16766"/>
                    <a:pt x="21600" y="10794"/>
                  </a:cubicBezTo>
                  <a:cubicBezTo>
                    <a:pt x="21600" y="4827"/>
                    <a:pt x="16762" y="0"/>
                    <a:pt x="10794" y="0"/>
                  </a:cubicBezTo>
                  <a:cubicBezTo>
                    <a:pt x="4831" y="0"/>
                    <a:pt x="0" y="4827"/>
                    <a:pt x="0" y="10794"/>
                  </a:cubicBezTo>
                  <a:cubicBezTo>
                    <a:pt x="0" y="16766"/>
                    <a:pt x="4831" y="21600"/>
                    <a:pt x="10794" y="21600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36" name="Shape 1329"/>
            <p:cNvSpPr/>
            <p:nvPr/>
          </p:nvSpPr>
          <p:spPr>
            <a:xfrm>
              <a:off x="6552295" y="2521296"/>
              <a:ext cx="314961" cy="559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600" extrusionOk="0">
                  <a:moveTo>
                    <a:pt x="21327" y="12314"/>
                  </a:moveTo>
                  <a:lnTo>
                    <a:pt x="19976" y="6045"/>
                  </a:lnTo>
                  <a:lnTo>
                    <a:pt x="19976" y="5603"/>
                  </a:lnTo>
                  <a:cubicBezTo>
                    <a:pt x="19976" y="2510"/>
                    <a:pt x="15766" y="0"/>
                    <a:pt x="10656" y="0"/>
                  </a:cubicBezTo>
                  <a:cubicBezTo>
                    <a:pt x="5541" y="0"/>
                    <a:pt x="1333" y="2510"/>
                    <a:pt x="1333" y="5603"/>
                  </a:cubicBezTo>
                  <a:lnTo>
                    <a:pt x="1333" y="5853"/>
                  </a:lnTo>
                  <a:lnTo>
                    <a:pt x="15" y="12314"/>
                  </a:lnTo>
                  <a:cubicBezTo>
                    <a:pt x="-125" y="12973"/>
                    <a:pt x="728" y="13568"/>
                    <a:pt x="1882" y="13646"/>
                  </a:cubicBezTo>
                  <a:cubicBezTo>
                    <a:pt x="3039" y="13731"/>
                    <a:pt x="4105" y="13259"/>
                    <a:pt x="4249" y="12608"/>
                  </a:cubicBezTo>
                  <a:lnTo>
                    <a:pt x="4532" y="11646"/>
                  </a:lnTo>
                  <a:cubicBezTo>
                    <a:pt x="4644" y="11707"/>
                    <a:pt x="4941" y="11771"/>
                    <a:pt x="4941" y="11828"/>
                  </a:cubicBezTo>
                  <a:lnTo>
                    <a:pt x="4941" y="20241"/>
                  </a:lnTo>
                  <a:cubicBezTo>
                    <a:pt x="4941" y="20992"/>
                    <a:pt x="6034" y="21600"/>
                    <a:pt x="7349" y="21600"/>
                  </a:cubicBezTo>
                  <a:cubicBezTo>
                    <a:pt x="8669" y="21600"/>
                    <a:pt x="9756" y="20992"/>
                    <a:pt x="9756" y="20241"/>
                  </a:cubicBezTo>
                  <a:lnTo>
                    <a:pt x="9756" y="13081"/>
                  </a:lnTo>
                  <a:cubicBezTo>
                    <a:pt x="9756" y="13110"/>
                    <a:pt x="10563" y="13130"/>
                    <a:pt x="10957" y="13130"/>
                  </a:cubicBezTo>
                  <a:cubicBezTo>
                    <a:pt x="11351" y="13130"/>
                    <a:pt x="11559" y="13110"/>
                    <a:pt x="12158" y="13081"/>
                  </a:cubicBezTo>
                  <a:lnTo>
                    <a:pt x="12158" y="20241"/>
                  </a:lnTo>
                  <a:cubicBezTo>
                    <a:pt x="12158" y="20992"/>
                    <a:pt x="12947" y="21600"/>
                    <a:pt x="14264" y="21600"/>
                  </a:cubicBezTo>
                  <a:cubicBezTo>
                    <a:pt x="15579" y="21600"/>
                    <a:pt x="16368" y="20992"/>
                    <a:pt x="16368" y="20241"/>
                  </a:cubicBezTo>
                  <a:lnTo>
                    <a:pt x="16368" y="11831"/>
                  </a:lnTo>
                  <a:cubicBezTo>
                    <a:pt x="16970" y="11778"/>
                    <a:pt x="16710" y="11720"/>
                    <a:pt x="16812" y="11665"/>
                  </a:cubicBezTo>
                  <a:lnTo>
                    <a:pt x="17087" y="12608"/>
                  </a:lnTo>
                  <a:cubicBezTo>
                    <a:pt x="17227" y="13259"/>
                    <a:pt x="18311" y="13731"/>
                    <a:pt x="19462" y="13646"/>
                  </a:cubicBezTo>
                  <a:cubicBezTo>
                    <a:pt x="20622" y="13568"/>
                    <a:pt x="21475" y="12973"/>
                    <a:pt x="21327" y="12314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37" name="Shape 1330"/>
            <p:cNvSpPr/>
            <p:nvPr/>
          </p:nvSpPr>
          <p:spPr>
            <a:xfrm>
              <a:off x="7046564" y="2342016"/>
              <a:ext cx="160739" cy="160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21600"/>
                  </a:moveTo>
                  <a:cubicBezTo>
                    <a:pt x="16762" y="21600"/>
                    <a:pt x="21600" y="16766"/>
                    <a:pt x="21600" y="10794"/>
                  </a:cubicBezTo>
                  <a:cubicBezTo>
                    <a:pt x="21600" y="4827"/>
                    <a:pt x="16762" y="0"/>
                    <a:pt x="10794" y="0"/>
                  </a:cubicBezTo>
                  <a:cubicBezTo>
                    <a:pt x="4831" y="0"/>
                    <a:pt x="0" y="4827"/>
                    <a:pt x="0" y="10794"/>
                  </a:cubicBezTo>
                  <a:cubicBezTo>
                    <a:pt x="0" y="16766"/>
                    <a:pt x="4831" y="21600"/>
                    <a:pt x="10794" y="21600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38" name="Shape 1331"/>
            <p:cNvSpPr/>
            <p:nvPr/>
          </p:nvSpPr>
          <p:spPr>
            <a:xfrm>
              <a:off x="6967862" y="2521296"/>
              <a:ext cx="314961" cy="559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600" extrusionOk="0">
                  <a:moveTo>
                    <a:pt x="21327" y="12314"/>
                  </a:moveTo>
                  <a:lnTo>
                    <a:pt x="19976" y="6045"/>
                  </a:lnTo>
                  <a:lnTo>
                    <a:pt x="19976" y="5603"/>
                  </a:lnTo>
                  <a:cubicBezTo>
                    <a:pt x="19976" y="2510"/>
                    <a:pt x="15766" y="0"/>
                    <a:pt x="10656" y="0"/>
                  </a:cubicBezTo>
                  <a:cubicBezTo>
                    <a:pt x="5541" y="0"/>
                    <a:pt x="1333" y="2510"/>
                    <a:pt x="1333" y="5603"/>
                  </a:cubicBezTo>
                  <a:lnTo>
                    <a:pt x="1333" y="5853"/>
                  </a:lnTo>
                  <a:lnTo>
                    <a:pt x="15" y="12314"/>
                  </a:lnTo>
                  <a:cubicBezTo>
                    <a:pt x="-125" y="12973"/>
                    <a:pt x="728" y="13568"/>
                    <a:pt x="1882" y="13646"/>
                  </a:cubicBezTo>
                  <a:cubicBezTo>
                    <a:pt x="3039" y="13731"/>
                    <a:pt x="4105" y="13259"/>
                    <a:pt x="4249" y="12608"/>
                  </a:cubicBezTo>
                  <a:lnTo>
                    <a:pt x="4532" y="11646"/>
                  </a:lnTo>
                  <a:cubicBezTo>
                    <a:pt x="4644" y="11707"/>
                    <a:pt x="4941" y="11771"/>
                    <a:pt x="4941" y="11828"/>
                  </a:cubicBezTo>
                  <a:lnTo>
                    <a:pt x="4941" y="20241"/>
                  </a:lnTo>
                  <a:cubicBezTo>
                    <a:pt x="4941" y="20992"/>
                    <a:pt x="6034" y="21600"/>
                    <a:pt x="7349" y="21600"/>
                  </a:cubicBezTo>
                  <a:cubicBezTo>
                    <a:pt x="8669" y="21600"/>
                    <a:pt x="9756" y="20992"/>
                    <a:pt x="9756" y="20241"/>
                  </a:cubicBezTo>
                  <a:lnTo>
                    <a:pt x="9756" y="13081"/>
                  </a:lnTo>
                  <a:cubicBezTo>
                    <a:pt x="9756" y="13110"/>
                    <a:pt x="10563" y="13130"/>
                    <a:pt x="10957" y="13130"/>
                  </a:cubicBezTo>
                  <a:cubicBezTo>
                    <a:pt x="11351" y="13130"/>
                    <a:pt x="11559" y="13110"/>
                    <a:pt x="12158" y="13081"/>
                  </a:cubicBezTo>
                  <a:lnTo>
                    <a:pt x="12158" y="20241"/>
                  </a:lnTo>
                  <a:cubicBezTo>
                    <a:pt x="12158" y="20992"/>
                    <a:pt x="12947" y="21600"/>
                    <a:pt x="14264" y="21600"/>
                  </a:cubicBezTo>
                  <a:cubicBezTo>
                    <a:pt x="15579" y="21600"/>
                    <a:pt x="16368" y="20992"/>
                    <a:pt x="16368" y="20241"/>
                  </a:cubicBezTo>
                  <a:lnTo>
                    <a:pt x="16368" y="11831"/>
                  </a:lnTo>
                  <a:cubicBezTo>
                    <a:pt x="16970" y="11778"/>
                    <a:pt x="16710" y="11720"/>
                    <a:pt x="16812" y="11665"/>
                  </a:cubicBezTo>
                  <a:lnTo>
                    <a:pt x="17087" y="12608"/>
                  </a:lnTo>
                  <a:cubicBezTo>
                    <a:pt x="17227" y="13259"/>
                    <a:pt x="18311" y="13731"/>
                    <a:pt x="19462" y="13646"/>
                  </a:cubicBezTo>
                  <a:cubicBezTo>
                    <a:pt x="20622" y="13568"/>
                    <a:pt x="21475" y="12973"/>
                    <a:pt x="21327" y="12314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39" name="Shape 1332"/>
            <p:cNvSpPr/>
            <p:nvPr/>
          </p:nvSpPr>
          <p:spPr>
            <a:xfrm>
              <a:off x="7462135" y="2342016"/>
              <a:ext cx="160739" cy="160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21600"/>
                  </a:moveTo>
                  <a:cubicBezTo>
                    <a:pt x="16762" y="21600"/>
                    <a:pt x="21600" y="16766"/>
                    <a:pt x="21600" y="10794"/>
                  </a:cubicBezTo>
                  <a:cubicBezTo>
                    <a:pt x="21600" y="4827"/>
                    <a:pt x="16762" y="0"/>
                    <a:pt x="10794" y="0"/>
                  </a:cubicBezTo>
                  <a:cubicBezTo>
                    <a:pt x="4831" y="0"/>
                    <a:pt x="0" y="4827"/>
                    <a:pt x="0" y="10794"/>
                  </a:cubicBezTo>
                  <a:cubicBezTo>
                    <a:pt x="0" y="16766"/>
                    <a:pt x="4831" y="21600"/>
                    <a:pt x="10794" y="21600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40" name="Shape 1333"/>
            <p:cNvSpPr/>
            <p:nvPr/>
          </p:nvSpPr>
          <p:spPr>
            <a:xfrm>
              <a:off x="7383436" y="2521296"/>
              <a:ext cx="314961" cy="559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600" extrusionOk="0">
                  <a:moveTo>
                    <a:pt x="21327" y="12314"/>
                  </a:moveTo>
                  <a:lnTo>
                    <a:pt x="19976" y="6045"/>
                  </a:lnTo>
                  <a:lnTo>
                    <a:pt x="19976" y="5603"/>
                  </a:lnTo>
                  <a:cubicBezTo>
                    <a:pt x="19976" y="2510"/>
                    <a:pt x="15766" y="0"/>
                    <a:pt x="10656" y="0"/>
                  </a:cubicBezTo>
                  <a:cubicBezTo>
                    <a:pt x="5541" y="0"/>
                    <a:pt x="1333" y="2510"/>
                    <a:pt x="1333" y="5603"/>
                  </a:cubicBezTo>
                  <a:lnTo>
                    <a:pt x="1333" y="5853"/>
                  </a:lnTo>
                  <a:lnTo>
                    <a:pt x="15" y="12314"/>
                  </a:lnTo>
                  <a:cubicBezTo>
                    <a:pt x="-125" y="12973"/>
                    <a:pt x="728" y="13568"/>
                    <a:pt x="1882" y="13646"/>
                  </a:cubicBezTo>
                  <a:cubicBezTo>
                    <a:pt x="3039" y="13731"/>
                    <a:pt x="4105" y="13259"/>
                    <a:pt x="4249" y="12608"/>
                  </a:cubicBezTo>
                  <a:lnTo>
                    <a:pt x="4532" y="11646"/>
                  </a:lnTo>
                  <a:cubicBezTo>
                    <a:pt x="4644" y="11707"/>
                    <a:pt x="4941" y="11771"/>
                    <a:pt x="4941" y="11828"/>
                  </a:cubicBezTo>
                  <a:lnTo>
                    <a:pt x="4941" y="20241"/>
                  </a:lnTo>
                  <a:cubicBezTo>
                    <a:pt x="4941" y="20992"/>
                    <a:pt x="6034" y="21600"/>
                    <a:pt x="7349" y="21600"/>
                  </a:cubicBezTo>
                  <a:cubicBezTo>
                    <a:pt x="8669" y="21600"/>
                    <a:pt x="9756" y="20992"/>
                    <a:pt x="9756" y="20241"/>
                  </a:cubicBezTo>
                  <a:lnTo>
                    <a:pt x="9756" y="13081"/>
                  </a:lnTo>
                  <a:cubicBezTo>
                    <a:pt x="9756" y="13110"/>
                    <a:pt x="10563" y="13130"/>
                    <a:pt x="10957" y="13130"/>
                  </a:cubicBezTo>
                  <a:cubicBezTo>
                    <a:pt x="11351" y="13130"/>
                    <a:pt x="11559" y="13110"/>
                    <a:pt x="12158" y="13081"/>
                  </a:cubicBezTo>
                  <a:lnTo>
                    <a:pt x="12158" y="20241"/>
                  </a:lnTo>
                  <a:cubicBezTo>
                    <a:pt x="12158" y="20992"/>
                    <a:pt x="12947" y="21600"/>
                    <a:pt x="14264" y="21600"/>
                  </a:cubicBezTo>
                  <a:cubicBezTo>
                    <a:pt x="15579" y="21600"/>
                    <a:pt x="16368" y="20992"/>
                    <a:pt x="16368" y="20241"/>
                  </a:cubicBezTo>
                  <a:lnTo>
                    <a:pt x="16368" y="11831"/>
                  </a:lnTo>
                  <a:cubicBezTo>
                    <a:pt x="16970" y="11778"/>
                    <a:pt x="16710" y="11720"/>
                    <a:pt x="16812" y="11665"/>
                  </a:cubicBezTo>
                  <a:lnTo>
                    <a:pt x="17087" y="12608"/>
                  </a:lnTo>
                  <a:cubicBezTo>
                    <a:pt x="17227" y="13259"/>
                    <a:pt x="18311" y="13731"/>
                    <a:pt x="19462" y="13646"/>
                  </a:cubicBezTo>
                  <a:cubicBezTo>
                    <a:pt x="20622" y="13568"/>
                    <a:pt x="21475" y="12973"/>
                    <a:pt x="21327" y="12314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41" name="Shape 1334"/>
            <p:cNvSpPr/>
            <p:nvPr/>
          </p:nvSpPr>
          <p:spPr>
            <a:xfrm>
              <a:off x="7877706" y="2342016"/>
              <a:ext cx="160739" cy="160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21600"/>
                  </a:moveTo>
                  <a:cubicBezTo>
                    <a:pt x="16762" y="21600"/>
                    <a:pt x="21600" y="16766"/>
                    <a:pt x="21600" y="10794"/>
                  </a:cubicBezTo>
                  <a:cubicBezTo>
                    <a:pt x="21600" y="4827"/>
                    <a:pt x="16762" y="0"/>
                    <a:pt x="10794" y="0"/>
                  </a:cubicBezTo>
                  <a:cubicBezTo>
                    <a:pt x="4831" y="0"/>
                    <a:pt x="0" y="4827"/>
                    <a:pt x="0" y="10794"/>
                  </a:cubicBezTo>
                  <a:cubicBezTo>
                    <a:pt x="0" y="16766"/>
                    <a:pt x="4831" y="21600"/>
                    <a:pt x="10794" y="21600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42" name="Shape 1335"/>
            <p:cNvSpPr/>
            <p:nvPr/>
          </p:nvSpPr>
          <p:spPr>
            <a:xfrm>
              <a:off x="7799009" y="2521296"/>
              <a:ext cx="314961" cy="559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600" extrusionOk="0">
                  <a:moveTo>
                    <a:pt x="21327" y="12314"/>
                  </a:moveTo>
                  <a:lnTo>
                    <a:pt x="19976" y="6045"/>
                  </a:lnTo>
                  <a:lnTo>
                    <a:pt x="19976" y="5603"/>
                  </a:lnTo>
                  <a:cubicBezTo>
                    <a:pt x="19976" y="2510"/>
                    <a:pt x="15766" y="0"/>
                    <a:pt x="10656" y="0"/>
                  </a:cubicBezTo>
                  <a:cubicBezTo>
                    <a:pt x="5541" y="0"/>
                    <a:pt x="1333" y="2510"/>
                    <a:pt x="1333" y="5603"/>
                  </a:cubicBezTo>
                  <a:lnTo>
                    <a:pt x="1333" y="5853"/>
                  </a:lnTo>
                  <a:lnTo>
                    <a:pt x="15" y="12314"/>
                  </a:lnTo>
                  <a:cubicBezTo>
                    <a:pt x="-125" y="12973"/>
                    <a:pt x="728" y="13568"/>
                    <a:pt x="1882" y="13646"/>
                  </a:cubicBezTo>
                  <a:cubicBezTo>
                    <a:pt x="3039" y="13731"/>
                    <a:pt x="4105" y="13259"/>
                    <a:pt x="4249" y="12608"/>
                  </a:cubicBezTo>
                  <a:lnTo>
                    <a:pt x="4532" y="11646"/>
                  </a:lnTo>
                  <a:cubicBezTo>
                    <a:pt x="4644" y="11707"/>
                    <a:pt x="4941" y="11771"/>
                    <a:pt x="4941" y="11828"/>
                  </a:cubicBezTo>
                  <a:lnTo>
                    <a:pt x="4941" y="20241"/>
                  </a:lnTo>
                  <a:cubicBezTo>
                    <a:pt x="4941" y="20992"/>
                    <a:pt x="6034" y="21600"/>
                    <a:pt x="7349" y="21600"/>
                  </a:cubicBezTo>
                  <a:cubicBezTo>
                    <a:pt x="8669" y="21600"/>
                    <a:pt x="9756" y="20992"/>
                    <a:pt x="9756" y="20241"/>
                  </a:cubicBezTo>
                  <a:lnTo>
                    <a:pt x="9756" y="13081"/>
                  </a:lnTo>
                  <a:cubicBezTo>
                    <a:pt x="9756" y="13110"/>
                    <a:pt x="10563" y="13130"/>
                    <a:pt x="10957" y="13130"/>
                  </a:cubicBezTo>
                  <a:cubicBezTo>
                    <a:pt x="11351" y="13130"/>
                    <a:pt x="11559" y="13110"/>
                    <a:pt x="12158" y="13081"/>
                  </a:cubicBezTo>
                  <a:lnTo>
                    <a:pt x="12158" y="20241"/>
                  </a:lnTo>
                  <a:cubicBezTo>
                    <a:pt x="12158" y="20992"/>
                    <a:pt x="12947" y="21600"/>
                    <a:pt x="14264" y="21600"/>
                  </a:cubicBezTo>
                  <a:cubicBezTo>
                    <a:pt x="15579" y="21600"/>
                    <a:pt x="16368" y="20992"/>
                    <a:pt x="16368" y="20241"/>
                  </a:cubicBezTo>
                  <a:lnTo>
                    <a:pt x="16368" y="11831"/>
                  </a:lnTo>
                  <a:cubicBezTo>
                    <a:pt x="16970" y="11778"/>
                    <a:pt x="16710" y="11720"/>
                    <a:pt x="16812" y="11665"/>
                  </a:cubicBezTo>
                  <a:lnTo>
                    <a:pt x="17087" y="12608"/>
                  </a:lnTo>
                  <a:cubicBezTo>
                    <a:pt x="17227" y="13259"/>
                    <a:pt x="18311" y="13731"/>
                    <a:pt x="19462" y="13646"/>
                  </a:cubicBezTo>
                  <a:cubicBezTo>
                    <a:pt x="20622" y="13568"/>
                    <a:pt x="21475" y="12973"/>
                    <a:pt x="21327" y="12314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43" name="Shape 1336"/>
            <p:cNvSpPr/>
            <p:nvPr/>
          </p:nvSpPr>
          <p:spPr>
            <a:xfrm>
              <a:off x="8293283" y="2342016"/>
              <a:ext cx="160739" cy="160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21600"/>
                  </a:moveTo>
                  <a:cubicBezTo>
                    <a:pt x="16762" y="21600"/>
                    <a:pt x="21600" y="16766"/>
                    <a:pt x="21600" y="10794"/>
                  </a:cubicBezTo>
                  <a:cubicBezTo>
                    <a:pt x="21600" y="4827"/>
                    <a:pt x="16762" y="0"/>
                    <a:pt x="10794" y="0"/>
                  </a:cubicBezTo>
                  <a:cubicBezTo>
                    <a:pt x="4831" y="0"/>
                    <a:pt x="0" y="4827"/>
                    <a:pt x="0" y="10794"/>
                  </a:cubicBezTo>
                  <a:cubicBezTo>
                    <a:pt x="0" y="16766"/>
                    <a:pt x="4831" y="21600"/>
                    <a:pt x="10794" y="21600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44" name="Shape 1337"/>
            <p:cNvSpPr/>
            <p:nvPr/>
          </p:nvSpPr>
          <p:spPr>
            <a:xfrm>
              <a:off x="8214585" y="2521296"/>
              <a:ext cx="314961" cy="559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600" extrusionOk="0">
                  <a:moveTo>
                    <a:pt x="21327" y="12314"/>
                  </a:moveTo>
                  <a:lnTo>
                    <a:pt x="19976" y="6045"/>
                  </a:lnTo>
                  <a:lnTo>
                    <a:pt x="19976" y="5603"/>
                  </a:lnTo>
                  <a:cubicBezTo>
                    <a:pt x="19976" y="2510"/>
                    <a:pt x="15766" y="0"/>
                    <a:pt x="10656" y="0"/>
                  </a:cubicBezTo>
                  <a:cubicBezTo>
                    <a:pt x="5541" y="0"/>
                    <a:pt x="1333" y="2510"/>
                    <a:pt x="1333" y="5603"/>
                  </a:cubicBezTo>
                  <a:lnTo>
                    <a:pt x="1333" y="5853"/>
                  </a:lnTo>
                  <a:lnTo>
                    <a:pt x="15" y="12314"/>
                  </a:lnTo>
                  <a:cubicBezTo>
                    <a:pt x="-125" y="12973"/>
                    <a:pt x="728" y="13568"/>
                    <a:pt x="1882" y="13646"/>
                  </a:cubicBezTo>
                  <a:cubicBezTo>
                    <a:pt x="3039" y="13731"/>
                    <a:pt x="4105" y="13259"/>
                    <a:pt x="4249" y="12608"/>
                  </a:cubicBezTo>
                  <a:lnTo>
                    <a:pt x="4532" y="11646"/>
                  </a:lnTo>
                  <a:cubicBezTo>
                    <a:pt x="4644" y="11707"/>
                    <a:pt x="4941" y="11771"/>
                    <a:pt x="4941" y="11828"/>
                  </a:cubicBezTo>
                  <a:lnTo>
                    <a:pt x="4941" y="20241"/>
                  </a:lnTo>
                  <a:cubicBezTo>
                    <a:pt x="4941" y="20992"/>
                    <a:pt x="6034" y="21600"/>
                    <a:pt x="7349" y="21600"/>
                  </a:cubicBezTo>
                  <a:cubicBezTo>
                    <a:pt x="8669" y="21600"/>
                    <a:pt x="9756" y="20992"/>
                    <a:pt x="9756" y="20241"/>
                  </a:cubicBezTo>
                  <a:lnTo>
                    <a:pt x="9756" y="13081"/>
                  </a:lnTo>
                  <a:cubicBezTo>
                    <a:pt x="9756" y="13110"/>
                    <a:pt x="10563" y="13130"/>
                    <a:pt x="10957" y="13130"/>
                  </a:cubicBezTo>
                  <a:cubicBezTo>
                    <a:pt x="11351" y="13130"/>
                    <a:pt x="11559" y="13110"/>
                    <a:pt x="12158" y="13081"/>
                  </a:cubicBezTo>
                  <a:lnTo>
                    <a:pt x="12158" y="20241"/>
                  </a:lnTo>
                  <a:cubicBezTo>
                    <a:pt x="12158" y="20992"/>
                    <a:pt x="12947" y="21600"/>
                    <a:pt x="14264" y="21600"/>
                  </a:cubicBezTo>
                  <a:cubicBezTo>
                    <a:pt x="15579" y="21600"/>
                    <a:pt x="16368" y="20992"/>
                    <a:pt x="16368" y="20241"/>
                  </a:cubicBezTo>
                  <a:lnTo>
                    <a:pt x="16368" y="11831"/>
                  </a:lnTo>
                  <a:cubicBezTo>
                    <a:pt x="16970" y="11778"/>
                    <a:pt x="16710" y="11720"/>
                    <a:pt x="16812" y="11665"/>
                  </a:cubicBezTo>
                  <a:lnTo>
                    <a:pt x="17087" y="12608"/>
                  </a:lnTo>
                  <a:cubicBezTo>
                    <a:pt x="17227" y="13259"/>
                    <a:pt x="18311" y="13731"/>
                    <a:pt x="19462" y="13646"/>
                  </a:cubicBezTo>
                  <a:cubicBezTo>
                    <a:pt x="20622" y="13568"/>
                    <a:pt x="21475" y="12973"/>
                    <a:pt x="21327" y="12314"/>
                  </a:cubicBezTo>
                  <a:close/>
                </a:path>
              </a:pathLst>
            </a:custGeom>
            <a:solidFill>
              <a:srgbClr val="E6B03C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45" name="Shape 1338"/>
            <p:cNvSpPr/>
            <p:nvPr/>
          </p:nvSpPr>
          <p:spPr>
            <a:xfrm>
              <a:off x="8708856" y="2342016"/>
              <a:ext cx="160739" cy="160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21600"/>
                  </a:moveTo>
                  <a:cubicBezTo>
                    <a:pt x="16762" y="21600"/>
                    <a:pt x="21600" y="16766"/>
                    <a:pt x="21600" y="10794"/>
                  </a:cubicBezTo>
                  <a:cubicBezTo>
                    <a:pt x="21600" y="4827"/>
                    <a:pt x="16762" y="0"/>
                    <a:pt x="10794" y="0"/>
                  </a:cubicBezTo>
                  <a:cubicBezTo>
                    <a:pt x="4831" y="0"/>
                    <a:pt x="0" y="4827"/>
                    <a:pt x="0" y="10794"/>
                  </a:cubicBezTo>
                  <a:cubicBezTo>
                    <a:pt x="0" y="16766"/>
                    <a:pt x="4831" y="21600"/>
                    <a:pt x="10794" y="21600"/>
                  </a:cubicBezTo>
                  <a:close/>
                </a:path>
              </a:pathLst>
            </a:custGeom>
            <a:ln w="50800">
              <a:solidFill>
                <a:srgbClr val="E6B03C"/>
              </a:solidFill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46" name="Shape 1339"/>
            <p:cNvSpPr/>
            <p:nvPr/>
          </p:nvSpPr>
          <p:spPr>
            <a:xfrm>
              <a:off x="8630156" y="2521296"/>
              <a:ext cx="314961" cy="559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600" extrusionOk="0">
                  <a:moveTo>
                    <a:pt x="21327" y="12314"/>
                  </a:moveTo>
                  <a:lnTo>
                    <a:pt x="19976" y="6045"/>
                  </a:lnTo>
                  <a:lnTo>
                    <a:pt x="19976" y="5603"/>
                  </a:lnTo>
                  <a:cubicBezTo>
                    <a:pt x="19976" y="2510"/>
                    <a:pt x="15766" y="0"/>
                    <a:pt x="10656" y="0"/>
                  </a:cubicBezTo>
                  <a:cubicBezTo>
                    <a:pt x="5541" y="0"/>
                    <a:pt x="1333" y="2510"/>
                    <a:pt x="1333" y="5603"/>
                  </a:cubicBezTo>
                  <a:lnTo>
                    <a:pt x="1333" y="5853"/>
                  </a:lnTo>
                  <a:lnTo>
                    <a:pt x="15" y="12314"/>
                  </a:lnTo>
                  <a:cubicBezTo>
                    <a:pt x="-125" y="12973"/>
                    <a:pt x="728" y="13568"/>
                    <a:pt x="1882" y="13646"/>
                  </a:cubicBezTo>
                  <a:cubicBezTo>
                    <a:pt x="3039" y="13731"/>
                    <a:pt x="4105" y="13259"/>
                    <a:pt x="4249" y="12608"/>
                  </a:cubicBezTo>
                  <a:lnTo>
                    <a:pt x="4532" y="11646"/>
                  </a:lnTo>
                  <a:cubicBezTo>
                    <a:pt x="4644" y="11707"/>
                    <a:pt x="4941" y="11771"/>
                    <a:pt x="4941" y="11828"/>
                  </a:cubicBezTo>
                  <a:lnTo>
                    <a:pt x="4941" y="20241"/>
                  </a:lnTo>
                  <a:cubicBezTo>
                    <a:pt x="4941" y="20992"/>
                    <a:pt x="6034" y="21600"/>
                    <a:pt x="7349" y="21600"/>
                  </a:cubicBezTo>
                  <a:cubicBezTo>
                    <a:pt x="8669" y="21600"/>
                    <a:pt x="9756" y="20992"/>
                    <a:pt x="9756" y="20241"/>
                  </a:cubicBezTo>
                  <a:lnTo>
                    <a:pt x="9756" y="13081"/>
                  </a:lnTo>
                  <a:cubicBezTo>
                    <a:pt x="9756" y="13110"/>
                    <a:pt x="10563" y="13130"/>
                    <a:pt x="10957" y="13130"/>
                  </a:cubicBezTo>
                  <a:cubicBezTo>
                    <a:pt x="11351" y="13130"/>
                    <a:pt x="11559" y="13110"/>
                    <a:pt x="12158" y="13081"/>
                  </a:cubicBezTo>
                  <a:lnTo>
                    <a:pt x="12158" y="20241"/>
                  </a:lnTo>
                  <a:cubicBezTo>
                    <a:pt x="12158" y="20992"/>
                    <a:pt x="12947" y="21600"/>
                    <a:pt x="14264" y="21600"/>
                  </a:cubicBezTo>
                  <a:cubicBezTo>
                    <a:pt x="15579" y="21600"/>
                    <a:pt x="16368" y="20992"/>
                    <a:pt x="16368" y="20241"/>
                  </a:cubicBezTo>
                  <a:lnTo>
                    <a:pt x="16368" y="11831"/>
                  </a:lnTo>
                  <a:cubicBezTo>
                    <a:pt x="16970" y="11778"/>
                    <a:pt x="16710" y="11720"/>
                    <a:pt x="16812" y="11665"/>
                  </a:cubicBezTo>
                  <a:lnTo>
                    <a:pt x="17087" y="12608"/>
                  </a:lnTo>
                  <a:cubicBezTo>
                    <a:pt x="17227" y="13259"/>
                    <a:pt x="18311" y="13731"/>
                    <a:pt x="19462" y="13646"/>
                  </a:cubicBezTo>
                  <a:cubicBezTo>
                    <a:pt x="20622" y="13568"/>
                    <a:pt x="21475" y="12973"/>
                    <a:pt x="21327" y="12314"/>
                  </a:cubicBezTo>
                  <a:close/>
                </a:path>
              </a:pathLst>
            </a:custGeom>
            <a:ln w="50800">
              <a:solidFill>
                <a:srgbClr val="E6B03C"/>
              </a:solidFill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47" name="Shape 1340"/>
            <p:cNvSpPr/>
            <p:nvPr/>
          </p:nvSpPr>
          <p:spPr>
            <a:xfrm>
              <a:off x="9124428" y="2342016"/>
              <a:ext cx="160739" cy="160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21600"/>
                  </a:moveTo>
                  <a:cubicBezTo>
                    <a:pt x="16762" y="21600"/>
                    <a:pt x="21600" y="16766"/>
                    <a:pt x="21600" y="10794"/>
                  </a:cubicBezTo>
                  <a:cubicBezTo>
                    <a:pt x="21600" y="4827"/>
                    <a:pt x="16762" y="0"/>
                    <a:pt x="10794" y="0"/>
                  </a:cubicBezTo>
                  <a:cubicBezTo>
                    <a:pt x="4831" y="0"/>
                    <a:pt x="0" y="4827"/>
                    <a:pt x="0" y="10794"/>
                  </a:cubicBezTo>
                  <a:cubicBezTo>
                    <a:pt x="0" y="16766"/>
                    <a:pt x="4831" y="21600"/>
                    <a:pt x="10794" y="21600"/>
                  </a:cubicBezTo>
                  <a:close/>
                </a:path>
              </a:pathLst>
            </a:custGeom>
            <a:ln w="50800">
              <a:solidFill>
                <a:srgbClr val="E6B03C"/>
              </a:solidFill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48" name="Shape 1341"/>
            <p:cNvSpPr/>
            <p:nvPr/>
          </p:nvSpPr>
          <p:spPr>
            <a:xfrm>
              <a:off x="9045730" y="2521296"/>
              <a:ext cx="314960" cy="559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600" extrusionOk="0">
                  <a:moveTo>
                    <a:pt x="21327" y="12314"/>
                  </a:moveTo>
                  <a:lnTo>
                    <a:pt x="19976" y="6045"/>
                  </a:lnTo>
                  <a:lnTo>
                    <a:pt x="19976" y="5603"/>
                  </a:lnTo>
                  <a:cubicBezTo>
                    <a:pt x="19976" y="2510"/>
                    <a:pt x="15766" y="0"/>
                    <a:pt x="10656" y="0"/>
                  </a:cubicBezTo>
                  <a:cubicBezTo>
                    <a:pt x="5541" y="0"/>
                    <a:pt x="1333" y="2510"/>
                    <a:pt x="1333" y="5603"/>
                  </a:cubicBezTo>
                  <a:lnTo>
                    <a:pt x="1333" y="5853"/>
                  </a:lnTo>
                  <a:lnTo>
                    <a:pt x="15" y="12314"/>
                  </a:lnTo>
                  <a:cubicBezTo>
                    <a:pt x="-125" y="12973"/>
                    <a:pt x="728" y="13568"/>
                    <a:pt x="1882" y="13646"/>
                  </a:cubicBezTo>
                  <a:cubicBezTo>
                    <a:pt x="3039" y="13731"/>
                    <a:pt x="4105" y="13259"/>
                    <a:pt x="4249" y="12608"/>
                  </a:cubicBezTo>
                  <a:lnTo>
                    <a:pt x="4532" y="11646"/>
                  </a:lnTo>
                  <a:cubicBezTo>
                    <a:pt x="4644" y="11707"/>
                    <a:pt x="4941" y="11771"/>
                    <a:pt x="4941" y="11828"/>
                  </a:cubicBezTo>
                  <a:lnTo>
                    <a:pt x="4941" y="20241"/>
                  </a:lnTo>
                  <a:cubicBezTo>
                    <a:pt x="4941" y="20992"/>
                    <a:pt x="6034" y="21600"/>
                    <a:pt x="7349" y="21600"/>
                  </a:cubicBezTo>
                  <a:cubicBezTo>
                    <a:pt x="8669" y="21600"/>
                    <a:pt x="9756" y="20992"/>
                    <a:pt x="9756" y="20241"/>
                  </a:cubicBezTo>
                  <a:lnTo>
                    <a:pt x="9756" y="13081"/>
                  </a:lnTo>
                  <a:cubicBezTo>
                    <a:pt x="9756" y="13110"/>
                    <a:pt x="10563" y="13130"/>
                    <a:pt x="10957" y="13130"/>
                  </a:cubicBezTo>
                  <a:cubicBezTo>
                    <a:pt x="11351" y="13130"/>
                    <a:pt x="11559" y="13110"/>
                    <a:pt x="12158" y="13081"/>
                  </a:cubicBezTo>
                  <a:lnTo>
                    <a:pt x="12158" y="20241"/>
                  </a:lnTo>
                  <a:cubicBezTo>
                    <a:pt x="12158" y="20992"/>
                    <a:pt x="12947" y="21600"/>
                    <a:pt x="14264" y="21600"/>
                  </a:cubicBezTo>
                  <a:cubicBezTo>
                    <a:pt x="15579" y="21600"/>
                    <a:pt x="16368" y="20992"/>
                    <a:pt x="16368" y="20241"/>
                  </a:cubicBezTo>
                  <a:lnTo>
                    <a:pt x="16368" y="11831"/>
                  </a:lnTo>
                  <a:cubicBezTo>
                    <a:pt x="16970" y="11778"/>
                    <a:pt x="16710" y="11720"/>
                    <a:pt x="16812" y="11665"/>
                  </a:cubicBezTo>
                  <a:lnTo>
                    <a:pt x="17087" y="12608"/>
                  </a:lnTo>
                  <a:cubicBezTo>
                    <a:pt x="17227" y="13259"/>
                    <a:pt x="18311" y="13731"/>
                    <a:pt x="19462" y="13646"/>
                  </a:cubicBezTo>
                  <a:cubicBezTo>
                    <a:pt x="20622" y="13568"/>
                    <a:pt x="21475" y="12973"/>
                    <a:pt x="21327" y="12314"/>
                  </a:cubicBezTo>
                  <a:close/>
                </a:path>
              </a:pathLst>
            </a:custGeom>
            <a:ln w="50800">
              <a:solidFill>
                <a:srgbClr val="E6B03C"/>
              </a:solidFill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49" name="Shape 1342"/>
            <p:cNvSpPr/>
            <p:nvPr/>
          </p:nvSpPr>
          <p:spPr>
            <a:xfrm>
              <a:off x="9539999" y="2342016"/>
              <a:ext cx="160739" cy="160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4" y="21600"/>
                  </a:moveTo>
                  <a:cubicBezTo>
                    <a:pt x="16762" y="21600"/>
                    <a:pt x="21600" y="16766"/>
                    <a:pt x="21600" y="10794"/>
                  </a:cubicBezTo>
                  <a:cubicBezTo>
                    <a:pt x="21600" y="4827"/>
                    <a:pt x="16762" y="0"/>
                    <a:pt x="10794" y="0"/>
                  </a:cubicBezTo>
                  <a:cubicBezTo>
                    <a:pt x="4831" y="0"/>
                    <a:pt x="0" y="4827"/>
                    <a:pt x="0" y="10794"/>
                  </a:cubicBezTo>
                  <a:cubicBezTo>
                    <a:pt x="0" y="16766"/>
                    <a:pt x="4831" y="21600"/>
                    <a:pt x="10794" y="21600"/>
                  </a:cubicBezTo>
                  <a:close/>
                </a:path>
              </a:pathLst>
            </a:custGeom>
            <a:ln w="50800">
              <a:solidFill>
                <a:srgbClr val="E6B03C"/>
              </a:solidFill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50" name="Shape 1343"/>
            <p:cNvSpPr/>
            <p:nvPr/>
          </p:nvSpPr>
          <p:spPr>
            <a:xfrm>
              <a:off x="9461299" y="2521296"/>
              <a:ext cx="314961" cy="559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600" extrusionOk="0">
                  <a:moveTo>
                    <a:pt x="21327" y="12314"/>
                  </a:moveTo>
                  <a:lnTo>
                    <a:pt x="19976" y="6045"/>
                  </a:lnTo>
                  <a:lnTo>
                    <a:pt x="19976" y="5603"/>
                  </a:lnTo>
                  <a:cubicBezTo>
                    <a:pt x="19976" y="2510"/>
                    <a:pt x="15766" y="0"/>
                    <a:pt x="10656" y="0"/>
                  </a:cubicBezTo>
                  <a:cubicBezTo>
                    <a:pt x="5541" y="0"/>
                    <a:pt x="1333" y="2510"/>
                    <a:pt x="1333" y="5603"/>
                  </a:cubicBezTo>
                  <a:lnTo>
                    <a:pt x="1333" y="5853"/>
                  </a:lnTo>
                  <a:lnTo>
                    <a:pt x="15" y="12314"/>
                  </a:lnTo>
                  <a:cubicBezTo>
                    <a:pt x="-125" y="12973"/>
                    <a:pt x="728" y="13568"/>
                    <a:pt x="1882" y="13646"/>
                  </a:cubicBezTo>
                  <a:cubicBezTo>
                    <a:pt x="3039" y="13731"/>
                    <a:pt x="4105" y="13259"/>
                    <a:pt x="4249" y="12608"/>
                  </a:cubicBezTo>
                  <a:lnTo>
                    <a:pt x="4532" y="11646"/>
                  </a:lnTo>
                  <a:cubicBezTo>
                    <a:pt x="4644" y="11707"/>
                    <a:pt x="4941" y="11771"/>
                    <a:pt x="4941" y="11828"/>
                  </a:cubicBezTo>
                  <a:lnTo>
                    <a:pt x="4941" y="20241"/>
                  </a:lnTo>
                  <a:cubicBezTo>
                    <a:pt x="4941" y="20992"/>
                    <a:pt x="6034" y="21600"/>
                    <a:pt x="7349" y="21600"/>
                  </a:cubicBezTo>
                  <a:cubicBezTo>
                    <a:pt x="8669" y="21600"/>
                    <a:pt x="9756" y="20992"/>
                    <a:pt x="9756" y="20241"/>
                  </a:cubicBezTo>
                  <a:lnTo>
                    <a:pt x="9756" y="13081"/>
                  </a:lnTo>
                  <a:cubicBezTo>
                    <a:pt x="9756" y="13110"/>
                    <a:pt x="10563" y="13130"/>
                    <a:pt x="10957" y="13130"/>
                  </a:cubicBezTo>
                  <a:cubicBezTo>
                    <a:pt x="11351" y="13130"/>
                    <a:pt x="11559" y="13110"/>
                    <a:pt x="12158" y="13081"/>
                  </a:cubicBezTo>
                  <a:lnTo>
                    <a:pt x="12158" y="20241"/>
                  </a:lnTo>
                  <a:cubicBezTo>
                    <a:pt x="12158" y="20992"/>
                    <a:pt x="12947" y="21600"/>
                    <a:pt x="14264" y="21600"/>
                  </a:cubicBezTo>
                  <a:cubicBezTo>
                    <a:pt x="15579" y="21600"/>
                    <a:pt x="16368" y="20992"/>
                    <a:pt x="16368" y="20241"/>
                  </a:cubicBezTo>
                  <a:lnTo>
                    <a:pt x="16368" y="11831"/>
                  </a:lnTo>
                  <a:cubicBezTo>
                    <a:pt x="16970" y="11778"/>
                    <a:pt x="16710" y="11720"/>
                    <a:pt x="16812" y="11665"/>
                  </a:cubicBezTo>
                  <a:lnTo>
                    <a:pt x="17087" y="12608"/>
                  </a:lnTo>
                  <a:cubicBezTo>
                    <a:pt x="17227" y="13259"/>
                    <a:pt x="18311" y="13731"/>
                    <a:pt x="19462" y="13646"/>
                  </a:cubicBezTo>
                  <a:cubicBezTo>
                    <a:pt x="20622" y="13568"/>
                    <a:pt x="21475" y="12973"/>
                    <a:pt x="21327" y="12314"/>
                  </a:cubicBezTo>
                  <a:close/>
                </a:path>
              </a:pathLst>
            </a:custGeom>
            <a:ln w="50800">
              <a:solidFill>
                <a:srgbClr val="E6B03C"/>
              </a:solidFill>
            </a:ln>
          </p:spPr>
          <p:txBody>
            <a:bodyPr lIns="19050" tIns="19050" rIns="19050" bIns="19050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400" i="1"/>
            </a:p>
          </p:txBody>
        </p:sp>
        <p:sp>
          <p:nvSpPr>
            <p:cNvPr id="51" name="Shape 1346"/>
            <p:cNvSpPr/>
            <p:nvPr/>
          </p:nvSpPr>
          <p:spPr>
            <a:xfrm>
              <a:off x="6250386" y="4045033"/>
              <a:ext cx="1993869" cy="15002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25400" tIns="25400" rIns="25400" bIns="25400" anchor="ctr"/>
            <a:lstStyle>
              <a:lvl1pPr defTabSz="825500">
                <a:defRPr sz="12000">
                  <a:latin typeface="+mn-lt"/>
                  <a:ea typeface="+mn-ea"/>
                  <a:cs typeface="+mn-cs"/>
                  <a:sym typeface="Lato Light"/>
                </a:defRPr>
              </a:lvl1pPr>
            </a:lstStyle>
            <a:p>
              <a:pPr algn="ctr"/>
              <a:r>
                <a:rPr sz="5400" i="1" dirty="0">
                  <a:solidFill>
                    <a:srgbClr val="E6B03C"/>
                  </a:solidFill>
                  <a:latin typeface="Century Gothic" panose="020B0502020202020204" pitchFamily="34" charset="0"/>
                </a:rPr>
                <a:t>41</a:t>
              </a:r>
            </a:p>
          </p:txBody>
        </p:sp>
        <p:sp>
          <p:nvSpPr>
            <p:cNvPr id="52" name="Shape 1347"/>
            <p:cNvSpPr/>
            <p:nvPr/>
          </p:nvSpPr>
          <p:spPr>
            <a:xfrm>
              <a:off x="7622418" y="4338917"/>
              <a:ext cx="393944" cy="61699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25400" tIns="25400" rIns="25400" bIns="25400" anchor="ctr"/>
            <a:lstStyle>
              <a:lvl1pPr defTabSz="825500">
                <a:defRPr sz="6400"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pPr>
                <a:defRPr sz="12000"/>
              </a:pPr>
              <a:r>
                <a:rPr sz="2800" i="1">
                  <a:solidFill>
                    <a:srgbClr val="E6B03C"/>
                  </a:solidFill>
                </a:rPr>
                <a:t>%</a:t>
              </a:r>
            </a:p>
          </p:txBody>
        </p:sp>
        <p:sp>
          <p:nvSpPr>
            <p:cNvPr id="53" name="Shape 1348"/>
            <p:cNvSpPr/>
            <p:nvPr/>
          </p:nvSpPr>
          <p:spPr>
            <a:xfrm>
              <a:off x="3639488" y="1948360"/>
              <a:ext cx="1949451" cy="146685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25400" tIns="25400" rIns="25400" bIns="25400" anchor="ctr"/>
            <a:lstStyle>
              <a:lvl1pPr defTabSz="825500">
                <a:defRPr sz="12000">
                  <a:latin typeface="+mn-lt"/>
                  <a:ea typeface="+mn-ea"/>
                  <a:cs typeface="+mn-cs"/>
                  <a:sym typeface="Lato Light"/>
                </a:defRPr>
              </a:lvl1pPr>
            </a:lstStyle>
            <a:p>
              <a:pPr algn="ctr"/>
              <a:r>
                <a:rPr sz="5400" i="1" dirty="0">
                  <a:solidFill>
                    <a:srgbClr val="E6B03C"/>
                  </a:solidFill>
                  <a:latin typeface="Century Gothic" panose="020B0502020202020204" pitchFamily="34" charset="0"/>
                </a:rPr>
                <a:t>70</a:t>
              </a:r>
            </a:p>
          </p:txBody>
        </p:sp>
        <p:sp>
          <p:nvSpPr>
            <p:cNvPr id="54" name="Shape 1349"/>
            <p:cNvSpPr/>
            <p:nvPr/>
          </p:nvSpPr>
          <p:spPr>
            <a:xfrm>
              <a:off x="5089193" y="2285783"/>
              <a:ext cx="383005" cy="5538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5400" tIns="25400" rIns="25400" bIns="25400" anchor="ctr">
              <a:spAutoFit/>
            </a:bodyPr>
            <a:lstStyle>
              <a:lvl1pPr defTabSz="825500">
                <a:defRPr sz="6400"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pPr>
                <a:defRPr sz="12000"/>
              </a:pPr>
              <a:r>
                <a:rPr sz="2800" i="1" dirty="0">
                  <a:solidFill>
                    <a:srgbClr val="E6B03C"/>
                  </a:solidFill>
                </a:rPr>
                <a:t>%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394447" y="3634492"/>
            <a:ext cx="2923545" cy="1510565"/>
            <a:chOff x="7419499" y="1954752"/>
            <a:chExt cx="2923545" cy="1510565"/>
          </a:xfrm>
        </p:grpSpPr>
        <p:sp>
          <p:nvSpPr>
            <p:cNvPr id="56" name="文本框 7"/>
            <p:cNvSpPr txBox="1"/>
            <p:nvPr/>
          </p:nvSpPr>
          <p:spPr>
            <a:xfrm>
              <a:off x="7419499" y="2449654"/>
              <a:ext cx="292354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en-US" altLang="zh-CN" sz="1200" dirty="0">
                  <a:solidFill>
                    <a:srgbClr val="FEF669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1200" dirty="0" smtClean="0">
                  <a:solidFill>
                    <a:srgbClr val="FEF669"/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1200" dirty="0">
                <a:solidFill>
                  <a:srgbClr val="FEF66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57" name="文本框 8"/>
            <p:cNvSpPr txBox="1"/>
            <p:nvPr/>
          </p:nvSpPr>
          <p:spPr>
            <a:xfrm>
              <a:off x="7419499" y="1954752"/>
              <a:ext cx="2705492" cy="4803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zh-CN" altLang="en-US" sz="2400" dirty="0" smtClean="0">
                  <a:solidFill>
                    <a:srgbClr val="FEF669"/>
                  </a:solidFill>
                  <a:latin typeface="Century Gothic" panose="020B0502020202020204" pitchFamily="34" charset="0"/>
                  <a:ea typeface="+mj-ea"/>
                </a:rPr>
                <a:t>文字添加此处</a:t>
              </a:r>
              <a:endParaRPr lang="en-US" altLang="zh-CN" sz="2400" dirty="0">
                <a:solidFill>
                  <a:srgbClr val="FEF66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50655" y="1794686"/>
            <a:ext cx="2923545" cy="1510565"/>
            <a:chOff x="7419499" y="1954752"/>
            <a:chExt cx="2923545" cy="1510565"/>
          </a:xfrm>
        </p:grpSpPr>
        <p:sp>
          <p:nvSpPr>
            <p:cNvPr id="59" name="文本框 7"/>
            <p:cNvSpPr txBox="1"/>
            <p:nvPr/>
          </p:nvSpPr>
          <p:spPr>
            <a:xfrm>
              <a:off x="7419499" y="2449654"/>
              <a:ext cx="292354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5000"/>
                </a:lnSpc>
              </a:pPr>
              <a:r>
                <a:rPr lang="en-US" altLang="zh-CN" sz="1200" dirty="0">
                  <a:solidFill>
                    <a:srgbClr val="FEF669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1200" dirty="0" smtClean="0">
                  <a:solidFill>
                    <a:srgbClr val="FEF669"/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1200" dirty="0">
                <a:solidFill>
                  <a:srgbClr val="FEF66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60" name="文本框 8"/>
            <p:cNvSpPr txBox="1"/>
            <p:nvPr/>
          </p:nvSpPr>
          <p:spPr>
            <a:xfrm>
              <a:off x="7637552" y="1954752"/>
              <a:ext cx="2705492" cy="4803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14000"/>
                </a:lnSpc>
              </a:pPr>
              <a:r>
                <a:rPr lang="zh-CN" altLang="en-US" sz="2400" dirty="0" smtClean="0">
                  <a:solidFill>
                    <a:srgbClr val="FEF669"/>
                  </a:solidFill>
                  <a:latin typeface="Century Gothic" panose="020B0502020202020204" pitchFamily="34" charset="0"/>
                  <a:ea typeface="+mj-ea"/>
                </a:rPr>
                <a:t>文字添加此处</a:t>
              </a:r>
              <a:endParaRPr lang="en-US" altLang="zh-CN" sz="2400" dirty="0">
                <a:solidFill>
                  <a:srgbClr val="FEF66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932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001746">
                  <a:alpha val="47000"/>
                </a:srgbClr>
              </a:gs>
              <a:gs pos="100000">
                <a:srgbClr val="001746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Shape 4004"/>
          <p:cNvSpPr/>
          <p:nvPr/>
        </p:nvSpPr>
        <p:spPr>
          <a:xfrm>
            <a:off x="6228351" y="3543633"/>
            <a:ext cx="889001" cy="885956"/>
          </a:xfrm>
          <a:prstGeom prst="ellipse">
            <a:avLst/>
          </a:prstGeom>
          <a:ln w="38100">
            <a:solidFill>
              <a:srgbClr val="E6B03C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7" name="Shape 4005"/>
          <p:cNvSpPr/>
          <p:nvPr/>
        </p:nvSpPr>
        <p:spPr>
          <a:xfrm>
            <a:off x="7330329" y="3543633"/>
            <a:ext cx="889001" cy="885956"/>
          </a:xfrm>
          <a:prstGeom prst="ellipse">
            <a:avLst/>
          </a:prstGeom>
          <a:ln w="38100">
            <a:solidFill>
              <a:srgbClr val="E6B03C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8" name="Shape 4006"/>
          <p:cNvSpPr/>
          <p:nvPr/>
        </p:nvSpPr>
        <p:spPr>
          <a:xfrm>
            <a:off x="8432306" y="3543633"/>
            <a:ext cx="889001" cy="885956"/>
          </a:xfrm>
          <a:prstGeom prst="ellipse">
            <a:avLst/>
          </a:prstGeom>
          <a:ln w="38100">
            <a:solidFill>
              <a:srgbClr val="E6B03C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9" name="Shape 4007"/>
          <p:cNvSpPr/>
          <p:nvPr/>
        </p:nvSpPr>
        <p:spPr>
          <a:xfrm>
            <a:off x="9518410" y="3543633"/>
            <a:ext cx="889001" cy="885956"/>
          </a:xfrm>
          <a:prstGeom prst="ellipse">
            <a:avLst/>
          </a:prstGeom>
          <a:ln w="38100">
            <a:solidFill>
              <a:srgbClr val="E6B03C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10" name="Shape 4008"/>
          <p:cNvSpPr/>
          <p:nvPr/>
        </p:nvSpPr>
        <p:spPr>
          <a:xfrm>
            <a:off x="6397548" y="3828762"/>
            <a:ext cx="535403" cy="359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defTabSz="825500">
              <a:defRPr sz="4800">
                <a:latin typeface="+mn-lt"/>
                <a:ea typeface="+mn-ea"/>
                <a:cs typeface="+mn-cs"/>
                <a:sym typeface="Lato Light"/>
              </a:defRPr>
            </a:lvl1pPr>
          </a:lstStyle>
          <a:p>
            <a:pPr algn="ctr"/>
            <a:r>
              <a:rPr sz="2000" i="1" dirty="0">
                <a:solidFill>
                  <a:srgbClr val="FEF669"/>
                </a:solidFill>
                <a:latin typeface="Century Gothic" panose="020B0502020202020204" pitchFamily="34" charset="0"/>
              </a:rPr>
              <a:t>21%</a:t>
            </a:r>
          </a:p>
        </p:txBody>
      </p:sp>
      <p:sp>
        <p:nvSpPr>
          <p:cNvPr id="11" name="Shape 4009"/>
          <p:cNvSpPr/>
          <p:nvPr/>
        </p:nvSpPr>
        <p:spPr>
          <a:xfrm>
            <a:off x="7499527" y="3828762"/>
            <a:ext cx="535403" cy="359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defTabSz="825500">
              <a:defRPr sz="4800">
                <a:latin typeface="+mn-lt"/>
                <a:ea typeface="+mn-ea"/>
                <a:cs typeface="+mn-cs"/>
                <a:sym typeface="Lato Light"/>
              </a:defRPr>
            </a:lvl1pPr>
          </a:lstStyle>
          <a:p>
            <a:pPr algn="ctr"/>
            <a:r>
              <a:rPr sz="2000" i="1">
                <a:solidFill>
                  <a:srgbClr val="FEF669"/>
                </a:solidFill>
                <a:latin typeface="Century Gothic" panose="020B0502020202020204" pitchFamily="34" charset="0"/>
              </a:rPr>
              <a:t>32%</a:t>
            </a:r>
          </a:p>
        </p:txBody>
      </p:sp>
      <p:sp>
        <p:nvSpPr>
          <p:cNvPr id="12" name="Shape 4010"/>
          <p:cNvSpPr/>
          <p:nvPr/>
        </p:nvSpPr>
        <p:spPr>
          <a:xfrm>
            <a:off x="8601504" y="3828379"/>
            <a:ext cx="535403" cy="359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defTabSz="825500">
              <a:defRPr sz="4800">
                <a:latin typeface="+mn-lt"/>
                <a:ea typeface="+mn-ea"/>
                <a:cs typeface="+mn-cs"/>
                <a:sym typeface="Lato Light"/>
              </a:defRPr>
            </a:lvl1pPr>
          </a:lstStyle>
          <a:p>
            <a:pPr algn="ctr"/>
            <a:r>
              <a:rPr sz="2000" i="1">
                <a:solidFill>
                  <a:srgbClr val="FEF669"/>
                </a:solidFill>
                <a:latin typeface="Century Gothic" panose="020B0502020202020204" pitchFamily="34" charset="0"/>
              </a:rPr>
              <a:t>19%</a:t>
            </a:r>
          </a:p>
        </p:txBody>
      </p:sp>
      <p:sp>
        <p:nvSpPr>
          <p:cNvPr id="13" name="Shape 4011"/>
          <p:cNvSpPr/>
          <p:nvPr/>
        </p:nvSpPr>
        <p:spPr>
          <a:xfrm>
            <a:off x="9687607" y="3828379"/>
            <a:ext cx="535403" cy="359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defTabSz="825500">
              <a:defRPr sz="4800">
                <a:latin typeface="+mn-lt"/>
                <a:ea typeface="+mn-ea"/>
                <a:cs typeface="+mn-cs"/>
                <a:sym typeface="Lato Light"/>
              </a:defRPr>
            </a:lvl1pPr>
          </a:lstStyle>
          <a:p>
            <a:pPr algn="ctr"/>
            <a:r>
              <a:rPr sz="2000" i="1" dirty="0">
                <a:solidFill>
                  <a:srgbClr val="FEF669"/>
                </a:solidFill>
                <a:latin typeface="Century Gothic" panose="020B0502020202020204" pitchFamily="34" charset="0"/>
              </a:rPr>
              <a:t>14%</a:t>
            </a:r>
          </a:p>
        </p:txBody>
      </p:sp>
      <p:sp>
        <p:nvSpPr>
          <p:cNvPr id="14" name="Shape 4012"/>
          <p:cNvSpPr/>
          <p:nvPr/>
        </p:nvSpPr>
        <p:spPr>
          <a:xfrm>
            <a:off x="6198502" y="4493032"/>
            <a:ext cx="876301" cy="294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 defTabSz="825500">
              <a:defRPr sz="2700"/>
            </a:lvl1pPr>
          </a:lstStyle>
          <a:p>
            <a:pPr algn="ctr"/>
            <a:r>
              <a:rPr sz="1350">
                <a:solidFill>
                  <a:srgbClr val="FEF669"/>
                </a:solidFill>
                <a:latin typeface="Century Gothic" panose="020B0502020202020204" pitchFamily="34" charset="0"/>
              </a:rPr>
              <a:t>data</a:t>
            </a:r>
          </a:p>
        </p:txBody>
      </p:sp>
      <p:sp>
        <p:nvSpPr>
          <p:cNvPr id="15" name="Shape 4013"/>
          <p:cNvSpPr/>
          <p:nvPr/>
        </p:nvSpPr>
        <p:spPr>
          <a:xfrm>
            <a:off x="7336679" y="4493032"/>
            <a:ext cx="876301" cy="294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 defTabSz="825500">
              <a:defRPr sz="2700"/>
            </a:lvl1pPr>
          </a:lstStyle>
          <a:p>
            <a:pPr algn="ctr"/>
            <a:r>
              <a:rPr sz="1350">
                <a:solidFill>
                  <a:srgbClr val="FEF669"/>
                </a:solidFill>
                <a:latin typeface="Century Gothic" panose="020B0502020202020204" pitchFamily="34" charset="0"/>
              </a:rPr>
              <a:t>data</a:t>
            </a:r>
          </a:p>
        </p:txBody>
      </p:sp>
      <p:sp>
        <p:nvSpPr>
          <p:cNvPr id="16" name="Shape 4014"/>
          <p:cNvSpPr/>
          <p:nvPr/>
        </p:nvSpPr>
        <p:spPr>
          <a:xfrm>
            <a:off x="8438656" y="4493032"/>
            <a:ext cx="876301" cy="294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 defTabSz="825500">
              <a:defRPr sz="2700"/>
            </a:lvl1pPr>
          </a:lstStyle>
          <a:p>
            <a:pPr algn="ctr"/>
            <a:r>
              <a:rPr sz="1350">
                <a:solidFill>
                  <a:srgbClr val="FEF669"/>
                </a:solidFill>
                <a:latin typeface="Century Gothic" panose="020B0502020202020204" pitchFamily="34" charset="0"/>
              </a:rPr>
              <a:t>data</a:t>
            </a:r>
          </a:p>
        </p:txBody>
      </p:sp>
      <p:sp>
        <p:nvSpPr>
          <p:cNvPr id="17" name="Shape 4015"/>
          <p:cNvSpPr/>
          <p:nvPr/>
        </p:nvSpPr>
        <p:spPr>
          <a:xfrm>
            <a:off x="9524760" y="4493032"/>
            <a:ext cx="876301" cy="294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 defTabSz="825500">
              <a:defRPr sz="2700"/>
            </a:lvl1pPr>
          </a:lstStyle>
          <a:p>
            <a:pPr algn="ctr"/>
            <a:r>
              <a:rPr sz="1350" dirty="0">
                <a:solidFill>
                  <a:srgbClr val="FEF669"/>
                </a:solidFill>
                <a:latin typeface="Century Gothic" panose="020B0502020202020204" pitchFamily="34" charset="0"/>
              </a:rPr>
              <a:t>data</a:t>
            </a:r>
          </a:p>
        </p:txBody>
      </p:sp>
      <p:grpSp>
        <p:nvGrpSpPr>
          <p:cNvPr id="18" name="Group 4018"/>
          <p:cNvGrpSpPr/>
          <p:nvPr/>
        </p:nvGrpSpPr>
        <p:grpSpPr>
          <a:xfrm>
            <a:off x="1049548" y="963406"/>
            <a:ext cx="4378289" cy="5345319"/>
            <a:chOff x="0" y="0"/>
            <a:chExt cx="12318924" cy="15039799"/>
          </a:xfrm>
        </p:grpSpPr>
        <p:pic>
          <p:nvPicPr>
            <p:cNvPr id="19" name="iMac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0" y="0"/>
              <a:ext cx="12318925" cy="150398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" name="imac_left.png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63335" y="630219"/>
              <a:ext cx="10969206" cy="10299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" y="0"/>
                  </a:moveTo>
                  <a:lnTo>
                    <a:pt x="18933" y="6060"/>
                  </a:lnTo>
                  <a:lnTo>
                    <a:pt x="21600" y="21496"/>
                  </a:lnTo>
                  <a:lnTo>
                    <a:pt x="21600" y="21600"/>
                  </a:lnTo>
                  <a:lnTo>
                    <a:pt x="21454" y="21600"/>
                  </a:lnTo>
                  <a:lnTo>
                    <a:pt x="1829" y="19451"/>
                  </a:lnTo>
                  <a:lnTo>
                    <a:pt x="0" y="196"/>
                  </a:lnTo>
                  <a:lnTo>
                    <a:pt x="0" y="0"/>
                  </a:lnTo>
                  <a:lnTo>
                    <a:pt x="37" y="0"/>
                  </a:lnTo>
                  <a:close/>
                </a:path>
              </a:pathLst>
            </a:custGeom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</p:pic>
      </p:grpSp>
      <p:pic>
        <p:nvPicPr>
          <p:cNvPr id="21" name="图片占位符 3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4414" r="14320"/>
          <a:stretch/>
        </p:blipFill>
        <p:spPr>
          <a:xfrm>
            <a:off x="1286103" y="1186871"/>
            <a:ext cx="3897312" cy="3640137"/>
          </a:xfrm>
          <a:custGeom>
            <a:avLst/>
            <a:gdLst>
              <a:gd name="connsiteX0" fmla="*/ 0 w 8501899"/>
              <a:gd name="connsiteY0" fmla="*/ 0 h 7938771"/>
              <a:gd name="connsiteX1" fmla="*/ 7432580 w 8501899"/>
              <a:gd name="connsiteY1" fmla="*/ 2243667 h 7938771"/>
              <a:gd name="connsiteX2" fmla="*/ 8501899 w 8501899"/>
              <a:gd name="connsiteY2" fmla="*/ 7938771 h 7938771"/>
              <a:gd name="connsiteX3" fmla="*/ 740983 w 8501899"/>
              <a:gd name="connsiteY3" fmla="*/ 7147953 h 7938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1899" h="7938771">
                <a:moveTo>
                  <a:pt x="0" y="0"/>
                </a:moveTo>
                <a:lnTo>
                  <a:pt x="7432580" y="2243667"/>
                </a:lnTo>
                <a:lnTo>
                  <a:pt x="8501899" y="7938771"/>
                </a:lnTo>
                <a:lnTo>
                  <a:pt x="740983" y="7147953"/>
                </a:lnTo>
                <a:close/>
              </a:path>
            </a:pathLst>
          </a:cu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grpSp>
        <p:nvGrpSpPr>
          <p:cNvPr id="22" name="组合 21"/>
          <p:cNvGrpSpPr/>
          <p:nvPr/>
        </p:nvGrpSpPr>
        <p:grpSpPr>
          <a:xfrm>
            <a:off x="5905931" y="1750738"/>
            <a:ext cx="4917871" cy="1510565"/>
            <a:chOff x="7419498" y="1954752"/>
            <a:chExt cx="4917871" cy="1510565"/>
          </a:xfrm>
        </p:grpSpPr>
        <p:sp>
          <p:nvSpPr>
            <p:cNvPr id="23" name="文本框 7"/>
            <p:cNvSpPr txBox="1"/>
            <p:nvPr/>
          </p:nvSpPr>
          <p:spPr>
            <a:xfrm>
              <a:off x="7419498" y="2449654"/>
              <a:ext cx="49178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en-US" altLang="zh-CN" sz="1200" dirty="0">
                  <a:solidFill>
                    <a:srgbClr val="FEF669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The user can demonstrate on a projector or computer, or print the presentation and make it </a:t>
              </a:r>
              <a:r>
                <a:rPr lang="en-US" altLang="zh-CN" sz="1200" dirty="0" err="1" smtClean="0">
                  <a:solidFill>
                    <a:srgbClr val="FEF669"/>
                  </a:solidFill>
                  <a:latin typeface="Century Gothic" panose="020B0502020202020204" pitchFamily="34" charset="0"/>
                  <a:ea typeface="+mj-ea"/>
                </a:rPr>
                <a:t>inand</a:t>
              </a:r>
              <a:r>
                <a:rPr lang="en-US" altLang="zh-CN" sz="1200" dirty="0" smtClean="0">
                  <a:solidFill>
                    <a:srgbClr val="FEF669"/>
                  </a:solidFill>
                  <a:latin typeface="Century Gothic" panose="020B0502020202020204" pitchFamily="34" charset="0"/>
                  <a:ea typeface="+mj-ea"/>
                </a:rPr>
                <a:t> </a:t>
              </a:r>
              <a:r>
                <a:rPr lang="en-US" altLang="zh-CN" sz="1200" dirty="0">
                  <a:solidFill>
                    <a:srgbClr val="FEF669"/>
                  </a:solidFill>
                  <a:latin typeface="Century Gothic" panose="020B0502020202020204" pitchFamily="34" charset="0"/>
                  <a:ea typeface="+mj-ea"/>
                </a:rPr>
                <a:t>make it into a film to be used in a wider field</a:t>
              </a:r>
              <a:r>
                <a:rPr lang="en-US" altLang="zh-CN" sz="1200" dirty="0" smtClean="0">
                  <a:solidFill>
                    <a:srgbClr val="FEF669"/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1200" dirty="0">
                <a:solidFill>
                  <a:srgbClr val="FEF66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4" name="文本框 8"/>
            <p:cNvSpPr txBox="1"/>
            <p:nvPr/>
          </p:nvSpPr>
          <p:spPr>
            <a:xfrm>
              <a:off x="7419499" y="1954752"/>
              <a:ext cx="2705492" cy="4803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zh-CN" altLang="en-US" sz="2400" dirty="0" smtClean="0">
                  <a:solidFill>
                    <a:srgbClr val="FEF669"/>
                  </a:solidFill>
                  <a:latin typeface="Century Gothic" panose="020B0502020202020204" pitchFamily="34" charset="0"/>
                  <a:ea typeface="+mj-ea"/>
                </a:rPr>
                <a:t>标题文字添加此处</a:t>
              </a:r>
              <a:endParaRPr lang="en-US" altLang="zh-CN" sz="2400" dirty="0">
                <a:solidFill>
                  <a:srgbClr val="FEF669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00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001746">
                  <a:alpha val="47000"/>
                </a:srgbClr>
              </a:gs>
              <a:gs pos="100000">
                <a:srgbClr val="001746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554656" y="1556657"/>
            <a:ext cx="9082688" cy="4203752"/>
            <a:chOff x="483882" y="1322625"/>
            <a:chExt cx="10220067" cy="3819026"/>
          </a:xfrm>
        </p:grpSpPr>
        <p:sp>
          <p:nvSpPr>
            <p:cNvPr id="8" name="淘宝店Chenying0907出品 2"/>
            <p:cNvSpPr/>
            <p:nvPr/>
          </p:nvSpPr>
          <p:spPr bwMode="auto">
            <a:xfrm>
              <a:off x="5593916" y="1322625"/>
              <a:ext cx="5110033" cy="3819026"/>
            </a:xfrm>
            <a:custGeom>
              <a:avLst/>
              <a:gdLst>
                <a:gd name="connsiteX0" fmla="*/ 0 w 5040623"/>
                <a:gd name="connsiteY0" fmla="*/ 0 h 4320534"/>
                <a:gd name="connsiteX1" fmla="*/ 5040623 w 5040623"/>
                <a:gd name="connsiteY1" fmla="*/ 0 h 4320534"/>
                <a:gd name="connsiteX2" fmla="*/ 5040623 w 5040623"/>
                <a:gd name="connsiteY2" fmla="*/ 4320534 h 4320534"/>
                <a:gd name="connsiteX3" fmla="*/ 0 w 5040623"/>
                <a:gd name="connsiteY3" fmla="*/ 4320534 h 4320534"/>
                <a:gd name="connsiteX4" fmla="*/ 0 w 5040623"/>
                <a:gd name="connsiteY4" fmla="*/ 0 h 4320534"/>
                <a:gd name="connsiteX0-1" fmla="*/ 0 w 5408923"/>
                <a:gd name="connsiteY0-2" fmla="*/ 0 h 4320534"/>
                <a:gd name="connsiteX1-3" fmla="*/ 5040623 w 5408923"/>
                <a:gd name="connsiteY1-4" fmla="*/ 0 h 4320534"/>
                <a:gd name="connsiteX2-5" fmla="*/ 5408923 w 5408923"/>
                <a:gd name="connsiteY2-6" fmla="*/ 3977634 h 4320534"/>
                <a:gd name="connsiteX3-7" fmla="*/ 0 w 5408923"/>
                <a:gd name="connsiteY3-8" fmla="*/ 4320534 h 4320534"/>
                <a:gd name="connsiteX4-9" fmla="*/ 0 w 5408923"/>
                <a:gd name="connsiteY4-10" fmla="*/ 0 h 4320534"/>
                <a:gd name="connsiteX0-11" fmla="*/ 0 w 5408923"/>
                <a:gd name="connsiteY0-12" fmla="*/ 406400 h 4726934"/>
                <a:gd name="connsiteX1-13" fmla="*/ 4710423 w 5408923"/>
                <a:gd name="connsiteY1-14" fmla="*/ 0 h 4726934"/>
                <a:gd name="connsiteX2-15" fmla="*/ 5408923 w 5408923"/>
                <a:gd name="connsiteY2-16" fmla="*/ 4384034 h 4726934"/>
                <a:gd name="connsiteX3-17" fmla="*/ 0 w 5408923"/>
                <a:gd name="connsiteY3-18" fmla="*/ 4726934 h 4726934"/>
                <a:gd name="connsiteX4-19" fmla="*/ 0 w 5408923"/>
                <a:gd name="connsiteY4-20" fmla="*/ 406400 h 4726934"/>
                <a:gd name="connsiteX0-21" fmla="*/ 0 w 5408923"/>
                <a:gd name="connsiteY0-22" fmla="*/ 152400 h 4472934"/>
                <a:gd name="connsiteX1-23" fmla="*/ 4862823 w 5408923"/>
                <a:gd name="connsiteY1-24" fmla="*/ 0 h 4472934"/>
                <a:gd name="connsiteX2-25" fmla="*/ 5408923 w 5408923"/>
                <a:gd name="connsiteY2-26" fmla="*/ 4130034 h 4472934"/>
                <a:gd name="connsiteX3-27" fmla="*/ 0 w 5408923"/>
                <a:gd name="connsiteY3-28" fmla="*/ 4472934 h 4472934"/>
                <a:gd name="connsiteX4-29" fmla="*/ 0 w 5408923"/>
                <a:gd name="connsiteY4-30" fmla="*/ 152400 h 4472934"/>
                <a:gd name="connsiteX0-31" fmla="*/ 0 w 5525037"/>
                <a:gd name="connsiteY0-32" fmla="*/ 152400 h 4472934"/>
                <a:gd name="connsiteX1-33" fmla="*/ 4862823 w 5525037"/>
                <a:gd name="connsiteY1-34" fmla="*/ 0 h 4472934"/>
                <a:gd name="connsiteX2-35" fmla="*/ 5525037 w 5525037"/>
                <a:gd name="connsiteY2-36" fmla="*/ 4260663 h 4472934"/>
                <a:gd name="connsiteX3-37" fmla="*/ 0 w 5525037"/>
                <a:gd name="connsiteY3-38" fmla="*/ 4472934 h 4472934"/>
                <a:gd name="connsiteX4-39" fmla="*/ 0 w 5525037"/>
                <a:gd name="connsiteY4-40" fmla="*/ 152400 h 4472934"/>
                <a:gd name="connsiteX0-41" fmla="*/ 0 w 5525037"/>
                <a:gd name="connsiteY0-42" fmla="*/ 7258 h 4327792"/>
                <a:gd name="connsiteX1-43" fmla="*/ 4935395 w 5525037"/>
                <a:gd name="connsiteY1-44" fmla="*/ 0 h 4327792"/>
                <a:gd name="connsiteX2-45" fmla="*/ 5525037 w 5525037"/>
                <a:gd name="connsiteY2-46" fmla="*/ 4115521 h 4327792"/>
                <a:gd name="connsiteX3-47" fmla="*/ 0 w 5525037"/>
                <a:gd name="connsiteY3-48" fmla="*/ 4327792 h 4327792"/>
                <a:gd name="connsiteX4-49" fmla="*/ 0 w 5525037"/>
                <a:gd name="connsiteY4-50" fmla="*/ 7258 h 4327792"/>
                <a:gd name="connsiteX0-51" fmla="*/ 0 w 5525037"/>
                <a:gd name="connsiteY0-52" fmla="*/ 273958 h 4594492"/>
                <a:gd name="connsiteX1-53" fmla="*/ 4986195 w 5525037"/>
                <a:gd name="connsiteY1-54" fmla="*/ 0 h 4594492"/>
                <a:gd name="connsiteX2-55" fmla="*/ 5525037 w 5525037"/>
                <a:gd name="connsiteY2-56" fmla="*/ 4382221 h 4594492"/>
                <a:gd name="connsiteX3-57" fmla="*/ 0 w 5525037"/>
                <a:gd name="connsiteY3-58" fmla="*/ 4594492 h 4594492"/>
                <a:gd name="connsiteX4-59" fmla="*/ 0 w 5525037"/>
                <a:gd name="connsiteY4-60" fmla="*/ 273958 h 4594492"/>
                <a:gd name="connsiteX0-61" fmla="*/ 0 w 5525037"/>
                <a:gd name="connsiteY0-62" fmla="*/ 362858 h 4594492"/>
                <a:gd name="connsiteX1-63" fmla="*/ 4986195 w 5525037"/>
                <a:gd name="connsiteY1-64" fmla="*/ 0 h 4594492"/>
                <a:gd name="connsiteX2-65" fmla="*/ 5525037 w 5525037"/>
                <a:gd name="connsiteY2-66" fmla="*/ 4382221 h 4594492"/>
                <a:gd name="connsiteX3-67" fmla="*/ 0 w 5525037"/>
                <a:gd name="connsiteY3-68" fmla="*/ 4594492 h 4594492"/>
                <a:gd name="connsiteX4-69" fmla="*/ 0 w 5525037"/>
                <a:gd name="connsiteY4-70" fmla="*/ 362858 h 4594492"/>
                <a:gd name="connsiteX0-71" fmla="*/ 0 w 5525037"/>
                <a:gd name="connsiteY0-72" fmla="*/ 393338 h 4594492"/>
                <a:gd name="connsiteX1-73" fmla="*/ 4986195 w 5525037"/>
                <a:gd name="connsiteY1-74" fmla="*/ 0 h 4594492"/>
                <a:gd name="connsiteX2-75" fmla="*/ 5525037 w 5525037"/>
                <a:gd name="connsiteY2-76" fmla="*/ 4382221 h 4594492"/>
                <a:gd name="connsiteX3-77" fmla="*/ 0 w 5525037"/>
                <a:gd name="connsiteY3-78" fmla="*/ 4594492 h 4594492"/>
                <a:gd name="connsiteX4-79" fmla="*/ 0 w 5525037"/>
                <a:gd name="connsiteY4-80" fmla="*/ 393338 h 4594492"/>
                <a:gd name="connsiteX0-81" fmla="*/ 0 w 5525037"/>
                <a:gd name="connsiteY0-82" fmla="*/ 329838 h 4530992"/>
                <a:gd name="connsiteX1-83" fmla="*/ 5036995 w 5525037"/>
                <a:gd name="connsiteY1-84" fmla="*/ 0 h 4530992"/>
                <a:gd name="connsiteX2-85" fmla="*/ 5525037 w 5525037"/>
                <a:gd name="connsiteY2-86" fmla="*/ 4318721 h 4530992"/>
                <a:gd name="connsiteX3-87" fmla="*/ 0 w 5525037"/>
                <a:gd name="connsiteY3-88" fmla="*/ 4530992 h 4530992"/>
                <a:gd name="connsiteX4-89" fmla="*/ 0 w 5525037"/>
                <a:gd name="connsiteY4-90" fmla="*/ 329838 h 4530992"/>
                <a:gd name="connsiteX0-91" fmla="*/ 0 w 5611664"/>
                <a:gd name="connsiteY0-92" fmla="*/ 329838 h 4655605"/>
                <a:gd name="connsiteX1-93" fmla="*/ 5036995 w 5611664"/>
                <a:gd name="connsiteY1-94" fmla="*/ 0 h 4655605"/>
                <a:gd name="connsiteX2-95" fmla="*/ 5611664 w 5611664"/>
                <a:gd name="connsiteY2-96" fmla="*/ 4655605 h 4655605"/>
                <a:gd name="connsiteX3-97" fmla="*/ 0 w 5611664"/>
                <a:gd name="connsiteY3-98" fmla="*/ 4530992 h 4655605"/>
                <a:gd name="connsiteX4-99" fmla="*/ 0 w 5611664"/>
                <a:gd name="connsiteY4-100" fmla="*/ 329838 h 46556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11664" h="4655605">
                  <a:moveTo>
                    <a:pt x="0" y="329838"/>
                  </a:moveTo>
                  <a:lnTo>
                    <a:pt x="5036995" y="0"/>
                  </a:lnTo>
                  <a:lnTo>
                    <a:pt x="5611664" y="4655605"/>
                  </a:lnTo>
                  <a:lnTo>
                    <a:pt x="0" y="4530992"/>
                  </a:lnTo>
                  <a:lnTo>
                    <a:pt x="0" y="32983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060"/>
                </a:gs>
                <a:gs pos="56000">
                  <a:schemeClr val="accent6">
                    <a:lumMod val="75000"/>
                    <a:alpha val="58000"/>
                  </a:schemeClr>
                </a:gs>
                <a:gs pos="100000">
                  <a:schemeClr val="accent6">
                    <a:alpha val="0"/>
                  </a:schemeClr>
                </a:gs>
              </a:gsLst>
              <a:lin ang="16200000" scaled="1"/>
              <a:tileRect/>
            </a:gradFill>
            <a:ln w="31750" cap="flat" cmpd="sng" algn="ctr">
              <a:gradFill>
                <a:gsLst>
                  <a:gs pos="0">
                    <a:srgbClr val="FF9409"/>
                  </a:gs>
                  <a:gs pos="35000">
                    <a:srgbClr val="FFFF00"/>
                  </a:gs>
                  <a:gs pos="69000">
                    <a:srgbClr val="FF9409"/>
                  </a:gs>
                  <a:gs pos="100000">
                    <a:srgbClr val="FFFF00"/>
                  </a:gs>
                </a:gsLst>
                <a:lin ang="5400000" scaled="1"/>
              </a:gradFill>
              <a:prstDash val="solid"/>
            </a:ln>
            <a:effectLst>
              <a:softEdge rad="0"/>
            </a:effectLst>
          </p:spPr>
          <p:txBody>
            <a:bodyPr wrap="square" rtlCol="0" anchor="ctr">
              <a:noAutofit/>
            </a:bodyPr>
            <a:lstStyle/>
            <a:p>
              <a:pPr algn="ctr" defTabSz="914400"/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" name="淘宝店Chenying0907出品 2"/>
            <p:cNvSpPr/>
            <p:nvPr/>
          </p:nvSpPr>
          <p:spPr bwMode="auto">
            <a:xfrm flipH="1">
              <a:off x="483882" y="1322625"/>
              <a:ext cx="5110033" cy="3819026"/>
            </a:xfrm>
            <a:custGeom>
              <a:avLst/>
              <a:gdLst>
                <a:gd name="connsiteX0" fmla="*/ 0 w 5040623"/>
                <a:gd name="connsiteY0" fmla="*/ 0 h 4320534"/>
                <a:gd name="connsiteX1" fmla="*/ 5040623 w 5040623"/>
                <a:gd name="connsiteY1" fmla="*/ 0 h 4320534"/>
                <a:gd name="connsiteX2" fmla="*/ 5040623 w 5040623"/>
                <a:gd name="connsiteY2" fmla="*/ 4320534 h 4320534"/>
                <a:gd name="connsiteX3" fmla="*/ 0 w 5040623"/>
                <a:gd name="connsiteY3" fmla="*/ 4320534 h 4320534"/>
                <a:gd name="connsiteX4" fmla="*/ 0 w 5040623"/>
                <a:gd name="connsiteY4" fmla="*/ 0 h 4320534"/>
                <a:gd name="connsiteX0-1" fmla="*/ 0 w 5408923"/>
                <a:gd name="connsiteY0-2" fmla="*/ 0 h 4320534"/>
                <a:gd name="connsiteX1-3" fmla="*/ 5040623 w 5408923"/>
                <a:gd name="connsiteY1-4" fmla="*/ 0 h 4320534"/>
                <a:gd name="connsiteX2-5" fmla="*/ 5408923 w 5408923"/>
                <a:gd name="connsiteY2-6" fmla="*/ 3977634 h 4320534"/>
                <a:gd name="connsiteX3-7" fmla="*/ 0 w 5408923"/>
                <a:gd name="connsiteY3-8" fmla="*/ 4320534 h 4320534"/>
                <a:gd name="connsiteX4-9" fmla="*/ 0 w 5408923"/>
                <a:gd name="connsiteY4-10" fmla="*/ 0 h 4320534"/>
                <a:gd name="connsiteX0-11" fmla="*/ 0 w 5408923"/>
                <a:gd name="connsiteY0-12" fmla="*/ 406400 h 4726934"/>
                <a:gd name="connsiteX1-13" fmla="*/ 4710423 w 5408923"/>
                <a:gd name="connsiteY1-14" fmla="*/ 0 h 4726934"/>
                <a:gd name="connsiteX2-15" fmla="*/ 5408923 w 5408923"/>
                <a:gd name="connsiteY2-16" fmla="*/ 4384034 h 4726934"/>
                <a:gd name="connsiteX3-17" fmla="*/ 0 w 5408923"/>
                <a:gd name="connsiteY3-18" fmla="*/ 4726934 h 4726934"/>
                <a:gd name="connsiteX4-19" fmla="*/ 0 w 5408923"/>
                <a:gd name="connsiteY4-20" fmla="*/ 406400 h 4726934"/>
                <a:gd name="connsiteX0-21" fmla="*/ 0 w 5408923"/>
                <a:gd name="connsiteY0-22" fmla="*/ 152400 h 4472934"/>
                <a:gd name="connsiteX1-23" fmla="*/ 4862823 w 5408923"/>
                <a:gd name="connsiteY1-24" fmla="*/ 0 h 4472934"/>
                <a:gd name="connsiteX2-25" fmla="*/ 5408923 w 5408923"/>
                <a:gd name="connsiteY2-26" fmla="*/ 4130034 h 4472934"/>
                <a:gd name="connsiteX3-27" fmla="*/ 0 w 5408923"/>
                <a:gd name="connsiteY3-28" fmla="*/ 4472934 h 4472934"/>
                <a:gd name="connsiteX4-29" fmla="*/ 0 w 5408923"/>
                <a:gd name="connsiteY4-30" fmla="*/ 152400 h 4472934"/>
                <a:gd name="connsiteX0-31" fmla="*/ 0 w 5525037"/>
                <a:gd name="connsiteY0-32" fmla="*/ 152400 h 4472934"/>
                <a:gd name="connsiteX1-33" fmla="*/ 4862823 w 5525037"/>
                <a:gd name="connsiteY1-34" fmla="*/ 0 h 4472934"/>
                <a:gd name="connsiteX2-35" fmla="*/ 5525037 w 5525037"/>
                <a:gd name="connsiteY2-36" fmla="*/ 4260663 h 4472934"/>
                <a:gd name="connsiteX3-37" fmla="*/ 0 w 5525037"/>
                <a:gd name="connsiteY3-38" fmla="*/ 4472934 h 4472934"/>
                <a:gd name="connsiteX4-39" fmla="*/ 0 w 5525037"/>
                <a:gd name="connsiteY4-40" fmla="*/ 152400 h 4472934"/>
                <a:gd name="connsiteX0-41" fmla="*/ 0 w 5525037"/>
                <a:gd name="connsiteY0-42" fmla="*/ 7258 h 4327792"/>
                <a:gd name="connsiteX1-43" fmla="*/ 4935395 w 5525037"/>
                <a:gd name="connsiteY1-44" fmla="*/ 0 h 4327792"/>
                <a:gd name="connsiteX2-45" fmla="*/ 5525037 w 5525037"/>
                <a:gd name="connsiteY2-46" fmla="*/ 4115521 h 4327792"/>
                <a:gd name="connsiteX3-47" fmla="*/ 0 w 5525037"/>
                <a:gd name="connsiteY3-48" fmla="*/ 4327792 h 4327792"/>
                <a:gd name="connsiteX4-49" fmla="*/ 0 w 5525037"/>
                <a:gd name="connsiteY4-50" fmla="*/ 7258 h 4327792"/>
                <a:gd name="connsiteX0-51" fmla="*/ 0 w 5525037"/>
                <a:gd name="connsiteY0-52" fmla="*/ 273958 h 4594492"/>
                <a:gd name="connsiteX1-53" fmla="*/ 4986195 w 5525037"/>
                <a:gd name="connsiteY1-54" fmla="*/ 0 h 4594492"/>
                <a:gd name="connsiteX2-55" fmla="*/ 5525037 w 5525037"/>
                <a:gd name="connsiteY2-56" fmla="*/ 4382221 h 4594492"/>
                <a:gd name="connsiteX3-57" fmla="*/ 0 w 5525037"/>
                <a:gd name="connsiteY3-58" fmla="*/ 4594492 h 4594492"/>
                <a:gd name="connsiteX4-59" fmla="*/ 0 w 5525037"/>
                <a:gd name="connsiteY4-60" fmla="*/ 273958 h 4594492"/>
                <a:gd name="connsiteX0-61" fmla="*/ 0 w 5525037"/>
                <a:gd name="connsiteY0-62" fmla="*/ 362858 h 4594492"/>
                <a:gd name="connsiteX1-63" fmla="*/ 4986195 w 5525037"/>
                <a:gd name="connsiteY1-64" fmla="*/ 0 h 4594492"/>
                <a:gd name="connsiteX2-65" fmla="*/ 5525037 w 5525037"/>
                <a:gd name="connsiteY2-66" fmla="*/ 4382221 h 4594492"/>
                <a:gd name="connsiteX3-67" fmla="*/ 0 w 5525037"/>
                <a:gd name="connsiteY3-68" fmla="*/ 4594492 h 4594492"/>
                <a:gd name="connsiteX4-69" fmla="*/ 0 w 5525037"/>
                <a:gd name="connsiteY4-70" fmla="*/ 362858 h 4594492"/>
                <a:gd name="connsiteX0-71" fmla="*/ 0 w 5525037"/>
                <a:gd name="connsiteY0-72" fmla="*/ 393338 h 4594492"/>
                <a:gd name="connsiteX1-73" fmla="*/ 4986195 w 5525037"/>
                <a:gd name="connsiteY1-74" fmla="*/ 0 h 4594492"/>
                <a:gd name="connsiteX2-75" fmla="*/ 5525037 w 5525037"/>
                <a:gd name="connsiteY2-76" fmla="*/ 4382221 h 4594492"/>
                <a:gd name="connsiteX3-77" fmla="*/ 0 w 5525037"/>
                <a:gd name="connsiteY3-78" fmla="*/ 4594492 h 4594492"/>
                <a:gd name="connsiteX4-79" fmla="*/ 0 w 5525037"/>
                <a:gd name="connsiteY4-80" fmla="*/ 393338 h 4594492"/>
                <a:gd name="connsiteX0-81" fmla="*/ 0 w 5525037"/>
                <a:gd name="connsiteY0-82" fmla="*/ 329838 h 4530992"/>
                <a:gd name="connsiteX1-83" fmla="*/ 5036995 w 5525037"/>
                <a:gd name="connsiteY1-84" fmla="*/ 0 h 4530992"/>
                <a:gd name="connsiteX2-85" fmla="*/ 5525037 w 5525037"/>
                <a:gd name="connsiteY2-86" fmla="*/ 4318721 h 4530992"/>
                <a:gd name="connsiteX3-87" fmla="*/ 0 w 5525037"/>
                <a:gd name="connsiteY3-88" fmla="*/ 4530992 h 4530992"/>
                <a:gd name="connsiteX4-89" fmla="*/ 0 w 5525037"/>
                <a:gd name="connsiteY4-90" fmla="*/ 329838 h 4530992"/>
                <a:gd name="connsiteX0-91" fmla="*/ 0 w 5611664"/>
                <a:gd name="connsiteY0-92" fmla="*/ 329838 h 4655605"/>
                <a:gd name="connsiteX1-93" fmla="*/ 5036995 w 5611664"/>
                <a:gd name="connsiteY1-94" fmla="*/ 0 h 4655605"/>
                <a:gd name="connsiteX2-95" fmla="*/ 5611664 w 5611664"/>
                <a:gd name="connsiteY2-96" fmla="*/ 4655605 h 4655605"/>
                <a:gd name="connsiteX3-97" fmla="*/ 0 w 5611664"/>
                <a:gd name="connsiteY3-98" fmla="*/ 4530992 h 4655605"/>
                <a:gd name="connsiteX4-99" fmla="*/ 0 w 5611664"/>
                <a:gd name="connsiteY4-100" fmla="*/ 329838 h 46556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11664" h="4655605">
                  <a:moveTo>
                    <a:pt x="0" y="329838"/>
                  </a:moveTo>
                  <a:lnTo>
                    <a:pt x="5036995" y="0"/>
                  </a:lnTo>
                  <a:lnTo>
                    <a:pt x="5611664" y="4655605"/>
                  </a:lnTo>
                  <a:lnTo>
                    <a:pt x="0" y="4530992"/>
                  </a:lnTo>
                  <a:lnTo>
                    <a:pt x="0" y="32983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060"/>
                </a:gs>
                <a:gs pos="56000">
                  <a:schemeClr val="accent6">
                    <a:lumMod val="75000"/>
                    <a:alpha val="58000"/>
                  </a:schemeClr>
                </a:gs>
                <a:gs pos="100000">
                  <a:schemeClr val="accent6">
                    <a:alpha val="0"/>
                  </a:schemeClr>
                </a:gs>
              </a:gsLst>
              <a:lin ang="16200000" scaled="1"/>
              <a:tileRect/>
            </a:gradFill>
            <a:ln w="31750" cap="flat" cmpd="sng" algn="ctr">
              <a:gradFill>
                <a:gsLst>
                  <a:gs pos="0">
                    <a:srgbClr val="FF9409"/>
                  </a:gs>
                  <a:gs pos="35000">
                    <a:srgbClr val="FFFF00"/>
                  </a:gs>
                  <a:gs pos="69000">
                    <a:srgbClr val="FF9409"/>
                  </a:gs>
                  <a:gs pos="100000">
                    <a:srgbClr val="FFFF00"/>
                  </a:gs>
                </a:gsLst>
                <a:lin ang="5400000" scaled="1"/>
              </a:gradFill>
              <a:prstDash val="solid"/>
            </a:ln>
            <a:effectLst>
              <a:softEdge rad="0"/>
            </a:effectLst>
          </p:spPr>
          <p:txBody>
            <a:bodyPr wrap="square" rtlCol="0" anchor="ctr">
              <a:noAutofit/>
            </a:bodyPr>
            <a:lstStyle/>
            <a:p>
              <a:pPr algn="ctr" defTabSz="914400"/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203184" y="2054293"/>
            <a:ext cx="3651516" cy="3323987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/>
              <a:t>新年伊始，让我们把一切所经历过的，统统成为过去吧！以往的成功也好，失败也罢，让我们卸下沉重的包袱轻装上阵。新的一年，翻开新的一页，所有的期待与希望、向往与憧憬向我们走来。</a:t>
            </a:r>
          </a:p>
          <a:p>
            <a:pPr algn="l">
              <a:lnSpc>
                <a:spcPct val="150000"/>
              </a:lnSpc>
            </a:pPr>
            <a:r>
              <a:rPr lang="zh-CN" altLang="en-US" sz="1400" dirty="0"/>
              <a:t>       生活还要继续，梦想不断延伸，脚步依旧执着。整理好行囊，带上健康与平安，因为健康是幸福的起点，平安是最单纯的快乐，伴着一份好心情，微笑着出发，脚步轻盈，且歌且行。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206721" y="2028434"/>
            <a:ext cx="3848101" cy="769441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400" b="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恭喜发财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206721" y="2885524"/>
            <a:ext cx="3848101" cy="769441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400" b="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合家欢乐</a:t>
            </a:r>
            <a:endParaRPr lang="zh-CN" altLang="en-US" sz="4400" b="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06721" y="3742614"/>
            <a:ext cx="3848101" cy="769441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400" b="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工作顺利</a:t>
            </a:r>
            <a:endParaRPr lang="zh-CN" altLang="en-US" sz="4400" b="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06721" y="4599705"/>
            <a:ext cx="3848101" cy="769441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400" b="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万事如意</a:t>
            </a:r>
            <a:endParaRPr lang="zh-CN" altLang="en-US" sz="4400" b="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47901" y="550551"/>
            <a:ext cx="7696198" cy="830997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800" b="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领导寄语</a:t>
            </a:r>
            <a:endParaRPr lang="zh-CN" altLang="en-US" sz="4800" b="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7362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PA_椭圆 411"/>
          <p:cNvSpPr/>
          <p:nvPr>
            <p:custDataLst>
              <p:tags r:id="rId1"/>
            </p:custDataLst>
          </p:nvPr>
        </p:nvSpPr>
        <p:spPr>
          <a:xfrm rot="1795194">
            <a:off x="-1761541" y="-910814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36000"/>
                </a:sysClr>
              </a:gs>
              <a:gs pos="50000">
                <a:srgbClr val="FFFF99">
                  <a:alpha val="58000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PA_椭圆 412"/>
          <p:cNvSpPr/>
          <p:nvPr>
            <p:custDataLst>
              <p:tags r:id="rId2"/>
            </p:custDataLst>
          </p:nvPr>
        </p:nvSpPr>
        <p:spPr>
          <a:xfrm rot="19699022">
            <a:off x="12274305" y="-910814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0000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PA_椭圆 414"/>
          <p:cNvSpPr/>
          <p:nvPr>
            <p:custDataLst>
              <p:tags r:id="rId3"/>
            </p:custDataLst>
          </p:nvPr>
        </p:nvSpPr>
        <p:spPr>
          <a:xfrm rot="1544223">
            <a:off x="-2292920" y="488211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PA_椭圆 415"/>
          <p:cNvSpPr/>
          <p:nvPr>
            <p:custDataLst>
              <p:tags r:id="rId4"/>
            </p:custDataLst>
          </p:nvPr>
        </p:nvSpPr>
        <p:spPr>
          <a:xfrm rot="16043342">
            <a:off x="5125166" y="-1111132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PA_椭圆 417"/>
          <p:cNvSpPr/>
          <p:nvPr>
            <p:custDataLst>
              <p:tags r:id="rId5"/>
            </p:custDataLst>
          </p:nvPr>
        </p:nvSpPr>
        <p:spPr>
          <a:xfrm rot="787052">
            <a:off x="-2443543" y="2130541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PA_椭圆 418"/>
          <p:cNvSpPr/>
          <p:nvPr>
            <p:custDataLst>
              <p:tags r:id="rId6"/>
            </p:custDataLst>
          </p:nvPr>
        </p:nvSpPr>
        <p:spPr>
          <a:xfrm rot="20865160">
            <a:off x="12639667" y="1573292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PA_椭圆 156"/>
          <p:cNvSpPr/>
          <p:nvPr>
            <p:custDataLst>
              <p:tags r:id="rId7"/>
            </p:custDataLst>
          </p:nvPr>
        </p:nvSpPr>
        <p:spPr>
          <a:xfrm rot="20865160">
            <a:off x="12832935" y="2757313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PA_椭圆 18"/>
          <p:cNvSpPr/>
          <p:nvPr>
            <p:custDataLst>
              <p:tags r:id="rId8"/>
            </p:custDataLst>
          </p:nvPr>
        </p:nvSpPr>
        <p:spPr>
          <a:xfrm rot="393044">
            <a:off x="12914862" y="3845013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11">
            <a:extLst>
              <a:ext uri="{FF2B5EF4-FFF2-40B4-BE49-F238E27FC236}">
                <a16:creationId xmlns="" xmlns:a16="http://schemas.microsoft.com/office/drawing/2014/main" id="{9A486F6F-A303-4D50-A7AA-C16A5F23315D}"/>
              </a:ext>
            </a:extLst>
          </p:cNvPr>
          <p:cNvSpPr txBox="1"/>
          <p:nvPr/>
        </p:nvSpPr>
        <p:spPr>
          <a:xfrm>
            <a:off x="686275" y="643905"/>
            <a:ext cx="66712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600" dirty="0">
                <a:gradFill>
                  <a:gsLst>
                    <a:gs pos="0">
                      <a:srgbClr val="FEF669"/>
                    </a:gs>
                    <a:gs pos="100000">
                      <a:srgbClr val="E6B03C"/>
                    </a:gs>
                  </a:gsLst>
                  <a:lin ang="5400000" scaled="1"/>
                </a:gradFill>
                <a:effectLst>
                  <a:outerShdw blurRad="292100" dist="38100" dir="5400000" algn="t" rotWithShape="0">
                    <a:prstClr val="black">
                      <a:alpha val="99000"/>
                    </a:prstClr>
                  </a:outerShdw>
                </a:effectLst>
                <a:latin typeface="Century Gothic" panose="020B0502020202020204" pitchFamily="34" charset="0"/>
                <a:sym typeface="+mn-lt"/>
              </a:rPr>
              <a:t>RANPINTANG</a:t>
            </a:r>
            <a:endParaRPr lang="zh-CN" altLang="en-US" sz="6600" dirty="0">
              <a:gradFill>
                <a:gsLst>
                  <a:gs pos="0">
                    <a:srgbClr val="FEF669"/>
                  </a:gs>
                  <a:gs pos="100000">
                    <a:srgbClr val="E6B03C"/>
                  </a:gs>
                </a:gsLst>
                <a:lin ang="5400000" scaled="1"/>
              </a:gradFill>
              <a:effectLst>
                <a:outerShdw blurRad="292100" dist="38100" dir="5400000" algn="t" rotWithShape="0">
                  <a:prstClr val="black">
                    <a:alpha val="99000"/>
                  </a:prstClr>
                </a:outerShdw>
              </a:effectLst>
              <a:latin typeface="Century Gothic" panose="020B0502020202020204" pitchFamily="34" charset="0"/>
              <a:sym typeface="+mn-lt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752925" y="1580967"/>
            <a:ext cx="51731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dist" defTabSz="913765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4000" dirty="0">
                <a:gradFill flip="none" rotWithShape="1">
                  <a:gsLst>
                    <a:gs pos="48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甄功夫</a:t>
            </a:r>
            <a:r>
              <a:rPr lang="en-US" altLang="zh-CN" sz="4000" dirty="0">
                <a:gradFill flip="none" rotWithShape="1">
                  <a:gsLst>
                    <a:gs pos="48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·</a:t>
            </a:r>
            <a:r>
              <a:rPr lang="zh-CN" altLang="en-US" sz="4000" dirty="0">
                <a:gradFill flip="none" rotWithShape="1">
                  <a:gsLst>
                    <a:gs pos="48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造燃品</a:t>
            </a:r>
            <a:endParaRPr lang="zh-CN" altLang="en-US" sz="4000" b="1" dirty="0">
              <a:gradFill flip="none" rotWithShape="1">
                <a:gsLst>
                  <a:gs pos="48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39885" y="2373055"/>
            <a:ext cx="1728192" cy="0"/>
          </a:xfrm>
          <a:prstGeom prst="line">
            <a:avLst/>
          </a:prstGeom>
          <a:noFill/>
          <a:ln w="25400" cap="flat" cmpd="sng" algn="ctr">
            <a:gradFill flip="none" rotWithShape="1">
              <a:gsLst>
                <a:gs pos="0">
                  <a:schemeClr val="bg1">
                    <a:lumMod val="95000"/>
                    <a:alpha val="57000"/>
                  </a:schemeClr>
                </a:gs>
                <a:gs pos="100000">
                  <a:sysClr val="window" lastClr="FFFFFF">
                    <a:alpha val="0"/>
                  </a:sysClr>
                </a:gs>
              </a:gsLst>
              <a:lin ang="1800000" scaled="0"/>
              <a:tileRect/>
            </a:gradFill>
            <a:prstDash val="solid"/>
          </a:ln>
          <a:effectLst/>
        </p:spPr>
      </p:cxn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193DB9CF-D0E6-4828-81F3-30102E2E0823}"/>
              </a:ext>
            </a:extLst>
          </p:cNvPr>
          <p:cNvSpPr/>
          <p:nvPr/>
        </p:nvSpPr>
        <p:spPr>
          <a:xfrm>
            <a:off x="720477" y="2509907"/>
            <a:ext cx="3780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100" kern="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100" kern="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美化、定做</a:t>
            </a:r>
            <a:r>
              <a:rPr lang="en-US" altLang="zh-CN" sz="1100" kern="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100" kern="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免费</a:t>
            </a:r>
            <a:r>
              <a:rPr lang="en-US" altLang="zh-CN" sz="1100" kern="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100" kern="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模板</a:t>
            </a:r>
          </a:p>
          <a:p>
            <a:pPr lvl="0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100" kern="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微</a:t>
            </a:r>
            <a:r>
              <a:rPr lang="zh-CN" altLang="en-US" sz="1100" kern="0" spc="3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信关注</a:t>
            </a:r>
            <a:r>
              <a:rPr lang="zh-CN" altLang="en-US" sz="1100" kern="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“燃品堂</a:t>
            </a:r>
            <a:r>
              <a:rPr lang="en-US" altLang="zh-CN" sz="1100" kern="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PPT”</a:t>
            </a:r>
          </a:p>
        </p:txBody>
      </p:sp>
      <p:pic>
        <p:nvPicPr>
          <p:cNvPr id="21" name="Picture 2" descr="E:\工作同步\优品\PPT\★ 开店\店铺推广\★ 公众号\04 公众号广宣\素材\344px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7107" y="2601706"/>
            <a:ext cx="871408" cy="87140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D:\安装程序\下载\PPT合集\NEW\RPT 002.pn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2485" y="3257090"/>
            <a:ext cx="1679206" cy="216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65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3" presetClass="exit" presetSubtype="544" repeatCount="7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xit" presetSubtype="544" repeatCount="7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3" presetClass="exit" presetSubtype="544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xit" presetSubtype="544" repeatCount="7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3" presetClass="exit" presetSubtype="544" repeatCount="7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xit" presetSubtype="544" repeatCount="7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3" presetClass="exit" presetSubtype="544" repeatCount="7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4879" y="5222038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燃品堂原创作品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6275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47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6096000" y="1446026"/>
            <a:ext cx="4617681" cy="681141"/>
            <a:chOff x="5235701" y="1512144"/>
            <a:chExt cx="4617681" cy="681141"/>
          </a:xfrm>
        </p:grpSpPr>
        <p:sp>
          <p:nvSpPr>
            <p:cNvPr id="15" name="圆角矩形 14"/>
            <p:cNvSpPr/>
            <p:nvPr/>
          </p:nvSpPr>
          <p:spPr bwMode="auto">
            <a:xfrm>
              <a:off x="5235701" y="1512144"/>
              <a:ext cx="4617681" cy="68114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2060"/>
                </a:gs>
                <a:gs pos="66000">
                  <a:schemeClr val="accent6">
                    <a:lumMod val="75000"/>
                  </a:schemeClr>
                </a:gs>
                <a:gs pos="100000">
                  <a:schemeClr val="accent6">
                    <a:alpha val="0"/>
                  </a:schemeClr>
                </a:gs>
              </a:gsLst>
              <a:lin ang="16200000" scaled="1"/>
              <a:tileRect/>
            </a:gradFill>
            <a:ln w="31750" cap="flat" cmpd="sng" algn="ctr">
              <a:gradFill>
                <a:gsLst>
                  <a:gs pos="0">
                    <a:srgbClr val="FF9409"/>
                  </a:gs>
                  <a:gs pos="35000">
                    <a:srgbClr val="FFFF00"/>
                  </a:gs>
                  <a:gs pos="69000">
                    <a:srgbClr val="FF9409"/>
                  </a:gs>
                  <a:gs pos="100000">
                    <a:srgbClr val="FFFF00"/>
                  </a:gs>
                </a:gsLst>
                <a:lin ang="5400000" scaled="1"/>
              </a:gradFill>
              <a:prstDash val="solid"/>
            </a:ln>
            <a:effectLst>
              <a:softEdge rad="0"/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379191" y="1560326"/>
              <a:ext cx="4330700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balanced" dir="t"/>
              </a:scene3d>
              <a:sp3d extrusionH="31750">
                <a:bevelT w="38100" h="6350" prst="softRound"/>
              </a:sp3d>
            </a:bodyPr>
            <a:lstStyle>
              <a:defPPr>
                <a:defRPr lang="en-US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62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76200" dir="5400000" algn="t" rotWithShape="0">
                      <a:srgbClr val="4E0A0C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3200" dirty="0"/>
                <a:t>第一</a:t>
              </a:r>
              <a:r>
                <a:rPr lang="zh-CN" altLang="en-US" sz="3200" dirty="0" smtClean="0"/>
                <a:t>章：业绩</a:t>
              </a:r>
              <a:r>
                <a:rPr lang="zh-CN" altLang="en-US" sz="3200" dirty="0"/>
                <a:t>回顾</a:t>
              </a: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325019" y="1560326"/>
            <a:ext cx="1292662" cy="3785653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4800" b="1">
                <a:gradFill>
                  <a:gsLst>
                    <a:gs pos="0">
                      <a:srgbClr val="FEF669"/>
                    </a:gs>
                    <a:gs pos="100000">
                      <a:srgbClr val="E6B03C"/>
                    </a:gs>
                  </a:gsLst>
                  <a:lin ang="5400000" scaled="1"/>
                </a:gradFill>
                <a:effectLst>
                  <a:outerShdw blurRad="292100" dist="38100" dir="5400000" algn="t" rotWithShape="0">
                    <a:prstClr val="black">
                      <a:alpha val="99000"/>
                    </a:prst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r>
              <a:rPr lang="zh-CN" altLang="en-US" sz="7200" dirty="0"/>
              <a:t>晚会流程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096000" y="2577018"/>
            <a:ext cx="4617681" cy="681141"/>
            <a:chOff x="5235701" y="1512144"/>
            <a:chExt cx="4617681" cy="681141"/>
          </a:xfrm>
        </p:grpSpPr>
        <p:sp>
          <p:nvSpPr>
            <p:cNvPr id="33" name="圆角矩形 32"/>
            <p:cNvSpPr/>
            <p:nvPr/>
          </p:nvSpPr>
          <p:spPr bwMode="auto">
            <a:xfrm>
              <a:off x="5235701" y="1512144"/>
              <a:ext cx="4617681" cy="68114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2060"/>
                </a:gs>
                <a:gs pos="66000">
                  <a:schemeClr val="accent6">
                    <a:lumMod val="75000"/>
                  </a:schemeClr>
                </a:gs>
                <a:gs pos="100000">
                  <a:schemeClr val="accent6">
                    <a:alpha val="0"/>
                  </a:schemeClr>
                </a:gs>
              </a:gsLst>
              <a:lin ang="16200000" scaled="1"/>
              <a:tileRect/>
            </a:gradFill>
            <a:ln w="31750" cap="flat" cmpd="sng" algn="ctr">
              <a:gradFill>
                <a:gsLst>
                  <a:gs pos="0">
                    <a:srgbClr val="FF9409"/>
                  </a:gs>
                  <a:gs pos="35000">
                    <a:srgbClr val="FFFF00"/>
                  </a:gs>
                  <a:gs pos="69000">
                    <a:srgbClr val="FF9409"/>
                  </a:gs>
                  <a:gs pos="100000">
                    <a:srgbClr val="FFFF00"/>
                  </a:gs>
                </a:gsLst>
                <a:lin ang="5400000" scaled="1"/>
              </a:gradFill>
              <a:prstDash val="solid"/>
            </a:ln>
            <a:effectLst>
              <a:softEdge rad="0"/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379191" y="1560326"/>
              <a:ext cx="4330700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balanced" dir="t"/>
              </a:scene3d>
              <a:sp3d extrusionH="31750">
                <a:bevelT w="38100" h="6350" prst="softRound"/>
              </a:sp3d>
            </a:bodyPr>
            <a:lstStyle>
              <a:defPPr>
                <a:defRPr lang="en-US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62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76200" dir="5400000" algn="t" rotWithShape="0">
                      <a:srgbClr val="4E0A0C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3200" dirty="0"/>
                <a:t>第二章：颁奖盛典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096000" y="3708010"/>
            <a:ext cx="4617681" cy="681141"/>
            <a:chOff x="5235701" y="1512144"/>
            <a:chExt cx="4617681" cy="681141"/>
          </a:xfrm>
        </p:grpSpPr>
        <p:sp>
          <p:nvSpPr>
            <p:cNvPr id="36" name="圆角矩形 35"/>
            <p:cNvSpPr/>
            <p:nvPr/>
          </p:nvSpPr>
          <p:spPr bwMode="auto">
            <a:xfrm>
              <a:off x="5235701" y="1512144"/>
              <a:ext cx="4617681" cy="68114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2060"/>
                </a:gs>
                <a:gs pos="66000">
                  <a:schemeClr val="accent6">
                    <a:lumMod val="75000"/>
                  </a:schemeClr>
                </a:gs>
                <a:gs pos="100000">
                  <a:schemeClr val="accent6">
                    <a:alpha val="0"/>
                  </a:schemeClr>
                </a:gs>
              </a:gsLst>
              <a:lin ang="16200000" scaled="1"/>
              <a:tileRect/>
            </a:gradFill>
            <a:ln w="31750" cap="flat" cmpd="sng" algn="ctr">
              <a:gradFill>
                <a:gsLst>
                  <a:gs pos="0">
                    <a:srgbClr val="FF9409"/>
                  </a:gs>
                  <a:gs pos="35000">
                    <a:srgbClr val="FFFF00"/>
                  </a:gs>
                  <a:gs pos="69000">
                    <a:srgbClr val="FF9409"/>
                  </a:gs>
                  <a:gs pos="100000">
                    <a:srgbClr val="FFFF00"/>
                  </a:gs>
                </a:gsLst>
                <a:lin ang="5400000" scaled="1"/>
              </a:gradFill>
              <a:prstDash val="solid"/>
            </a:ln>
            <a:effectLst>
              <a:softEdge rad="0"/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379191" y="1560326"/>
              <a:ext cx="4330700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balanced" dir="t"/>
              </a:scene3d>
              <a:sp3d extrusionH="31750">
                <a:bevelT w="38100" h="6350" prst="softRound"/>
              </a:sp3d>
            </a:bodyPr>
            <a:lstStyle>
              <a:defPPr>
                <a:defRPr lang="en-US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62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76200" dir="5400000" algn="t" rotWithShape="0">
                      <a:srgbClr val="4E0A0C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3200" dirty="0"/>
                <a:t>第三章：节目汇演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096000" y="4839003"/>
            <a:ext cx="4617681" cy="681141"/>
            <a:chOff x="5235701" y="1512144"/>
            <a:chExt cx="4617681" cy="681141"/>
          </a:xfrm>
        </p:grpSpPr>
        <p:sp>
          <p:nvSpPr>
            <p:cNvPr id="39" name="圆角矩形 38"/>
            <p:cNvSpPr/>
            <p:nvPr/>
          </p:nvSpPr>
          <p:spPr bwMode="auto">
            <a:xfrm>
              <a:off x="5235701" y="1512144"/>
              <a:ext cx="4617681" cy="68114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2060"/>
                </a:gs>
                <a:gs pos="66000">
                  <a:schemeClr val="accent6">
                    <a:lumMod val="75000"/>
                  </a:schemeClr>
                </a:gs>
                <a:gs pos="100000">
                  <a:schemeClr val="accent6">
                    <a:alpha val="0"/>
                  </a:schemeClr>
                </a:gs>
              </a:gsLst>
              <a:lin ang="16200000" scaled="1"/>
              <a:tileRect/>
            </a:gradFill>
            <a:ln w="31750" cap="flat" cmpd="sng" algn="ctr">
              <a:gradFill>
                <a:gsLst>
                  <a:gs pos="0">
                    <a:srgbClr val="FF9409"/>
                  </a:gs>
                  <a:gs pos="35000">
                    <a:srgbClr val="FFFF00"/>
                  </a:gs>
                  <a:gs pos="69000">
                    <a:srgbClr val="FF9409"/>
                  </a:gs>
                  <a:gs pos="100000">
                    <a:srgbClr val="FFFF00"/>
                  </a:gs>
                </a:gsLst>
                <a:lin ang="5400000" scaled="1"/>
              </a:gradFill>
              <a:prstDash val="solid"/>
            </a:ln>
            <a:effectLst>
              <a:softEdge rad="0"/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379191" y="1560326"/>
              <a:ext cx="4330700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balanced" dir="t"/>
              </a:scene3d>
              <a:sp3d extrusionH="31750">
                <a:bevelT w="38100" h="6350" prst="softRound"/>
              </a:sp3d>
            </a:bodyPr>
            <a:lstStyle>
              <a:defPPr>
                <a:defRPr lang="en-US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62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76200" dir="5400000" algn="t" rotWithShape="0">
                      <a:srgbClr val="4E0A0C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3200" dirty="0"/>
                <a:t>第四章：领导寄语</a:t>
              </a:r>
            </a:p>
          </p:txBody>
        </p:sp>
      </p:grpSp>
      <p:sp>
        <p:nvSpPr>
          <p:cNvPr id="41" name="PA_椭圆 411"/>
          <p:cNvSpPr/>
          <p:nvPr>
            <p:custDataLst>
              <p:tags r:id="rId1"/>
            </p:custDataLst>
          </p:nvPr>
        </p:nvSpPr>
        <p:spPr>
          <a:xfrm rot="1795194">
            <a:off x="-1761541" y="-910814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36000"/>
                </a:sysClr>
              </a:gs>
              <a:gs pos="50000">
                <a:srgbClr val="FFFF99">
                  <a:alpha val="58000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PA_椭圆 412"/>
          <p:cNvSpPr/>
          <p:nvPr>
            <p:custDataLst>
              <p:tags r:id="rId2"/>
            </p:custDataLst>
          </p:nvPr>
        </p:nvSpPr>
        <p:spPr>
          <a:xfrm rot="19699022">
            <a:off x="12274305" y="-910814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0000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PA_椭圆 414"/>
          <p:cNvSpPr/>
          <p:nvPr>
            <p:custDataLst>
              <p:tags r:id="rId3"/>
            </p:custDataLst>
          </p:nvPr>
        </p:nvSpPr>
        <p:spPr>
          <a:xfrm rot="1544223">
            <a:off x="-2292920" y="488211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PA_椭圆 415"/>
          <p:cNvSpPr/>
          <p:nvPr>
            <p:custDataLst>
              <p:tags r:id="rId4"/>
            </p:custDataLst>
          </p:nvPr>
        </p:nvSpPr>
        <p:spPr>
          <a:xfrm rot="16043342">
            <a:off x="5125166" y="-1111132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PA_椭圆 417"/>
          <p:cNvSpPr/>
          <p:nvPr>
            <p:custDataLst>
              <p:tags r:id="rId5"/>
            </p:custDataLst>
          </p:nvPr>
        </p:nvSpPr>
        <p:spPr>
          <a:xfrm rot="787052">
            <a:off x="-2443543" y="2130541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PA_椭圆 418"/>
          <p:cNvSpPr/>
          <p:nvPr>
            <p:custDataLst>
              <p:tags r:id="rId6"/>
            </p:custDataLst>
          </p:nvPr>
        </p:nvSpPr>
        <p:spPr>
          <a:xfrm rot="20865160">
            <a:off x="12639667" y="1573292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PA_椭圆 156"/>
          <p:cNvSpPr/>
          <p:nvPr>
            <p:custDataLst>
              <p:tags r:id="rId7"/>
            </p:custDataLst>
          </p:nvPr>
        </p:nvSpPr>
        <p:spPr>
          <a:xfrm rot="20865160">
            <a:off x="12832935" y="2757313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PA_椭圆 18"/>
          <p:cNvSpPr/>
          <p:nvPr>
            <p:custDataLst>
              <p:tags r:id="rId8"/>
            </p:custDataLst>
          </p:nvPr>
        </p:nvSpPr>
        <p:spPr>
          <a:xfrm rot="393044">
            <a:off x="12914862" y="3845013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768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3" presetClass="exit" presetSubtype="544" repeatCount="7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xit" presetSubtype="544" repeatCount="7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3" presetClass="exit" presetSubtype="544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xit" presetSubtype="544" repeatCount="7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3" presetClass="exit" presetSubtype="544" repeatCount="7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xit" presetSubtype="544" repeatCount="7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3" presetClass="exit" presetSubtype="544" repeatCount="7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3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247902" y="1275405"/>
            <a:ext cx="7696198" cy="3183173"/>
            <a:chOff x="3931874" y="1807963"/>
            <a:chExt cx="7696198" cy="3183173"/>
          </a:xfrm>
        </p:grpSpPr>
        <p:sp>
          <p:nvSpPr>
            <p:cNvPr id="7" name="文本框 6"/>
            <p:cNvSpPr txBox="1"/>
            <p:nvPr/>
          </p:nvSpPr>
          <p:spPr>
            <a:xfrm>
              <a:off x="3931874" y="2327274"/>
              <a:ext cx="7696198" cy="18620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balanced" dir="t"/>
              </a:scene3d>
              <a:sp3d extrusionH="31750">
                <a:bevelT w="38100" h="6350" prst="softRound"/>
              </a:sp3d>
            </a:bodyPr>
            <a:lstStyle>
              <a:defPPr>
                <a:defRPr lang="en-US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62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76200" dir="5400000" algn="t" rotWithShape="0">
                      <a:srgbClr val="4E0A0C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11500" dirty="0">
                  <a:latin typeface="+mn-ea"/>
                  <a:ea typeface="+mn-ea"/>
                </a:rPr>
                <a:t>业绩回顾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009263" y="1807963"/>
              <a:ext cx="3541416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balanced" dir="t"/>
              </a:scene3d>
              <a:sp3d extrusionH="31750">
                <a:bevelT w="38100" h="6350" prst="softRound"/>
              </a:sp3d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62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76200" dir="5400000" algn="t" rotWithShape="0">
                      <a:srgbClr val="4E0A0C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dist"/>
              <a:r>
                <a:rPr lang="en-US" altLang="zh-CN" sz="3600" dirty="0" smtClean="0">
                  <a:latin typeface="+mn-ea"/>
                  <a:ea typeface="+mn-ea"/>
                </a:rPr>
                <a:t>【</a:t>
              </a:r>
              <a:r>
                <a:rPr lang="zh-CN" altLang="en-US" sz="3600" dirty="0" smtClean="0">
                  <a:latin typeface="+mn-ea"/>
                  <a:ea typeface="+mn-ea"/>
                </a:rPr>
                <a:t>第一章</a:t>
              </a:r>
              <a:r>
                <a:rPr lang="en-US" altLang="zh-CN" sz="3600" dirty="0" smtClean="0">
                  <a:latin typeface="+mn-ea"/>
                  <a:ea typeface="+mn-ea"/>
                </a:rPr>
                <a:t>】</a:t>
              </a:r>
              <a:endParaRPr lang="zh-CN" altLang="en-US" sz="3600" dirty="0">
                <a:latin typeface="+mn-ea"/>
                <a:ea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827222" y="4252472"/>
              <a:ext cx="5905500" cy="738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balanced" dir="t"/>
              </a:scene3d>
              <a:sp3d extrusionH="31750">
                <a:bevelT w="38100" h="6350" prst="softRound"/>
              </a:sp3d>
            </a:bodyPr>
            <a:lstStyle>
              <a:defPPr>
                <a:defRPr lang="en-US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FF7DA"/>
                      </a:gs>
                      <a:gs pos="62000">
                        <a:srgbClr val="FFD130"/>
                      </a:gs>
                    </a:gsLst>
                    <a:lin ang="5400000" scaled="1"/>
                    <a:tileRect/>
                  </a:gradFill>
                  <a:effectLst>
                    <a:outerShdw dist="76200" dir="5400000" algn="t" rotWithShape="0">
                      <a:srgbClr val="4E0A0C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en-US" altLang="zh-CN" sz="1050" b="0" dirty="0">
                  <a:latin typeface="Century Gothic" panose="020B0502020202020204" pitchFamily="34" charset="0"/>
                </a:rPr>
                <a:t>The user can demonstrate on a projector or computer, or print the presentation and make it into a film to be used in a wider field. Using PowerPoint, not only can you create presentations, you can also hold face-to-face meetings, teleconferencing, or presentations on the Internet 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47902" y="497383"/>
            <a:ext cx="9968357" cy="6360617"/>
            <a:chOff x="1519140" y="504641"/>
            <a:chExt cx="9968357" cy="6360617"/>
          </a:xfrm>
        </p:grpSpPr>
        <p:pic>
          <p:nvPicPr>
            <p:cNvPr id="13" name="淘宝店Chenying0907出品 15" descr="PPECLOGO-eff2-1-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9140" y="504641"/>
              <a:ext cx="1853289" cy="15560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4" name="组合 13"/>
            <p:cNvGrpSpPr/>
            <p:nvPr/>
          </p:nvGrpSpPr>
          <p:grpSpPr>
            <a:xfrm flipH="1">
              <a:off x="7526455" y="2624446"/>
              <a:ext cx="3961042" cy="4240812"/>
              <a:chOff x="27782" y="2191544"/>
              <a:chExt cx="2792412" cy="2989641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3460"/>
              <a:stretch/>
            </p:blipFill>
            <p:spPr bwMode="auto">
              <a:xfrm>
                <a:off x="27782" y="2191544"/>
                <a:ext cx="2792412" cy="29896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" name="淘宝店Chenying0907出品 15" descr="PPECLOGO-eff2-1-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2788" y="2247900"/>
                <a:ext cx="1306512" cy="10969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42484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" y="0"/>
            <a:ext cx="12191999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gradFill flip="none" rotWithShape="1">
            <a:gsLst>
              <a:gs pos="100000">
                <a:srgbClr val="001746"/>
              </a:gs>
              <a:gs pos="0">
                <a:srgbClr val="001746">
                  <a:alpha val="4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191001" y="1372556"/>
            <a:ext cx="7696198" cy="1862048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15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回首</a:t>
            </a:r>
            <a:r>
              <a:rPr lang="en-US" altLang="zh-CN" sz="115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2017</a:t>
            </a:r>
            <a:endParaRPr lang="zh-CN" altLang="en-US" sz="115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91001" y="3175635"/>
            <a:ext cx="7696198" cy="830997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我们团结一心顽强拼搏</a:t>
            </a:r>
            <a:endParaRPr lang="zh-CN" altLang="en-US" sz="4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91001" y="4063078"/>
            <a:ext cx="7696198" cy="830997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取得了卓越的成绩</a:t>
            </a:r>
            <a:endParaRPr lang="zh-CN" altLang="en-US" sz="4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7" name="PA_椭圆 411"/>
          <p:cNvSpPr/>
          <p:nvPr>
            <p:custDataLst>
              <p:tags r:id="rId1"/>
            </p:custDataLst>
          </p:nvPr>
        </p:nvSpPr>
        <p:spPr>
          <a:xfrm rot="1795194">
            <a:off x="-1761541" y="-910814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36000"/>
                </a:sysClr>
              </a:gs>
              <a:gs pos="50000">
                <a:srgbClr val="FFFF99">
                  <a:alpha val="58000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PA_椭圆 412"/>
          <p:cNvSpPr/>
          <p:nvPr>
            <p:custDataLst>
              <p:tags r:id="rId2"/>
            </p:custDataLst>
          </p:nvPr>
        </p:nvSpPr>
        <p:spPr>
          <a:xfrm rot="19699022">
            <a:off x="12274305" y="-910814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0000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PA_椭圆 414"/>
          <p:cNvSpPr/>
          <p:nvPr>
            <p:custDataLst>
              <p:tags r:id="rId3"/>
            </p:custDataLst>
          </p:nvPr>
        </p:nvSpPr>
        <p:spPr>
          <a:xfrm rot="1544223">
            <a:off x="-2292920" y="488211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PA_椭圆 415"/>
          <p:cNvSpPr/>
          <p:nvPr>
            <p:custDataLst>
              <p:tags r:id="rId4"/>
            </p:custDataLst>
          </p:nvPr>
        </p:nvSpPr>
        <p:spPr>
          <a:xfrm rot="16043342">
            <a:off x="5125166" y="-1111132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PA_椭圆 417"/>
          <p:cNvSpPr/>
          <p:nvPr>
            <p:custDataLst>
              <p:tags r:id="rId5"/>
            </p:custDataLst>
          </p:nvPr>
        </p:nvSpPr>
        <p:spPr>
          <a:xfrm rot="787052">
            <a:off x="-2443543" y="2130541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PA_椭圆 418"/>
          <p:cNvSpPr/>
          <p:nvPr>
            <p:custDataLst>
              <p:tags r:id="rId6"/>
            </p:custDataLst>
          </p:nvPr>
        </p:nvSpPr>
        <p:spPr>
          <a:xfrm rot="20865160">
            <a:off x="12639667" y="1573292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PA_椭圆 156"/>
          <p:cNvSpPr/>
          <p:nvPr>
            <p:custDataLst>
              <p:tags r:id="rId7"/>
            </p:custDataLst>
          </p:nvPr>
        </p:nvSpPr>
        <p:spPr>
          <a:xfrm rot="20865160">
            <a:off x="12832935" y="2757313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PA_椭圆 18"/>
          <p:cNvSpPr/>
          <p:nvPr>
            <p:custDataLst>
              <p:tags r:id="rId8"/>
            </p:custDataLst>
          </p:nvPr>
        </p:nvSpPr>
        <p:spPr>
          <a:xfrm rot="393044">
            <a:off x="12914862" y="3845013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739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3" presetClass="exit" presetSubtype="544" repeatCount="7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xit" presetSubtype="544" repeatCount="7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3" presetClass="exit" presetSubtype="544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xit" presetSubtype="544" repeatCount="7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3" presetClass="exit" presetSubtype="544" repeatCount="7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xit" presetSubtype="544" repeatCount="7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3" presetClass="exit" presetSubtype="544" repeatCount="7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47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-3"/>
            <a:ext cx="12192000" cy="685799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42901" y="1639256"/>
            <a:ext cx="7696198" cy="1862048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15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展望</a:t>
            </a:r>
            <a:r>
              <a:rPr lang="en-US" altLang="zh-CN" sz="115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2018</a:t>
            </a:r>
            <a:endParaRPr lang="zh-CN" altLang="en-US" sz="115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2901" y="3442335"/>
            <a:ext cx="7696198" cy="830997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我们与时俱进开拓创新</a:t>
            </a:r>
            <a:endParaRPr lang="zh-CN" altLang="en-US" sz="4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2901" y="4329778"/>
            <a:ext cx="7696198" cy="830997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为了梦想勇往直前</a:t>
            </a:r>
            <a:endParaRPr lang="zh-CN" altLang="en-US" sz="4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6" name="PA_椭圆 411"/>
          <p:cNvSpPr/>
          <p:nvPr>
            <p:custDataLst>
              <p:tags r:id="rId1"/>
            </p:custDataLst>
          </p:nvPr>
        </p:nvSpPr>
        <p:spPr>
          <a:xfrm rot="1795194">
            <a:off x="-1761541" y="-910814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36000"/>
                </a:sysClr>
              </a:gs>
              <a:gs pos="50000">
                <a:srgbClr val="FFFF99">
                  <a:alpha val="58000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PA_椭圆 412"/>
          <p:cNvSpPr/>
          <p:nvPr>
            <p:custDataLst>
              <p:tags r:id="rId2"/>
            </p:custDataLst>
          </p:nvPr>
        </p:nvSpPr>
        <p:spPr>
          <a:xfrm rot="19699022">
            <a:off x="12274305" y="-910814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0000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PA_椭圆 414"/>
          <p:cNvSpPr/>
          <p:nvPr>
            <p:custDataLst>
              <p:tags r:id="rId3"/>
            </p:custDataLst>
          </p:nvPr>
        </p:nvSpPr>
        <p:spPr>
          <a:xfrm rot="1544223">
            <a:off x="-2292920" y="488211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PA_椭圆 415"/>
          <p:cNvSpPr/>
          <p:nvPr>
            <p:custDataLst>
              <p:tags r:id="rId4"/>
            </p:custDataLst>
          </p:nvPr>
        </p:nvSpPr>
        <p:spPr>
          <a:xfrm rot="16043342">
            <a:off x="5125166" y="-1111132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PA_椭圆 417"/>
          <p:cNvSpPr/>
          <p:nvPr>
            <p:custDataLst>
              <p:tags r:id="rId5"/>
            </p:custDataLst>
          </p:nvPr>
        </p:nvSpPr>
        <p:spPr>
          <a:xfrm rot="787052">
            <a:off x="-2443543" y="2130541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PA_椭圆 418"/>
          <p:cNvSpPr/>
          <p:nvPr>
            <p:custDataLst>
              <p:tags r:id="rId6"/>
            </p:custDataLst>
          </p:nvPr>
        </p:nvSpPr>
        <p:spPr>
          <a:xfrm rot="20865160">
            <a:off x="12639667" y="1573292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PA_椭圆 156"/>
          <p:cNvSpPr/>
          <p:nvPr>
            <p:custDataLst>
              <p:tags r:id="rId7"/>
            </p:custDataLst>
          </p:nvPr>
        </p:nvSpPr>
        <p:spPr>
          <a:xfrm rot="20865160">
            <a:off x="12832935" y="2757313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PA_椭圆 18"/>
          <p:cNvSpPr/>
          <p:nvPr>
            <p:custDataLst>
              <p:tags r:id="rId8"/>
            </p:custDataLst>
          </p:nvPr>
        </p:nvSpPr>
        <p:spPr>
          <a:xfrm rot="393044">
            <a:off x="12914862" y="3845013"/>
            <a:ext cx="2000264" cy="21431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50000">
                <a:srgbClr val="FFFF99">
                  <a:alpha val="49804"/>
                </a:srgbClr>
              </a:gs>
              <a:gs pos="100000">
                <a:srgbClr val="5B9BD5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35" tIns="45718" rIns="91435" bIns="45718" anchor="ctr"/>
          <a:lstStyle/>
          <a:p>
            <a:pPr algn="ctr" defTabSz="1151255">
              <a:defRPr/>
            </a:pPr>
            <a:endParaRPr lang="zh-CN" altLang="en-US" sz="2300" kern="0">
              <a:solidFill>
                <a:srgbClr val="ED24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525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3" presetClass="exit" presetSubtype="544" repeatCount="7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xit" presetSubtype="544" repeatCount="7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3" presetClass="exit" presetSubtype="544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xit" presetSubtype="544" repeatCount="7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3" presetClass="exit" presetSubtype="544" repeatCount="7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xit" presetSubtype="544" repeatCount="7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3" presetClass="exit" presetSubtype="544" repeatCount="7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001746">
                  <a:alpha val="47000"/>
                </a:srgbClr>
              </a:gs>
              <a:gs pos="100000">
                <a:srgbClr val="001746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Chart 1230"/>
          <p:cNvGraphicFramePr/>
          <p:nvPr>
            <p:extLst>
              <p:ext uri="{D42A27DB-BD31-4B8C-83A1-F6EECF244321}">
                <p14:modId xmlns:p14="http://schemas.microsoft.com/office/powerpoint/2010/main" val="3315165346"/>
              </p:ext>
            </p:extLst>
          </p:nvPr>
        </p:nvGraphicFramePr>
        <p:xfrm>
          <a:off x="945175" y="1754731"/>
          <a:ext cx="4362164" cy="4463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6096000" y="2276215"/>
            <a:ext cx="4856159" cy="1566602"/>
            <a:chOff x="6096000" y="2111115"/>
            <a:chExt cx="4856159" cy="1566602"/>
          </a:xfrm>
        </p:grpSpPr>
        <p:sp>
          <p:nvSpPr>
            <p:cNvPr id="8" name="Shape 1233"/>
            <p:cNvSpPr/>
            <p:nvPr/>
          </p:nvSpPr>
          <p:spPr>
            <a:xfrm>
              <a:off x="6151508" y="2742993"/>
              <a:ext cx="4800651" cy="1"/>
            </a:xfrm>
            <a:prstGeom prst="line">
              <a:avLst/>
            </a:prstGeom>
            <a:ln w="25400">
              <a:solidFill>
                <a:srgbClr val="A6AAA9">
                  <a:alpha val="26655"/>
                </a:srgbClr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 algn="l">
                <a:lnSpc>
                  <a:spcPct val="110000"/>
                </a:lnSpc>
                <a:defRPr sz="2700">
                  <a:latin typeface="Lato Regular"/>
                  <a:ea typeface="Lato Regular"/>
                  <a:cs typeface="Lato Regular"/>
                  <a:sym typeface="Lato Regular"/>
                </a:defRPr>
              </a:pPr>
              <a:endParaRPr sz="1350">
                <a:solidFill>
                  <a:srgbClr val="FEF669"/>
                </a:solidFill>
              </a:endParaRPr>
            </a:p>
          </p:txBody>
        </p:sp>
        <p:sp>
          <p:nvSpPr>
            <p:cNvPr id="9" name="Shape 1236"/>
            <p:cNvSpPr/>
            <p:nvPr/>
          </p:nvSpPr>
          <p:spPr>
            <a:xfrm>
              <a:off x="6157183" y="2201788"/>
              <a:ext cx="280988" cy="280988"/>
            </a:xfrm>
            <a:prstGeom prst="ellipse">
              <a:avLst/>
            </a:prstGeom>
            <a:ln w="38100">
              <a:solidFill>
                <a:srgbClr val="FEF669"/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solidFill>
                  <a:srgbClr val="FEF669"/>
                </a:solidFill>
              </a:endParaRPr>
            </a:p>
          </p:txBody>
        </p:sp>
        <p:sp>
          <p:nvSpPr>
            <p:cNvPr id="10" name="Shape 1238"/>
            <p:cNvSpPr/>
            <p:nvPr/>
          </p:nvSpPr>
          <p:spPr>
            <a:xfrm>
              <a:off x="6600633" y="2125588"/>
              <a:ext cx="1891983" cy="44146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35719" tIns="35719" rIns="35719" bIns="35719">
              <a:spAutoFit/>
            </a:bodyPr>
            <a:lstStyle>
              <a:lvl1pPr>
                <a:defRPr sz="4800"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r>
                <a:rPr sz="2400" i="1" dirty="0">
                  <a:solidFill>
                    <a:srgbClr val="FEF669"/>
                  </a:solidFill>
                  <a:latin typeface="Century Gothic" panose="020B0502020202020204" pitchFamily="34" charset="0"/>
                </a:rPr>
                <a:t>$12,000K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096000" y="2111115"/>
              <a:ext cx="4856159" cy="1566602"/>
              <a:chOff x="7419499" y="1231180"/>
              <a:chExt cx="4856159" cy="1566602"/>
            </a:xfrm>
          </p:grpSpPr>
          <p:sp>
            <p:nvSpPr>
              <p:cNvPr id="13" name="文本框 7"/>
              <p:cNvSpPr txBox="1"/>
              <p:nvPr/>
            </p:nvSpPr>
            <p:spPr>
              <a:xfrm>
                <a:off x="7419499" y="2012952"/>
                <a:ext cx="4856159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FEF669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field. The user can demonstrate on a projector or </a:t>
                </a:r>
                <a:r>
                  <a:rPr lang="en-US" altLang="zh-CN" sz="1200" dirty="0" smtClean="0">
                    <a:solidFill>
                      <a:srgbClr val="FEF669"/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1200" dirty="0">
                  <a:solidFill>
                    <a:srgbClr val="FEF669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14" name="文本框 8"/>
              <p:cNvSpPr txBox="1"/>
              <p:nvPr/>
            </p:nvSpPr>
            <p:spPr>
              <a:xfrm>
                <a:off x="9411935" y="1231180"/>
                <a:ext cx="2705492" cy="480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4000"/>
                  </a:lnSpc>
                </a:pPr>
                <a:r>
                  <a:rPr lang="zh-CN" altLang="en-US" sz="2400" dirty="0" smtClean="0">
                    <a:solidFill>
                      <a:srgbClr val="FEF669"/>
                    </a:solidFill>
                    <a:latin typeface="Century Gothic" panose="020B0502020202020204" pitchFamily="34" charset="0"/>
                    <a:ea typeface="+mj-ea"/>
                  </a:rPr>
                  <a:t>文字添加此处</a:t>
                </a:r>
                <a:endParaRPr lang="en-US" altLang="zh-CN" sz="2400" dirty="0">
                  <a:solidFill>
                    <a:srgbClr val="FEF669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096000" y="4155051"/>
            <a:ext cx="4856160" cy="1566602"/>
            <a:chOff x="6096000" y="3989951"/>
            <a:chExt cx="4856160" cy="1566602"/>
          </a:xfrm>
        </p:grpSpPr>
        <p:sp>
          <p:nvSpPr>
            <p:cNvPr id="16" name="Shape 1235"/>
            <p:cNvSpPr/>
            <p:nvPr/>
          </p:nvSpPr>
          <p:spPr>
            <a:xfrm>
              <a:off x="6151508" y="4657140"/>
              <a:ext cx="4800652" cy="1"/>
            </a:xfrm>
            <a:prstGeom prst="line">
              <a:avLst/>
            </a:prstGeom>
            <a:ln w="25400">
              <a:solidFill>
                <a:srgbClr val="A6AAA9">
                  <a:alpha val="26655"/>
                </a:srgbClr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 algn="l">
                <a:lnSpc>
                  <a:spcPct val="110000"/>
                </a:lnSpc>
                <a:defRPr sz="2700">
                  <a:latin typeface="Lato Regular"/>
                  <a:ea typeface="Lato Regular"/>
                  <a:cs typeface="Lato Regular"/>
                  <a:sym typeface="Lato Regular"/>
                </a:defRPr>
              </a:pPr>
              <a:endParaRPr sz="1350">
                <a:solidFill>
                  <a:srgbClr val="E6B03C"/>
                </a:solidFill>
              </a:endParaRPr>
            </a:p>
          </p:txBody>
        </p:sp>
        <p:sp>
          <p:nvSpPr>
            <p:cNvPr id="17" name="Shape 1237"/>
            <p:cNvSpPr/>
            <p:nvPr/>
          </p:nvSpPr>
          <p:spPr>
            <a:xfrm>
              <a:off x="6157183" y="4082297"/>
              <a:ext cx="280988" cy="280988"/>
            </a:xfrm>
            <a:prstGeom prst="ellipse">
              <a:avLst/>
            </a:prstGeom>
            <a:ln w="50800">
              <a:solidFill>
                <a:srgbClr val="E6B03C"/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solidFill>
                  <a:srgbClr val="E6B03C"/>
                </a:solidFill>
              </a:endParaRPr>
            </a:p>
          </p:txBody>
        </p:sp>
        <p:sp>
          <p:nvSpPr>
            <p:cNvPr id="18" name="Shape 1239"/>
            <p:cNvSpPr/>
            <p:nvPr/>
          </p:nvSpPr>
          <p:spPr>
            <a:xfrm>
              <a:off x="6600633" y="4006097"/>
              <a:ext cx="1891983" cy="44146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35719" tIns="35719" rIns="35719" bIns="35719">
              <a:spAutoFit/>
            </a:bodyPr>
            <a:lstStyle>
              <a:lvl1pPr>
                <a:defRPr sz="4800"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r>
                <a:rPr sz="2400" i="1" dirty="0">
                  <a:solidFill>
                    <a:srgbClr val="E6B03C"/>
                  </a:solidFill>
                  <a:latin typeface="Century Gothic" panose="020B0502020202020204" pitchFamily="34" charset="0"/>
                </a:rPr>
                <a:t>$78,991K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6096000" y="3989951"/>
              <a:ext cx="4856159" cy="1566602"/>
              <a:chOff x="7419499" y="1231180"/>
              <a:chExt cx="4856159" cy="1566602"/>
            </a:xfrm>
          </p:grpSpPr>
          <p:sp>
            <p:nvSpPr>
              <p:cNvPr id="20" name="文本框 7"/>
              <p:cNvSpPr txBox="1"/>
              <p:nvPr/>
            </p:nvSpPr>
            <p:spPr>
              <a:xfrm>
                <a:off x="7419499" y="2012952"/>
                <a:ext cx="4856159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E6B03C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field. The user can demonstrate on a projector or </a:t>
                </a:r>
                <a:r>
                  <a:rPr lang="en-US" altLang="zh-CN" sz="1200" dirty="0" smtClean="0">
                    <a:solidFill>
                      <a:srgbClr val="E6B03C"/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1200" dirty="0">
                  <a:solidFill>
                    <a:srgbClr val="E6B03C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21" name="文本框 8"/>
              <p:cNvSpPr txBox="1"/>
              <p:nvPr/>
            </p:nvSpPr>
            <p:spPr>
              <a:xfrm>
                <a:off x="9411935" y="1231180"/>
                <a:ext cx="2705492" cy="480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4000"/>
                  </a:lnSpc>
                </a:pPr>
                <a:r>
                  <a:rPr lang="zh-CN" altLang="en-US" sz="2400" dirty="0" smtClean="0">
                    <a:solidFill>
                      <a:srgbClr val="E6B03C"/>
                    </a:solidFill>
                    <a:latin typeface="Century Gothic" panose="020B0502020202020204" pitchFamily="34" charset="0"/>
                    <a:ea typeface="+mj-ea"/>
                  </a:rPr>
                  <a:t>文字添加此处</a:t>
                </a:r>
                <a:endParaRPr lang="en-US" altLang="zh-CN" sz="2400" dirty="0">
                  <a:solidFill>
                    <a:srgbClr val="E6B03C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sp>
        <p:nvSpPr>
          <p:cNvPr id="22" name="文本框 21"/>
          <p:cNvSpPr txBox="1"/>
          <p:nvPr/>
        </p:nvSpPr>
        <p:spPr>
          <a:xfrm>
            <a:off x="3930649" y="405897"/>
            <a:ext cx="4330700" cy="707886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000" dirty="0"/>
              <a:t>第一</a:t>
            </a:r>
            <a:r>
              <a:rPr lang="zh-CN" altLang="en-US" sz="4000" dirty="0" smtClean="0"/>
              <a:t>章：业绩</a:t>
            </a:r>
            <a:r>
              <a:rPr lang="zh-CN" altLang="en-US" sz="4000" dirty="0"/>
              <a:t>回顾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0" y="1268413"/>
            <a:ext cx="12192000" cy="0"/>
          </a:xfrm>
          <a:prstGeom prst="line">
            <a:avLst/>
          </a:prstGeom>
          <a:ln w="19050">
            <a:solidFill>
              <a:srgbClr val="E6B0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7734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001746">
                  <a:alpha val="47000"/>
                </a:srgbClr>
              </a:gs>
              <a:gs pos="100000">
                <a:srgbClr val="001746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129495" y="2137847"/>
            <a:ext cx="2415075" cy="2896632"/>
            <a:chOff x="1129495" y="2341047"/>
            <a:chExt cx="2415075" cy="2896632"/>
          </a:xfrm>
          <a:solidFill>
            <a:srgbClr val="E6B03C"/>
          </a:solidFill>
        </p:grpSpPr>
        <p:sp>
          <p:nvSpPr>
            <p:cNvPr id="7" name="Shape 195"/>
            <p:cNvSpPr/>
            <p:nvPr/>
          </p:nvSpPr>
          <p:spPr>
            <a:xfrm>
              <a:off x="1129495" y="2341047"/>
              <a:ext cx="2249038" cy="2896632"/>
            </a:xfrm>
            <a:prstGeom prst="roundRect">
              <a:avLst>
                <a:gd name="adj" fmla="val 5486"/>
              </a:avLst>
            </a:prstGeom>
            <a:grpFill/>
            <a:ln w="38100">
              <a:solidFill>
                <a:srgbClr val="FEF669"/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solidFill>
                  <a:srgbClr val="001746"/>
                </a:solidFill>
              </a:endParaRPr>
            </a:p>
          </p:txBody>
        </p:sp>
        <p:sp>
          <p:nvSpPr>
            <p:cNvPr id="10" name="Shape 216"/>
            <p:cNvSpPr/>
            <p:nvPr/>
          </p:nvSpPr>
          <p:spPr>
            <a:xfrm>
              <a:off x="1957257" y="2702345"/>
              <a:ext cx="593515" cy="59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72" h="20772" extrusionOk="0">
                  <a:moveTo>
                    <a:pt x="14154" y="1097"/>
                  </a:moveTo>
                  <a:cubicBezTo>
                    <a:pt x="2135" y="13115"/>
                    <a:pt x="2135" y="13115"/>
                    <a:pt x="2135" y="13115"/>
                  </a:cubicBezTo>
                  <a:cubicBezTo>
                    <a:pt x="674" y="14414"/>
                    <a:pt x="-463" y="19936"/>
                    <a:pt x="187" y="20585"/>
                  </a:cubicBezTo>
                  <a:cubicBezTo>
                    <a:pt x="999" y="21235"/>
                    <a:pt x="6358" y="20098"/>
                    <a:pt x="7657" y="18637"/>
                  </a:cubicBezTo>
                  <a:cubicBezTo>
                    <a:pt x="19675" y="6781"/>
                    <a:pt x="19675" y="6781"/>
                    <a:pt x="19675" y="6781"/>
                  </a:cubicBezTo>
                  <a:cubicBezTo>
                    <a:pt x="21137" y="5157"/>
                    <a:pt x="21137" y="2721"/>
                    <a:pt x="19675" y="1097"/>
                  </a:cubicBezTo>
                  <a:cubicBezTo>
                    <a:pt x="18051" y="-365"/>
                    <a:pt x="15615" y="-365"/>
                    <a:pt x="14154" y="1097"/>
                  </a:cubicBezTo>
                  <a:close/>
                  <a:moveTo>
                    <a:pt x="3435" y="13602"/>
                  </a:moveTo>
                  <a:cubicBezTo>
                    <a:pt x="13179" y="3858"/>
                    <a:pt x="13179" y="3858"/>
                    <a:pt x="13179" y="3858"/>
                  </a:cubicBezTo>
                  <a:cubicBezTo>
                    <a:pt x="14478" y="5319"/>
                    <a:pt x="14478" y="5319"/>
                    <a:pt x="14478" y="5319"/>
                  </a:cubicBezTo>
                  <a:cubicBezTo>
                    <a:pt x="5059" y="14739"/>
                    <a:pt x="5059" y="14739"/>
                    <a:pt x="5059" y="14739"/>
                  </a:cubicBezTo>
                  <a:cubicBezTo>
                    <a:pt x="4734" y="14414"/>
                    <a:pt x="4734" y="14414"/>
                    <a:pt x="4734" y="14414"/>
                  </a:cubicBezTo>
                  <a:cubicBezTo>
                    <a:pt x="4409" y="14089"/>
                    <a:pt x="3922" y="13764"/>
                    <a:pt x="3435" y="13602"/>
                  </a:cubicBezTo>
                  <a:cubicBezTo>
                    <a:pt x="3435" y="13602"/>
                    <a:pt x="3435" y="13602"/>
                    <a:pt x="3435" y="13602"/>
                  </a:cubicBezTo>
                  <a:close/>
                  <a:moveTo>
                    <a:pt x="1323" y="19449"/>
                  </a:moveTo>
                  <a:cubicBezTo>
                    <a:pt x="1161" y="19124"/>
                    <a:pt x="1811" y="16525"/>
                    <a:pt x="2623" y="14739"/>
                  </a:cubicBezTo>
                  <a:cubicBezTo>
                    <a:pt x="3272" y="14901"/>
                    <a:pt x="3760" y="15226"/>
                    <a:pt x="4247" y="15713"/>
                  </a:cubicBezTo>
                  <a:cubicBezTo>
                    <a:pt x="4896" y="16200"/>
                    <a:pt x="4896" y="16200"/>
                    <a:pt x="4896" y="16200"/>
                  </a:cubicBezTo>
                  <a:cubicBezTo>
                    <a:pt x="5384" y="16850"/>
                    <a:pt x="5708" y="17500"/>
                    <a:pt x="5871" y="18149"/>
                  </a:cubicBezTo>
                  <a:cubicBezTo>
                    <a:pt x="4084" y="18961"/>
                    <a:pt x="1648" y="19611"/>
                    <a:pt x="1323" y="19449"/>
                  </a:cubicBezTo>
                  <a:close/>
                  <a:moveTo>
                    <a:pt x="7170" y="17337"/>
                  </a:moveTo>
                  <a:cubicBezTo>
                    <a:pt x="7170" y="17500"/>
                    <a:pt x="7008" y="17500"/>
                    <a:pt x="7008" y="17500"/>
                  </a:cubicBezTo>
                  <a:cubicBezTo>
                    <a:pt x="6845" y="16850"/>
                    <a:pt x="6683" y="16200"/>
                    <a:pt x="6196" y="15713"/>
                  </a:cubicBezTo>
                  <a:cubicBezTo>
                    <a:pt x="6033" y="15713"/>
                    <a:pt x="6033" y="15713"/>
                    <a:pt x="6033" y="15713"/>
                  </a:cubicBezTo>
                  <a:cubicBezTo>
                    <a:pt x="15453" y="6294"/>
                    <a:pt x="15453" y="6294"/>
                    <a:pt x="15453" y="6294"/>
                  </a:cubicBezTo>
                  <a:cubicBezTo>
                    <a:pt x="16914" y="7593"/>
                    <a:pt x="16914" y="7593"/>
                    <a:pt x="16914" y="7593"/>
                  </a:cubicBezTo>
                  <a:cubicBezTo>
                    <a:pt x="7170" y="17337"/>
                    <a:pt x="7170" y="17337"/>
                    <a:pt x="7170" y="17337"/>
                  </a:cubicBezTo>
                  <a:close/>
                  <a:moveTo>
                    <a:pt x="18701" y="5806"/>
                  </a:moveTo>
                  <a:cubicBezTo>
                    <a:pt x="17726" y="6781"/>
                    <a:pt x="17726" y="6781"/>
                    <a:pt x="17726" y="6781"/>
                  </a:cubicBezTo>
                  <a:cubicBezTo>
                    <a:pt x="13991" y="3046"/>
                    <a:pt x="13991" y="3046"/>
                    <a:pt x="13991" y="3046"/>
                  </a:cubicBezTo>
                  <a:cubicBezTo>
                    <a:pt x="14966" y="2071"/>
                    <a:pt x="14966" y="2071"/>
                    <a:pt x="14966" y="2071"/>
                  </a:cubicBezTo>
                  <a:cubicBezTo>
                    <a:pt x="15940" y="934"/>
                    <a:pt x="17726" y="934"/>
                    <a:pt x="18701" y="2071"/>
                  </a:cubicBezTo>
                  <a:cubicBezTo>
                    <a:pt x="19838" y="3046"/>
                    <a:pt x="19838" y="4832"/>
                    <a:pt x="18701" y="5806"/>
                  </a:cubicBezTo>
                  <a:close/>
                </a:path>
              </a:pathLst>
            </a:custGeom>
            <a:solidFill>
              <a:srgbClr val="001746"/>
            </a:solidFill>
            <a:ln w="12700">
              <a:noFill/>
              <a:miter lim="400000"/>
            </a:ln>
          </p:spPr>
          <p:txBody>
            <a:bodyPr lIns="22860" rIns="22860"/>
            <a:lstStyle/>
            <a:p>
              <a:pPr defTabSz="1219169">
                <a:defRPr sz="4800">
                  <a:solidFill>
                    <a:srgbClr val="27282D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>
                <a:solidFill>
                  <a:srgbClr val="001746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256030" y="3516629"/>
              <a:ext cx="2078314" cy="1520927"/>
              <a:chOff x="7419499" y="1954752"/>
              <a:chExt cx="2078314" cy="1520927"/>
            </a:xfrm>
            <a:grpFill/>
          </p:grpSpPr>
          <p:sp>
            <p:nvSpPr>
              <p:cNvPr id="12" name="文本框 7"/>
              <p:cNvSpPr txBox="1"/>
              <p:nvPr/>
            </p:nvSpPr>
            <p:spPr>
              <a:xfrm>
                <a:off x="7419499" y="2373454"/>
                <a:ext cx="2063013" cy="11022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5000"/>
                  </a:lnSpc>
                </a:pPr>
                <a:r>
                  <a:rPr lang="en-US" altLang="zh-CN" sz="1050" dirty="0">
                    <a:solidFill>
                      <a:srgbClr val="001746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</a:t>
                </a:r>
                <a:r>
                  <a:rPr lang="en-US" altLang="zh-CN" sz="1050" dirty="0" smtClean="0">
                    <a:solidFill>
                      <a:srgbClr val="001746"/>
                    </a:solidFill>
                    <a:latin typeface="Century Gothic" panose="020B0502020202020204" pitchFamily="34" charset="0"/>
                    <a:ea typeface="+mj-ea"/>
                  </a:rPr>
                  <a:t>.</a:t>
                </a:r>
                <a:endParaRPr lang="en-US" altLang="zh-CN" sz="1050" dirty="0">
                  <a:solidFill>
                    <a:srgbClr val="001746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13" name="文本框 8"/>
              <p:cNvSpPr txBox="1"/>
              <p:nvPr/>
            </p:nvSpPr>
            <p:spPr>
              <a:xfrm>
                <a:off x="7419499" y="1954752"/>
                <a:ext cx="2078314" cy="41569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4000"/>
                  </a:lnSpc>
                </a:pPr>
                <a:r>
                  <a:rPr lang="zh-CN" altLang="en-US" sz="2000" dirty="0" smtClean="0">
                    <a:solidFill>
                      <a:srgbClr val="001746"/>
                    </a:solidFill>
                    <a:latin typeface="Century Gothic" panose="020B0502020202020204" pitchFamily="34" charset="0"/>
                    <a:ea typeface="+mj-ea"/>
                  </a:rPr>
                  <a:t>文字添加此处</a:t>
                </a:r>
                <a:endParaRPr lang="en-US" altLang="zh-CN" sz="2000" dirty="0">
                  <a:solidFill>
                    <a:srgbClr val="001746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sp>
          <p:nvSpPr>
            <p:cNvPr id="8" name="Shape 199"/>
            <p:cNvSpPr/>
            <p:nvPr/>
          </p:nvSpPr>
          <p:spPr>
            <a:xfrm rot="16200000">
              <a:off x="3193732" y="3591737"/>
              <a:ext cx="350838" cy="350838"/>
            </a:xfrm>
            <a:prstGeom prst="ellipse">
              <a:avLst/>
            </a:prstGeom>
            <a:solidFill>
              <a:srgbClr val="001746"/>
            </a:solidFill>
            <a:ln w="12700">
              <a:solidFill>
                <a:srgbClr val="FEF669"/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solidFill>
                  <a:srgbClr val="001746"/>
                </a:solidFill>
              </a:endParaRPr>
            </a:p>
          </p:txBody>
        </p:sp>
        <p:sp>
          <p:nvSpPr>
            <p:cNvPr id="9" name="Shape 200"/>
            <p:cNvSpPr/>
            <p:nvPr/>
          </p:nvSpPr>
          <p:spPr>
            <a:xfrm>
              <a:off x="3341009" y="3701705"/>
              <a:ext cx="70356" cy="140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" y="0"/>
                  </a:moveTo>
                  <a:lnTo>
                    <a:pt x="21600" y="10724"/>
                  </a:lnTo>
                  <a:lnTo>
                    <a:pt x="0" y="21600"/>
                  </a:lnTo>
                </a:path>
              </a:pathLst>
            </a:custGeom>
            <a:noFill/>
            <a:ln w="38100">
              <a:solidFill>
                <a:srgbClr val="FEF669"/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 algn="l">
                <a:lnSpc>
                  <a:spcPct val="110000"/>
                </a:lnSpc>
                <a:defRPr sz="2700">
                  <a:latin typeface="Lato Regular"/>
                  <a:ea typeface="Lato Regular"/>
                  <a:cs typeface="Lato Regular"/>
                  <a:sym typeface="Lato Regular"/>
                </a:defRPr>
              </a:pPr>
              <a:endParaRPr sz="1350">
                <a:solidFill>
                  <a:srgbClr val="001746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664698" y="2137847"/>
            <a:ext cx="2440407" cy="2896632"/>
            <a:chOff x="3664698" y="2341047"/>
            <a:chExt cx="2440407" cy="2896632"/>
          </a:xfrm>
          <a:solidFill>
            <a:srgbClr val="E6B03C"/>
          </a:solidFill>
        </p:grpSpPr>
        <p:sp>
          <p:nvSpPr>
            <p:cNvPr id="15" name="Shape 196"/>
            <p:cNvSpPr/>
            <p:nvPr/>
          </p:nvSpPr>
          <p:spPr>
            <a:xfrm>
              <a:off x="3664698" y="2341047"/>
              <a:ext cx="2249038" cy="2896632"/>
            </a:xfrm>
            <a:prstGeom prst="roundRect">
              <a:avLst>
                <a:gd name="adj" fmla="val 5486"/>
              </a:avLst>
            </a:prstGeom>
            <a:grpFill/>
            <a:ln w="38100">
              <a:solidFill>
                <a:srgbClr val="FEF669"/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solidFill>
                  <a:srgbClr val="001746"/>
                </a:solidFill>
              </a:endParaRPr>
            </a:p>
          </p:txBody>
        </p:sp>
        <p:sp>
          <p:nvSpPr>
            <p:cNvPr id="18" name="Shape 213"/>
            <p:cNvSpPr/>
            <p:nvPr/>
          </p:nvSpPr>
          <p:spPr>
            <a:xfrm>
              <a:off x="4511398" y="2701327"/>
              <a:ext cx="577861" cy="595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19" y="13500"/>
                  </a:moveTo>
                  <a:cubicBezTo>
                    <a:pt x="16026" y="13500"/>
                    <a:pt x="14632" y="14175"/>
                    <a:pt x="13935" y="15356"/>
                  </a:cubicBezTo>
                  <a:cubicBezTo>
                    <a:pt x="7839" y="12656"/>
                    <a:pt x="7839" y="12656"/>
                    <a:pt x="7839" y="12656"/>
                  </a:cubicBezTo>
                  <a:cubicBezTo>
                    <a:pt x="8187" y="12150"/>
                    <a:pt x="8361" y="11475"/>
                    <a:pt x="8361" y="10800"/>
                  </a:cubicBezTo>
                  <a:cubicBezTo>
                    <a:pt x="8361" y="10125"/>
                    <a:pt x="8187" y="9619"/>
                    <a:pt x="8013" y="9113"/>
                  </a:cubicBezTo>
                  <a:cubicBezTo>
                    <a:pt x="14110" y="6412"/>
                    <a:pt x="14110" y="6412"/>
                    <a:pt x="14110" y="6412"/>
                  </a:cubicBezTo>
                  <a:cubicBezTo>
                    <a:pt x="14806" y="7425"/>
                    <a:pt x="16026" y="8100"/>
                    <a:pt x="17419" y="8100"/>
                  </a:cubicBezTo>
                  <a:cubicBezTo>
                    <a:pt x="19684" y="8100"/>
                    <a:pt x="21600" y="6244"/>
                    <a:pt x="21600" y="4050"/>
                  </a:cubicBezTo>
                  <a:cubicBezTo>
                    <a:pt x="21600" y="1856"/>
                    <a:pt x="19684" y="0"/>
                    <a:pt x="17419" y="0"/>
                  </a:cubicBezTo>
                  <a:cubicBezTo>
                    <a:pt x="15155" y="0"/>
                    <a:pt x="13239" y="1856"/>
                    <a:pt x="13239" y="4050"/>
                  </a:cubicBezTo>
                  <a:cubicBezTo>
                    <a:pt x="13239" y="4388"/>
                    <a:pt x="13239" y="4894"/>
                    <a:pt x="13413" y="5231"/>
                  </a:cubicBezTo>
                  <a:cubicBezTo>
                    <a:pt x="7142" y="7931"/>
                    <a:pt x="7142" y="7931"/>
                    <a:pt x="7142" y="7931"/>
                  </a:cubicBezTo>
                  <a:cubicBezTo>
                    <a:pt x="6445" y="7256"/>
                    <a:pt x="5400" y="6750"/>
                    <a:pt x="4181" y="6750"/>
                  </a:cubicBezTo>
                  <a:cubicBezTo>
                    <a:pt x="1916" y="6750"/>
                    <a:pt x="0" y="8606"/>
                    <a:pt x="0" y="10800"/>
                  </a:cubicBezTo>
                  <a:cubicBezTo>
                    <a:pt x="0" y="12994"/>
                    <a:pt x="1916" y="14850"/>
                    <a:pt x="4181" y="14850"/>
                  </a:cubicBezTo>
                  <a:cubicBezTo>
                    <a:pt x="5226" y="14850"/>
                    <a:pt x="6271" y="14513"/>
                    <a:pt x="6968" y="13838"/>
                  </a:cubicBezTo>
                  <a:cubicBezTo>
                    <a:pt x="13413" y="16537"/>
                    <a:pt x="13413" y="16537"/>
                    <a:pt x="13413" y="16537"/>
                  </a:cubicBezTo>
                  <a:cubicBezTo>
                    <a:pt x="13239" y="16875"/>
                    <a:pt x="13239" y="17213"/>
                    <a:pt x="13239" y="17550"/>
                  </a:cubicBezTo>
                  <a:cubicBezTo>
                    <a:pt x="13239" y="19744"/>
                    <a:pt x="15155" y="21600"/>
                    <a:pt x="17419" y="21600"/>
                  </a:cubicBezTo>
                  <a:cubicBezTo>
                    <a:pt x="19684" y="21600"/>
                    <a:pt x="21600" y="19744"/>
                    <a:pt x="21600" y="17550"/>
                  </a:cubicBezTo>
                  <a:cubicBezTo>
                    <a:pt x="21600" y="15356"/>
                    <a:pt x="19684" y="13500"/>
                    <a:pt x="17419" y="13500"/>
                  </a:cubicBezTo>
                  <a:close/>
                  <a:moveTo>
                    <a:pt x="17419" y="1350"/>
                  </a:moveTo>
                  <a:cubicBezTo>
                    <a:pt x="18987" y="1350"/>
                    <a:pt x="20206" y="2531"/>
                    <a:pt x="20206" y="4050"/>
                  </a:cubicBezTo>
                  <a:cubicBezTo>
                    <a:pt x="20206" y="5569"/>
                    <a:pt x="18987" y="6750"/>
                    <a:pt x="17419" y="6750"/>
                  </a:cubicBezTo>
                  <a:cubicBezTo>
                    <a:pt x="15852" y="6750"/>
                    <a:pt x="14632" y="5569"/>
                    <a:pt x="14632" y="4050"/>
                  </a:cubicBezTo>
                  <a:cubicBezTo>
                    <a:pt x="14632" y="2531"/>
                    <a:pt x="15852" y="1350"/>
                    <a:pt x="17419" y="1350"/>
                  </a:cubicBezTo>
                  <a:close/>
                  <a:moveTo>
                    <a:pt x="4181" y="13500"/>
                  </a:moveTo>
                  <a:cubicBezTo>
                    <a:pt x="2613" y="13500"/>
                    <a:pt x="1394" y="12319"/>
                    <a:pt x="1394" y="10800"/>
                  </a:cubicBezTo>
                  <a:cubicBezTo>
                    <a:pt x="1394" y="9281"/>
                    <a:pt x="2613" y="8100"/>
                    <a:pt x="4181" y="8100"/>
                  </a:cubicBezTo>
                  <a:cubicBezTo>
                    <a:pt x="5748" y="8100"/>
                    <a:pt x="6968" y="9281"/>
                    <a:pt x="6968" y="10800"/>
                  </a:cubicBezTo>
                  <a:cubicBezTo>
                    <a:pt x="6968" y="12319"/>
                    <a:pt x="5748" y="13500"/>
                    <a:pt x="4181" y="13500"/>
                  </a:cubicBezTo>
                  <a:close/>
                  <a:moveTo>
                    <a:pt x="17419" y="20250"/>
                  </a:moveTo>
                  <a:cubicBezTo>
                    <a:pt x="15852" y="20250"/>
                    <a:pt x="14632" y="19069"/>
                    <a:pt x="14632" y="17550"/>
                  </a:cubicBezTo>
                  <a:cubicBezTo>
                    <a:pt x="14632" y="16031"/>
                    <a:pt x="15852" y="14850"/>
                    <a:pt x="17419" y="14850"/>
                  </a:cubicBezTo>
                  <a:cubicBezTo>
                    <a:pt x="18987" y="14850"/>
                    <a:pt x="20206" y="16031"/>
                    <a:pt x="20206" y="17550"/>
                  </a:cubicBezTo>
                  <a:cubicBezTo>
                    <a:pt x="20206" y="19069"/>
                    <a:pt x="18987" y="20250"/>
                    <a:pt x="17419" y="20250"/>
                  </a:cubicBezTo>
                  <a:close/>
                </a:path>
              </a:pathLst>
            </a:custGeom>
            <a:solidFill>
              <a:srgbClr val="001746"/>
            </a:solidFill>
            <a:ln w="12700">
              <a:noFill/>
              <a:miter lim="400000"/>
            </a:ln>
          </p:spPr>
          <p:txBody>
            <a:bodyPr lIns="22860" rIns="22860"/>
            <a:lstStyle/>
            <a:p>
              <a:pPr defTabSz="1219169">
                <a:defRPr sz="4800">
                  <a:solidFill>
                    <a:srgbClr val="27282D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>
                <a:solidFill>
                  <a:srgbClr val="001746"/>
                </a:solidFill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780384" y="3516629"/>
              <a:ext cx="2078314" cy="1520927"/>
              <a:chOff x="7419499" y="1954752"/>
              <a:chExt cx="2078314" cy="1520927"/>
            </a:xfrm>
            <a:grpFill/>
          </p:grpSpPr>
          <p:sp>
            <p:nvSpPr>
              <p:cNvPr id="20" name="文本框 7"/>
              <p:cNvSpPr txBox="1"/>
              <p:nvPr/>
            </p:nvSpPr>
            <p:spPr>
              <a:xfrm>
                <a:off x="7419499" y="2373454"/>
                <a:ext cx="2063013" cy="11022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5000"/>
                  </a:lnSpc>
                </a:pPr>
                <a:r>
                  <a:rPr lang="en-US" altLang="zh-CN" sz="1050" dirty="0">
                    <a:solidFill>
                      <a:srgbClr val="001746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</a:t>
                </a:r>
                <a:r>
                  <a:rPr lang="en-US" altLang="zh-CN" sz="1050" dirty="0" smtClean="0">
                    <a:solidFill>
                      <a:srgbClr val="001746"/>
                    </a:solidFill>
                    <a:latin typeface="Century Gothic" panose="020B0502020202020204" pitchFamily="34" charset="0"/>
                    <a:ea typeface="+mj-ea"/>
                  </a:rPr>
                  <a:t>.</a:t>
                </a:r>
                <a:endParaRPr lang="en-US" altLang="zh-CN" sz="1050" dirty="0">
                  <a:solidFill>
                    <a:srgbClr val="001746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21" name="文本框 8"/>
              <p:cNvSpPr txBox="1"/>
              <p:nvPr/>
            </p:nvSpPr>
            <p:spPr>
              <a:xfrm>
                <a:off x="7419499" y="1954752"/>
                <a:ext cx="2078314" cy="41569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4000"/>
                  </a:lnSpc>
                </a:pPr>
                <a:r>
                  <a:rPr lang="zh-CN" altLang="en-US" sz="2000" dirty="0" smtClean="0">
                    <a:solidFill>
                      <a:srgbClr val="001746"/>
                    </a:solidFill>
                    <a:latin typeface="Century Gothic" panose="020B0502020202020204" pitchFamily="34" charset="0"/>
                    <a:ea typeface="+mj-ea"/>
                  </a:rPr>
                  <a:t>文字添加此处</a:t>
                </a:r>
                <a:endParaRPr lang="en-US" altLang="zh-CN" sz="2000" dirty="0">
                  <a:solidFill>
                    <a:srgbClr val="001746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sp>
          <p:nvSpPr>
            <p:cNvPr id="16" name="Shape 201"/>
            <p:cNvSpPr/>
            <p:nvPr/>
          </p:nvSpPr>
          <p:spPr>
            <a:xfrm rot="16200000">
              <a:off x="5754267" y="3613944"/>
              <a:ext cx="350838" cy="350838"/>
            </a:xfrm>
            <a:prstGeom prst="ellipse">
              <a:avLst/>
            </a:prstGeom>
            <a:solidFill>
              <a:srgbClr val="001746"/>
            </a:solidFill>
            <a:ln w="12700">
              <a:solidFill>
                <a:srgbClr val="FEF669"/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solidFill>
                  <a:srgbClr val="001746"/>
                </a:solidFill>
              </a:endParaRPr>
            </a:p>
          </p:txBody>
        </p:sp>
        <p:sp>
          <p:nvSpPr>
            <p:cNvPr id="17" name="Shape 202"/>
            <p:cNvSpPr/>
            <p:nvPr/>
          </p:nvSpPr>
          <p:spPr>
            <a:xfrm>
              <a:off x="5901544" y="3723913"/>
              <a:ext cx="70356" cy="140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" y="0"/>
                  </a:moveTo>
                  <a:lnTo>
                    <a:pt x="21600" y="10724"/>
                  </a:lnTo>
                  <a:lnTo>
                    <a:pt x="0" y="21600"/>
                  </a:lnTo>
                </a:path>
              </a:pathLst>
            </a:custGeom>
            <a:noFill/>
            <a:ln w="38100">
              <a:solidFill>
                <a:srgbClr val="FEF669"/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 algn="l">
                <a:lnSpc>
                  <a:spcPct val="110000"/>
                </a:lnSpc>
                <a:defRPr sz="2700">
                  <a:latin typeface="Lato Regular"/>
                  <a:ea typeface="Lato Regular"/>
                  <a:cs typeface="Lato Regular"/>
                  <a:sym typeface="Lato Regular"/>
                </a:defRPr>
              </a:pPr>
              <a:endParaRPr sz="1350">
                <a:solidFill>
                  <a:srgbClr val="001746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22124" y="2137847"/>
            <a:ext cx="2443516" cy="2896632"/>
            <a:chOff x="6222124" y="2341047"/>
            <a:chExt cx="2443516" cy="2896632"/>
          </a:xfrm>
          <a:solidFill>
            <a:srgbClr val="E6B03C"/>
          </a:solidFill>
        </p:grpSpPr>
        <p:sp>
          <p:nvSpPr>
            <p:cNvPr id="23" name="Shape 198"/>
            <p:cNvSpPr/>
            <p:nvPr/>
          </p:nvSpPr>
          <p:spPr>
            <a:xfrm>
              <a:off x="6222124" y="2341047"/>
              <a:ext cx="2249038" cy="2896632"/>
            </a:xfrm>
            <a:prstGeom prst="roundRect">
              <a:avLst>
                <a:gd name="adj" fmla="val 5486"/>
              </a:avLst>
            </a:prstGeom>
            <a:grpFill/>
            <a:ln w="38100">
              <a:solidFill>
                <a:srgbClr val="FEF669"/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solidFill>
                  <a:srgbClr val="001746"/>
                </a:solidFill>
              </a:endParaRPr>
            </a:p>
          </p:txBody>
        </p:sp>
        <p:sp>
          <p:nvSpPr>
            <p:cNvPr id="26" name="Shape 215"/>
            <p:cNvSpPr/>
            <p:nvPr/>
          </p:nvSpPr>
          <p:spPr>
            <a:xfrm>
              <a:off x="7027662" y="2702310"/>
              <a:ext cx="595552" cy="5935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850"/>
                  </a:moveTo>
                  <a:cubicBezTo>
                    <a:pt x="21600" y="16537"/>
                    <a:pt x="20419" y="17887"/>
                    <a:pt x="18900" y="18225"/>
                  </a:cubicBezTo>
                  <a:cubicBezTo>
                    <a:pt x="18900" y="21600"/>
                    <a:pt x="18900" y="21600"/>
                    <a:pt x="18900" y="21600"/>
                  </a:cubicBezTo>
                  <a:cubicBezTo>
                    <a:pt x="17550" y="21600"/>
                    <a:pt x="17550" y="21600"/>
                    <a:pt x="17550" y="21600"/>
                  </a:cubicBezTo>
                  <a:cubicBezTo>
                    <a:pt x="17550" y="18225"/>
                    <a:pt x="17550" y="18225"/>
                    <a:pt x="17550" y="18225"/>
                  </a:cubicBezTo>
                  <a:cubicBezTo>
                    <a:pt x="16031" y="17887"/>
                    <a:pt x="14850" y="16537"/>
                    <a:pt x="14850" y="14850"/>
                  </a:cubicBezTo>
                  <a:cubicBezTo>
                    <a:pt x="14850" y="12994"/>
                    <a:pt x="16369" y="11475"/>
                    <a:pt x="18225" y="11475"/>
                  </a:cubicBezTo>
                  <a:cubicBezTo>
                    <a:pt x="20081" y="11475"/>
                    <a:pt x="21600" y="12994"/>
                    <a:pt x="21600" y="14850"/>
                  </a:cubicBezTo>
                  <a:close/>
                  <a:moveTo>
                    <a:pt x="18225" y="12825"/>
                  </a:moveTo>
                  <a:cubicBezTo>
                    <a:pt x="17044" y="12825"/>
                    <a:pt x="16200" y="13838"/>
                    <a:pt x="16200" y="14850"/>
                  </a:cubicBezTo>
                  <a:cubicBezTo>
                    <a:pt x="16200" y="16031"/>
                    <a:pt x="17044" y="16875"/>
                    <a:pt x="18225" y="16875"/>
                  </a:cubicBezTo>
                  <a:cubicBezTo>
                    <a:pt x="19406" y="16875"/>
                    <a:pt x="20250" y="16031"/>
                    <a:pt x="20250" y="14850"/>
                  </a:cubicBezTo>
                  <a:cubicBezTo>
                    <a:pt x="20250" y="13838"/>
                    <a:pt x="19406" y="12825"/>
                    <a:pt x="18225" y="12825"/>
                  </a:cubicBezTo>
                  <a:close/>
                  <a:moveTo>
                    <a:pt x="17550" y="0"/>
                  </a:moveTo>
                  <a:cubicBezTo>
                    <a:pt x="18900" y="0"/>
                    <a:pt x="18900" y="0"/>
                    <a:pt x="18900" y="0"/>
                  </a:cubicBezTo>
                  <a:cubicBezTo>
                    <a:pt x="18900" y="11475"/>
                    <a:pt x="18900" y="11475"/>
                    <a:pt x="18900" y="11475"/>
                  </a:cubicBezTo>
                  <a:cubicBezTo>
                    <a:pt x="18225" y="11475"/>
                    <a:pt x="18225" y="11475"/>
                    <a:pt x="18225" y="11475"/>
                  </a:cubicBezTo>
                  <a:cubicBezTo>
                    <a:pt x="17550" y="11475"/>
                    <a:pt x="17550" y="11475"/>
                    <a:pt x="17550" y="11475"/>
                  </a:cubicBezTo>
                  <a:cubicBezTo>
                    <a:pt x="17550" y="0"/>
                    <a:pt x="17550" y="0"/>
                    <a:pt x="17550" y="0"/>
                  </a:cubicBezTo>
                  <a:close/>
                  <a:moveTo>
                    <a:pt x="11475" y="10125"/>
                  </a:moveTo>
                  <a:cubicBezTo>
                    <a:pt x="11475" y="21600"/>
                    <a:pt x="11475" y="21600"/>
                    <a:pt x="11475" y="21600"/>
                  </a:cubicBezTo>
                  <a:cubicBezTo>
                    <a:pt x="10125" y="21600"/>
                    <a:pt x="10125" y="21600"/>
                    <a:pt x="10125" y="21600"/>
                  </a:cubicBezTo>
                  <a:cubicBezTo>
                    <a:pt x="10125" y="10125"/>
                    <a:pt x="10125" y="10125"/>
                    <a:pt x="10125" y="10125"/>
                  </a:cubicBezTo>
                  <a:cubicBezTo>
                    <a:pt x="8606" y="9788"/>
                    <a:pt x="7425" y="8437"/>
                    <a:pt x="7425" y="6750"/>
                  </a:cubicBezTo>
                  <a:cubicBezTo>
                    <a:pt x="7425" y="5062"/>
                    <a:pt x="8606" y="3712"/>
                    <a:pt x="10125" y="3544"/>
                  </a:cubicBezTo>
                  <a:cubicBezTo>
                    <a:pt x="10125" y="0"/>
                    <a:pt x="10125" y="0"/>
                    <a:pt x="10125" y="0"/>
                  </a:cubicBezTo>
                  <a:cubicBezTo>
                    <a:pt x="11475" y="0"/>
                    <a:pt x="11475" y="0"/>
                    <a:pt x="11475" y="0"/>
                  </a:cubicBezTo>
                  <a:cubicBezTo>
                    <a:pt x="11475" y="3544"/>
                    <a:pt x="11475" y="3544"/>
                    <a:pt x="11475" y="3544"/>
                  </a:cubicBezTo>
                  <a:cubicBezTo>
                    <a:pt x="12994" y="3712"/>
                    <a:pt x="14175" y="5062"/>
                    <a:pt x="14175" y="6750"/>
                  </a:cubicBezTo>
                  <a:cubicBezTo>
                    <a:pt x="14175" y="8437"/>
                    <a:pt x="12994" y="9788"/>
                    <a:pt x="11475" y="10125"/>
                  </a:cubicBezTo>
                  <a:close/>
                  <a:moveTo>
                    <a:pt x="10800" y="4725"/>
                  </a:moveTo>
                  <a:cubicBezTo>
                    <a:pt x="9619" y="4725"/>
                    <a:pt x="8775" y="5737"/>
                    <a:pt x="8775" y="6750"/>
                  </a:cubicBezTo>
                  <a:cubicBezTo>
                    <a:pt x="8775" y="7931"/>
                    <a:pt x="9619" y="8775"/>
                    <a:pt x="10800" y="8775"/>
                  </a:cubicBezTo>
                  <a:cubicBezTo>
                    <a:pt x="11981" y="8775"/>
                    <a:pt x="12825" y="7931"/>
                    <a:pt x="12825" y="6750"/>
                  </a:cubicBezTo>
                  <a:cubicBezTo>
                    <a:pt x="12825" y="5737"/>
                    <a:pt x="11981" y="4725"/>
                    <a:pt x="10800" y="4725"/>
                  </a:cubicBezTo>
                  <a:close/>
                  <a:moveTo>
                    <a:pt x="4050" y="18225"/>
                  </a:moveTo>
                  <a:cubicBezTo>
                    <a:pt x="4050" y="21600"/>
                    <a:pt x="4050" y="21600"/>
                    <a:pt x="4050" y="21600"/>
                  </a:cubicBezTo>
                  <a:cubicBezTo>
                    <a:pt x="2700" y="21600"/>
                    <a:pt x="2700" y="21600"/>
                    <a:pt x="2700" y="21600"/>
                  </a:cubicBezTo>
                  <a:cubicBezTo>
                    <a:pt x="2700" y="18225"/>
                    <a:pt x="2700" y="18225"/>
                    <a:pt x="2700" y="18225"/>
                  </a:cubicBezTo>
                  <a:cubicBezTo>
                    <a:pt x="1181" y="17887"/>
                    <a:pt x="0" y="16537"/>
                    <a:pt x="0" y="14850"/>
                  </a:cubicBezTo>
                  <a:cubicBezTo>
                    <a:pt x="0" y="12994"/>
                    <a:pt x="1519" y="11475"/>
                    <a:pt x="3375" y="11475"/>
                  </a:cubicBezTo>
                  <a:cubicBezTo>
                    <a:pt x="5231" y="11475"/>
                    <a:pt x="6750" y="12994"/>
                    <a:pt x="6750" y="14850"/>
                  </a:cubicBezTo>
                  <a:cubicBezTo>
                    <a:pt x="6750" y="16537"/>
                    <a:pt x="5569" y="17887"/>
                    <a:pt x="4050" y="18225"/>
                  </a:cubicBezTo>
                  <a:close/>
                  <a:moveTo>
                    <a:pt x="3375" y="12825"/>
                  </a:moveTo>
                  <a:cubicBezTo>
                    <a:pt x="2194" y="12825"/>
                    <a:pt x="1350" y="13838"/>
                    <a:pt x="1350" y="14850"/>
                  </a:cubicBezTo>
                  <a:cubicBezTo>
                    <a:pt x="1350" y="16031"/>
                    <a:pt x="2194" y="16875"/>
                    <a:pt x="3375" y="16875"/>
                  </a:cubicBezTo>
                  <a:cubicBezTo>
                    <a:pt x="4556" y="16875"/>
                    <a:pt x="5400" y="16031"/>
                    <a:pt x="5400" y="14850"/>
                  </a:cubicBezTo>
                  <a:cubicBezTo>
                    <a:pt x="5400" y="13838"/>
                    <a:pt x="4556" y="12825"/>
                    <a:pt x="3375" y="12825"/>
                  </a:cubicBezTo>
                  <a:close/>
                  <a:moveTo>
                    <a:pt x="2700" y="0"/>
                  </a:moveTo>
                  <a:cubicBezTo>
                    <a:pt x="4050" y="0"/>
                    <a:pt x="4050" y="0"/>
                    <a:pt x="4050" y="0"/>
                  </a:cubicBezTo>
                  <a:cubicBezTo>
                    <a:pt x="4050" y="11475"/>
                    <a:pt x="4050" y="11475"/>
                    <a:pt x="4050" y="11475"/>
                  </a:cubicBezTo>
                  <a:cubicBezTo>
                    <a:pt x="3375" y="11475"/>
                    <a:pt x="3375" y="11475"/>
                    <a:pt x="3375" y="11475"/>
                  </a:cubicBezTo>
                  <a:cubicBezTo>
                    <a:pt x="2700" y="11475"/>
                    <a:pt x="2700" y="11475"/>
                    <a:pt x="2700" y="11475"/>
                  </a:cubicBezTo>
                  <a:cubicBezTo>
                    <a:pt x="2700" y="0"/>
                    <a:pt x="2700" y="0"/>
                    <a:pt x="2700" y="0"/>
                  </a:cubicBezTo>
                  <a:close/>
                </a:path>
              </a:pathLst>
            </a:custGeom>
            <a:solidFill>
              <a:srgbClr val="001746"/>
            </a:solidFill>
            <a:ln w="12700">
              <a:noFill/>
              <a:miter lim="400000"/>
            </a:ln>
          </p:spPr>
          <p:txBody>
            <a:bodyPr lIns="22860" rIns="22860"/>
            <a:lstStyle/>
            <a:p>
              <a:pPr defTabSz="1219169">
                <a:defRPr sz="4800">
                  <a:solidFill>
                    <a:srgbClr val="27282D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>
                <a:solidFill>
                  <a:srgbClr val="001746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6331171" y="3516629"/>
              <a:ext cx="2078314" cy="1520927"/>
              <a:chOff x="7419499" y="1954752"/>
              <a:chExt cx="2078314" cy="1520927"/>
            </a:xfrm>
            <a:grpFill/>
          </p:grpSpPr>
          <p:sp>
            <p:nvSpPr>
              <p:cNvPr id="28" name="文本框 7"/>
              <p:cNvSpPr txBox="1"/>
              <p:nvPr/>
            </p:nvSpPr>
            <p:spPr>
              <a:xfrm>
                <a:off x="7419499" y="2373454"/>
                <a:ext cx="2063013" cy="11022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5000"/>
                  </a:lnSpc>
                </a:pPr>
                <a:r>
                  <a:rPr lang="en-US" altLang="zh-CN" sz="1050" dirty="0">
                    <a:solidFill>
                      <a:srgbClr val="001746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</a:t>
                </a:r>
                <a:r>
                  <a:rPr lang="en-US" altLang="zh-CN" sz="1050" dirty="0" smtClean="0">
                    <a:solidFill>
                      <a:srgbClr val="001746"/>
                    </a:solidFill>
                    <a:latin typeface="Century Gothic" panose="020B0502020202020204" pitchFamily="34" charset="0"/>
                    <a:ea typeface="+mj-ea"/>
                  </a:rPr>
                  <a:t>.</a:t>
                </a:r>
                <a:endParaRPr lang="en-US" altLang="zh-CN" sz="1050" dirty="0">
                  <a:solidFill>
                    <a:srgbClr val="001746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29" name="文本框 8"/>
              <p:cNvSpPr txBox="1"/>
              <p:nvPr/>
            </p:nvSpPr>
            <p:spPr>
              <a:xfrm>
                <a:off x="7419499" y="1954752"/>
                <a:ext cx="2078314" cy="41569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4000"/>
                  </a:lnSpc>
                </a:pPr>
                <a:r>
                  <a:rPr lang="zh-CN" altLang="en-US" sz="2000" dirty="0" smtClean="0">
                    <a:solidFill>
                      <a:srgbClr val="001746"/>
                    </a:solidFill>
                    <a:latin typeface="Century Gothic" panose="020B0502020202020204" pitchFamily="34" charset="0"/>
                    <a:ea typeface="+mj-ea"/>
                  </a:rPr>
                  <a:t>文字添加此处</a:t>
                </a:r>
                <a:endParaRPr lang="en-US" altLang="zh-CN" sz="2000" dirty="0">
                  <a:solidFill>
                    <a:srgbClr val="001746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sp>
          <p:nvSpPr>
            <p:cNvPr id="24" name="Shape 203"/>
            <p:cNvSpPr/>
            <p:nvPr/>
          </p:nvSpPr>
          <p:spPr>
            <a:xfrm rot="16200000">
              <a:off x="8314802" y="3591737"/>
              <a:ext cx="350838" cy="350838"/>
            </a:xfrm>
            <a:prstGeom prst="ellipse">
              <a:avLst/>
            </a:prstGeom>
            <a:solidFill>
              <a:srgbClr val="001746"/>
            </a:solidFill>
            <a:ln w="12700">
              <a:solidFill>
                <a:srgbClr val="FEF669"/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solidFill>
                  <a:srgbClr val="001746"/>
                </a:solidFill>
              </a:endParaRPr>
            </a:p>
          </p:txBody>
        </p:sp>
        <p:sp>
          <p:nvSpPr>
            <p:cNvPr id="25" name="Shape 204"/>
            <p:cNvSpPr/>
            <p:nvPr/>
          </p:nvSpPr>
          <p:spPr>
            <a:xfrm>
              <a:off x="8462079" y="3701705"/>
              <a:ext cx="70357" cy="140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" y="0"/>
                  </a:moveTo>
                  <a:lnTo>
                    <a:pt x="21600" y="10724"/>
                  </a:lnTo>
                  <a:lnTo>
                    <a:pt x="0" y="21600"/>
                  </a:lnTo>
                </a:path>
              </a:pathLst>
            </a:custGeom>
            <a:noFill/>
            <a:ln w="38100">
              <a:solidFill>
                <a:srgbClr val="FEF669"/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 algn="l">
                <a:lnSpc>
                  <a:spcPct val="110000"/>
                </a:lnSpc>
                <a:defRPr sz="2700">
                  <a:latin typeface="Lato Regular"/>
                  <a:ea typeface="Lato Regular"/>
                  <a:cs typeface="Lato Regular"/>
                  <a:sym typeface="Lato Regular"/>
                </a:defRPr>
              </a:pPr>
              <a:endParaRPr sz="1350">
                <a:solidFill>
                  <a:srgbClr val="001746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760055" y="2137847"/>
            <a:ext cx="2249038" cy="2896632"/>
            <a:chOff x="8760055" y="2341047"/>
            <a:chExt cx="2249038" cy="2896632"/>
          </a:xfrm>
          <a:solidFill>
            <a:srgbClr val="E6B03C"/>
          </a:solidFill>
        </p:grpSpPr>
        <p:sp>
          <p:nvSpPr>
            <p:cNvPr id="31" name="Shape 197"/>
            <p:cNvSpPr/>
            <p:nvPr/>
          </p:nvSpPr>
          <p:spPr>
            <a:xfrm>
              <a:off x="8760055" y="2341047"/>
              <a:ext cx="2249038" cy="2896632"/>
            </a:xfrm>
            <a:prstGeom prst="roundRect">
              <a:avLst>
                <a:gd name="adj" fmla="val 5486"/>
              </a:avLst>
            </a:prstGeom>
            <a:grpFill/>
            <a:ln w="38100">
              <a:solidFill>
                <a:srgbClr val="FEF669"/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>
                <a:defRPr sz="32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solidFill>
                  <a:srgbClr val="001746"/>
                </a:solidFill>
              </a:endParaRPr>
            </a:p>
          </p:txBody>
        </p:sp>
        <p:sp>
          <p:nvSpPr>
            <p:cNvPr id="32" name="Shape 214"/>
            <p:cNvSpPr/>
            <p:nvPr/>
          </p:nvSpPr>
          <p:spPr>
            <a:xfrm>
              <a:off x="9604488" y="2702310"/>
              <a:ext cx="560172" cy="5935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0" y="17550"/>
                  </a:moveTo>
                  <a:cubicBezTo>
                    <a:pt x="18720" y="17550"/>
                    <a:pt x="18720" y="17550"/>
                    <a:pt x="18720" y="17550"/>
                  </a:cubicBezTo>
                  <a:cubicBezTo>
                    <a:pt x="18720" y="16200"/>
                    <a:pt x="18720" y="16200"/>
                    <a:pt x="18720" y="16200"/>
                  </a:cubicBezTo>
                  <a:cubicBezTo>
                    <a:pt x="19440" y="16200"/>
                    <a:pt x="20160" y="15694"/>
                    <a:pt x="20160" y="14850"/>
                  </a:cubicBezTo>
                  <a:cubicBezTo>
                    <a:pt x="20160" y="2700"/>
                    <a:pt x="20160" y="2700"/>
                    <a:pt x="20160" y="2700"/>
                  </a:cubicBezTo>
                  <a:cubicBezTo>
                    <a:pt x="20160" y="2025"/>
                    <a:pt x="19440" y="1350"/>
                    <a:pt x="18720" y="1350"/>
                  </a:cubicBezTo>
                  <a:cubicBezTo>
                    <a:pt x="7200" y="1350"/>
                    <a:pt x="7200" y="1350"/>
                    <a:pt x="7200" y="1350"/>
                  </a:cubicBezTo>
                  <a:cubicBezTo>
                    <a:pt x="6480" y="1350"/>
                    <a:pt x="5760" y="2025"/>
                    <a:pt x="5760" y="2700"/>
                  </a:cubicBezTo>
                  <a:cubicBezTo>
                    <a:pt x="4320" y="2700"/>
                    <a:pt x="4320" y="2700"/>
                    <a:pt x="4320" y="2700"/>
                  </a:cubicBezTo>
                  <a:cubicBezTo>
                    <a:pt x="4320" y="2025"/>
                    <a:pt x="4320" y="2025"/>
                    <a:pt x="4320" y="2025"/>
                  </a:cubicBezTo>
                  <a:cubicBezTo>
                    <a:pt x="4320" y="844"/>
                    <a:pt x="5220" y="0"/>
                    <a:pt x="6480" y="0"/>
                  </a:cubicBezTo>
                  <a:cubicBezTo>
                    <a:pt x="19440" y="0"/>
                    <a:pt x="19440" y="0"/>
                    <a:pt x="19440" y="0"/>
                  </a:cubicBezTo>
                  <a:cubicBezTo>
                    <a:pt x="20700" y="0"/>
                    <a:pt x="21600" y="844"/>
                    <a:pt x="21600" y="2025"/>
                  </a:cubicBezTo>
                  <a:cubicBezTo>
                    <a:pt x="21600" y="15525"/>
                    <a:pt x="21600" y="15525"/>
                    <a:pt x="21600" y="15525"/>
                  </a:cubicBezTo>
                  <a:cubicBezTo>
                    <a:pt x="21600" y="16706"/>
                    <a:pt x="20700" y="17550"/>
                    <a:pt x="19440" y="17550"/>
                  </a:cubicBezTo>
                  <a:close/>
                  <a:moveTo>
                    <a:pt x="17280" y="6075"/>
                  </a:moveTo>
                  <a:cubicBezTo>
                    <a:pt x="17280" y="19575"/>
                    <a:pt x="17280" y="19575"/>
                    <a:pt x="17280" y="19575"/>
                  </a:cubicBezTo>
                  <a:cubicBezTo>
                    <a:pt x="17280" y="20756"/>
                    <a:pt x="16380" y="21600"/>
                    <a:pt x="15120" y="21600"/>
                  </a:cubicBezTo>
                  <a:cubicBezTo>
                    <a:pt x="2160" y="21600"/>
                    <a:pt x="2160" y="21600"/>
                    <a:pt x="2160" y="21600"/>
                  </a:cubicBezTo>
                  <a:cubicBezTo>
                    <a:pt x="900" y="21600"/>
                    <a:pt x="0" y="20756"/>
                    <a:pt x="0" y="19575"/>
                  </a:cubicBezTo>
                  <a:cubicBezTo>
                    <a:pt x="0" y="6075"/>
                    <a:pt x="0" y="6075"/>
                    <a:pt x="0" y="6075"/>
                  </a:cubicBezTo>
                  <a:cubicBezTo>
                    <a:pt x="0" y="4894"/>
                    <a:pt x="900" y="4050"/>
                    <a:pt x="2160" y="4050"/>
                  </a:cubicBezTo>
                  <a:cubicBezTo>
                    <a:pt x="15120" y="4050"/>
                    <a:pt x="15120" y="4050"/>
                    <a:pt x="15120" y="4050"/>
                  </a:cubicBezTo>
                  <a:cubicBezTo>
                    <a:pt x="16380" y="4050"/>
                    <a:pt x="17280" y="4894"/>
                    <a:pt x="17280" y="6075"/>
                  </a:cubicBezTo>
                  <a:close/>
                  <a:moveTo>
                    <a:pt x="2880" y="5400"/>
                  </a:moveTo>
                  <a:cubicBezTo>
                    <a:pt x="2160" y="5400"/>
                    <a:pt x="1440" y="6075"/>
                    <a:pt x="1440" y="6750"/>
                  </a:cubicBezTo>
                  <a:cubicBezTo>
                    <a:pt x="1440" y="18900"/>
                    <a:pt x="1440" y="18900"/>
                    <a:pt x="1440" y="18900"/>
                  </a:cubicBezTo>
                  <a:cubicBezTo>
                    <a:pt x="1440" y="19744"/>
                    <a:pt x="2160" y="20250"/>
                    <a:pt x="2880" y="20250"/>
                  </a:cubicBezTo>
                  <a:cubicBezTo>
                    <a:pt x="14400" y="20250"/>
                    <a:pt x="14400" y="20250"/>
                    <a:pt x="14400" y="20250"/>
                  </a:cubicBezTo>
                  <a:cubicBezTo>
                    <a:pt x="15120" y="20250"/>
                    <a:pt x="15840" y="19744"/>
                    <a:pt x="15840" y="18900"/>
                  </a:cubicBezTo>
                  <a:cubicBezTo>
                    <a:pt x="15840" y="6750"/>
                    <a:pt x="15840" y="6750"/>
                    <a:pt x="15840" y="6750"/>
                  </a:cubicBezTo>
                  <a:cubicBezTo>
                    <a:pt x="15840" y="6075"/>
                    <a:pt x="15120" y="5400"/>
                    <a:pt x="14400" y="5400"/>
                  </a:cubicBezTo>
                  <a:cubicBezTo>
                    <a:pt x="2880" y="5400"/>
                    <a:pt x="2880" y="5400"/>
                    <a:pt x="2880" y="5400"/>
                  </a:cubicBezTo>
                  <a:close/>
                </a:path>
              </a:pathLst>
            </a:custGeom>
            <a:solidFill>
              <a:srgbClr val="001746"/>
            </a:solidFill>
            <a:ln w="12700">
              <a:noFill/>
              <a:miter lim="400000"/>
            </a:ln>
          </p:spPr>
          <p:txBody>
            <a:bodyPr lIns="22860" rIns="22860"/>
            <a:lstStyle/>
            <a:p>
              <a:pPr defTabSz="1219169">
                <a:defRPr sz="4800">
                  <a:solidFill>
                    <a:srgbClr val="27282D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>
                <a:solidFill>
                  <a:srgbClr val="001746"/>
                </a:solidFill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8883517" y="3516629"/>
              <a:ext cx="2078314" cy="1520927"/>
              <a:chOff x="7419499" y="1954752"/>
              <a:chExt cx="2078314" cy="1520927"/>
            </a:xfrm>
            <a:grpFill/>
          </p:grpSpPr>
          <p:sp>
            <p:nvSpPr>
              <p:cNvPr id="34" name="文本框 7"/>
              <p:cNvSpPr txBox="1"/>
              <p:nvPr/>
            </p:nvSpPr>
            <p:spPr>
              <a:xfrm>
                <a:off x="7419499" y="2373454"/>
                <a:ext cx="2063013" cy="11022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5000"/>
                  </a:lnSpc>
                </a:pPr>
                <a:r>
                  <a:rPr lang="en-US" altLang="zh-CN" sz="1050" dirty="0">
                    <a:solidFill>
                      <a:srgbClr val="001746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</a:t>
                </a:r>
                <a:r>
                  <a:rPr lang="en-US" altLang="zh-CN" sz="1050" dirty="0" smtClean="0">
                    <a:solidFill>
                      <a:srgbClr val="001746"/>
                    </a:solidFill>
                    <a:latin typeface="Century Gothic" panose="020B0502020202020204" pitchFamily="34" charset="0"/>
                    <a:ea typeface="+mj-ea"/>
                  </a:rPr>
                  <a:t>.</a:t>
                </a:r>
                <a:endParaRPr lang="en-US" altLang="zh-CN" sz="1050" dirty="0">
                  <a:solidFill>
                    <a:srgbClr val="001746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35" name="文本框 8"/>
              <p:cNvSpPr txBox="1"/>
              <p:nvPr/>
            </p:nvSpPr>
            <p:spPr>
              <a:xfrm>
                <a:off x="7419499" y="1954752"/>
                <a:ext cx="2078314" cy="41569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4000"/>
                  </a:lnSpc>
                </a:pPr>
                <a:r>
                  <a:rPr lang="zh-CN" altLang="en-US" sz="2000" dirty="0" smtClean="0">
                    <a:solidFill>
                      <a:srgbClr val="001746"/>
                    </a:solidFill>
                    <a:latin typeface="Century Gothic" panose="020B0502020202020204" pitchFamily="34" charset="0"/>
                    <a:ea typeface="+mj-ea"/>
                  </a:rPr>
                  <a:t>文字添加此处</a:t>
                </a:r>
                <a:endParaRPr lang="en-US" altLang="zh-CN" sz="2000" dirty="0">
                  <a:solidFill>
                    <a:srgbClr val="001746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3930649" y="405897"/>
            <a:ext cx="4330700" cy="707886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000" dirty="0"/>
              <a:t>第一</a:t>
            </a:r>
            <a:r>
              <a:rPr lang="zh-CN" altLang="en-US" sz="4000" dirty="0" smtClean="0"/>
              <a:t>章：业绩</a:t>
            </a:r>
            <a:r>
              <a:rPr lang="zh-CN" altLang="en-US" sz="4000" dirty="0"/>
              <a:t>回顾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0" y="1268413"/>
            <a:ext cx="12192000" cy="0"/>
          </a:xfrm>
          <a:prstGeom prst="line">
            <a:avLst/>
          </a:prstGeom>
          <a:ln w="19050">
            <a:solidFill>
              <a:srgbClr val="E6B0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797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001746">
                  <a:alpha val="47000"/>
                </a:srgbClr>
              </a:gs>
              <a:gs pos="100000">
                <a:srgbClr val="001746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Shape 569"/>
          <p:cNvSpPr/>
          <p:nvPr/>
        </p:nvSpPr>
        <p:spPr>
          <a:xfrm>
            <a:off x="1400440" y="1659663"/>
            <a:ext cx="2402090" cy="2402091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EF669"/>
            </a:solidFill>
            <a:miter lim="400000"/>
          </a:ln>
        </p:spPr>
        <p:txBody>
          <a:bodyPr lIns="35719" tIns="35719" rIns="35719" bIns="35719" anchor="ctr"/>
          <a:lstStyle/>
          <a:p>
            <a:pPr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7" name="Shape 570"/>
          <p:cNvSpPr/>
          <p:nvPr/>
        </p:nvSpPr>
        <p:spPr>
          <a:xfrm>
            <a:off x="4891408" y="1659663"/>
            <a:ext cx="2402090" cy="2402091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EF669"/>
            </a:solidFill>
            <a:miter lim="400000"/>
          </a:ln>
        </p:spPr>
        <p:txBody>
          <a:bodyPr lIns="35719" tIns="35719" rIns="35719" bIns="35719" anchor="ctr"/>
          <a:lstStyle/>
          <a:p>
            <a:pPr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8" name="Shape 583"/>
          <p:cNvSpPr/>
          <p:nvPr/>
        </p:nvSpPr>
        <p:spPr>
          <a:xfrm>
            <a:off x="8426827" y="1659663"/>
            <a:ext cx="2402090" cy="2402091"/>
          </a:xfrm>
          <a:prstGeom prst="ellipse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EF669"/>
            </a:solidFill>
            <a:miter lim="400000"/>
          </a:ln>
        </p:spPr>
        <p:txBody>
          <a:bodyPr lIns="35719" tIns="35719" rIns="35719" bIns="35719" anchor="ctr"/>
          <a:lstStyle/>
          <a:p>
            <a:pPr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grpSp>
        <p:nvGrpSpPr>
          <p:cNvPr id="11" name="组合 10"/>
          <p:cNvGrpSpPr/>
          <p:nvPr/>
        </p:nvGrpSpPr>
        <p:grpSpPr>
          <a:xfrm>
            <a:off x="1249471" y="4271962"/>
            <a:ext cx="2705493" cy="1548665"/>
            <a:chOff x="1249471" y="4271962"/>
            <a:chExt cx="2705493" cy="1548665"/>
          </a:xfrm>
        </p:grpSpPr>
        <p:sp>
          <p:nvSpPr>
            <p:cNvPr id="12" name="Shape 575"/>
            <p:cNvSpPr/>
            <p:nvPr/>
          </p:nvSpPr>
          <p:spPr>
            <a:xfrm>
              <a:off x="2337213" y="4812148"/>
              <a:ext cx="491189" cy="1"/>
            </a:xfrm>
            <a:prstGeom prst="line">
              <a:avLst/>
            </a:prstGeom>
            <a:ln w="25400">
              <a:solidFill>
                <a:schemeClr val="bg1">
                  <a:alpha val="84000"/>
                </a:schemeClr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 algn="l">
                <a:lnSpc>
                  <a:spcPct val="110000"/>
                </a:lnSpc>
                <a:defRPr sz="2700">
                  <a:latin typeface="Lato Regular"/>
                  <a:ea typeface="Lato Regular"/>
                  <a:cs typeface="Lato Regular"/>
                  <a:sym typeface="Lato Regular"/>
                </a:defRPr>
              </a:pPr>
              <a:endParaRPr sz="1350">
                <a:solidFill>
                  <a:srgbClr val="FEF669"/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249471" y="4271962"/>
              <a:ext cx="2705493" cy="1548665"/>
              <a:chOff x="8015647" y="1916652"/>
              <a:chExt cx="2705493" cy="1548665"/>
            </a:xfrm>
          </p:grpSpPr>
          <p:sp>
            <p:nvSpPr>
              <p:cNvPr id="14" name="文本框 7"/>
              <p:cNvSpPr txBox="1"/>
              <p:nvPr/>
            </p:nvSpPr>
            <p:spPr>
              <a:xfrm>
                <a:off x="8015648" y="2449654"/>
                <a:ext cx="2705492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FEF669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</a:t>
                </a:r>
                <a:r>
                  <a:rPr lang="en-US" altLang="zh-CN" sz="1200" dirty="0" smtClean="0">
                    <a:solidFill>
                      <a:srgbClr val="FEF669"/>
                    </a:solidFill>
                    <a:latin typeface="Century Gothic" panose="020B0502020202020204" pitchFamily="34" charset="0"/>
                    <a:ea typeface="+mj-ea"/>
                  </a:rPr>
                  <a:t>.</a:t>
                </a:r>
                <a:endParaRPr lang="en-US" altLang="zh-CN" sz="1200" dirty="0">
                  <a:solidFill>
                    <a:srgbClr val="FEF669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15" name="文本框 8"/>
              <p:cNvSpPr txBox="1"/>
              <p:nvPr/>
            </p:nvSpPr>
            <p:spPr>
              <a:xfrm>
                <a:off x="8015647" y="1916652"/>
                <a:ext cx="2705492" cy="480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14000"/>
                  </a:lnSpc>
                </a:pPr>
                <a:r>
                  <a:rPr lang="zh-CN" altLang="en-US" sz="2400" dirty="0" smtClean="0">
                    <a:solidFill>
                      <a:srgbClr val="FEF669"/>
                    </a:solidFill>
                    <a:latin typeface="Century Gothic" panose="020B0502020202020204" pitchFamily="34" charset="0"/>
                    <a:ea typeface="+mj-ea"/>
                  </a:rPr>
                  <a:t>文字添加此处</a:t>
                </a:r>
                <a:endParaRPr lang="en-US" altLang="zh-CN" sz="2400" dirty="0">
                  <a:solidFill>
                    <a:srgbClr val="FEF669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4739706" y="4271962"/>
            <a:ext cx="2705493" cy="1548665"/>
            <a:chOff x="4739706" y="4271962"/>
            <a:chExt cx="2705493" cy="1548665"/>
          </a:xfrm>
        </p:grpSpPr>
        <p:sp>
          <p:nvSpPr>
            <p:cNvPr id="18" name="Shape 576"/>
            <p:cNvSpPr/>
            <p:nvPr/>
          </p:nvSpPr>
          <p:spPr>
            <a:xfrm>
              <a:off x="5846859" y="4790752"/>
              <a:ext cx="491188" cy="1"/>
            </a:xfrm>
            <a:prstGeom prst="line">
              <a:avLst/>
            </a:prstGeom>
            <a:ln w="25400">
              <a:solidFill>
                <a:schemeClr val="bg1">
                  <a:alpha val="84000"/>
                </a:schemeClr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 algn="l">
                <a:lnSpc>
                  <a:spcPct val="110000"/>
                </a:lnSpc>
                <a:defRPr sz="2700">
                  <a:latin typeface="Lato Regular"/>
                  <a:ea typeface="Lato Regular"/>
                  <a:cs typeface="Lato Regular"/>
                  <a:sym typeface="Lato Regular"/>
                </a:defRPr>
              </a:pPr>
              <a:endParaRPr sz="1350">
                <a:solidFill>
                  <a:srgbClr val="FEF669"/>
                </a:solidFill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739706" y="4271962"/>
              <a:ext cx="2705493" cy="1548665"/>
              <a:chOff x="8015647" y="1916652"/>
              <a:chExt cx="2705493" cy="1548665"/>
            </a:xfrm>
          </p:grpSpPr>
          <p:sp>
            <p:nvSpPr>
              <p:cNvPr id="20" name="文本框 7"/>
              <p:cNvSpPr txBox="1"/>
              <p:nvPr/>
            </p:nvSpPr>
            <p:spPr>
              <a:xfrm>
                <a:off x="8015648" y="2449654"/>
                <a:ext cx="2705492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FEF669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</a:t>
                </a:r>
                <a:r>
                  <a:rPr lang="en-US" altLang="zh-CN" sz="1200" dirty="0" smtClean="0">
                    <a:solidFill>
                      <a:srgbClr val="FEF669"/>
                    </a:solidFill>
                    <a:latin typeface="Century Gothic" panose="020B0502020202020204" pitchFamily="34" charset="0"/>
                    <a:ea typeface="+mj-ea"/>
                  </a:rPr>
                  <a:t>.</a:t>
                </a:r>
                <a:endParaRPr lang="en-US" altLang="zh-CN" sz="1200" dirty="0">
                  <a:solidFill>
                    <a:srgbClr val="FEF669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21" name="文本框 8"/>
              <p:cNvSpPr txBox="1"/>
              <p:nvPr/>
            </p:nvSpPr>
            <p:spPr>
              <a:xfrm>
                <a:off x="8015647" y="1916652"/>
                <a:ext cx="2705492" cy="480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14000"/>
                  </a:lnSpc>
                </a:pPr>
                <a:r>
                  <a:rPr lang="zh-CN" altLang="en-US" sz="2400" dirty="0" smtClean="0">
                    <a:solidFill>
                      <a:srgbClr val="FEF669"/>
                    </a:solidFill>
                    <a:latin typeface="Century Gothic" panose="020B0502020202020204" pitchFamily="34" charset="0"/>
                    <a:ea typeface="+mj-ea"/>
                  </a:rPr>
                  <a:t>文字添加此处</a:t>
                </a:r>
                <a:endParaRPr lang="en-US" altLang="zh-CN" sz="2400" dirty="0">
                  <a:solidFill>
                    <a:srgbClr val="FEF669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8271754" y="4271962"/>
            <a:ext cx="2705493" cy="1548665"/>
            <a:chOff x="8271754" y="4271962"/>
            <a:chExt cx="2705493" cy="1548665"/>
          </a:xfrm>
        </p:grpSpPr>
        <p:sp>
          <p:nvSpPr>
            <p:cNvPr id="23" name="Shape 577"/>
            <p:cNvSpPr/>
            <p:nvPr/>
          </p:nvSpPr>
          <p:spPr>
            <a:xfrm>
              <a:off x="9363600" y="4790752"/>
              <a:ext cx="491189" cy="1"/>
            </a:xfrm>
            <a:prstGeom prst="line">
              <a:avLst/>
            </a:prstGeom>
            <a:ln w="25400">
              <a:solidFill>
                <a:schemeClr val="bg1">
                  <a:alpha val="84000"/>
                </a:schemeClr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 algn="l">
                <a:lnSpc>
                  <a:spcPct val="110000"/>
                </a:lnSpc>
                <a:defRPr sz="2700">
                  <a:latin typeface="Lato Regular"/>
                  <a:ea typeface="Lato Regular"/>
                  <a:cs typeface="Lato Regular"/>
                  <a:sym typeface="Lato Regular"/>
                </a:defRPr>
              </a:pPr>
              <a:endParaRPr sz="1350">
                <a:solidFill>
                  <a:srgbClr val="FEF669"/>
                </a:solidFill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271754" y="4271962"/>
              <a:ext cx="2705493" cy="1548665"/>
              <a:chOff x="8015647" y="1916652"/>
              <a:chExt cx="2705493" cy="1548665"/>
            </a:xfrm>
          </p:grpSpPr>
          <p:sp>
            <p:nvSpPr>
              <p:cNvPr id="25" name="文本框 7"/>
              <p:cNvSpPr txBox="1"/>
              <p:nvPr/>
            </p:nvSpPr>
            <p:spPr>
              <a:xfrm>
                <a:off x="8015648" y="2449654"/>
                <a:ext cx="2705492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FEF669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</a:t>
                </a:r>
                <a:r>
                  <a:rPr lang="en-US" altLang="zh-CN" sz="1200" dirty="0" smtClean="0">
                    <a:solidFill>
                      <a:srgbClr val="FEF669"/>
                    </a:solidFill>
                    <a:latin typeface="Century Gothic" panose="020B0502020202020204" pitchFamily="34" charset="0"/>
                    <a:ea typeface="+mj-ea"/>
                  </a:rPr>
                  <a:t>.</a:t>
                </a:r>
                <a:endParaRPr lang="en-US" altLang="zh-CN" sz="1200" dirty="0">
                  <a:solidFill>
                    <a:srgbClr val="FEF669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26" name="文本框 8"/>
              <p:cNvSpPr txBox="1"/>
              <p:nvPr/>
            </p:nvSpPr>
            <p:spPr>
              <a:xfrm>
                <a:off x="8015647" y="1916652"/>
                <a:ext cx="2705492" cy="480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14000"/>
                  </a:lnSpc>
                </a:pPr>
                <a:r>
                  <a:rPr lang="zh-CN" altLang="en-US" sz="2400" dirty="0" smtClean="0">
                    <a:solidFill>
                      <a:srgbClr val="FEF669"/>
                    </a:solidFill>
                    <a:latin typeface="Century Gothic" panose="020B0502020202020204" pitchFamily="34" charset="0"/>
                    <a:ea typeface="+mj-ea"/>
                  </a:rPr>
                  <a:t>文字添加此处</a:t>
                </a:r>
                <a:endParaRPr lang="en-US" altLang="zh-CN" sz="2400" dirty="0">
                  <a:solidFill>
                    <a:srgbClr val="FEF669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sp>
        <p:nvSpPr>
          <p:cNvPr id="27" name="文本框 26"/>
          <p:cNvSpPr txBox="1"/>
          <p:nvPr/>
        </p:nvSpPr>
        <p:spPr>
          <a:xfrm>
            <a:off x="3930649" y="405897"/>
            <a:ext cx="4330700" cy="707886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balanced" dir="t"/>
            </a:scene3d>
            <a:sp3d extrusionH="31750">
              <a:bevelT w="38100" h="6350" prst="softRound"/>
            </a:sp3d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FFF7DA"/>
                    </a:gs>
                    <a:gs pos="62000">
                      <a:srgbClr val="FFD130"/>
                    </a:gs>
                  </a:gsLst>
                  <a:lin ang="5400000" scaled="1"/>
                  <a:tileRect/>
                </a:gradFill>
                <a:effectLst>
                  <a:outerShdw dist="76200" dir="5400000" algn="t" rotWithShape="0">
                    <a:srgbClr val="4E0A0C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000" dirty="0"/>
              <a:t>第一</a:t>
            </a:r>
            <a:r>
              <a:rPr lang="zh-CN" altLang="en-US" sz="4000" dirty="0" smtClean="0"/>
              <a:t>章：业绩</a:t>
            </a:r>
            <a:r>
              <a:rPr lang="zh-CN" altLang="en-US" sz="4000" dirty="0"/>
              <a:t>回顾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0" y="1268413"/>
            <a:ext cx="12192000" cy="0"/>
          </a:xfrm>
          <a:prstGeom prst="line">
            <a:avLst/>
          </a:prstGeom>
          <a:ln w="19050">
            <a:solidFill>
              <a:srgbClr val="E6B0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807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342</TotalTime>
  <Words>1681</Words>
  <Application>Microsoft Office PowerPoint</Application>
  <PresentationFormat>宽屏</PresentationFormat>
  <Paragraphs>132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Century Gothic</vt:lpstr>
      <vt:lpstr>Helvetica Light</vt:lpstr>
      <vt:lpstr>Lato Light</vt:lpstr>
      <vt:lpstr>Lato Regular</vt:lpstr>
      <vt:lpstr>等线</vt:lpstr>
      <vt:lpstr>华康俪金黑W8</vt:lpstr>
      <vt:lpstr>李旭科书法</vt:lpstr>
      <vt:lpstr>宋体</vt:lpstr>
      <vt:lpstr>微软雅黑</vt:lpstr>
      <vt:lpstr>叶根友刀锋黑草1.01</vt:lpstr>
      <vt:lpstr>Arial</vt:lpstr>
      <vt:lpstr>Calibri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燃品堂PPT</dc:creator>
  <cp:keywords>www.51pptmoban.com</cp:keywords>
  <cp:lastModifiedBy>阳光 男孩</cp:lastModifiedBy>
  <cp:revision>64</cp:revision>
  <dcterms:created xsi:type="dcterms:W3CDTF">2017-08-18T03:02:00Z</dcterms:created>
  <dcterms:modified xsi:type="dcterms:W3CDTF">2018-12-31T14:10:43Z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