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451" r:id="rId2"/>
    <p:sldId id="438" r:id="rId3"/>
    <p:sldId id="273" r:id="rId4"/>
    <p:sldId id="270" r:id="rId5"/>
    <p:sldId id="421" r:id="rId6"/>
    <p:sldId id="269" r:id="rId7"/>
    <p:sldId id="275" r:id="rId8"/>
    <p:sldId id="420" r:id="rId9"/>
    <p:sldId id="280" r:id="rId10"/>
    <p:sldId id="276" r:id="rId11"/>
    <p:sldId id="265" r:id="rId12"/>
    <p:sldId id="267" r:id="rId13"/>
    <p:sldId id="453" r:id="rId14"/>
    <p:sldId id="455" r:id="rId15"/>
    <p:sldId id="454" r:id="rId16"/>
    <p:sldId id="45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8EF9"/>
    <a:srgbClr val="424244"/>
    <a:srgbClr val="40A693"/>
    <a:srgbClr val="D0010F"/>
    <a:srgbClr val="008A02"/>
    <a:srgbClr val="6EB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5" autoAdjust="0"/>
    <p:restoredTop sz="94660"/>
  </p:normalViewPr>
  <p:slideViewPr>
    <p:cSldViewPr snapToGrid="0">
      <p:cViewPr varScale="1">
        <p:scale>
          <a:sx n="79" d="100"/>
          <a:sy n="79" d="100"/>
        </p:scale>
        <p:origin x="4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11FDF-F7C3-4E93-971A-FD01C62D9B33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BD0720-8F3E-44BF-8DFA-4435FE15D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99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D0720-8F3E-44BF-8DFA-4435FE15D63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795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8D0B2-4A3C-425D-8414-EAC5B907FA7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222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8D0B2-4A3C-425D-8414-EAC5B907FA7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609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8D0B2-4A3C-425D-8414-EAC5B907FA7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739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5EA5A-FB22-4F22-B2F3-F1709D027E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86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D0720-8F3E-44BF-8DFA-4435FE15D63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829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21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8D0B2-4A3C-425D-8414-EAC5B907FA7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477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5EA5A-FB22-4F22-B2F3-F1709D027E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677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9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8D0B2-4A3C-425D-8414-EAC5B907FA7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06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8D0B2-4A3C-425D-8414-EAC5B907FA7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6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24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5EA5A-FB22-4F22-B2F3-F1709D027E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617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C8DB20-FAF5-4DD0-BE55-C4DE1F8237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D5FAA1B-DA78-4AC7-8A8E-661AAA426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B66EABE-E6E1-460C-A725-BCAE50223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0425BC-2219-4047-8157-07E135E61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3D0D1E-3D0A-4BB5-B787-BEF8519C5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605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DF64CD-50B9-4BBC-AEEF-CD4FCDFBD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33AAAD7-A9CD-4FDC-9436-C09E284288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231E0A-BEFE-4E84-8A43-B6F692DC0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3D4D58-B89F-456E-9FFD-83E0D92BF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9BD0A5D-FA38-4786-B66D-1792CD97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1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D925BEE-368B-4870-B3E8-D781BAAB28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E72411A-B915-45F9-9CF0-6A09E811E3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273D163-C196-4B08-96BA-A6757C030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6FABAC9-CF0A-4680-AD0D-2A102E779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7EE18A-4BB8-408B-903A-9F9D997E0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003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9C0200-EDF5-4647-A16E-3CB108CA2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F5A8132-EB8F-451C-9613-82E4763EC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6B45F82-6100-48D6-AC7E-BC84ABAF3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4F01A2-23F5-47C4-92C9-E36B5271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D6B3EA-2375-4F0F-AD63-38A840DE4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17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F25AFE-A41F-400A-BB48-17B5E5573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6BC0AD7-A6E0-4BC0-8507-C324E75A1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20EAD59-1A79-4466-8A1D-FC7B10CEB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EF51BA9-50DF-4C65-8D7C-EAACAA02B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9C12034-E842-46BE-A885-715A25747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84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76FCD5-CF7F-493B-A875-1CFD827C3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B4E4DD3-A41D-49A9-A61A-6085CE7F0F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29C30A6-E8CD-49F1-A510-965E6E39E9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78D8425-BE16-4452-948C-86AE5FF49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C3630B-C997-4FDB-9858-B5C57CB8F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579BF88-0B95-4BE9-8828-FD2D2DF88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BD80FE-837B-4301-AB3A-3CC9DCB9C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1463664-6705-4F76-8E7F-F36AD97441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1D50102-531F-4E3E-9B39-83EFA5C1B3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6740D9F-B7B9-442C-99CA-0FF6019B6F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BD6881F-3729-45F4-8DE4-F3B255A5C9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C4677C9-FF57-4750-BF71-053084CBC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A76B186-FD7C-4B33-9537-6F24BDFCC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F77B66B-D75D-4299-A39C-8BB335B6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13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ECB3BC-E50B-4802-9E23-6D671533F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EE4E920-04C0-4BC1-AC57-564CF70A4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9866AE3-A953-47BC-A09C-6EDB905C7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30AF872-CE2F-483F-8A90-DC4A54566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001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1160E0A-A33C-49A1-B2E0-E5802C1A8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1D19336-CACA-4406-8E65-5BC5E0F05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982FBD3-1AEA-4073-8128-6812187BC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73EC6C-1978-4AEB-A71E-6B1342F3D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1F753A8-6D7F-43E7-9173-072315041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75E6319-5D49-4CAE-923F-99F294C59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59B3CDF-FA64-408D-A4DC-E9D353FCD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D1914F-AEA5-4D48-845A-889D9AD0B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FDD615C-B606-4175-94BA-B0796DBB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15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D774FB-CC38-4365-BD2E-D142F2974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8D3C4A7-DE2E-4012-86C6-4F8ADAAB2B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DF5599B-AD38-461F-B7B4-3635954CF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7A2076B-8C23-4E66-B8EC-C70733BA4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AAC9ABF-4C1B-404C-8B06-F2B6B0445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2760653-E626-4416-A382-FBCBDD644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04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B627A31-CCE0-410F-9B04-E64B3526E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5069717-5171-4E86-9390-DD8C136980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209C9FB-0B2C-4459-961C-E125045ED6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688EA-AC52-4137-BD63-E9B022C79A7D}" type="datetimeFigureOut">
              <a:rPr lang="zh-CN" altLang="en-US" smtClean="0"/>
              <a:t>2019/1/2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524CCFC-E40D-46E0-844A-9C0D5781F2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F43E81-ADAA-40AC-B304-69187ADAEA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5BD5B-44DC-4434-98B2-93C76AD997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171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A8AD57A-30A5-4F71-A530-948D67F4DB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8" y="0"/>
            <a:ext cx="12184492" cy="685377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E0D5B61-3FB9-41BE-9137-4BC9F6CB17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23"/>
            <a:ext cx="12184492" cy="685377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1A633C3-04D3-4EC6-851F-006264BD05C2}"/>
              </a:ext>
            </a:extLst>
          </p:cNvPr>
          <p:cNvGrpSpPr/>
          <p:nvPr/>
        </p:nvGrpSpPr>
        <p:grpSpPr>
          <a:xfrm>
            <a:off x="4002666" y="-4223"/>
            <a:ext cx="4194175" cy="4505369"/>
            <a:chOff x="2386" y="-44"/>
            <a:chExt cx="6180" cy="663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51242AA-291D-4F78-8959-B401BE9977E0}"/>
                </a:ext>
              </a:extLst>
            </p:cNvPr>
            <p:cNvGrpSpPr/>
            <p:nvPr/>
          </p:nvGrpSpPr>
          <p:grpSpPr>
            <a:xfrm>
              <a:off x="2386" y="-44"/>
              <a:ext cx="6180" cy="6639"/>
              <a:chOff x="6012" y="-8"/>
              <a:chExt cx="6180" cy="6639"/>
            </a:xfrm>
          </p:grpSpPr>
          <p:sp>
            <p:nvSpPr>
              <p:cNvPr id="6" name="五边形 7">
                <a:extLst>
                  <a:ext uri="{FF2B5EF4-FFF2-40B4-BE49-F238E27FC236}">
                    <a16:creationId xmlns:a16="http://schemas.microsoft.com/office/drawing/2014/main" xmlns="" id="{4DFEF28B-BFEA-40FA-9537-179A0003B450}"/>
                  </a:ext>
                </a:extLst>
              </p:cNvPr>
              <p:cNvSpPr/>
              <p:nvPr/>
            </p:nvSpPr>
            <p:spPr>
              <a:xfrm rot="5400000">
                <a:off x="5782" y="222"/>
                <a:ext cx="6639" cy="6180"/>
              </a:xfrm>
              <a:prstGeom prst="homePlate">
                <a:avLst>
                  <a:gd name="adj" fmla="val 21552"/>
                </a:avLst>
              </a:prstGeom>
              <a:solidFill>
                <a:srgbClr val="1B8E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15D4A2BC-BC0B-4E3F-8A06-4039249E2739}"/>
                  </a:ext>
                </a:extLst>
              </p:cNvPr>
              <p:cNvCxnSpPr/>
              <p:nvPr/>
            </p:nvCxnSpPr>
            <p:spPr>
              <a:xfrm>
                <a:off x="6390" y="3991"/>
                <a:ext cx="539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13">
                <a:extLst>
                  <a:ext uri="{FF2B5EF4-FFF2-40B4-BE49-F238E27FC236}">
                    <a16:creationId xmlns:a16="http://schemas.microsoft.com/office/drawing/2014/main" xmlns="" id="{DA0B05E4-A888-4349-BD59-B6B5E3BEE3D8}"/>
                  </a:ext>
                </a:extLst>
              </p:cNvPr>
              <p:cNvSpPr txBox="1"/>
              <p:nvPr/>
            </p:nvSpPr>
            <p:spPr>
              <a:xfrm>
                <a:off x="6215" y="2939"/>
                <a:ext cx="5747" cy="9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短期项目汇报总结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509CA15B-BAA7-4260-A6F6-CCE89CFAEFDB}"/>
                  </a:ext>
                </a:extLst>
              </p:cNvPr>
              <p:cNvSpPr txBox="1"/>
              <p:nvPr/>
            </p:nvSpPr>
            <p:spPr>
              <a:xfrm>
                <a:off x="7231" y="546"/>
                <a:ext cx="3742" cy="2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2019</a:t>
                </a:r>
                <a:endParaRPr lang="zh-CN" altLang="en-US" sz="8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65736DD3-0D22-44E1-A8E0-05262F0F3B38}"/>
                </a:ext>
              </a:extLst>
            </p:cNvPr>
            <p:cNvSpPr txBox="1"/>
            <p:nvPr/>
          </p:nvSpPr>
          <p:spPr>
            <a:xfrm>
              <a:off x="2857" y="4072"/>
              <a:ext cx="5238" cy="1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美仑设计是集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模板开发、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设计定制、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培训于一体的专业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服务提供商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0275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38">
            <a:extLst>
              <a:ext uri="{FF2B5EF4-FFF2-40B4-BE49-F238E27FC236}">
                <a16:creationId xmlns:a16="http://schemas.microsoft.com/office/drawing/2014/main" xmlns="" id="{E5F893E5-8560-4362-BC99-908C8DF1164D}"/>
              </a:ext>
            </a:extLst>
          </p:cNvPr>
          <p:cNvSpPr>
            <a:spLocks/>
          </p:cNvSpPr>
          <p:nvPr/>
        </p:nvSpPr>
        <p:spPr bwMode="auto">
          <a:xfrm>
            <a:off x="5711227" y="1113925"/>
            <a:ext cx="297128" cy="1144030"/>
          </a:xfrm>
          <a:custGeom>
            <a:avLst/>
            <a:gdLst>
              <a:gd name="T0" fmla="*/ 161 w 161"/>
              <a:gd name="T1" fmla="*/ 438 h 619"/>
              <a:gd name="T2" fmla="*/ 161 w 161"/>
              <a:gd name="T3" fmla="*/ 51 h 619"/>
              <a:gd name="T4" fmla="*/ 110 w 161"/>
              <a:gd name="T5" fmla="*/ 0 h 619"/>
              <a:gd name="T6" fmla="*/ 51 w 161"/>
              <a:gd name="T7" fmla="*/ 0 h 619"/>
              <a:gd name="T8" fmla="*/ 0 w 161"/>
              <a:gd name="T9" fmla="*/ 51 h 619"/>
              <a:gd name="T10" fmla="*/ 0 w 161"/>
              <a:gd name="T11" fmla="*/ 619 h 619"/>
              <a:gd name="T12" fmla="*/ 161 w 161"/>
              <a:gd name="T13" fmla="*/ 438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1" h="619">
                <a:moveTo>
                  <a:pt x="161" y="438"/>
                </a:moveTo>
                <a:cubicBezTo>
                  <a:pt x="161" y="51"/>
                  <a:pt x="161" y="51"/>
                  <a:pt x="161" y="51"/>
                </a:cubicBezTo>
                <a:cubicBezTo>
                  <a:pt x="161" y="23"/>
                  <a:pt x="138" y="0"/>
                  <a:pt x="11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619"/>
                  <a:pt x="0" y="619"/>
                  <a:pt x="0" y="619"/>
                </a:cubicBezTo>
                <a:cubicBezTo>
                  <a:pt x="9" y="561"/>
                  <a:pt x="53" y="461"/>
                  <a:pt x="161" y="438"/>
                </a:cubicBezTo>
                <a:close/>
              </a:path>
            </a:pathLst>
          </a:custGeom>
          <a:solidFill>
            <a:srgbClr val="1B8EF9"/>
          </a:solidFill>
          <a:ln>
            <a:noFill/>
          </a:ln>
          <a:extLst/>
        </p:spPr>
        <p:txBody>
          <a:bodyPr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Freeform 140">
            <a:extLst>
              <a:ext uri="{FF2B5EF4-FFF2-40B4-BE49-F238E27FC236}">
                <a16:creationId xmlns:a16="http://schemas.microsoft.com/office/drawing/2014/main" xmlns="" id="{CEDD9F1B-F535-49CF-A005-19332A1E1A77}"/>
              </a:ext>
            </a:extLst>
          </p:cNvPr>
          <p:cNvSpPr>
            <a:spLocks/>
          </p:cNvSpPr>
          <p:nvPr/>
        </p:nvSpPr>
        <p:spPr bwMode="auto">
          <a:xfrm>
            <a:off x="5711227" y="4624301"/>
            <a:ext cx="1942895" cy="1606624"/>
          </a:xfrm>
          <a:custGeom>
            <a:avLst/>
            <a:gdLst>
              <a:gd name="T0" fmla="*/ 1004 w 1051"/>
              <a:gd name="T1" fmla="*/ 0 h 869"/>
              <a:gd name="T2" fmla="*/ 218 w 1051"/>
              <a:gd name="T3" fmla="*/ 0 h 869"/>
              <a:gd name="T4" fmla="*/ 161 w 1051"/>
              <a:gd name="T5" fmla="*/ 5 h 869"/>
              <a:gd name="T6" fmla="*/ 0 w 1051"/>
              <a:gd name="T7" fmla="*/ 186 h 869"/>
              <a:gd name="T8" fmla="*/ 0 w 1051"/>
              <a:gd name="T9" fmla="*/ 201 h 869"/>
              <a:gd name="T10" fmla="*/ 0 w 1051"/>
              <a:gd name="T11" fmla="*/ 818 h 869"/>
              <a:gd name="T12" fmla="*/ 51 w 1051"/>
              <a:gd name="T13" fmla="*/ 869 h 869"/>
              <a:gd name="T14" fmla="*/ 110 w 1051"/>
              <a:gd name="T15" fmla="*/ 869 h 869"/>
              <a:gd name="T16" fmla="*/ 161 w 1051"/>
              <a:gd name="T17" fmla="*/ 818 h 869"/>
              <a:gd name="T18" fmla="*/ 161 w 1051"/>
              <a:gd name="T19" fmla="*/ 101 h 869"/>
              <a:gd name="T20" fmla="*/ 214 w 1051"/>
              <a:gd name="T21" fmla="*/ 92 h 869"/>
              <a:gd name="T22" fmla="*/ 1005 w 1051"/>
              <a:gd name="T23" fmla="*/ 92 h 869"/>
              <a:gd name="T24" fmla="*/ 1051 w 1051"/>
              <a:gd name="T25" fmla="*/ 46 h 869"/>
              <a:gd name="T26" fmla="*/ 1004 w 1051"/>
              <a:gd name="T27" fmla="*/ 0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51" h="869">
                <a:moveTo>
                  <a:pt x="1004" y="0"/>
                </a:moveTo>
                <a:cubicBezTo>
                  <a:pt x="998" y="1"/>
                  <a:pt x="364" y="6"/>
                  <a:pt x="218" y="0"/>
                </a:cubicBezTo>
                <a:cubicBezTo>
                  <a:pt x="197" y="0"/>
                  <a:pt x="178" y="2"/>
                  <a:pt x="161" y="5"/>
                </a:cubicBezTo>
                <a:cubicBezTo>
                  <a:pt x="53" y="28"/>
                  <a:pt x="9" y="127"/>
                  <a:pt x="0" y="186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818"/>
                  <a:pt x="0" y="818"/>
                  <a:pt x="0" y="818"/>
                </a:cubicBezTo>
                <a:cubicBezTo>
                  <a:pt x="0" y="846"/>
                  <a:pt x="23" y="869"/>
                  <a:pt x="51" y="869"/>
                </a:cubicBezTo>
                <a:cubicBezTo>
                  <a:pt x="110" y="869"/>
                  <a:pt x="110" y="869"/>
                  <a:pt x="110" y="869"/>
                </a:cubicBezTo>
                <a:cubicBezTo>
                  <a:pt x="138" y="869"/>
                  <a:pt x="161" y="846"/>
                  <a:pt x="161" y="818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176" y="95"/>
                  <a:pt x="193" y="92"/>
                  <a:pt x="214" y="92"/>
                </a:cubicBezTo>
                <a:cubicBezTo>
                  <a:pt x="363" y="98"/>
                  <a:pt x="979" y="93"/>
                  <a:pt x="1005" y="92"/>
                </a:cubicBezTo>
                <a:cubicBezTo>
                  <a:pt x="1030" y="92"/>
                  <a:pt x="1051" y="71"/>
                  <a:pt x="1051" y="46"/>
                </a:cubicBezTo>
                <a:cubicBezTo>
                  <a:pt x="1050" y="21"/>
                  <a:pt x="1030" y="1"/>
                  <a:pt x="100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Freeform 141">
            <a:extLst>
              <a:ext uri="{FF2B5EF4-FFF2-40B4-BE49-F238E27FC236}">
                <a16:creationId xmlns:a16="http://schemas.microsoft.com/office/drawing/2014/main" xmlns="" id="{F9CBB140-60E6-43DB-B98B-9F94613CEC38}"/>
              </a:ext>
            </a:extLst>
          </p:cNvPr>
          <p:cNvSpPr>
            <a:spLocks/>
          </p:cNvSpPr>
          <p:nvPr/>
        </p:nvSpPr>
        <p:spPr bwMode="auto">
          <a:xfrm>
            <a:off x="5819759" y="3750710"/>
            <a:ext cx="1779" cy="26688"/>
          </a:xfrm>
          <a:custGeom>
            <a:avLst/>
            <a:gdLst>
              <a:gd name="T0" fmla="*/ 1 w 1"/>
              <a:gd name="T1" fmla="*/ 2 h 15"/>
              <a:gd name="T2" fmla="*/ 0 w 1"/>
              <a:gd name="T3" fmla="*/ 0 h 15"/>
              <a:gd name="T4" fmla="*/ 0 w 1"/>
              <a:gd name="T5" fmla="*/ 15 h 15"/>
              <a:gd name="T6" fmla="*/ 1 w 1"/>
              <a:gd name="T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5">
                <a:moveTo>
                  <a:pt x="1" y="2"/>
                </a:moveTo>
                <a:cubicBezTo>
                  <a:pt x="0" y="1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1" y="6"/>
                  <a:pt x="1" y="2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Freeform 142">
            <a:extLst>
              <a:ext uri="{FF2B5EF4-FFF2-40B4-BE49-F238E27FC236}">
                <a16:creationId xmlns:a16="http://schemas.microsoft.com/office/drawing/2014/main" xmlns="" id="{FE6E92B0-3E92-45C6-9D6F-5D27A65ECC5C}"/>
              </a:ext>
            </a:extLst>
          </p:cNvPr>
          <p:cNvSpPr>
            <a:spLocks/>
          </p:cNvSpPr>
          <p:nvPr/>
        </p:nvSpPr>
        <p:spPr bwMode="auto">
          <a:xfrm>
            <a:off x="4067240" y="3348609"/>
            <a:ext cx="1941115" cy="1619079"/>
          </a:xfrm>
          <a:custGeom>
            <a:avLst/>
            <a:gdLst>
              <a:gd name="T0" fmla="*/ 889 w 1050"/>
              <a:gd name="T1" fmla="*/ 6 h 876"/>
              <a:gd name="T2" fmla="*/ 833 w 1050"/>
              <a:gd name="T3" fmla="*/ 1 h 876"/>
              <a:gd name="T4" fmla="*/ 46 w 1050"/>
              <a:gd name="T5" fmla="*/ 1 h 876"/>
              <a:gd name="T6" fmla="*/ 0 w 1050"/>
              <a:gd name="T7" fmla="*/ 47 h 876"/>
              <a:gd name="T8" fmla="*/ 46 w 1050"/>
              <a:gd name="T9" fmla="*/ 93 h 876"/>
              <a:gd name="T10" fmla="*/ 836 w 1050"/>
              <a:gd name="T11" fmla="*/ 93 h 876"/>
              <a:gd name="T12" fmla="*/ 889 w 1050"/>
              <a:gd name="T13" fmla="*/ 102 h 876"/>
              <a:gd name="T14" fmla="*/ 889 w 1050"/>
              <a:gd name="T15" fmla="*/ 876 h 876"/>
              <a:gd name="T16" fmla="*/ 1050 w 1050"/>
              <a:gd name="T17" fmla="*/ 695 h 876"/>
              <a:gd name="T18" fmla="*/ 1050 w 1050"/>
              <a:gd name="T19" fmla="*/ 202 h 876"/>
              <a:gd name="T20" fmla="*/ 1050 w 1050"/>
              <a:gd name="T21" fmla="*/ 186 h 876"/>
              <a:gd name="T22" fmla="*/ 889 w 1050"/>
              <a:gd name="T23" fmla="*/ 6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0" h="876">
                <a:moveTo>
                  <a:pt x="889" y="6"/>
                </a:moveTo>
                <a:cubicBezTo>
                  <a:pt x="872" y="2"/>
                  <a:pt x="853" y="0"/>
                  <a:pt x="833" y="1"/>
                </a:cubicBezTo>
                <a:cubicBezTo>
                  <a:pt x="687" y="6"/>
                  <a:pt x="53" y="1"/>
                  <a:pt x="46" y="1"/>
                </a:cubicBezTo>
                <a:cubicBezTo>
                  <a:pt x="21" y="1"/>
                  <a:pt x="0" y="21"/>
                  <a:pt x="0" y="47"/>
                </a:cubicBezTo>
                <a:cubicBezTo>
                  <a:pt x="0" y="72"/>
                  <a:pt x="20" y="93"/>
                  <a:pt x="46" y="93"/>
                </a:cubicBezTo>
                <a:cubicBezTo>
                  <a:pt x="72" y="93"/>
                  <a:pt x="688" y="98"/>
                  <a:pt x="836" y="93"/>
                </a:cubicBezTo>
                <a:cubicBezTo>
                  <a:pt x="857" y="92"/>
                  <a:pt x="875" y="96"/>
                  <a:pt x="889" y="102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98" y="817"/>
                  <a:pt x="942" y="718"/>
                  <a:pt x="1050" y="695"/>
                </a:cubicBezTo>
                <a:cubicBezTo>
                  <a:pt x="1050" y="202"/>
                  <a:pt x="1050" y="202"/>
                  <a:pt x="1050" y="202"/>
                </a:cubicBezTo>
                <a:cubicBezTo>
                  <a:pt x="1050" y="186"/>
                  <a:pt x="1050" y="186"/>
                  <a:pt x="1050" y="186"/>
                </a:cubicBezTo>
                <a:cubicBezTo>
                  <a:pt x="1041" y="128"/>
                  <a:pt x="997" y="29"/>
                  <a:pt x="889" y="6"/>
                </a:cubicBezTo>
                <a:close/>
              </a:path>
            </a:pathLst>
          </a:custGeom>
          <a:solidFill>
            <a:srgbClr val="1B8EF9"/>
          </a:solidFill>
          <a:ln>
            <a:noFill/>
          </a:ln>
          <a:extLst/>
        </p:spPr>
        <p:txBody>
          <a:bodyPr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Freeform 143">
            <a:extLst>
              <a:ext uri="{FF2B5EF4-FFF2-40B4-BE49-F238E27FC236}">
                <a16:creationId xmlns:a16="http://schemas.microsoft.com/office/drawing/2014/main" xmlns="" id="{AFBCC63D-2A67-46E7-B0E1-0621C390FBAD}"/>
              </a:ext>
            </a:extLst>
          </p:cNvPr>
          <p:cNvSpPr>
            <a:spLocks/>
          </p:cNvSpPr>
          <p:nvPr/>
        </p:nvSpPr>
        <p:spPr bwMode="auto">
          <a:xfrm>
            <a:off x="5711227" y="1912789"/>
            <a:ext cx="1942895" cy="1779207"/>
          </a:xfrm>
          <a:custGeom>
            <a:avLst/>
            <a:gdLst>
              <a:gd name="T0" fmla="*/ 1004 w 1051"/>
              <a:gd name="T1" fmla="*/ 1 h 963"/>
              <a:gd name="T2" fmla="*/ 218 w 1051"/>
              <a:gd name="T3" fmla="*/ 1 h 963"/>
              <a:gd name="T4" fmla="*/ 161 w 1051"/>
              <a:gd name="T5" fmla="*/ 6 h 963"/>
              <a:gd name="T6" fmla="*/ 0 w 1051"/>
              <a:gd name="T7" fmla="*/ 187 h 963"/>
              <a:gd name="T8" fmla="*/ 0 w 1051"/>
              <a:gd name="T9" fmla="*/ 201 h 963"/>
              <a:gd name="T10" fmla="*/ 0 w 1051"/>
              <a:gd name="T11" fmla="*/ 783 h 963"/>
              <a:gd name="T12" fmla="*/ 161 w 1051"/>
              <a:gd name="T13" fmla="*/ 963 h 963"/>
              <a:gd name="T14" fmla="*/ 161 w 1051"/>
              <a:gd name="T15" fmla="*/ 102 h 963"/>
              <a:gd name="T16" fmla="*/ 214 w 1051"/>
              <a:gd name="T17" fmla="*/ 93 h 963"/>
              <a:gd name="T18" fmla="*/ 1005 w 1051"/>
              <a:gd name="T19" fmla="*/ 93 h 963"/>
              <a:gd name="T20" fmla="*/ 1051 w 1051"/>
              <a:gd name="T21" fmla="*/ 46 h 963"/>
              <a:gd name="T22" fmla="*/ 1004 w 1051"/>
              <a:gd name="T23" fmla="*/ 1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1" h="963">
                <a:moveTo>
                  <a:pt x="1004" y="1"/>
                </a:moveTo>
                <a:cubicBezTo>
                  <a:pt x="998" y="1"/>
                  <a:pt x="364" y="6"/>
                  <a:pt x="218" y="1"/>
                </a:cubicBezTo>
                <a:cubicBezTo>
                  <a:pt x="197" y="0"/>
                  <a:pt x="178" y="2"/>
                  <a:pt x="161" y="6"/>
                </a:cubicBezTo>
                <a:cubicBezTo>
                  <a:pt x="53" y="29"/>
                  <a:pt x="9" y="129"/>
                  <a:pt x="0" y="187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783"/>
                  <a:pt x="0" y="783"/>
                  <a:pt x="0" y="783"/>
                </a:cubicBezTo>
                <a:cubicBezTo>
                  <a:pt x="108" y="806"/>
                  <a:pt x="152" y="905"/>
                  <a:pt x="161" y="96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76" y="96"/>
                  <a:pt x="193" y="92"/>
                  <a:pt x="214" y="93"/>
                </a:cubicBezTo>
                <a:cubicBezTo>
                  <a:pt x="363" y="98"/>
                  <a:pt x="979" y="93"/>
                  <a:pt x="1005" y="93"/>
                </a:cubicBezTo>
                <a:cubicBezTo>
                  <a:pt x="1031" y="93"/>
                  <a:pt x="1051" y="72"/>
                  <a:pt x="1051" y="46"/>
                </a:cubicBezTo>
                <a:cubicBezTo>
                  <a:pt x="1051" y="21"/>
                  <a:pt x="1030" y="1"/>
                  <a:pt x="1004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xmlns="" id="{2F3B073A-5F46-41CD-A508-41C4EBDA0C46}"/>
              </a:ext>
            </a:extLst>
          </p:cNvPr>
          <p:cNvSpPr txBox="1"/>
          <p:nvPr/>
        </p:nvSpPr>
        <p:spPr bwMode="auto">
          <a:xfrm>
            <a:off x="7960347" y="1539118"/>
            <a:ext cx="177484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l"/>
            <a:r>
              <a:rPr lang="zh-CN" altLang="en-US" sz="2800" dirty="0">
                <a:solidFill>
                  <a:schemeClr val="tx1"/>
                </a:solidFill>
              </a:rPr>
              <a:t>添加标题</a:t>
            </a:r>
          </a:p>
        </p:txBody>
      </p:sp>
      <p:sp>
        <p:nvSpPr>
          <p:cNvPr id="12" name="矩形 1">
            <a:extLst>
              <a:ext uri="{FF2B5EF4-FFF2-40B4-BE49-F238E27FC236}">
                <a16:creationId xmlns:a16="http://schemas.microsoft.com/office/drawing/2014/main" xmlns="" id="{E2E56A91-949A-4974-8517-8CD362693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6539" y="1999601"/>
            <a:ext cx="3021131" cy="58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培训于一体的</a:t>
            </a:r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xmlns="" id="{FBC36A38-A821-448C-8B2D-51BF38586351}"/>
              </a:ext>
            </a:extLst>
          </p:cNvPr>
          <p:cNvSpPr txBox="1"/>
          <p:nvPr/>
        </p:nvSpPr>
        <p:spPr bwMode="auto">
          <a:xfrm>
            <a:off x="7965789" y="4269016"/>
            <a:ext cx="177484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</a:rPr>
              <a:t>添加标题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0776B23-0E0A-4E08-93B2-D054CB442F42}"/>
              </a:ext>
            </a:extLst>
          </p:cNvPr>
          <p:cNvSpPr/>
          <p:nvPr/>
        </p:nvSpPr>
        <p:spPr>
          <a:xfrm>
            <a:off x="7227888" y="4347685"/>
            <a:ext cx="694144" cy="6941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FCCF7BA-AEF5-4D54-893A-0F38C6AABE30}"/>
              </a:ext>
            </a:extLst>
          </p:cNvPr>
          <p:cNvSpPr/>
          <p:nvPr/>
        </p:nvSpPr>
        <p:spPr>
          <a:xfrm>
            <a:off x="7227888" y="1667465"/>
            <a:ext cx="694144" cy="6941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4DE0B5A8-8E75-4DA3-A6E2-D4B42AE88CC5}"/>
              </a:ext>
            </a:extLst>
          </p:cNvPr>
          <p:cNvSpPr/>
          <p:nvPr/>
        </p:nvSpPr>
        <p:spPr>
          <a:xfrm>
            <a:off x="3720168" y="3083254"/>
            <a:ext cx="694144" cy="694143"/>
          </a:xfrm>
          <a:prstGeom prst="ellipse">
            <a:avLst/>
          </a:prstGeom>
          <a:solidFill>
            <a:srgbClr val="424244"/>
          </a:solidFill>
          <a:ln>
            <a:noFill/>
          </a:ln>
        </p:spPr>
        <p:txBody>
          <a:bodyPr/>
          <a:lstStyle/>
          <a:p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0" name="TextBox 682">
            <a:extLst>
              <a:ext uri="{FF2B5EF4-FFF2-40B4-BE49-F238E27FC236}">
                <a16:creationId xmlns:a16="http://schemas.microsoft.com/office/drawing/2014/main" xmlns="" id="{2F91ED3C-1809-4092-9779-C631BFA47BEA}"/>
              </a:ext>
            </a:extLst>
          </p:cNvPr>
          <p:cNvSpPr txBox="1"/>
          <p:nvPr/>
        </p:nvSpPr>
        <p:spPr>
          <a:xfrm>
            <a:off x="7316152" y="1715278"/>
            <a:ext cx="490840" cy="646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3600" dirty="0"/>
              <a:t>C</a:t>
            </a:r>
            <a:endParaRPr lang="zh-CN" altLang="en-US" sz="3600" dirty="0"/>
          </a:p>
        </p:txBody>
      </p:sp>
      <p:sp>
        <p:nvSpPr>
          <p:cNvPr id="21" name="TextBox 682">
            <a:extLst>
              <a:ext uri="{FF2B5EF4-FFF2-40B4-BE49-F238E27FC236}">
                <a16:creationId xmlns:a16="http://schemas.microsoft.com/office/drawing/2014/main" xmlns="" id="{22D8F297-F3FF-4BB0-B705-FBF1F975CF64}"/>
              </a:ext>
            </a:extLst>
          </p:cNvPr>
          <p:cNvSpPr txBox="1"/>
          <p:nvPr/>
        </p:nvSpPr>
        <p:spPr>
          <a:xfrm>
            <a:off x="7316152" y="4347685"/>
            <a:ext cx="490840" cy="646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3600" dirty="0"/>
              <a:t>A</a:t>
            </a:r>
            <a:endParaRPr lang="zh-CN" altLang="en-US" sz="3600" dirty="0"/>
          </a:p>
        </p:txBody>
      </p:sp>
      <p:sp>
        <p:nvSpPr>
          <p:cNvPr id="22" name="TextBox 682">
            <a:extLst>
              <a:ext uri="{FF2B5EF4-FFF2-40B4-BE49-F238E27FC236}">
                <a16:creationId xmlns:a16="http://schemas.microsoft.com/office/drawing/2014/main" xmlns="" id="{4861AF3C-3338-4DF4-9509-E6EF1FAF4587}"/>
              </a:ext>
            </a:extLst>
          </p:cNvPr>
          <p:cNvSpPr txBox="1"/>
          <p:nvPr/>
        </p:nvSpPr>
        <p:spPr>
          <a:xfrm>
            <a:off x="3827407" y="3177692"/>
            <a:ext cx="490840" cy="646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3600" dirty="0"/>
              <a:t>B</a:t>
            </a:r>
            <a:endParaRPr lang="zh-CN" altLang="en-US" sz="36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309F437-A55D-4850-9B4A-B67BB3F293E3}"/>
              </a:ext>
            </a:extLst>
          </p:cNvPr>
          <p:cNvSpPr txBox="1"/>
          <p:nvPr/>
        </p:nvSpPr>
        <p:spPr>
          <a:xfrm>
            <a:off x="457200" y="434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BD09654-E9B6-497B-A466-3BF73BFEB29F}"/>
              </a:ext>
            </a:extLst>
          </p:cNvPr>
          <p:cNvSpPr/>
          <p:nvPr/>
        </p:nvSpPr>
        <p:spPr>
          <a:xfrm>
            <a:off x="0" y="480289"/>
            <a:ext cx="457200" cy="323166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6" name="矩形 1">
            <a:extLst>
              <a:ext uri="{FF2B5EF4-FFF2-40B4-BE49-F238E27FC236}">
                <a16:creationId xmlns:a16="http://schemas.microsoft.com/office/drawing/2014/main" xmlns="" id="{BE6B31C4-4D0C-451E-B326-1852CB2D6D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0296" y="4757563"/>
            <a:ext cx="3021131" cy="58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培训于一体的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xmlns="" id="{2531E5B3-3912-4EB7-A07E-3F19B4B55E77}"/>
              </a:ext>
            </a:extLst>
          </p:cNvPr>
          <p:cNvSpPr txBox="1"/>
          <p:nvPr/>
        </p:nvSpPr>
        <p:spPr bwMode="auto">
          <a:xfrm>
            <a:off x="1849258" y="2916082"/>
            <a:ext cx="177484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/>
            <a:r>
              <a:rPr lang="zh-CN" altLang="en-US" sz="2800" dirty="0">
                <a:solidFill>
                  <a:schemeClr val="tx1"/>
                </a:solidFill>
              </a:rPr>
              <a:t>添加标题</a:t>
            </a:r>
          </a:p>
        </p:txBody>
      </p:sp>
      <p:sp>
        <p:nvSpPr>
          <p:cNvPr id="30" name="矩形 1">
            <a:extLst>
              <a:ext uri="{FF2B5EF4-FFF2-40B4-BE49-F238E27FC236}">
                <a16:creationId xmlns:a16="http://schemas.microsoft.com/office/drawing/2014/main" xmlns="" id="{6E67AE83-C12E-4345-9A5E-030BDF4BA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972" y="3376565"/>
            <a:ext cx="3021131" cy="58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0" hangingPunct="0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培训于一体的</a:t>
            </a:r>
          </a:p>
        </p:txBody>
      </p:sp>
    </p:spTree>
    <p:extLst>
      <p:ext uri="{BB962C8B-B14F-4D97-AF65-F5344CB8AC3E}">
        <p14:creationId xmlns:p14="http://schemas.microsoft.com/office/powerpoint/2010/main" val="30422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EEE4E653-9F7F-4369-916D-659BA78A7AD7}"/>
              </a:ext>
            </a:extLst>
          </p:cNvPr>
          <p:cNvCxnSpPr/>
          <p:nvPr/>
        </p:nvCxnSpPr>
        <p:spPr>
          <a:xfrm rot="18900000">
            <a:off x="1866322" y="3569123"/>
            <a:ext cx="108277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10B4973-B67A-40E4-B7C1-0B4CEA94BB00}"/>
              </a:ext>
            </a:extLst>
          </p:cNvPr>
          <p:cNvCxnSpPr/>
          <p:nvPr/>
        </p:nvCxnSpPr>
        <p:spPr>
          <a:xfrm rot="2700000" flipH="1">
            <a:off x="3636127" y="3591653"/>
            <a:ext cx="108277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">
            <a:extLst>
              <a:ext uri="{FF2B5EF4-FFF2-40B4-BE49-F238E27FC236}">
                <a16:creationId xmlns:a16="http://schemas.microsoft.com/office/drawing/2014/main" xmlns="" id="{26AD6B34-9732-45DF-BE01-893BB2F03F5D}"/>
              </a:ext>
            </a:extLst>
          </p:cNvPr>
          <p:cNvGrpSpPr/>
          <p:nvPr/>
        </p:nvGrpSpPr>
        <p:grpSpPr>
          <a:xfrm>
            <a:off x="228600" y="2157993"/>
            <a:ext cx="2526020" cy="1168957"/>
            <a:chOff x="6278307" y="2195545"/>
            <a:chExt cx="1764006" cy="816323"/>
          </a:xfrm>
        </p:grpSpPr>
        <p:sp>
          <p:nvSpPr>
            <p:cNvPr id="45" name="TextBox 20">
              <a:extLst>
                <a:ext uri="{FF2B5EF4-FFF2-40B4-BE49-F238E27FC236}">
                  <a16:creationId xmlns:a16="http://schemas.microsoft.com/office/drawing/2014/main" xmlns="" id="{711A9715-B1EB-4DFD-AF56-36B9E741CC4F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526083" cy="51777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46" name="TextBox 19">
              <a:extLst>
                <a:ext uri="{FF2B5EF4-FFF2-40B4-BE49-F238E27FC236}">
                  <a16:creationId xmlns:a16="http://schemas.microsoft.com/office/drawing/2014/main" xmlns="" id="{3603E519-8BB7-4F4C-9EDC-8927F874D2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2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78B6D0B-ACF7-4589-A79E-B6A4C9DEFB9F}"/>
              </a:ext>
            </a:extLst>
          </p:cNvPr>
          <p:cNvCxnSpPr/>
          <p:nvPr/>
        </p:nvCxnSpPr>
        <p:spPr>
          <a:xfrm rot="18900000">
            <a:off x="5097530" y="3569123"/>
            <a:ext cx="1082773" cy="0"/>
          </a:xfrm>
          <a:prstGeom prst="line">
            <a:avLst/>
          </a:prstGeom>
          <a:ln w="3175">
            <a:solidFill>
              <a:schemeClr val="bg2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1">
            <a:extLst>
              <a:ext uri="{FF2B5EF4-FFF2-40B4-BE49-F238E27FC236}">
                <a16:creationId xmlns:a16="http://schemas.microsoft.com/office/drawing/2014/main" xmlns="" id="{201FD971-AB74-4916-90CE-A0627C226A40}"/>
              </a:ext>
            </a:extLst>
          </p:cNvPr>
          <p:cNvGrpSpPr/>
          <p:nvPr/>
        </p:nvGrpSpPr>
        <p:grpSpPr>
          <a:xfrm>
            <a:off x="3734475" y="2157993"/>
            <a:ext cx="2526020" cy="1168957"/>
            <a:chOff x="6278307" y="2195545"/>
            <a:chExt cx="1764006" cy="816323"/>
          </a:xfrm>
        </p:grpSpPr>
        <p:sp>
          <p:nvSpPr>
            <p:cNvPr id="43" name="TextBox 20">
              <a:extLst>
                <a:ext uri="{FF2B5EF4-FFF2-40B4-BE49-F238E27FC236}">
                  <a16:creationId xmlns:a16="http://schemas.microsoft.com/office/drawing/2014/main" xmlns="" id="{71051574-4D71-4AA7-BA7A-E34E6C793302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526083" cy="51777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44" name="TextBox 19">
              <a:extLst>
                <a:ext uri="{FF2B5EF4-FFF2-40B4-BE49-F238E27FC236}">
                  <a16:creationId xmlns:a16="http://schemas.microsoft.com/office/drawing/2014/main" xmlns="" id="{3CCCA379-2AB1-4B63-888A-7EEB6B4CCA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2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1C2050A0-CA9D-4A6C-9674-AE2109F595E8}"/>
              </a:ext>
            </a:extLst>
          </p:cNvPr>
          <p:cNvCxnSpPr/>
          <p:nvPr/>
        </p:nvCxnSpPr>
        <p:spPr>
          <a:xfrm rot="2700000" flipH="1">
            <a:off x="6958631" y="3591653"/>
            <a:ext cx="108277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E4FE146-EC7C-4394-A389-87E1359D5533}"/>
              </a:ext>
            </a:extLst>
          </p:cNvPr>
          <p:cNvCxnSpPr/>
          <p:nvPr/>
        </p:nvCxnSpPr>
        <p:spPr>
          <a:xfrm rot="18900000">
            <a:off x="8473549" y="3631227"/>
            <a:ext cx="108277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">
            <a:extLst>
              <a:ext uri="{FF2B5EF4-FFF2-40B4-BE49-F238E27FC236}">
                <a16:creationId xmlns:a16="http://schemas.microsoft.com/office/drawing/2014/main" xmlns="" id="{135F8390-8873-4437-94F6-EB5B87F200A9}"/>
              </a:ext>
            </a:extLst>
          </p:cNvPr>
          <p:cNvGrpSpPr/>
          <p:nvPr/>
        </p:nvGrpSpPr>
        <p:grpSpPr>
          <a:xfrm>
            <a:off x="6982293" y="2157993"/>
            <a:ext cx="2526020" cy="1168957"/>
            <a:chOff x="6278307" y="2195545"/>
            <a:chExt cx="1764006" cy="816323"/>
          </a:xfrm>
        </p:grpSpPr>
        <p:sp>
          <p:nvSpPr>
            <p:cNvPr id="41" name="TextBox 20">
              <a:extLst>
                <a:ext uri="{FF2B5EF4-FFF2-40B4-BE49-F238E27FC236}">
                  <a16:creationId xmlns:a16="http://schemas.microsoft.com/office/drawing/2014/main" xmlns="" id="{222485A2-B2D6-42D6-81C2-13554023434E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526083" cy="51777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xmlns="" id="{6B324AC2-2073-4FB5-AF7A-3CA2286846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2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4" name="组合 1">
            <a:extLst>
              <a:ext uri="{FF2B5EF4-FFF2-40B4-BE49-F238E27FC236}">
                <a16:creationId xmlns:a16="http://schemas.microsoft.com/office/drawing/2014/main" xmlns="" id="{E74378B3-6D42-4EA2-88A7-24A4740BA4A9}"/>
              </a:ext>
            </a:extLst>
          </p:cNvPr>
          <p:cNvGrpSpPr/>
          <p:nvPr/>
        </p:nvGrpSpPr>
        <p:grpSpPr>
          <a:xfrm>
            <a:off x="2032822" y="4234264"/>
            <a:ext cx="2526020" cy="1168957"/>
            <a:chOff x="6278307" y="2195545"/>
            <a:chExt cx="1764006" cy="816323"/>
          </a:xfrm>
        </p:grpSpPr>
        <p:sp>
          <p:nvSpPr>
            <p:cNvPr id="39" name="TextBox 20">
              <a:extLst>
                <a:ext uri="{FF2B5EF4-FFF2-40B4-BE49-F238E27FC236}">
                  <a16:creationId xmlns:a16="http://schemas.microsoft.com/office/drawing/2014/main" xmlns="" id="{1B141495-FB9D-43CA-8CEE-257C68653705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526083" cy="51777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40" name="TextBox 19">
              <a:extLst>
                <a:ext uri="{FF2B5EF4-FFF2-40B4-BE49-F238E27FC236}">
                  <a16:creationId xmlns:a16="http://schemas.microsoft.com/office/drawing/2014/main" xmlns="" id="{97BCC530-0021-44E3-ABFA-A97F0AF8B1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2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5" name="组合 1">
            <a:extLst>
              <a:ext uri="{FF2B5EF4-FFF2-40B4-BE49-F238E27FC236}">
                <a16:creationId xmlns:a16="http://schemas.microsoft.com/office/drawing/2014/main" xmlns="" id="{ACBD05E0-5F68-470F-B41F-8B9E159CCF3E}"/>
              </a:ext>
            </a:extLst>
          </p:cNvPr>
          <p:cNvGrpSpPr/>
          <p:nvPr/>
        </p:nvGrpSpPr>
        <p:grpSpPr>
          <a:xfrm>
            <a:off x="5429715" y="4234264"/>
            <a:ext cx="2526020" cy="1168957"/>
            <a:chOff x="6278307" y="2195545"/>
            <a:chExt cx="1764006" cy="816323"/>
          </a:xfrm>
        </p:grpSpPr>
        <p:sp>
          <p:nvSpPr>
            <p:cNvPr id="37" name="TextBox 20">
              <a:extLst>
                <a:ext uri="{FF2B5EF4-FFF2-40B4-BE49-F238E27FC236}">
                  <a16:creationId xmlns:a16="http://schemas.microsoft.com/office/drawing/2014/main" xmlns="" id="{4DCE0BA3-CEA4-4EEC-B729-D37A845EE4AA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526083" cy="51777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38" name="TextBox 19">
              <a:extLst>
                <a:ext uri="{FF2B5EF4-FFF2-40B4-BE49-F238E27FC236}">
                  <a16:creationId xmlns:a16="http://schemas.microsoft.com/office/drawing/2014/main" xmlns="" id="{39349A4A-AD4B-4EDA-AE23-3E7369FE95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2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6" name="组合 1">
            <a:extLst>
              <a:ext uri="{FF2B5EF4-FFF2-40B4-BE49-F238E27FC236}">
                <a16:creationId xmlns:a16="http://schemas.microsoft.com/office/drawing/2014/main" xmlns="" id="{2261FB34-1475-438A-B544-704E9D56260F}"/>
              </a:ext>
            </a:extLst>
          </p:cNvPr>
          <p:cNvGrpSpPr/>
          <p:nvPr/>
        </p:nvGrpSpPr>
        <p:grpSpPr>
          <a:xfrm>
            <a:off x="8735231" y="4234264"/>
            <a:ext cx="2526020" cy="1168957"/>
            <a:chOff x="6278307" y="2195545"/>
            <a:chExt cx="1764006" cy="816323"/>
          </a:xfrm>
        </p:grpSpPr>
        <p:sp>
          <p:nvSpPr>
            <p:cNvPr id="35" name="TextBox 20">
              <a:extLst>
                <a:ext uri="{FF2B5EF4-FFF2-40B4-BE49-F238E27FC236}">
                  <a16:creationId xmlns:a16="http://schemas.microsoft.com/office/drawing/2014/main" xmlns="" id="{60699C81-7AC5-4C04-B859-6C0FAD4A953F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526083" cy="517770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36" name="TextBox 19">
              <a:extLst>
                <a:ext uri="{FF2B5EF4-FFF2-40B4-BE49-F238E27FC236}">
                  <a16:creationId xmlns:a16="http://schemas.microsoft.com/office/drawing/2014/main" xmlns="" id="{13E1D79E-A3B4-4A2D-9D8E-BC77E34E8E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2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EFA9F2E-1A5C-44AB-99D3-FD2FC2D70A11}"/>
              </a:ext>
            </a:extLst>
          </p:cNvPr>
          <p:cNvGrpSpPr/>
          <p:nvPr/>
        </p:nvGrpSpPr>
        <p:grpSpPr>
          <a:xfrm>
            <a:off x="1115528" y="3953339"/>
            <a:ext cx="1043001" cy="1043001"/>
            <a:chOff x="1302940" y="2971177"/>
            <a:chExt cx="728363" cy="728363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0093855A-71FB-4AE3-B916-BEDF6EFE87C7}"/>
                </a:ext>
              </a:extLst>
            </p:cNvPr>
            <p:cNvSpPr/>
            <p:nvPr/>
          </p:nvSpPr>
          <p:spPr>
            <a:xfrm>
              <a:off x="1302940" y="2971177"/>
              <a:ext cx="728363" cy="728363"/>
            </a:xfrm>
            <a:prstGeom prst="ellipse">
              <a:avLst/>
            </a:prstGeom>
            <a:solidFill>
              <a:srgbClr val="42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TextBox 19">
              <a:extLst>
                <a:ext uri="{FF2B5EF4-FFF2-40B4-BE49-F238E27FC236}">
                  <a16:creationId xmlns:a16="http://schemas.microsoft.com/office/drawing/2014/main" xmlns="" id="{81A2AADD-6735-48E9-8B60-51BBDF902E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764" y="3115228"/>
              <a:ext cx="566214" cy="409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01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778869DA-15F9-4921-98F6-638BC226A178}"/>
              </a:ext>
            </a:extLst>
          </p:cNvPr>
          <p:cNvGrpSpPr/>
          <p:nvPr/>
        </p:nvGrpSpPr>
        <p:grpSpPr>
          <a:xfrm>
            <a:off x="4386715" y="3953338"/>
            <a:ext cx="1043001" cy="1043001"/>
            <a:chOff x="3587321" y="2971176"/>
            <a:chExt cx="728363" cy="728363"/>
          </a:xfrm>
          <a:solidFill>
            <a:srgbClr val="1B8EF9"/>
          </a:solidFill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B46725D7-E1F3-4559-9FE2-CCBB8E9FB198}"/>
                </a:ext>
              </a:extLst>
            </p:cNvPr>
            <p:cNvSpPr/>
            <p:nvPr/>
          </p:nvSpPr>
          <p:spPr>
            <a:xfrm>
              <a:off x="3587321" y="2971176"/>
              <a:ext cx="728363" cy="7283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TextBox 19">
              <a:extLst>
                <a:ext uri="{FF2B5EF4-FFF2-40B4-BE49-F238E27FC236}">
                  <a16:creationId xmlns:a16="http://schemas.microsoft.com/office/drawing/2014/main" xmlns="" id="{BC4C9B7B-3E15-4A49-8AFC-C507C08327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3115228"/>
              <a:ext cx="566214" cy="409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03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7C3C532-76B3-4BF5-B302-7174534D28AE}"/>
              </a:ext>
            </a:extLst>
          </p:cNvPr>
          <p:cNvGrpSpPr/>
          <p:nvPr/>
        </p:nvGrpSpPr>
        <p:grpSpPr>
          <a:xfrm>
            <a:off x="7696310" y="3953338"/>
            <a:ext cx="1043001" cy="1043001"/>
            <a:chOff x="5898524" y="2971176"/>
            <a:chExt cx="728363" cy="728363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BC67D0F-91C8-481E-9D22-C654BCD0F638}"/>
                </a:ext>
              </a:extLst>
            </p:cNvPr>
            <p:cNvSpPr/>
            <p:nvPr/>
          </p:nvSpPr>
          <p:spPr>
            <a:xfrm>
              <a:off x="5898524" y="2971176"/>
              <a:ext cx="728363" cy="728363"/>
            </a:xfrm>
            <a:prstGeom prst="ellipse">
              <a:avLst/>
            </a:prstGeom>
            <a:solidFill>
              <a:srgbClr val="42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TextBox 19">
              <a:extLst>
                <a:ext uri="{FF2B5EF4-FFF2-40B4-BE49-F238E27FC236}">
                  <a16:creationId xmlns:a16="http://schemas.microsoft.com/office/drawing/2014/main" xmlns="" id="{9F5FBD60-276C-4958-9938-ECA884064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9598" y="3115228"/>
              <a:ext cx="566214" cy="409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05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92C119E-D653-4518-82C3-F3495D2BAD85}"/>
              </a:ext>
            </a:extLst>
          </p:cNvPr>
          <p:cNvGrpSpPr/>
          <p:nvPr/>
        </p:nvGrpSpPr>
        <p:grpSpPr>
          <a:xfrm>
            <a:off x="2751695" y="2318321"/>
            <a:ext cx="1043001" cy="1043001"/>
            <a:chOff x="2445531" y="1829388"/>
            <a:chExt cx="728363" cy="728363"/>
          </a:xfrm>
          <a:solidFill>
            <a:srgbClr val="1B8EF9"/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9FBDBDDC-576B-43C4-8946-1C73B32844B1}"/>
                </a:ext>
              </a:extLst>
            </p:cNvPr>
            <p:cNvSpPr/>
            <p:nvPr/>
          </p:nvSpPr>
          <p:spPr>
            <a:xfrm>
              <a:off x="2445531" y="1829388"/>
              <a:ext cx="728363" cy="7283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8" name="TextBox 19">
              <a:extLst>
                <a:ext uri="{FF2B5EF4-FFF2-40B4-BE49-F238E27FC236}">
                  <a16:creationId xmlns:a16="http://schemas.microsoft.com/office/drawing/2014/main" xmlns="" id="{DCCD3209-7459-401E-BF5A-CBBD0C4E5E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7495" y="1980240"/>
              <a:ext cx="566214" cy="409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02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3727AED-3712-4597-BFF3-6A45F5C5A240}"/>
              </a:ext>
            </a:extLst>
          </p:cNvPr>
          <p:cNvGrpSpPr/>
          <p:nvPr/>
        </p:nvGrpSpPr>
        <p:grpSpPr>
          <a:xfrm>
            <a:off x="6021733" y="2318321"/>
            <a:ext cx="1043001" cy="1043001"/>
            <a:chOff x="4729110" y="1829388"/>
            <a:chExt cx="728363" cy="72836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CEA69407-F30C-4700-A9F6-4F076F6F6790}"/>
                </a:ext>
              </a:extLst>
            </p:cNvPr>
            <p:cNvSpPr/>
            <p:nvPr/>
          </p:nvSpPr>
          <p:spPr>
            <a:xfrm>
              <a:off x="4729110" y="1829388"/>
              <a:ext cx="728363" cy="7283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6" name="TextBox 19">
              <a:extLst>
                <a:ext uri="{FF2B5EF4-FFF2-40B4-BE49-F238E27FC236}">
                  <a16:creationId xmlns:a16="http://schemas.microsoft.com/office/drawing/2014/main" xmlns="" id="{65F06FEB-82E5-49C5-A06E-F306C64D5A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3688" y="1980240"/>
              <a:ext cx="566214" cy="409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04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DC0880C-7DD5-4647-B550-6AB8B6A87795}"/>
              </a:ext>
            </a:extLst>
          </p:cNvPr>
          <p:cNvGrpSpPr/>
          <p:nvPr/>
        </p:nvGrpSpPr>
        <p:grpSpPr>
          <a:xfrm>
            <a:off x="9331328" y="2318321"/>
            <a:ext cx="1043001" cy="1043001"/>
            <a:chOff x="7040313" y="1829388"/>
            <a:chExt cx="728363" cy="728363"/>
          </a:xfrm>
          <a:solidFill>
            <a:srgbClr val="1B8EF9"/>
          </a:solidFill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600C5636-91D5-4E3A-8B29-097F7408FE0B}"/>
                </a:ext>
              </a:extLst>
            </p:cNvPr>
            <p:cNvSpPr/>
            <p:nvPr/>
          </p:nvSpPr>
          <p:spPr>
            <a:xfrm>
              <a:off x="7040313" y="1829388"/>
              <a:ext cx="728363" cy="7283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xmlns="" id="{7EE28F34-0802-4BAE-81D8-2A1B6EC111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43469" y="1980240"/>
              <a:ext cx="566214" cy="409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05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84ED530-B9C2-4BBB-AD67-307AF28C2DD4}"/>
              </a:ext>
            </a:extLst>
          </p:cNvPr>
          <p:cNvSpPr txBox="1"/>
          <p:nvPr/>
        </p:nvSpPr>
        <p:spPr>
          <a:xfrm>
            <a:off x="457200" y="434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5EA46441-6EBB-4BBF-87AF-5C1F32EEC65D}"/>
              </a:ext>
            </a:extLst>
          </p:cNvPr>
          <p:cNvSpPr/>
          <p:nvPr/>
        </p:nvSpPr>
        <p:spPr>
          <a:xfrm>
            <a:off x="0" y="480289"/>
            <a:ext cx="457200" cy="323166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5686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空心弧 4">
            <a:extLst>
              <a:ext uri="{FF2B5EF4-FFF2-40B4-BE49-F238E27FC236}">
                <a16:creationId xmlns:a16="http://schemas.microsoft.com/office/drawing/2014/main" xmlns="" id="{E22D8151-5C63-4FB6-B9D6-ED07C48B28E5}"/>
              </a:ext>
            </a:extLst>
          </p:cNvPr>
          <p:cNvSpPr/>
          <p:nvPr/>
        </p:nvSpPr>
        <p:spPr>
          <a:xfrm>
            <a:off x="4479970" y="2022091"/>
            <a:ext cx="3266401" cy="3266401"/>
          </a:xfrm>
          <a:prstGeom prst="blockArc">
            <a:avLst>
              <a:gd name="adj1" fmla="val 10800000"/>
              <a:gd name="adj2" fmla="val 14392670"/>
              <a:gd name="adj3" fmla="val 6849"/>
            </a:avLst>
          </a:prstGeom>
          <a:solidFill>
            <a:srgbClr val="42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262626"/>
              </a:solidFill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xmlns="" id="{6D208ACD-5C8E-4BC6-832D-AFD16C21FA87}"/>
              </a:ext>
            </a:extLst>
          </p:cNvPr>
          <p:cNvSpPr/>
          <p:nvPr/>
        </p:nvSpPr>
        <p:spPr>
          <a:xfrm rot="3630936">
            <a:off x="4491762" y="2022088"/>
            <a:ext cx="3266401" cy="3266401"/>
          </a:xfrm>
          <a:prstGeom prst="blockArc">
            <a:avLst>
              <a:gd name="adj1" fmla="val 10694605"/>
              <a:gd name="adj2" fmla="val 14392670"/>
              <a:gd name="adj3" fmla="val 6849"/>
            </a:avLst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262626"/>
              </a:solidFill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xmlns="" id="{81F77905-BDFA-4000-AAE9-92169B474278}"/>
              </a:ext>
            </a:extLst>
          </p:cNvPr>
          <p:cNvSpPr/>
          <p:nvPr/>
        </p:nvSpPr>
        <p:spPr>
          <a:xfrm flipH="1">
            <a:off x="4491761" y="2023042"/>
            <a:ext cx="3266401" cy="3266401"/>
          </a:xfrm>
          <a:prstGeom prst="blockArc">
            <a:avLst>
              <a:gd name="adj1" fmla="val 10800000"/>
              <a:gd name="adj2" fmla="val 14392670"/>
              <a:gd name="adj3" fmla="val 6849"/>
            </a:avLst>
          </a:prstGeom>
          <a:solidFill>
            <a:srgbClr val="42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srgbClr val="262626"/>
              </a:solidFill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xmlns="" id="{BFBC78DE-3DE3-48F2-9FB0-9A4B4EA16F04}"/>
              </a:ext>
            </a:extLst>
          </p:cNvPr>
          <p:cNvSpPr/>
          <p:nvPr/>
        </p:nvSpPr>
        <p:spPr>
          <a:xfrm flipV="1">
            <a:off x="4479970" y="2010299"/>
            <a:ext cx="3266401" cy="3266401"/>
          </a:xfrm>
          <a:prstGeom prst="blockArc">
            <a:avLst>
              <a:gd name="adj1" fmla="val 10800000"/>
              <a:gd name="adj2" fmla="val 14392670"/>
              <a:gd name="adj3" fmla="val 6849"/>
            </a:avLst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srgbClr val="262626"/>
              </a:solidFill>
            </a:endParaRPr>
          </a:p>
        </p:txBody>
      </p:sp>
      <p:sp>
        <p:nvSpPr>
          <p:cNvPr id="9" name="空心弧 8">
            <a:extLst>
              <a:ext uri="{FF2B5EF4-FFF2-40B4-BE49-F238E27FC236}">
                <a16:creationId xmlns:a16="http://schemas.microsoft.com/office/drawing/2014/main" xmlns="" id="{4D58BDFA-7FC6-412A-B782-7E4D14FB7F40}"/>
              </a:ext>
            </a:extLst>
          </p:cNvPr>
          <p:cNvSpPr/>
          <p:nvPr/>
        </p:nvSpPr>
        <p:spPr>
          <a:xfrm rot="17966628" flipV="1">
            <a:off x="4503554" y="2022091"/>
            <a:ext cx="3266401" cy="3266401"/>
          </a:xfrm>
          <a:prstGeom prst="blockArc">
            <a:avLst>
              <a:gd name="adj1" fmla="val 10681137"/>
              <a:gd name="adj2" fmla="val 14392670"/>
              <a:gd name="adj3" fmla="val 6849"/>
            </a:avLst>
          </a:prstGeom>
          <a:solidFill>
            <a:srgbClr val="42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262626"/>
              </a:solidFill>
            </a:endParaRPr>
          </a:p>
        </p:txBody>
      </p:sp>
      <p:sp>
        <p:nvSpPr>
          <p:cNvPr id="10" name="空心弧 9">
            <a:extLst>
              <a:ext uri="{FF2B5EF4-FFF2-40B4-BE49-F238E27FC236}">
                <a16:creationId xmlns:a16="http://schemas.microsoft.com/office/drawing/2014/main" xmlns="" id="{A1285EBF-AFF5-47FC-A264-31F6BD35AF2E}"/>
              </a:ext>
            </a:extLst>
          </p:cNvPr>
          <p:cNvSpPr/>
          <p:nvPr/>
        </p:nvSpPr>
        <p:spPr>
          <a:xfrm flipH="1" flipV="1">
            <a:off x="4491761" y="2021137"/>
            <a:ext cx="3266401" cy="3266401"/>
          </a:xfrm>
          <a:prstGeom prst="blockArc">
            <a:avLst>
              <a:gd name="adj1" fmla="val 10800000"/>
              <a:gd name="adj2" fmla="val 14392670"/>
              <a:gd name="adj3" fmla="val 6849"/>
            </a:avLst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srgbClr val="262626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131D3C5-16FA-423C-84CA-921A33BD2F4E}"/>
              </a:ext>
            </a:extLst>
          </p:cNvPr>
          <p:cNvSpPr/>
          <p:nvPr/>
        </p:nvSpPr>
        <p:spPr>
          <a:xfrm>
            <a:off x="4910379" y="2452498"/>
            <a:ext cx="2423270" cy="242326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262626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E590BE5D-EBA0-4D17-9DD4-339E29053426}"/>
              </a:ext>
            </a:extLst>
          </p:cNvPr>
          <p:cNvSpPr/>
          <p:nvPr/>
        </p:nvSpPr>
        <p:spPr>
          <a:xfrm>
            <a:off x="7987916" y="1641695"/>
            <a:ext cx="752052" cy="752052"/>
          </a:xfrm>
          <a:prstGeom prst="ellipse">
            <a:avLst/>
          </a:prstGeom>
          <a:solidFill>
            <a:srgbClr val="42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srgbClr val="262626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410EB88-0927-4F7D-8D23-D8C234EC4366}"/>
              </a:ext>
            </a:extLst>
          </p:cNvPr>
          <p:cNvGrpSpPr/>
          <p:nvPr/>
        </p:nvGrpSpPr>
        <p:grpSpPr>
          <a:xfrm>
            <a:off x="8188944" y="1858811"/>
            <a:ext cx="378573" cy="373839"/>
            <a:chOff x="9071432" y="2401956"/>
            <a:chExt cx="1073666" cy="1060237"/>
          </a:xfrm>
        </p:grpSpPr>
        <p:sp>
          <p:nvSpPr>
            <p:cNvPr id="15" name="任意多边形 85">
              <a:extLst>
                <a:ext uri="{FF2B5EF4-FFF2-40B4-BE49-F238E27FC236}">
                  <a16:creationId xmlns:a16="http://schemas.microsoft.com/office/drawing/2014/main" xmlns="" id="{6D690D48-D9E2-4D46-9465-CC2CF7418505}"/>
                </a:ext>
              </a:extLst>
            </p:cNvPr>
            <p:cNvSpPr/>
            <p:nvPr/>
          </p:nvSpPr>
          <p:spPr>
            <a:xfrm>
              <a:off x="9071432" y="2401956"/>
              <a:ext cx="1073666" cy="955209"/>
            </a:xfrm>
            <a:custGeom>
              <a:avLst/>
              <a:gdLst/>
              <a:ahLst/>
              <a:cxnLst/>
              <a:rect l="l" t="t" r="r" b="b"/>
              <a:pathLst>
                <a:path w="1073666" h="955209">
                  <a:moveTo>
                    <a:pt x="536833" y="0"/>
                  </a:moveTo>
                  <a:cubicBezTo>
                    <a:pt x="833318" y="0"/>
                    <a:pt x="1073666" y="178783"/>
                    <a:pt x="1073666" y="399322"/>
                  </a:cubicBezTo>
                  <a:cubicBezTo>
                    <a:pt x="1073666" y="619861"/>
                    <a:pt x="833318" y="798644"/>
                    <a:pt x="536833" y="798644"/>
                  </a:cubicBezTo>
                  <a:lnTo>
                    <a:pt x="451632" y="792255"/>
                  </a:lnTo>
                  <a:cubicBezTo>
                    <a:pt x="374779" y="857533"/>
                    <a:pt x="285584" y="927104"/>
                    <a:pt x="149741" y="955209"/>
                  </a:cubicBezTo>
                  <a:cubicBezTo>
                    <a:pt x="178308" y="906865"/>
                    <a:pt x="243377" y="835707"/>
                    <a:pt x="248758" y="735321"/>
                  </a:cubicBezTo>
                  <a:cubicBezTo>
                    <a:pt x="99027" y="665239"/>
                    <a:pt x="0" y="540882"/>
                    <a:pt x="0" y="399322"/>
                  </a:cubicBezTo>
                  <a:cubicBezTo>
                    <a:pt x="0" y="178783"/>
                    <a:pt x="240348" y="0"/>
                    <a:pt x="536833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262626"/>
                </a:solidFill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xmlns="" id="{4A24D470-CF87-450A-933A-B850CBC738C0}"/>
                </a:ext>
              </a:extLst>
            </p:cNvPr>
            <p:cNvSpPr/>
            <p:nvPr/>
          </p:nvSpPr>
          <p:spPr>
            <a:xfrm rot="18074005">
              <a:off x="9166664" y="2559941"/>
              <a:ext cx="902252" cy="902252"/>
            </a:xfrm>
            <a:prstGeom prst="arc">
              <a:avLst>
                <a:gd name="adj1" fmla="val 16200000"/>
                <a:gd name="adj2" fmla="val 1935745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62626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A2E28B0-E70D-48A7-8CBD-8D737431EBD0}"/>
              </a:ext>
            </a:extLst>
          </p:cNvPr>
          <p:cNvGrpSpPr/>
          <p:nvPr/>
        </p:nvGrpSpPr>
        <p:grpSpPr>
          <a:xfrm>
            <a:off x="3528549" y="1745242"/>
            <a:ext cx="752052" cy="752052"/>
            <a:chOff x="1989981" y="992843"/>
            <a:chExt cx="523875" cy="523875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47638926-BBFE-4EFA-B7BE-8D7CEF978A80}"/>
                </a:ext>
              </a:extLst>
            </p:cNvPr>
            <p:cNvSpPr/>
            <p:nvPr/>
          </p:nvSpPr>
          <p:spPr>
            <a:xfrm>
              <a:off x="1989981" y="992843"/>
              <a:ext cx="523875" cy="523875"/>
            </a:xfrm>
            <a:prstGeom prst="ellipse">
              <a:avLst/>
            </a:prstGeom>
            <a:solidFill>
              <a:srgbClr val="42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62626"/>
                </a:solidFill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4C5855FE-B3B6-4820-932F-A184820853DA}"/>
                </a:ext>
              </a:extLst>
            </p:cNvPr>
            <p:cNvGrpSpPr/>
            <p:nvPr/>
          </p:nvGrpSpPr>
          <p:grpSpPr>
            <a:xfrm>
              <a:off x="2117939" y="1182650"/>
              <a:ext cx="285591" cy="201412"/>
              <a:chOff x="1326496" y="4283251"/>
              <a:chExt cx="1129493" cy="796573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7FA6478A-0933-4A34-B3AA-7490CDFBE668}"/>
                  </a:ext>
                </a:extLst>
              </p:cNvPr>
              <p:cNvCxnSpPr/>
              <p:nvPr/>
            </p:nvCxnSpPr>
            <p:spPr>
              <a:xfrm>
                <a:off x="1537989" y="4295029"/>
                <a:ext cx="698725" cy="0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475FB141-4CA8-4DB3-AA16-48C8980BC5F6}"/>
                  </a:ext>
                </a:extLst>
              </p:cNvPr>
              <p:cNvCxnSpPr/>
              <p:nvPr/>
            </p:nvCxnSpPr>
            <p:spPr>
              <a:xfrm>
                <a:off x="2236914" y="4298775"/>
                <a:ext cx="219075" cy="21907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A659BD5F-4D92-45D3-8509-FD3340991314}"/>
                  </a:ext>
                </a:extLst>
              </p:cNvPr>
              <p:cNvCxnSpPr/>
              <p:nvPr/>
            </p:nvCxnSpPr>
            <p:spPr>
              <a:xfrm flipH="1">
                <a:off x="1899269" y="4524375"/>
                <a:ext cx="555448" cy="55544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7A11793E-58D8-4220-8114-362B256ABDD1}"/>
                  </a:ext>
                </a:extLst>
              </p:cNvPr>
              <p:cNvCxnSpPr/>
              <p:nvPr/>
            </p:nvCxnSpPr>
            <p:spPr>
              <a:xfrm flipH="1" flipV="1">
                <a:off x="1328513" y="4514850"/>
                <a:ext cx="545924" cy="54592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1F65D197-5C85-4C9E-9915-F15CC618046C}"/>
                  </a:ext>
                </a:extLst>
              </p:cNvPr>
              <p:cNvCxnSpPr/>
              <p:nvPr/>
            </p:nvCxnSpPr>
            <p:spPr>
              <a:xfrm flipH="1">
                <a:off x="1326496" y="4308299"/>
                <a:ext cx="206551" cy="206551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89B45194-F11D-49C6-A7E8-6E304BD578BF}"/>
                  </a:ext>
                </a:extLst>
              </p:cNvPr>
              <p:cNvCxnSpPr/>
              <p:nvPr/>
            </p:nvCxnSpPr>
            <p:spPr>
              <a:xfrm>
                <a:off x="1356343" y="4527374"/>
                <a:ext cx="107632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DF3C630C-6C1E-4C16-B371-4F1D1DA86530}"/>
                  </a:ext>
                </a:extLst>
              </p:cNvPr>
              <p:cNvCxnSpPr/>
              <p:nvPr/>
            </p:nvCxnSpPr>
            <p:spPr>
              <a:xfrm flipH="1" flipV="1">
                <a:off x="1572178" y="4536899"/>
                <a:ext cx="314326" cy="52387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C6662EEA-0283-4BE7-9A98-149879469A63}"/>
                  </a:ext>
                </a:extLst>
              </p:cNvPr>
              <p:cNvCxnSpPr/>
              <p:nvPr/>
            </p:nvCxnSpPr>
            <p:spPr>
              <a:xfrm flipH="1" flipV="1">
                <a:off x="1769466" y="4527374"/>
                <a:ext cx="123826" cy="53340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F71852D0-758C-452D-B3D3-DACA4CE65495}"/>
                  </a:ext>
                </a:extLst>
              </p:cNvPr>
              <p:cNvCxnSpPr/>
              <p:nvPr/>
            </p:nvCxnSpPr>
            <p:spPr>
              <a:xfrm flipV="1">
                <a:off x="1889743" y="4527374"/>
                <a:ext cx="124669" cy="5334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02C67CD6-8033-4030-8FBC-22971BEB15FA}"/>
                  </a:ext>
                </a:extLst>
              </p:cNvPr>
              <p:cNvCxnSpPr/>
              <p:nvPr/>
            </p:nvCxnSpPr>
            <p:spPr>
              <a:xfrm flipV="1">
                <a:off x="1889743" y="4527374"/>
                <a:ext cx="333375" cy="5334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A3F136A7-302E-455B-98A8-CF1EC9CC9324}"/>
                  </a:ext>
                </a:extLst>
              </p:cNvPr>
              <p:cNvCxnSpPr/>
              <p:nvPr/>
            </p:nvCxnSpPr>
            <p:spPr>
              <a:xfrm>
                <a:off x="1558860" y="4311585"/>
                <a:ext cx="218255" cy="21825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878D78A9-14BF-4A85-903E-36A707179169}"/>
                  </a:ext>
                </a:extLst>
              </p:cNvPr>
              <p:cNvCxnSpPr/>
              <p:nvPr/>
            </p:nvCxnSpPr>
            <p:spPr>
              <a:xfrm>
                <a:off x="1808780" y="4314826"/>
                <a:ext cx="219414" cy="21941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0BC84A13-A649-4D4E-8B4A-BE8F12546038}"/>
                  </a:ext>
                </a:extLst>
              </p:cNvPr>
              <p:cNvCxnSpPr/>
              <p:nvPr/>
            </p:nvCxnSpPr>
            <p:spPr>
              <a:xfrm>
                <a:off x="2001110" y="4304522"/>
                <a:ext cx="227122" cy="22712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995AB20B-9E84-41C2-8D21-3A56C638CBF1}"/>
                  </a:ext>
                </a:extLst>
              </p:cNvPr>
              <p:cNvCxnSpPr/>
              <p:nvPr/>
            </p:nvCxnSpPr>
            <p:spPr>
              <a:xfrm flipH="1">
                <a:off x="1582714" y="4305300"/>
                <a:ext cx="217593" cy="21759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51F84228-C2E0-49E8-8905-1B749C0E89A2}"/>
                  </a:ext>
                </a:extLst>
              </p:cNvPr>
              <p:cNvCxnSpPr/>
              <p:nvPr/>
            </p:nvCxnSpPr>
            <p:spPr>
              <a:xfrm flipH="1">
                <a:off x="1770014" y="4295775"/>
                <a:ext cx="227538" cy="22753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C8AF1C1B-6BBD-4877-A04A-FCC261B1E9ED}"/>
                  </a:ext>
                </a:extLst>
              </p:cNvPr>
              <p:cNvCxnSpPr/>
              <p:nvPr/>
            </p:nvCxnSpPr>
            <p:spPr>
              <a:xfrm flipH="1">
                <a:off x="2014412" y="4283251"/>
                <a:ext cx="227538" cy="22753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03F9AB46-6B53-4403-88E0-C3AD5ACA882B}"/>
              </a:ext>
            </a:extLst>
          </p:cNvPr>
          <p:cNvSpPr/>
          <p:nvPr/>
        </p:nvSpPr>
        <p:spPr>
          <a:xfrm>
            <a:off x="7983665" y="4552174"/>
            <a:ext cx="752052" cy="752052"/>
          </a:xfrm>
          <a:prstGeom prst="ellipse">
            <a:avLst/>
          </a:prstGeom>
          <a:solidFill>
            <a:srgbClr val="42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262626"/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E9D19BA-A671-448C-AD7E-F4A0DA587235}"/>
              </a:ext>
            </a:extLst>
          </p:cNvPr>
          <p:cNvGrpSpPr/>
          <p:nvPr/>
        </p:nvGrpSpPr>
        <p:grpSpPr>
          <a:xfrm>
            <a:off x="8170017" y="4764523"/>
            <a:ext cx="340085" cy="337601"/>
            <a:chOff x="3914408" y="1848112"/>
            <a:chExt cx="805721" cy="799838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74538222-4125-47F6-8FE6-D133B71AD8F3}"/>
                </a:ext>
              </a:extLst>
            </p:cNvPr>
            <p:cNvCxnSpPr/>
            <p:nvPr/>
          </p:nvCxnSpPr>
          <p:spPr>
            <a:xfrm flipH="1">
              <a:off x="3914409" y="1848112"/>
              <a:ext cx="805720" cy="507614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202596E2-2A35-4F08-8A51-4CC4DB07FB0C}"/>
                </a:ext>
              </a:extLst>
            </p:cNvPr>
            <p:cNvCxnSpPr/>
            <p:nvPr/>
          </p:nvCxnSpPr>
          <p:spPr>
            <a:xfrm>
              <a:off x="3914408" y="2355726"/>
              <a:ext cx="228967" cy="92199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029B45E8-0FD9-43DE-AD0E-D20A63AFA31F}"/>
                </a:ext>
              </a:extLst>
            </p:cNvPr>
            <p:cNvCxnSpPr/>
            <p:nvPr/>
          </p:nvCxnSpPr>
          <p:spPr>
            <a:xfrm>
              <a:off x="4143375" y="2447925"/>
              <a:ext cx="104775" cy="17145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CEA682E4-535C-4FFD-858A-A9E0932EEBBC}"/>
                </a:ext>
              </a:extLst>
            </p:cNvPr>
            <p:cNvCxnSpPr/>
            <p:nvPr/>
          </p:nvCxnSpPr>
          <p:spPr>
            <a:xfrm flipV="1">
              <a:off x="4248150" y="2533650"/>
              <a:ext cx="69118" cy="9523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425E6825-4049-48C7-9350-F6D28C0588C8}"/>
                </a:ext>
              </a:extLst>
            </p:cNvPr>
            <p:cNvCxnSpPr/>
            <p:nvPr/>
          </p:nvCxnSpPr>
          <p:spPr>
            <a:xfrm>
              <a:off x="4317268" y="2533650"/>
              <a:ext cx="254732" cy="9523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6AED19B4-5CF4-4750-ABED-F84E3CAA943D}"/>
                </a:ext>
              </a:extLst>
            </p:cNvPr>
            <p:cNvCxnSpPr/>
            <p:nvPr/>
          </p:nvCxnSpPr>
          <p:spPr>
            <a:xfrm flipH="1">
              <a:off x="4600575" y="1848112"/>
              <a:ext cx="119554" cy="79983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FCEEB994-A63F-464D-B163-11F4A79E8309}"/>
                </a:ext>
              </a:extLst>
            </p:cNvPr>
            <p:cNvCxnSpPr/>
            <p:nvPr/>
          </p:nvCxnSpPr>
          <p:spPr>
            <a:xfrm flipH="1">
              <a:off x="4143377" y="1892551"/>
              <a:ext cx="548820" cy="55537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3BE27F15-30BB-4183-B026-17049ADE0B77}"/>
                </a:ext>
              </a:extLst>
            </p:cNvPr>
            <p:cNvCxnSpPr/>
            <p:nvPr/>
          </p:nvCxnSpPr>
          <p:spPr>
            <a:xfrm flipH="1">
              <a:off x="4301145" y="1912866"/>
              <a:ext cx="396133" cy="62466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7F0C080B-B4F0-46B7-8D90-3F137D97540C}"/>
              </a:ext>
            </a:extLst>
          </p:cNvPr>
          <p:cNvGrpSpPr/>
          <p:nvPr/>
        </p:nvGrpSpPr>
        <p:grpSpPr>
          <a:xfrm>
            <a:off x="3520724" y="3197076"/>
            <a:ext cx="752052" cy="752052"/>
            <a:chOff x="1162498" y="2336853"/>
            <a:chExt cx="523875" cy="523875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26ED7616-5508-4EC4-9B1C-D656826B5E10}"/>
                </a:ext>
              </a:extLst>
            </p:cNvPr>
            <p:cNvSpPr/>
            <p:nvPr/>
          </p:nvSpPr>
          <p:spPr>
            <a:xfrm>
              <a:off x="1162498" y="2336853"/>
              <a:ext cx="523875" cy="523875"/>
            </a:xfrm>
            <a:prstGeom prst="ellipse">
              <a:avLst/>
            </a:prstGeom>
            <a:solidFill>
              <a:srgbClr val="42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262626"/>
                </a:solidFill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34428E1A-D9B9-45AE-881D-908F8B793DF0}"/>
                </a:ext>
              </a:extLst>
            </p:cNvPr>
            <p:cNvGrpSpPr/>
            <p:nvPr/>
          </p:nvGrpSpPr>
          <p:grpSpPr>
            <a:xfrm>
              <a:off x="1334360" y="2460255"/>
              <a:ext cx="180149" cy="341052"/>
              <a:chOff x="5130721" y="-266700"/>
              <a:chExt cx="990600" cy="1875362"/>
            </a:xfrm>
          </p:grpSpPr>
          <p:sp>
            <p:nvSpPr>
              <p:cNvPr id="50" name="椭圆 111">
                <a:extLst>
                  <a:ext uri="{FF2B5EF4-FFF2-40B4-BE49-F238E27FC236}">
                    <a16:creationId xmlns:a16="http://schemas.microsoft.com/office/drawing/2014/main" xmlns="" id="{E3A1C413-25A9-4AF9-A496-9189B9D39E7F}"/>
                  </a:ext>
                </a:extLst>
              </p:cNvPr>
              <p:cNvSpPr/>
              <p:nvPr/>
            </p:nvSpPr>
            <p:spPr>
              <a:xfrm>
                <a:off x="5130721" y="-266700"/>
                <a:ext cx="990600" cy="1501925"/>
              </a:xfrm>
              <a:custGeom>
                <a:avLst/>
                <a:gdLst/>
                <a:ahLst/>
                <a:cxnLst/>
                <a:rect l="l" t="t" r="r" b="b"/>
                <a:pathLst>
                  <a:path w="990600" h="1501925">
                    <a:moveTo>
                      <a:pt x="495300" y="0"/>
                    </a:moveTo>
                    <a:cubicBezTo>
                      <a:pt x="768847" y="0"/>
                      <a:pt x="990600" y="221753"/>
                      <a:pt x="990600" y="495300"/>
                    </a:cubicBezTo>
                    <a:cubicBezTo>
                      <a:pt x="990600" y="624140"/>
                      <a:pt x="941407" y="741489"/>
                      <a:pt x="859584" y="828497"/>
                    </a:cubicBezTo>
                    <a:lnTo>
                      <a:pt x="610953" y="1438275"/>
                    </a:lnTo>
                    <a:lnTo>
                      <a:pt x="602238" y="1438275"/>
                    </a:lnTo>
                    <a:cubicBezTo>
                      <a:pt x="581653" y="1476862"/>
                      <a:pt x="540649" y="1501925"/>
                      <a:pt x="493791" y="1501925"/>
                    </a:cubicBezTo>
                    <a:cubicBezTo>
                      <a:pt x="432195" y="1501925"/>
                      <a:pt x="380714" y="1458615"/>
                      <a:pt x="370636" y="1400244"/>
                    </a:cubicBezTo>
                    <a:lnTo>
                      <a:pt x="143857" y="844060"/>
                    </a:lnTo>
                    <a:cubicBezTo>
                      <a:pt x="54886" y="754662"/>
                      <a:pt x="0" y="631391"/>
                      <a:pt x="0" y="495300"/>
                    </a:cubicBezTo>
                    <a:cubicBezTo>
                      <a:pt x="0" y="221753"/>
                      <a:pt x="221753" y="0"/>
                      <a:pt x="495300" y="0"/>
                    </a:cubicBezTo>
                    <a:close/>
                  </a:path>
                </a:pathLst>
              </a:cu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262626"/>
                  </a:solidFill>
                </a:endParaRPr>
              </a:p>
            </p:txBody>
          </p:sp>
          <p:sp>
            <p:nvSpPr>
              <p:cNvPr id="51" name="弧形 50">
                <a:extLst>
                  <a:ext uri="{FF2B5EF4-FFF2-40B4-BE49-F238E27FC236}">
                    <a16:creationId xmlns:a16="http://schemas.microsoft.com/office/drawing/2014/main" xmlns="" id="{CBB9CB6F-E2F6-4841-BC17-3BF29A9CED71}"/>
                  </a:ext>
                </a:extLst>
              </p:cNvPr>
              <p:cNvSpPr/>
              <p:nvPr/>
            </p:nvSpPr>
            <p:spPr>
              <a:xfrm rot="16200000">
                <a:off x="5353051" y="-23585"/>
                <a:ext cx="569126" cy="569126"/>
              </a:xfrm>
              <a:prstGeom prst="arc">
                <a:avLst>
                  <a:gd name="adj1" fmla="val 16200000"/>
                  <a:gd name="adj2" fmla="val 21549875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262626"/>
                  </a:solidFill>
                </a:endParaRPr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3F0D2702-510E-4C71-AF36-C8659E0057F9}"/>
                  </a:ext>
                </a:extLst>
              </p:cNvPr>
              <p:cNvCxnSpPr/>
              <p:nvPr/>
            </p:nvCxnSpPr>
            <p:spPr>
              <a:xfrm>
                <a:off x="5345033" y="739816"/>
                <a:ext cx="561975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3" name="弧形 52">
                <a:extLst>
                  <a:ext uri="{FF2B5EF4-FFF2-40B4-BE49-F238E27FC236}">
                    <a16:creationId xmlns:a16="http://schemas.microsoft.com/office/drawing/2014/main" xmlns="" id="{D1E08E40-8206-42C5-9DEC-D5D90B666624}"/>
                  </a:ext>
                </a:extLst>
              </p:cNvPr>
              <p:cNvSpPr/>
              <p:nvPr/>
            </p:nvSpPr>
            <p:spPr>
              <a:xfrm rot="18538541">
                <a:off x="5325301" y="899887"/>
                <a:ext cx="654615" cy="654614"/>
              </a:xfrm>
              <a:prstGeom prst="arc">
                <a:avLst>
                  <a:gd name="adj1" fmla="val 16825339"/>
                  <a:gd name="adj2" fmla="val 21059724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262626"/>
                  </a:solidFill>
                </a:endParaRPr>
              </a:p>
            </p:txBody>
          </p:sp>
          <p:sp>
            <p:nvSpPr>
              <p:cNvPr id="54" name="弧形 53">
                <a:extLst>
                  <a:ext uri="{FF2B5EF4-FFF2-40B4-BE49-F238E27FC236}">
                    <a16:creationId xmlns:a16="http://schemas.microsoft.com/office/drawing/2014/main" xmlns="" id="{C01A2259-8BC3-4870-851F-1EB4EA8A0C02}"/>
                  </a:ext>
                </a:extLst>
              </p:cNvPr>
              <p:cNvSpPr/>
              <p:nvPr/>
            </p:nvSpPr>
            <p:spPr>
              <a:xfrm rot="18000000">
                <a:off x="5378228" y="1039535"/>
                <a:ext cx="569127" cy="569127"/>
              </a:xfrm>
              <a:prstGeom prst="arc">
                <a:avLst>
                  <a:gd name="adj1" fmla="val 17524474"/>
                  <a:gd name="adj2" fmla="val 210132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262626"/>
                  </a:solidFill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DA7AE72-4811-486E-B2C7-6633DC555062}"/>
              </a:ext>
            </a:extLst>
          </p:cNvPr>
          <p:cNvGrpSpPr/>
          <p:nvPr/>
        </p:nvGrpSpPr>
        <p:grpSpPr>
          <a:xfrm>
            <a:off x="3520724" y="4637648"/>
            <a:ext cx="752052" cy="752052"/>
            <a:chOff x="2179763" y="3345581"/>
            <a:chExt cx="523875" cy="523875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5687A406-D77B-452B-B4C9-25079DD06429}"/>
                </a:ext>
              </a:extLst>
            </p:cNvPr>
            <p:cNvSpPr/>
            <p:nvPr/>
          </p:nvSpPr>
          <p:spPr>
            <a:xfrm>
              <a:off x="2179763" y="3345581"/>
              <a:ext cx="523875" cy="523875"/>
            </a:xfrm>
            <a:prstGeom prst="ellipse">
              <a:avLst/>
            </a:prstGeom>
            <a:solidFill>
              <a:srgbClr val="4242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srgbClr val="262626"/>
                </a:solidFill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2FCDA1AC-864E-437A-BC72-3A1657750E06}"/>
                </a:ext>
              </a:extLst>
            </p:cNvPr>
            <p:cNvGrpSpPr/>
            <p:nvPr/>
          </p:nvGrpSpPr>
          <p:grpSpPr>
            <a:xfrm>
              <a:off x="2378583" y="3456276"/>
              <a:ext cx="149898" cy="292438"/>
              <a:chOff x="-367646" y="2940431"/>
              <a:chExt cx="217031" cy="423407"/>
            </a:xfrm>
          </p:grpSpPr>
          <p:sp>
            <p:nvSpPr>
              <p:cNvPr id="58" name="圆角矩形 120">
                <a:extLst>
                  <a:ext uri="{FF2B5EF4-FFF2-40B4-BE49-F238E27FC236}">
                    <a16:creationId xmlns:a16="http://schemas.microsoft.com/office/drawing/2014/main" xmlns="" id="{50593B75-D33B-4D1A-8413-B5EE29C2F28C}"/>
                  </a:ext>
                </a:extLst>
              </p:cNvPr>
              <p:cNvSpPr/>
              <p:nvPr/>
            </p:nvSpPr>
            <p:spPr>
              <a:xfrm>
                <a:off x="-367646" y="3003286"/>
                <a:ext cx="217031" cy="360552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262626"/>
                  </a:solidFill>
                </a:endParaRPr>
              </a:p>
            </p:txBody>
          </p:sp>
          <p:sp>
            <p:nvSpPr>
              <p:cNvPr id="59" name="圆角矩形 121">
                <a:extLst>
                  <a:ext uri="{FF2B5EF4-FFF2-40B4-BE49-F238E27FC236}">
                    <a16:creationId xmlns:a16="http://schemas.microsoft.com/office/drawing/2014/main" xmlns="" id="{389D380F-641F-4C89-B5E0-5B2FB004281B}"/>
                  </a:ext>
                </a:extLst>
              </p:cNvPr>
              <p:cNvSpPr/>
              <p:nvPr/>
            </p:nvSpPr>
            <p:spPr>
              <a:xfrm>
                <a:off x="-294117" y="3069102"/>
                <a:ext cx="57751" cy="97061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262626"/>
                  </a:solidFill>
                </a:endParaRPr>
              </a:p>
            </p:txBody>
          </p:sp>
          <p:sp>
            <p:nvSpPr>
              <p:cNvPr id="60" name="弧形 59">
                <a:extLst>
                  <a:ext uri="{FF2B5EF4-FFF2-40B4-BE49-F238E27FC236}">
                    <a16:creationId xmlns:a16="http://schemas.microsoft.com/office/drawing/2014/main" xmlns="" id="{C8A6E932-7370-4B7D-B3C9-E044AE15030C}"/>
                  </a:ext>
                </a:extLst>
              </p:cNvPr>
              <p:cNvSpPr/>
              <p:nvPr/>
            </p:nvSpPr>
            <p:spPr>
              <a:xfrm>
                <a:off x="-358219" y="2940431"/>
                <a:ext cx="103698" cy="103698"/>
              </a:xfrm>
              <a:prstGeom prst="arc">
                <a:avLst>
                  <a:gd name="adj1" fmla="val 16200000"/>
                  <a:gd name="adj2" fmla="val 21210112"/>
                </a:avLst>
              </a:prstGeom>
              <a:noFill/>
              <a:ln w="190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262626"/>
                  </a:solidFill>
                </a:endParaRPr>
              </a:p>
            </p:txBody>
          </p:sp>
        </p:grp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E53A52B2-DA82-4761-AECF-54E5396C22E3}"/>
              </a:ext>
            </a:extLst>
          </p:cNvPr>
          <p:cNvSpPr/>
          <p:nvPr/>
        </p:nvSpPr>
        <p:spPr>
          <a:xfrm>
            <a:off x="7983665" y="3109167"/>
            <a:ext cx="752052" cy="752052"/>
          </a:xfrm>
          <a:prstGeom prst="ellipse">
            <a:avLst/>
          </a:prstGeom>
          <a:solidFill>
            <a:srgbClr val="424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262626"/>
              </a:solidFill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873BCFF8-959E-46E2-A71E-8AE1233EDD88}"/>
              </a:ext>
            </a:extLst>
          </p:cNvPr>
          <p:cNvGrpSpPr/>
          <p:nvPr/>
        </p:nvGrpSpPr>
        <p:grpSpPr>
          <a:xfrm>
            <a:off x="8182771" y="3288659"/>
            <a:ext cx="371414" cy="374885"/>
            <a:chOff x="-445562" y="2906128"/>
            <a:chExt cx="355785" cy="359110"/>
          </a:xfrm>
        </p:grpSpPr>
        <p:sp>
          <p:nvSpPr>
            <p:cNvPr id="64" name="椭圆 104">
              <a:extLst>
                <a:ext uri="{FF2B5EF4-FFF2-40B4-BE49-F238E27FC236}">
                  <a16:creationId xmlns:a16="http://schemas.microsoft.com/office/drawing/2014/main" xmlns="" id="{2991437A-87D8-4527-ACD9-A75373611D92}"/>
                </a:ext>
              </a:extLst>
            </p:cNvPr>
            <p:cNvSpPr/>
            <p:nvPr/>
          </p:nvSpPr>
          <p:spPr>
            <a:xfrm>
              <a:off x="-445562" y="2906128"/>
              <a:ext cx="355785" cy="359110"/>
            </a:xfrm>
            <a:custGeom>
              <a:avLst/>
              <a:gdLst/>
              <a:ahLst/>
              <a:cxnLst/>
              <a:rect l="l" t="t" r="r" b="b"/>
              <a:pathLst>
                <a:path w="355785" h="359110">
                  <a:moveTo>
                    <a:pt x="252707" y="0"/>
                  </a:moveTo>
                  <a:cubicBezTo>
                    <a:pt x="309635" y="0"/>
                    <a:pt x="355785" y="46150"/>
                    <a:pt x="355785" y="103078"/>
                  </a:cubicBezTo>
                  <a:cubicBezTo>
                    <a:pt x="355785" y="160006"/>
                    <a:pt x="309635" y="206156"/>
                    <a:pt x="252707" y="206156"/>
                  </a:cubicBezTo>
                  <a:lnTo>
                    <a:pt x="213975" y="198336"/>
                  </a:lnTo>
                  <a:lnTo>
                    <a:pt x="179555" y="232757"/>
                  </a:lnTo>
                  <a:lnTo>
                    <a:pt x="172905" y="282633"/>
                  </a:lnTo>
                  <a:lnTo>
                    <a:pt x="129678" y="279308"/>
                  </a:lnTo>
                  <a:lnTo>
                    <a:pt x="119703" y="329184"/>
                  </a:lnTo>
                  <a:lnTo>
                    <a:pt x="83127" y="329184"/>
                  </a:lnTo>
                  <a:lnTo>
                    <a:pt x="46551" y="359110"/>
                  </a:lnTo>
                  <a:lnTo>
                    <a:pt x="0" y="349135"/>
                  </a:lnTo>
                  <a:lnTo>
                    <a:pt x="0" y="299259"/>
                  </a:lnTo>
                  <a:lnTo>
                    <a:pt x="156279" y="142979"/>
                  </a:lnTo>
                  <a:lnTo>
                    <a:pt x="158337" y="144102"/>
                  </a:lnTo>
                  <a:cubicBezTo>
                    <a:pt x="152669" y="131590"/>
                    <a:pt x="149629" y="117689"/>
                    <a:pt x="149629" y="103078"/>
                  </a:cubicBezTo>
                  <a:cubicBezTo>
                    <a:pt x="149629" y="46150"/>
                    <a:pt x="195779" y="0"/>
                    <a:pt x="252707" y="0"/>
                  </a:cubicBezTo>
                  <a:close/>
                </a:path>
              </a:pathLst>
            </a:cu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62626"/>
                </a:solidFill>
              </a:endParaRPr>
            </a:p>
          </p:txBody>
        </p:sp>
        <p:sp>
          <p:nvSpPr>
            <p:cNvPr id="65" name="圆角矩形 130">
              <a:extLst>
                <a:ext uri="{FF2B5EF4-FFF2-40B4-BE49-F238E27FC236}">
                  <a16:creationId xmlns:a16="http://schemas.microsoft.com/office/drawing/2014/main" xmlns="" id="{56F20149-FF63-4FC5-A9E3-9BCB1E789B65}"/>
                </a:ext>
              </a:extLst>
            </p:cNvPr>
            <p:cNvSpPr/>
            <p:nvPr/>
          </p:nvSpPr>
          <p:spPr>
            <a:xfrm rot="3230190">
              <a:off x="-203817" y="2964703"/>
              <a:ext cx="67501" cy="45719"/>
            </a:xfrm>
            <a:prstGeom prst="roundRect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62626"/>
                </a:solidFill>
              </a:endParaRPr>
            </a:p>
          </p:txBody>
        </p:sp>
      </p:grp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98B99858-CAF4-4DAE-961C-8EDAB52AA3D6}"/>
              </a:ext>
            </a:extLst>
          </p:cNvPr>
          <p:cNvSpPr/>
          <p:nvPr/>
        </p:nvSpPr>
        <p:spPr>
          <a:xfrm>
            <a:off x="5490702" y="3810279"/>
            <a:ext cx="1210589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D51A1C92-BE1F-400A-8610-792C7A67FC0D}"/>
              </a:ext>
            </a:extLst>
          </p:cNvPr>
          <p:cNvSpPr/>
          <p:nvPr/>
        </p:nvSpPr>
        <p:spPr>
          <a:xfrm>
            <a:off x="690937" y="1745242"/>
            <a:ext cx="2651936" cy="66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ym typeface="微软雅黑" pitchFamily="34" charset="-122"/>
              </a:rPr>
              <a:t>美仑设计是集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模板开发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设计定制、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培训于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37D2F0D3-8EE0-43D7-92DC-FC10611A2DE6}"/>
              </a:ext>
            </a:extLst>
          </p:cNvPr>
          <p:cNvSpPr txBox="1"/>
          <p:nvPr/>
        </p:nvSpPr>
        <p:spPr>
          <a:xfrm>
            <a:off x="457200" y="434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28EE0B97-4972-4BCC-8F87-CA974216EE15}"/>
              </a:ext>
            </a:extLst>
          </p:cNvPr>
          <p:cNvSpPr/>
          <p:nvPr/>
        </p:nvSpPr>
        <p:spPr>
          <a:xfrm>
            <a:off x="0" y="480289"/>
            <a:ext cx="457200" cy="323166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9" name="Freeform 146">
            <a:extLst>
              <a:ext uri="{FF2B5EF4-FFF2-40B4-BE49-F238E27FC236}">
                <a16:creationId xmlns:a16="http://schemas.microsoft.com/office/drawing/2014/main" xmlns="" id="{6F8EE419-6C3D-4245-B413-8C9FF3AB2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282" y="3077141"/>
            <a:ext cx="457431" cy="634061"/>
          </a:xfrm>
          <a:custGeom>
            <a:avLst/>
            <a:gdLst>
              <a:gd name="T0" fmla="*/ 143223 w 356"/>
              <a:gd name="T1" fmla="*/ 24148 h 497"/>
              <a:gd name="T2" fmla="*/ 143223 w 356"/>
              <a:gd name="T3" fmla="*/ 24148 h 497"/>
              <a:gd name="T4" fmla="*/ 127460 w 356"/>
              <a:gd name="T5" fmla="*/ 55451 h 497"/>
              <a:gd name="T6" fmla="*/ 31978 w 356"/>
              <a:gd name="T7" fmla="*/ 55451 h 497"/>
              <a:gd name="T8" fmla="*/ 16214 w 356"/>
              <a:gd name="T9" fmla="*/ 24148 h 497"/>
              <a:gd name="T10" fmla="*/ 0 w 356"/>
              <a:gd name="T11" fmla="*/ 39799 h 497"/>
              <a:gd name="T12" fmla="*/ 0 w 356"/>
              <a:gd name="T13" fmla="*/ 206151 h 497"/>
              <a:gd name="T14" fmla="*/ 16214 w 356"/>
              <a:gd name="T15" fmla="*/ 221803 h 497"/>
              <a:gd name="T16" fmla="*/ 143223 w 356"/>
              <a:gd name="T17" fmla="*/ 221803 h 497"/>
              <a:gd name="T18" fmla="*/ 159888 w 356"/>
              <a:gd name="T19" fmla="*/ 206151 h 497"/>
              <a:gd name="T20" fmla="*/ 159888 w 356"/>
              <a:gd name="T21" fmla="*/ 39799 h 497"/>
              <a:gd name="T22" fmla="*/ 143223 w 356"/>
              <a:gd name="T23" fmla="*/ 24148 h 497"/>
              <a:gd name="T24" fmla="*/ 119353 w 356"/>
              <a:gd name="T25" fmla="*/ 43824 h 497"/>
              <a:gd name="T26" fmla="*/ 119353 w 356"/>
              <a:gd name="T27" fmla="*/ 43824 h 497"/>
              <a:gd name="T28" fmla="*/ 131513 w 356"/>
              <a:gd name="T29" fmla="*/ 24148 h 497"/>
              <a:gd name="T30" fmla="*/ 103589 w 356"/>
              <a:gd name="T31" fmla="*/ 24148 h 497"/>
              <a:gd name="T32" fmla="*/ 95482 w 356"/>
              <a:gd name="T33" fmla="*/ 0 h 497"/>
              <a:gd name="T34" fmla="*/ 59902 w 356"/>
              <a:gd name="T35" fmla="*/ 0 h 497"/>
              <a:gd name="T36" fmla="*/ 51795 w 356"/>
              <a:gd name="T37" fmla="*/ 24148 h 497"/>
              <a:gd name="T38" fmla="*/ 27474 w 356"/>
              <a:gd name="T39" fmla="*/ 24148 h 497"/>
              <a:gd name="T40" fmla="*/ 40085 w 356"/>
              <a:gd name="T41" fmla="*/ 43824 h 497"/>
              <a:gd name="T42" fmla="*/ 119353 w 356"/>
              <a:gd name="T43" fmla="*/ 43824 h 49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56" h="497">
                <a:moveTo>
                  <a:pt x="318" y="54"/>
                </a:moveTo>
                <a:lnTo>
                  <a:pt x="318" y="54"/>
                </a:lnTo>
                <a:cubicBezTo>
                  <a:pt x="283" y="124"/>
                  <a:pt x="283" y="124"/>
                  <a:pt x="283" y="124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36" y="54"/>
                  <a:pt x="36" y="54"/>
                  <a:pt x="36" y="54"/>
                </a:cubicBezTo>
                <a:cubicBezTo>
                  <a:pt x="17" y="54"/>
                  <a:pt x="0" y="71"/>
                  <a:pt x="0" y="89"/>
                </a:cubicBezTo>
                <a:cubicBezTo>
                  <a:pt x="0" y="461"/>
                  <a:pt x="0" y="461"/>
                  <a:pt x="0" y="461"/>
                </a:cubicBezTo>
                <a:cubicBezTo>
                  <a:pt x="0" y="487"/>
                  <a:pt x="17" y="496"/>
                  <a:pt x="36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36" y="496"/>
                  <a:pt x="355" y="487"/>
                  <a:pt x="355" y="461"/>
                </a:cubicBezTo>
                <a:cubicBezTo>
                  <a:pt x="355" y="89"/>
                  <a:pt x="355" y="89"/>
                  <a:pt x="355" y="89"/>
                </a:cubicBezTo>
                <a:cubicBezTo>
                  <a:pt x="355" y="71"/>
                  <a:pt x="336" y="54"/>
                  <a:pt x="318" y="54"/>
                </a:cubicBezTo>
                <a:close/>
                <a:moveTo>
                  <a:pt x="265" y="98"/>
                </a:moveTo>
                <a:lnTo>
                  <a:pt x="265" y="98"/>
                </a:lnTo>
                <a:cubicBezTo>
                  <a:pt x="292" y="54"/>
                  <a:pt x="292" y="54"/>
                  <a:pt x="292" y="54"/>
                </a:cubicBezTo>
                <a:cubicBezTo>
                  <a:pt x="230" y="54"/>
                  <a:pt x="230" y="54"/>
                  <a:pt x="230" y="54"/>
                </a:cubicBezTo>
                <a:cubicBezTo>
                  <a:pt x="212" y="0"/>
                  <a:pt x="212" y="0"/>
                  <a:pt x="212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89" y="98"/>
                  <a:pt x="89" y="98"/>
                  <a:pt x="89" y="98"/>
                </a:cubicBezTo>
                <a:lnTo>
                  <a:pt x="265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F254ED1C-336C-47EA-B3BA-7C066C0BE715}"/>
              </a:ext>
            </a:extLst>
          </p:cNvPr>
          <p:cNvSpPr/>
          <p:nvPr/>
        </p:nvSpPr>
        <p:spPr>
          <a:xfrm>
            <a:off x="690937" y="3220193"/>
            <a:ext cx="2651936" cy="66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ym typeface="微软雅黑" pitchFamily="34" charset="-122"/>
              </a:rPr>
              <a:t>美仑设计是集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模板开发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设计定制、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培训于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D0F71EA2-4E3A-43C1-AA0B-C47754AA262D}"/>
              </a:ext>
            </a:extLst>
          </p:cNvPr>
          <p:cNvSpPr/>
          <p:nvPr/>
        </p:nvSpPr>
        <p:spPr>
          <a:xfrm>
            <a:off x="690937" y="4640142"/>
            <a:ext cx="2651936" cy="66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ym typeface="微软雅黑" pitchFamily="34" charset="-122"/>
              </a:rPr>
              <a:t>美仑设计是集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模板开发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设计定制、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培训于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61F84BE1-3707-45B9-A2F6-FC38761D4859}"/>
              </a:ext>
            </a:extLst>
          </p:cNvPr>
          <p:cNvSpPr/>
          <p:nvPr/>
        </p:nvSpPr>
        <p:spPr>
          <a:xfrm>
            <a:off x="8819081" y="1745242"/>
            <a:ext cx="2651936" cy="66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ym typeface="微软雅黑" pitchFamily="34" charset="-122"/>
              </a:rPr>
              <a:t>美仑设计是集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模板开发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设计定制、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培训于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AFB7C101-3C30-4DED-ACA0-F51BC1C174AE}"/>
              </a:ext>
            </a:extLst>
          </p:cNvPr>
          <p:cNvSpPr/>
          <p:nvPr/>
        </p:nvSpPr>
        <p:spPr>
          <a:xfrm>
            <a:off x="8819081" y="3220193"/>
            <a:ext cx="2651936" cy="66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ym typeface="微软雅黑" pitchFamily="34" charset="-122"/>
              </a:rPr>
              <a:t>美仑设计是集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模板开发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设计定制、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培训于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BB1E51EC-DC63-4204-893D-24C5E47F2A0C}"/>
              </a:ext>
            </a:extLst>
          </p:cNvPr>
          <p:cNvSpPr/>
          <p:nvPr/>
        </p:nvSpPr>
        <p:spPr>
          <a:xfrm>
            <a:off x="8832361" y="4640005"/>
            <a:ext cx="2651936" cy="66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ym typeface="微软雅黑" pitchFamily="34" charset="-122"/>
              </a:rPr>
              <a:t>美仑设计是集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模板开发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设计定制、</a:t>
            </a:r>
            <a:r>
              <a:rPr lang="en-US" altLang="zh-CN" sz="1600" dirty="0">
                <a:sym typeface="微软雅黑" pitchFamily="34" charset="-122"/>
              </a:rPr>
              <a:t>PPT</a:t>
            </a:r>
            <a:r>
              <a:rPr lang="zh-CN" altLang="en-US" sz="1600" dirty="0">
                <a:sym typeface="微软雅黑" pitchFamily="34" charset="-122"/>
              </a:rPr>
              <a:t>培训于</a:t>
            </a:r>
          </a:p>
        </p:txBody>
      </p:sp>
    </p:spTree>
    <p:extLst>
      <p:ext uri="{BB962C8B-B14F-4D97-AF65-F5344CB8AC3E}">
        <p14:creationId xmlns:p14="http://schemas.microsoft.com/office/powerpoint/2010/main" val="334546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空心弧 7"/>
          <p:cNvSpPr/>
          <p:nvPr/>
        </p:nvSpPr>
        <p:spPr>
          <a:xfrm>
            <a:off x="4229126" y="1958010"/>
            <a:ext cx="3733748" cy="3734895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空心弧 50"/>
          <p:cNvSpPr/>
          <p:nvPr/>
        </p:nvSpPr>
        <p:spPr>
          <a:xfrm flipV="1">
            <a:off x="7162786" y="1336865"/>
            <a:ext cx="3733748" cy="3734895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2" name="空心弧 51"/>
          <p:cNvSpPr/>
          <p:nvPr/>
        </p:nvSpPr>
        <p:spPr>
          <a:xfrm flipV="1">
            <a:off x="1295467" y="1336865"/>
            <a:ext cx="3733748" cy="3734895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9155063-B8F9-4301-8628-7AE19067AA79}"/>
              </a:ext>
            </a:extLst>
          </p:cNvPr>
          <p:cNvSpPr txBox="1"/>
          <p:nvPr/>
        </p:nvSpPr>
        <p:spPr>
          <a:xfrm>
            <a:off x="457200" y="434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9B72E62-DF2F-4CE8-A4E6-1E956C78E875}"/>
              </a:ext>
            </a:extLst>
          </p:cNvPr>
          <p:cNvSpPr/>
          <p:nvPr/>
        </p:nvSpPr>
        <p:spPr>
          <a:xfrm>
            <a:off x="0" y="480289"/>
            <a:ext cx="457200" cy="323166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3" name="Freeform 132">
            <a:extLst>
              <a:ext uri="{FF2B5EF4-FFF2-40B4-BE49-F238E27FC236}">
                <a16:creationId xmlns:a16="http://schemas.microsoft.com/office/drawing/2014/main" xmlns="" id="{1E6DEF07-C0E9-432D-9852-218F47675C9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748164" y="3197958"/>
            <a:ext cx="562992" cy="538514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rgbClr val="1B8E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Freeform 152">
            <a:extLst>
              <a:ext uri="{FF2B5EF4-FFF2-40B4-BE49-F238E27FC236}">
                <a16:creationId xmlns:a16="http://schemas.microsoft.com/office/drawing/2014/main" xmlns="" id="{37150C3D-B10F-4F45-B9B8-B8811339BFE0}"/>
              </a:ext>
            </a:extLst>
          </p:cNvPr>
          <p:cNvSpPr>
            <a:spLocks noEditPoints="1"/>
          </p:cNvSpPr>
          <p:nvPr/>
        </p:nvSpPr>
        <p:spPr bwMode="auto">
          <a:xfrm>
            <a:off x="2905034" y="3204312"/>
            <a:ext cx="575846" cy="53216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1B8EF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5" name="Group 65">
            <a:extLst>
              <a:ext uri="{FF2B5EF4-FFF2-40B4-BE49-F238E27FC236}">
                <a16:creationId xmlns:a16="http://schemas.microsoft.com/office/drawing/2014/main" xmlns="" id="{E1B8F2E8-CE43-4A36-9957-AF71B56AC99F}"/>
              </a:ext>
            </a:extLst>
          </p:cNvPr>
          <p:cNvGrpSpPr/>
          <p:nvPr/>
        </p:nvGrpSpPr>
        <p:grpSpPr>
          <a:xfrm>
            <a:off x="5674374" y="3225014"/>
            <a:ext cx="980041" cy="738172"/>
            <a:chOff x="550885" y="1190671"/>
            <a:chExt cx="3840309" cy="2892537"/>
          </a:xfrm>
          <a:solidFill>
            <a:srgbClr val="1B8EF9"/>
          </a:solidFill>
        </p:grpSpPr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xmlns="" id="{7D31C95A-2DEE-4BE9-97A9-592B466875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xmlns="" id="{DE1C1B49-B413-4A94-8E5B-476B060645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xmlns="" id="{0BCFF687-3F26-41FF-B563-A967E37139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xmlns="" id="{A2E42891-DAF3-44A8-8061-DD3066CE27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xmlns="" id="{6E675A24-CB58-4DBE-A5F7-AB2084FB46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xmlns="" id="{A2D61817-5236-425F-935C-10825303EE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2" name="组合 1">
            <a:extLst>
              <a:ext uri="{FF2B5EF4-FFF2-40B4-BE49-F238E27FC236}">
                <a16:creationId xmlns:a16="http://schemas.microsoft.com/office/drawing/2014/main" xmlns="" id="{CE65A1C8-C071-4EAB-A84B-F1BF50D2EFE5}"/>
              </a:ext>
            </a:extLst>
          </p:cNvPr>
          <p:cNvGrpSpPr/>
          <p:nvPr/>
        </p:nvGrpSpPr>
        <p:grpSpPr>
          <a:xfrm>
            <a:off x="1855581" y="1869024"/>
            <a:ext cx="2674751" cy="1089256"/>
            <a:chOff x="6278307" y="2195545"/>
            <a:chExt cx="1867870" cy="760665"/>
          </a:xfrm>
        </p:grpSpPr>
        <p:sp>
          <p:nvSpPr>
            <p:cNvPr id="33" name="TextBox 20">
              <a:extLst>
                <a:ext uri="{FF2B5EF4-FFF2-40B4-BE49-F238E27FC236}">
                  <a16:creationId xmlns:a16="http://schemas.microsoft.com/office/drawing/2014/main" xmlns="" id="{AC99C386-F6BD-4A68-8BD5-A8D30591768C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764006" cy="462112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34" name="TextBox 19">
              <a:extLst>
                <a:ext uri="{FF2B5EF4-FFF2-40B4-BE49-F238E27FC236}">
                  <a16:creationId xmlns:a16="http://schemas.microsoft.com/office/drawing/2014/main" xmlns="" id="{61E7F5DC-F430-4773-A784-E4CC7A607E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2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35" name="组合 1">
            <a:extLst>
              <a:ext uri="{FF2B5EF4-FFF2-40B4-BE49-F238E27FC236}">
                <a16:creationId xmlns:a16="http://schemas.microsoft.com/office/drawing/2014/main" xmlns="" id="{BC38C0C9-2B82-4AE2-89A9-797988D9F9C4}"/>
              </a:ext>
            </a:extLst>
          </p:cNvPr>
          <p:cNvGrpSpPr/>
          <p:nvPr/>
        </p:nvGrpSpPr>
        <p:grpSpPr>
          <a:xfrm>
            <a:off x="7638597" y="1869024"/>
            <a:ext cx="2674751" cy="1089256"/>
            <a:chOff x="6278307" y="2195545"/>
            <a:chExt cx="1867870" cy="760665"/>
          </a:xfrm>
        </p:grpSpPr>
        <p:sp>
          <p:nvSpPr>
            <p:cNvPr id="36" name="TextBox 20">
              <a:extLst>
                <a:ext uri="{FF2B5EF4-FFF2-40B4-BE49-F238E27FC236}">
                  <a16:creationId xmlns:a16="http://schemas.microsoft.com/office/drawing/2014/main" xmlns="" id="{4CBB135E-08B4-428A-BB67-E276EEB1F31E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764006" cy="462112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37" name="TextBox 19">
              <a:extLst>
                <a:ext uri="{FF2B5EF4-FFF2-40B4-BE49-F238E27FC236}">
                  <a16:creationId xmlns:a16="http://schemas.microsoft.com/office/drawing/2014/main" xmlns="" id="{A8328184-DA5B-4635-921D-46FF53129B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2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38" name="组合 1">
            <a:extLst>
              <a:ext uri="{FF2B5EF4-FFF2-40B4-BE49-F238E27FC236}">
                <a16:creationId xmlns:a16="http://schemas.microsoft.com/office/drawing/2014/main" xmlns="" id="{C92F0AF5-D469-475D-B5A9-CB6595217500}"/>
              </a:ext>
            </a:extLst>
          </p:cNvPr>
          <p:cNvGrpSpPr/>
          <p:nvPr/>
        </p:nvGrpSpPr>
        <p:grpSpPr>
          <a:xfrm>
            <a:off x="4916535" y="4169054"/>
            <a:ext cx="2674751" cy="1089256"/>
            <a:chOff x="6278307" y="2195545"/>
            <a:chExt cx="1867870" cy="760665"/>
          </a:xfrm>
        </p:grpSpPr>
        <p:sp>
          <p:nvSpPr>
            <p:cNvPr id="39" name="TextBox 20">
              <a:extLst>
                <a:ext uri="{FF2B5EF4-FFF2-40B4-BE49-F238E27FC236}">
                  <a16:creationId xmlns:a16="http://schemas.microsoft.com/office/drawing/2014/main" xmlns="" id="{68171591-5B17-4F45-A625-76E3A6AC4E89}"/>
                </a:ext>
              </a:extLst>
            </p:cNvPr>
            <p:cNvSpPr txBox="1"/>
            <p:nvPr/>
          </p:nvSpPr>
          <p:spPr bwMode="auto">
            <a:xfrm>
              <a:off x="6382171" y="2494098"/>
              <a:ext cx="1764006" cy="462112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40" name="TextBox 19">
              <a:extLst>
                <a:ext uri="{FF2B5EF4-FFF2-40B4-BE49-F238E27FC236}">
                  <a16:creationId xmlns:a16="http://schemas.microsoft.com/office/drawing/2014/main" xmlns="" id="{4DA4E04A-420E-4137-AF5D-B9C38C868B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2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0919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A8AD57A-30A5-4F71-A530-948D67F4DB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8" y="0"/>
            <a:ext cx="12184492" cy="685377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E0D5B61-3FB9-41BE-9137-4BC9F6CB17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23"/>
            <a:ext cx="12184492" cy="685377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1A633C3-04D3-4EC6-851F-006264BD05C2}"/>
              </a:ext>
            </a:extLst>
          </p:cNvPr>
          <p:cNvGrpSpPr/>
          <p:nvPr/>
        </p:nvGrpSpPr>
        <p:grpSpPr>
          <a:xfrm>
            <a:off x="4002666" y="-4223"/>
            <a:ext cx="4194175" cy="4505369"/>
            <a:chOff x="2386" y="-44"/>
            <a:chExt cx="6180" cy="663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51242AA-291D-4F78-8959-B401BE9977E0}"/>
                </a:ext>
              </a:extLst>
            </p:cNvPr>
            <p:cNvGrpSpPr/>
            <p:nvPr/>
          </p:nvGrpSpPr>
          <p:grpSpPr>
            <a:xfrm>
              <a:off x="2386" y="-44"/>
              <a:ext cx="6180" cy="6639"/>
              <a:chOff x="6012" y="-8"/>
              <a:chExt cx="6180" cy="6639"/>
            </a:xfrm>
          </p:grpSpPr>
          <p:sp>
            <p:nvSpPr>
              <p:cNvPr id="6" name="五边形 7">
                <a:extLst>
                  <a:ext uri="{FF2B5EF4-FFF2-40B4-BE49-F238E27FC236}">
                    <a16:creationId xmlns:a16="http://schemas.microsoft.com/office/drawing/2014/main" xmlns="" id="{4DFEF28B-BFEA-40FA-9537-179A0003B450}"/>
                  </a:ext>
                </a:extLst>
              </p:cNvPr>
              <p:cNvSpPr/>
              <p:nvPr/>
            </p:nvSpPr>
            <p:spPr>
              <a:xfrm rot="5400000">
                <a:off x="5782" y="222"/>
                <a:ext cx="6639" cy="6180"/>
              </a:xfrm>
              <a:prstGeom prst="homePlate">
                <a:avLst>
                  <a:gd name="adj" fmla="val 21552"/>
                </a:avLst>
              </a:prstGeom>
              <a:solidFill>
                <a:srgbClr val="1B8E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15D4A2BC-BC0B-4E3F-8A06-4039249E2739}"/>
                  </a:ext>
                </a:extLst>
              </p:cNvPr>
              <p:cNvCxnSpPr/>
              <p:nvPr/>
            </p:nvCxnSpPr>
            <p:spPr>
              <a:xfrm>
                <a:off x="6390" y="3991"/>
                <a:ext cx="539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13">
                <a:extLst>
                  <a:ext uri="{FF2B5EF4-FFF2-40B4-BE49-F238E27FC236}">
                    <a16:creationId xmlns:a16="http://schemas.microsoft.com/office/drawing/2014/main" xmlns="" id="{DA0B05E4-A888-4349-BD59-B6B5E3BEE3D8}"/>
                  </a:ext>
                </a:extLst>
              </p:cNvPr>
              <p:cNvSpPr txBox="1"/>
              <p:nvPr/>
            </p:nvSpPr>
            <p:spPr>
              <a:xfrm>
                <a:off x="6215" y="3039"/>
                <a:ext cx="5747" cy="9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谢谢聆听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509CA15B-BAA7-4260-A6F6-CCE89CFAEFDB}"/>
                  </a:ext>
                </a:extLst>
              </p:cNvPr>
              <p:cNvSpPr txBox="1"/>
              <p:nvPr/>
            </p:nvSpPr>
            <p:spPr>
              <a:xfrm>
                <a:off x="7231" y="546"/>
                <a:ext cx="3742" cy="2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2019</a:t>
                </a:r>
                <a:endParaRPr lang="zh-CN" altLang="en-US" sz="8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65736DD3-0D22-44E1-A8E0-05262F0F3B38}"/>
                </a:ext>
              </a:extLst>
            </p:cNvPr>
            <p:cNvSpPr txBox="1"/>
            <p:nvPr/>
          </p:nvSpPr>
          <p:spPr>
            <a:xfrm>
              <a:off x="2857" y="4072"/>
              <a:ext cx="5238" cy="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Thank you for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listening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234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80AAE3-8522-4A28-B736-C7616FD37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E976DD8-E2DA-428E-8FD2-1D73B37A7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A8C00B-76AC-4F0E-946B-4884BF0CC495}"/>
              </a:ext>
            </a:extLst>
          </p:cNvPr>
          <p:cNvSpPr/>
          <p:nvPr/>
        </p:nvSpPr>
        <p:spPr>
          <a:xfrm>
            <a:off x="0" y="-9578"/>
            <a:ext cx="12192000" cy="6867578"/>
          </a:xfrm>
          <a:prstGeom prst="rect">
            <a:avLst/>
          </a:prstGeom>
          <a:solidFill>
            <a:srgbClr val="1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E02966C-1EDB-4A46-9E87-54BE78AC46C6}"/>
              </a:ext>
            </a:extLst>
          </p:cNvPr>
          <p:cNvGrpSpPr/>
          <p:nvPr/>
        </p:nvGrpSpPr>
        <p:grpSpPr>
          <a:xfrm>
            <a:off x="3541454" y="1403539"/>
            <a:ext cx="5109092" cy="4050922"/>
            <a:chOff x="3466606" y="592948"/>
            <a:chExt cx="5109092" cy="4050922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F4E3183-C5ED-4685-B0D2-FE9263F300E1}"/>
                </a:ext>
              </a:extLst>
            </p:cNvPr>
            <p:cNvSpPr/>
            <p:nvPr/>
          </p:nvSpPr>
          <p:spPr>
            <a:xfrm>
              <a:off x="3466606" y="3249081"/>
              <a:ext cx="51090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获取本模板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完整版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7CABAEE-95FD-4081-B6C4-1F18A98D113D}"/>
                </a:ext>
              </a:extLst>
            </p:cNvPr>
            <p:cNvSpPr/>
            <p:nvPr/>
          </p:nvSpPr>
          <p:spPr>
            <a:xfrm>
              <a:off x="4621730" y="3679417"/>
              <a:ext cx="25987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</a:t>
              </a:r>
              <a:r>
                <a:rPr lang="zh-CN" altLang="en-US" sz="2400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关键词：</a:t>
              </a:r>
              <a:r>
                <a:rPr lang="en-US" altLang="zh-CN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003</a:t>
              </a:r>
              <a:endPara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53A0FE59-17BF-4076-832E-59B51D46B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21605" y="594195"/>
              <a:ext cx="2000252" cy="200025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447B986B-D12A-4103-ABEA-663938439C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49030" y="592948"/>
              <a:ext cx="2016184" cy="1999429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AF88377E-EE3B-454B-A4F5-AA7AE6D457C8}"/>
                </a:ext>
              </a:extLst>
            </p:cNvPr>
            <p:cNvSpPr/>
            <p:nvPr/>
          </p:nvSpPr>
          <p:spPr>
            <a:xfrm>
              <a:off x="3546757" y="2730496"/>
              <a:ext cx="21499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老司机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39DC04F-FCCD-4889-BFE3-16486E5CFFB5}"/>
                </a:ext>
              </a:extLst>
            </p:cNvPr>
            <p:cNvSpPr/>
            <p:nvPr/>
          </p:nvSpPr>
          <p:spPr>
            <a:xfrm>
              <a:off x="6246213" y="2730496"/>
              <a:ext cx="23294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请添加微信个人号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A23DE09-34AC-473B-8788-413FDDCBBA6F}"/>
                </a:ext>
              </a:extLst>
            </p:cNvPr>
            <p:cNvSpPr/>
            <p:nvPr/>
          </p:nvSpPr>
          <p:spPr>
            <a:xfrm>
              <a:off x="3546757" y="4243760"/>
              <a:ext cx="487505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本微信公众号每周一个原创模板免费分享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2344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美仑设</a:t>
            </a:r>
            <a:r>
              <a:rPr lang="zh-CN" altLang="en-US" dirty="0" smtClean="0"/>
              <a:t>计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1621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2A19E1E-1E96-49B3-8484-76AB9B7338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5448300" cy="6858000"/>
          </a:xfrm>
          <a:prstGeom prst="rect">
            <a:avLst/>
          </a:prstGeom>
        </p:spPr>
      </p:pic>
      <p:sp>
        <p:nvSpPr>
          <p:cNvPr id="43" name="TextBox 31"/>
          <p:cNvSpPr txBox="1"/>
          <p:nvPr/>
        </p:nvSpPr>
        <p:spPr>
          <a:xfrm>
            <a:off x="1099522" y="3003357"/>
            <a:ext cx="1771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3020775"/>
            <a:ext cx="1334533" cy="813579"/>
          </a:xfrm>
          <a:prstGeom prst="rect">
            <a:avLst/>
          </a:prstGeom>
          <a:solidFill>
            <a:srgbClr val="1B8EF9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圆角矩形 12"/>
          <p:cNvSpPr/>
          <p:nvPr/>
        </p:nvSpPr>
        <p:spPr bwMode="auto">
          <a:xfrm>
            <a:off x="8444653" y="1233594"/>
            <a:ext cx="2032000" cy="414020"/>
          </a:xfrm>
          <a:prstGeom prst="roundRect">
            <a:avLst/>
          </a:prstGeom>
          <a:noFill/>
          <a:ln w="9525">
            <a:noFill/>
            <a:round/>
          </a:ln>
        </p:spPr>
        <p:txBody>
          <a:bodyPr rot="0" spcFirstLastPara="0" vert="horz" wrap="none" lIns="121920" tIns="60960" rIns="121920" bIns="60960" anchor="ctr" anchorCtr="1" forceAA="0" compatLnSpc="1">
            <a:noAutofit/>
          </a:bodyPr>
          <a:lstStyle/>
          <a:p>
            <a:r>
              <a:rPr lang="zh-CN" altLang="en-US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33" name="圆角矩形 13"/>
          <p:cNvSpPr/>
          <p:nvPr/>
        </p:nvSpPr>
        <p:spPr bwMode="auto">
          <a:xfrm>
            <a:off x="8444653" y="2622974"/>
            <a:ext cx="1849120" cy="414020"/>
          </a:xfrm>
          <a:prstGeom prst="roundRect">
            <a:avLst/>
          </a:prstGeom>
          <a:noFill/>
          <a:ln w="9525">
            <a:noFill/>
            <a:round/>
          </a:ln>
        </p:spPr>
        <p:txBody>
          <a:bodyPr rot="0" spcFirstLastPara="0" vert="horz" wrap="none" lIns="121920" tIns="60960" rIns="121920" bIns="60960" anchor="ctr" anchorCtr="1" forceAA="0" compatLnSpc="1">
            <a:noAutofit/>
          </a:bodyPr>
          <a:lstStyle/>
          <a:p>
            <a:r>
              <a:rPr lang="zh-CN" altLang="en-US" sz="2667" b="1" dirty="0">
                <a:solidFill>
                  <a:srgbClr val="1B8EF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28" name="圆角矩形 14"/>
          <p:cNvSpPr/>
          <p:nvPr/>
        </p:nvSpPr>
        <p:spPr bwMode="auto">
          <a:xfrm>
            <a:off x="8444653" y="4068234"/>
            <a:ext cx="1991360" cy="414020"/>
          </a:xfrm>
          <a:prstGeom prst="roundRect">
            <a:avLst/>
          </a:prstGeom>
          <a:noFill/>
          <a:ln w="9525">
            <a:noFill/>
            <a:round/>
          </a:ln>
        </p:spPr>
        <p:txBody>
          <a:bodyPr rot="0" spcFirstLastPara="0" vert="horz" wrap="none" lIns="121920" tIns="60960" rIns="121920" bIns="60960" anchor="ctr" anchorCtr="1" forceAA="0" compatLnSpc="1">
            <a:noAutofit/>
          </a:bodyPr>
          <a:lstStyle/>
          <a:p>
            <a:r>
              <a:rPr lang="zh-CN" altLang="en-US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23" name="圆角矩形 15"/>
          <p:cNvSpPr/>
          <p:nvPr/>
        </p:nvSpPr>
        <p:spPr bwMode="auto">
          <a:xfrm>
            <a:off x="8444653" y="5462694"/>
            <a:ext cx="1878753" cy="414020"/>
          </a:xfrm>
          <a:prstGeom prst="roundRect">
            <a:avLst/>
          </a:prstGeom>
          <a:noFill/>
          <a:ln w="9525">
            <a:noFill/>
            <a:round/>
          </a:ln>
        </p:spPr>
        <p:txBody>
          <a:bodyPr rot="0" spcFirstLastPara="0" vert="horz" wrap="none" lIns="121920" tIns="60960" rIns="121920" bIns="60960" anchor="ctr" anchorCtr="1" forceAA="0" compatLnSpc="1">
            <a:noAutofit/>
          </a:bodyPr>
          <a:lstStyle/>
          <a:p>
            <a:r>
              <a:rPr lang="zh-CN" altLang="en-US" sz="2667" b="1" dirty="0">
                <a:solidFill>
                  <a:srgbClr val="1B8EF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明年工作计划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7148935" y="920219"/>
            <a:ext cx="990463" cy="990463"/>
          </a:xfrm>
          <a:prstGeom prst="round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7141446" y="2334889"/>
            <a:ext cx="990463" cy="99046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圆角矩形 6"/>
          <p:cNvSpPr/>
          <p:nvPr/>
        </p:nvSpPr>
        <p:spPr>
          <a:xfrm>
            <a:off x="7141445" y="3751031"/>
            <a:ext cx="990463" cy="990463"/>
          </a:xfrm>
          <a:prstGeom prst="round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圆角矩形 7"/>
          <p:cNvSpPr/>
          <p:nvPr/>
        </p:nvSpPr>
        <p:spPr>
          <a:xfrm>
            <a:off x="7141445" y="5165701"/>
            <a:ext cx="990463" cy="99046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文本框 43"/>
          <p:cNvSpPr txBox="1"/>
          <p:nvPr/>
        </p:nvSpPr>
        <p:spPr>
          <a:xfrm>
            <a:off x="7277449" y="1092515"/>
            <a:ext cx="623889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249283" y="2502088"/>
            <a:ext cx="68159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241113" y="3926425"/>
            <a:ext cx="694421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241112" y="5321697"/>
            <a:ext cx="679994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3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E0A174B-BEE4-41C1-92FF-1EC888CDA7D5}"/>
              </a:ext>
            </a:extLst>
          </p:cNvPr>
          <p:cNvSpPr/>
          <p:nvPr/>
        </p:nvSpPr>
        <p:spPr>
          <a:xfrm>
            <a:off x="3027678" y="3020775"/>
            <a:ext cx="2420622" cy="813579"/>
          </a:xfrm>
          <a:prstGeom prst="rect">
            <a:avLst/>
          </a:prstGeom>
          <a:solidFill>
            <a:srgbClr val="1B8EF9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400026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6484509-DF81-4EC8-86BC-6B6256287F22}"/>
              </a:ext>
            </a:extLst>
          </p:cNvPr>
          <p:cNvSpPr txBox="1"/>
          <p:nvPr/>
        </p:nvSpPr>
        <p:spPr>
          <a:xfrm>
            <a:off x="457200" y="434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DA3ADC-A96E-4DA1-B79C-5F4206021BD0}"/>
              </a:ext>
            </a:extLst>
          </p:cNvPr>
          <p:cNvSpPr/>
          <p:nvPr/>
        </p:nvSpPr>
        <p:spPr>
          <a:xfrm>
            <a:off x="0" y="480289"/>
            <a:ext cx="457200" cy="323166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grpSp>
        <p:nvGrpSpPr>
          <p:cNvPr id="5" name="组合 15">
            <a:extLst>
              <a:ext uri="{FF2B5EF4-FFF2-40B4-BE49-F238E27FC236}">
                <a16:creationId xmlns:a16="http://schemas.microsoft.com/office/drawing/2014/main" xmlns="" id="{8790AD0A-0E1B-46C5-AF47-432D3AC726FD}"/>
              </a:ext>
            </a:extLst>
          </p:cNvPr>
          <p:cNvGrpSpPr>
            <a:grpSpLocks/>
          </p:cNvGrpSpPr>
          <p:nvPr/>
        </p:nvGrpSpPr>
        <p:grpSpPr bwMode="auto">
          <a:xfrm>
            <a:off x="4294392" y="1625878"/>
            <a:ext cx="3603216" cy="3606244"/>
            <a:chOff x="3613911" y="1085850"/>
            <a:chExt cx="4757464" cy="4760814"/>
          </a:xfrm>
        </p:grpSpPr>
        <p:grpSp>
          <p:nvGrpSpPr>
            <p:cNvPr id="6" name="组合 16">
              <a:extLst>
                <a:ext uri="{FF2B5EF4-FFF2-40B4-BE49-F238E27FC236}">
                  <a16:creationId xmlns:a16="http://schemas.microsoft.com/office/drawing/2014/main" xmlns="" id="{AA040440-1100-45ED-82C3-7B180F036C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13911" y="1085850"/>
              <a:ext cx="4757464" cy="4760814"/>
              <a:chOff x="3937761" y="885354"/>
              <a:chExt cx="5376624" cy="5380410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51888353-9C0B-4BA4-BDEB-00EE8E1D2DFD}"/>
                  </a:ext>
                </a:extLst>
              </p:cNvPr>
              <p:cNvSpPr/>
              <p:nvPr/>
            </p:nvSpPr>
            <p:spPr>
              <a:xfrm rot="8123576">
                <a:off x="6068080" y="4097337"/>
                <a:ext cx="621248" cy="1377855"/>
              </a:xfrm>
              <a:prstGeom prst="rect">
                <a:avLst/>
              </a:prstGeom>
              <a:solidFill>
                <a:srgbClr val="1B8EF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FEFB5271-7946-4BA2-8753-9BC6F69D9606}"/>
                  </a:ext>
                </a:extLst>
              </p:cNvPr>
              <p:cNvSpPr/>
              <p:nvPr/>
            </p:nvSpPr>
            <p:spPr>
              <a:xfrm rot="18923576">
                <a:off x="6578633" y="1673667"/>
                <a:ext cx="621248" cy="1413995"/>
              </a:xfrm>
              <a:prstGeom prst="rect">
                <a:avLst/>
              </a:prstGeom>
              <a:solidFill>
                <a:srgbClr val="1B8E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19271A8E-48E5-4ECB-AA29-E63775DB5AF4}"/>
                  </a:ext>
                </a:extLst>
              </p:cNvPr>
              <p:cNvSpPr/>
              <p:nvPr/>
            </p:nvSpPr>
            <p:spPr>
              <a:xfrm rot="2723576">
                <a:off x="7511677" y="3125966"/>
                <a:ext cx="621165" cy="1411928"/>
              </a:xfrm>
              <a:prstGeom prst="rect">
                <a:avLst/>
              </a:prstGeom>
              <a:solidFill>
                <a:srgbClr val="4242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C7853DEB-832B-4403-B2D1-E2EACF9B806A}"/>
                  </a:ext>
                </a:extLst>
              </p:cNvPr>
              <p:cNvGrpSpPr/>
              <p:nvPr/>
            </p:nvGrpSpPr>
            <p:grpSpPr>
              <a:xfrm rot="10800000">
                <a:off x="3937761" y="3000198"/>
                <a:ext cx="3628866" cy="3257570"/>
                <a:chOff x="4771119" y="1146628"/>
                <a:chExt cx="3628866" cy="3257570"/>
              </a:xfrm>
              <a:solidFill>
                <a:srgbClr val="8DB9B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" name="Freeform 9">
                  <a:extLst>
                    <a:ext uri="{FF2B5EF4-FFF2-40B4-BE49-F238E27FC236}">
                      <a16:creationId xmlns:a16="http://schemas.microsoft.com/office/drawing/2014/main" xmlns="" id="{16E75B5C-DBC1-4A5E-8252-B84D46E4EE26}"/>
                    </a:ext>
                  </a:extLst>
                </p:cNvPr>
                <p:cNvSpPr/>
                <p:nvPr/>
              </p:nvSpPr>
              <p:spPr bwMode="auto">
                <a:xfrm>
                  <a:off x="4771119" y="1146628"/>
                  <a:ext cx="3628866" cy="2680317"/>
                </a:xfrm>
                <a:custGeom>
                  <a:avLst/>
                  <a:gdLst>
                    <a:gd name="T0" fmla="*/ 155 w 173"/>
                    <a:gd name="T1" fmla="*/ 23 h 127"/>
                    <a:gd name="T2" fmla="*/ 150 w 173"/>
                    <a:gd name="T3" fmla="*/ 17 h 127"/>
                    <a:gd name="T4" fmla="*/ 107 w 173"/>
                    <a:gd name="T5" fmla="*/ 0 h 127"/>
                    <a:gd name="T6" fmla="*/ 64 w 173"/>
                    <a:gd name="T7" fmla="*/ 17 h 127"/>
                    <a:gd name="T8" fmla="*/ 45 w 173"/>
                    <a:gd name="T9" fmla="*/ 36 h 127"/>
                    <a:gd name="T10" fmla="*/ 24 w 173"/>
                    <a:gd name="T11" fmla="*/ 58 h 127"/>
                    <a:gd name="T12" fmla="*/ 0 w 173"/>
                    <a:gd name="T13" fmla="*/ 82 h 127"/>
                    <a:gd name="T14" fmla="*/ 21 w 173"/>
                    <a:gd name="T15" fmla="*/ 103 h 127"/>
                    <a:gd name="T16" fmla="*/ 45 w 173"/>
                    <a:gd name="T17" fmla="*/ 79 h 127"/>
                    <a:gd name="T18" fmla="*/ 67 w 173"/>
                    <a:gd name="T19" fmla="*/ 58 h 127"/>
                    <a:gd name="T20" fmla="*/ 86 w 173"/>
                    <a:gd name="T21" fmla="*/ 39 h 127"/>
                    <a:gd name="T22" fmla="*/ 107 w 173"/>
                    <a:gd name="T23" fmla="*/ 30 h 127"/>
                    <a:gd name="T24" fmla="*/ 128 w 173"/>
                    <a:gd name="T25" fmla="*/ 39 h 127"/>
                    <a:gd name="T26" fmla="*/ 134 w 173"/>
                    <a:gd name="T27" fmla="*/ 44 h 127"/>
                    <a:gd name="T28" fmla="*/ 142 w 173"/>
                    <a:gd name="T29" fmla="*/ 66 h 127"/>
                    <a:gd name="T30" fmla="*/ 134 w 173"/>
                    <a:gd name="T31" fmla="*/ 87 h 127"/>
                    <a:gd name="T32" fmla="*/ 115 w 173"/>
                    <a:gd name="T33" fmla="*/ 106 h 127"/>
                    <a:gd name="T34" fmla="*/ 136 w 173"/>
                    <a:gd name="T35" fmla="*/ 127 h 127"/>
                    <a:gd name="T36" fmla="*/ 155 w 173"/>
                    <a:gd name="T37" fmla="*/ 108 h 127"/>
                    <a:gd name="T38" fmla="*/ 173 w 173"/>
                    <a:gd name="T39" fmla="*/ 66 h 127"/>
                    <a:gd name="T40" fmla="*/ 155 w 173"/>
                    <a:gd name="T41" fmla="*/ 2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3" h="127">
                      <a:moveTo>
                        <a:pt x="155" y="23"/>
                      </a:moveTo>
                      <a:cubicBezTo>
                        <a:pt x="150" y="17"/>
                        <a:pt x="150" y="17"/>
                        <a:pt x="150" y="17"/>
                      </a:cubicBezTo>
                      <a:cubicBezTo>
                        <a:pt x="138" y="6"/>
                        <a:pt x="123" y="0"/>
                        <a:pt x="107" y="0"/>
                      </a:cubicBezTo>
                      <a:cubicBezTo>
                        <a:pt x="91" y="0"/>
                        <a:pt x="76" y="6"/>
                        <a:pt x="64" y="17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21" y="103"/>
                        <a:pt x="21" y="103"/>
                        <a:pt x="21" y="103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67" y="58"/>
                        <a:pt x="67" y="58"/>
                        <a:pt x="67" y="58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91" y="33"/>
                        <a:pt x="99" y="30"/>
                        <a:pt x="107" y="30"/>
                      </a:cubicBezTo>
                      <a:cubicBezTo>
                        <a:pt x="115" y="30"/>
                        <a:pt x="123" y="33"/>
                        <a:pt x="128" y="39"/>
                      </a:cubicBezTo>
                      <a:cubicBezTo>
                        <a:pt x="134" y="44"/>
                        <a:pt x="134" y="44"/>
                        <a:pt x="134" y="44"/>
                      </a:cubicBezTo>
                      <a:cubicBezTo>
                        <a:pt x="139" y="50"/>
                        <a:pt x="142" y="57"/>
                        <a:pt x="142" y="66"/>
                      </a:cubicBezTo>
                      <a:cubicBezTo>
                        <a:pt x="142" y="74"/>
                        <a:pt x="139" y="81"/>
                        <a:pt x="134" y="8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36" y="127"/>
                        <a:pt x="136" y="127"/>
                        <a:pt x="136" y="127"/>
                      </a:cubicBezTo>
                      <a:cubicBezTo>
                        <a:pt x="155" y="108"/>
                        <a:pt x="155" y="108"/>
                        <a:pt x="155" y="108"/>
                      </a:cubicBezTo>
                      <a:cubicBezTo>
                        <a:pt x="166" y="97"/>
                        <a:pt x="173" y="82"/>
                        <a:pt x="173" y="66"/>
                      </a:cubicBezTo>
                      <a:cubicBezTo>
                        <a:pt x="173" y="49"/>
                        <a:pt x="166" y="34"/>
                        <a:pt x="155" y="23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  <a:lumOff val="50000"/>
                  </a:schemeClr>
                </a:solidFill>
                <a:ln w="9525">
                  <a:noFill/>
                  <a:round/>
                </a:ln>
                <a:extLst/>
              </p:spPr>
              <p:txBody>
                <a:bodyPr/>
                <a:lstStyle/>
                <a:p>
                  <a:pPr eaLnBrk="0" hangingPunct="0">
                    <a:buFontTx/>
                    <a:buNone/>
                    <a:defRPr/>
                  </a:pPr>
                  <a:endParaRPr lang="zh-CN" altLang="en-US" sz="1200" dirty="0"/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xmlns="" id="{7653BD8B-6BA3-4489-81AA-E6CBA54FE6CA}"/>
                    </a:ext>
                  </a:extLst>
                </p:cNvPr>
                <p:cNvSpPr/>
                <p:nvPr/>
              </p:nvSpPr>
              <p:spPr>
                <a:xfrm rot="2723576">
                  <a:off x="6597465" y="3387310"/>
                  <a:ext cx="621425" cy="1412352"/>
                </a:xfrm>
                <a:prstGeom prst="rect">
                  <a:avLst/>
                </a:prstGeom>
                <a:solidFill>
                  <a:schemeClr val="accent3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lang="zh-CN" altLang="en-US" sz="12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xmlns="" id="{0991A56B-DEBD-4999-9FF8-D423112D6407}"/>
                  </a:ext>
                </a:extLst>
              </p:cNvPr>
              <p:cNvSpPr/>
              <p:nvPr/>
            </p:nvSpPr>
            <p:spPr bwMode="auto">
              <a:xfrm rot="5400000">
                <a:off x="6159818" y="3111197"/>
                <a:ext cx="3629857" cy="2679276"/>
              </a:xfrm>
              <a:custGeom>
                <a:avLst/>
                <a:gdLst>
                  <a:gd name="T0" fmla="*/ 155 w 173"/>
                  <a:gd name="T1" fmla="*/ 23 h 127"/>
                  <a:gd name="T2" fmla="*/ 150 w 173"/>
                  <a:gd name="T3" fmla="*/ 17 h 127"/>
                  <a:gd name="T4" fmla="*/ 107 w 173"/>
                  <a:gd name="T5" fmla="*/ 0 h 127"/>
                  <a:gd name="T6" fmla="*/ 64 w 173"/>
                  <a:gd name="T7" fmla="*/ 17 h 127"/>
                  <a:gd name="T8" fmla="*/ 45 w 173"/>
                  <a:gd name="T9" fmla="*/ 36 h 127"/>
                  <a:gd name="T10" fmla="*/ 24 w 173"/>
                  <a:gd name="T11" fmla="*/ 58 h 127"/>
                  <a:gd name="T12" fmla="*/ 0 w 173"/>
                  <a:gd name="T13" fmla="*/ 82 h 127"/>
                  <a:gd name="T14" fmla="*/ 21 w 173"/>
                  <a:gd name="T15" fmla="*/ 103 h 127"/>
                  <a:gd name="T16" fmla="*/ 45 w 173"/>
                  <a:gd name="T17" fmla="*/ 79 h 127"/>
                  <a:gd name="T18" fmla="*/ 67 w 173"/>
                  <a:gd name="T19" fmla="*/ 58 h 127"/>
                  <a:gd name="T20" fmla="*/ 86 w 173"/>
                  <a:gd name="T21" fmla="*/ 39 h 127"/>
                  <a:gd name="T22" fmla="*/ 107 w 173"/>
                  <a:gd name="T23" fmla="*/ 30 h 127"/>
                  <a:gd name="T24" fmla="*/ 128 w 173"/>
                  <a:gd name="T25" fmla="*/ 39 h 127"/>
                  <a:gd name="T26" fmla="*/ 134 w 173"/>
                  <a:gd name="T27" fmla="*/ 44 h 127"/>
                  <a:gd name="T28" fmla="*/ 142 w 173"/>
                  <a:gd name="T29" fmla="*/ 66 h 127"/>
                  <a:gd name="T30" fmla="*/ 134 w 173"/>
                  <a:gd name="T31" fmla="*/ 87 h 127"/>
                  <a:gd name="T32" fmla="*/ 115 w 173"/>
                  <a:gd name="T33" fmla="*/ 106 h 127"/>
                  <a:gd name="T34" fmla="*/ 136 w 173"/>
                  <a:gd name="T35" fmla="*/ 127 h 127"/>
                  <a:gd name="T36" fmla="*/ 155 w 173"/>
                  <a:gd name="T37" fmla="*/ 108 h 127"/>
                  <a:gd name="T38" fmla="*/ 173 w 173"/>
                  <a:gd name="T39" fmla="*/ 66 h 127"/>
                  <a:gd name="T40" fmla="*/ 155 w 173"/>
                  <a:gd name="T41" fmla="*/ 2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27">
                    <a:moveTo>
                      <a:pt x="155" y="23"/>
                    </a:moveTo>
                    <a:cubicBezTo>
                      <a:pt x="150" y="17"/>
                      <a:pt x="150" y="17"/>
                      <a:pt x="150" y="17"/>
                    </a:cubicBezTo>
                    <a:cubicBezTo>
                      <a:pt x="138" y="6"/>
                      <a:pt x="123" y="0"/>
                      <a:pt x="107" y="0"/>
                    </a:cubicBezTo>
                    <a:cubicBezTo>
                      <a:pt x="91" y="0"/>
                      <a:pt x="76" y="6"/>
                      <a:pt x="64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91" y="33"/>
                      <a:pt x="99" y="30"/>
                      <a:pt x="107" y="30"/>
                    </a:cubicBezTo>
                    <a:cubicBezTo>
                      <a:pt x="115" y="30"/>
                      <a:pt x="123" y="33"/>
                      <a:pt x="128" y="39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9" y="50"/>
                      <a:pt x="142" y="57"/>
                      <a:pt x="142" y="66"/>
                    </a:cubicBezTo>
                    <a:cubicBezTo>
                      <a:pt x="142" y="74"/>
                      <a:pt x="139" y="81"/>
                      <a:pt x="134" y="8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155" y="108"/>
                      <a:pt x="155" y="108"/>
                      <a:pt x="155" y="108"/>
                    </a:cubicBezTo>
                    <a:cubicBezTo>
                      <a:pt x="166" y="97"/>
                      <a:pt x="173" y="82"/>
                      <a:pt x="173" y="66"/>
                    </a:cubicBezTo>
                    <a:cubicBezTo>
                      <a:pt x="173" y="49"/>
                      <a:pt x="166" y="34"/>
                      <a:pt x="155" y="23"/>
                    </a:cubicBezTo>
                    <a:close/>
                  </a:path>
                </a:pathLst>
              </a:custGeom>
              <a:solidFill>
                <a:srgbClr val="1B8EF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sz="1200"/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xmlns="" id="{73FA69D3-8927-48CD-A30D-E1D5F73C206D}"/>
                  </a:ext>
                </a:extLst>
              </p:cNvPr>
              <p:cNvSpPr/>
              <p:nvPr/>
            </p:nvSpPr>
            <p:spPr bwMode="auto">
              <a:xfrm rot="16200000">
                <a:off x="3468118" y="1364033"/>
                <a:ext cx="3627598" cy="2679276"/>
              </a:xfrm>
              <a:custGeom>
                <a:avLst/>
                <a:gdLst>
                  <a:gd name="T0" fmla="*/ 155 w 173"/>
                  <a:gd name="T1" fmla="*/ 23 h 127"/>
                  <a:gd name="T2" fmla="*/ 150 w 173"/>
                  <a:gd name="T3" fmla="*/ 17 h 127"/>
                  <a:gd name="T4" fmla="*/ 107 w 173"/>
                  <a:gd name="T5" fmla="*/ 0 h 127"/>
                  <a:gd name="T6" fmla="*/ 64 w 173"/>
                  <a:gd name="T7" fmla="*/ 17 h 127"/>
                  <a:gd name="T8" fmla="*/ 45 w 173"/>
                  <a:gd name="T9" fmla="*/ 36 h 127"/>
                  <a:gd name="T10" fmla="*/ 24 w 173"/>
                  <a:gd name="T11" fmla="*/ 58 h 127"/>
                  <a:gd name="T12" fmla="*/ 0 w 173"/>
                  <a:gd name="T13" fmla="*/ 82 h 127"/>
                  <a:gd name="T14" fmla="*/ 21 w 173"/>
                  <a:gd name="T15" fmla="*/ 103 h 127"/>
                  <a:gd name="T16" fmla="*/ 45 w 173"/>
                  <a:gd name="T17" fmla="*/ 79 h 127"/>
                  <a:gd name="T18" fmla="*/ 67 w 173"/>
                  <a:gd name="T19" fmla="*/ 58 h 127"/>
                  <a:gd name="T20" fmla="*/ 86 w 173"/>
                  <a:gd name="T21" fmla="*/ 39 h 127"/>
                  <a:gd name="T22" fmla="*/ 107 w 173"/>
                  <a:gd name="T23" fmla="*/ 30 h 127"/>
                  <a:gd name="T24" fmla="*/ 128 w 173"/>
                  <a:gd name="T25" fmla="*/ 39 h 127"/>
                  <a:gd name="T26" fmla="*/ 134 w 173"/>
                  <a:gd name="T27" fmla="*/ 44 h 127"/>
                  <a:gd name="T28" fmla="*/ 142 w 173"/>
                  <a:gd name="T29" fmla="*/ 66 h 127"/>
                  <a:gd name="T30" fmla="*/ 134 w 173"/>
                  <a:gd name="T31" fmla="*/ 87 h 127"/>
                  <a:gd name="T32" fmla="*/ 115 w 173"/>
                  <a:gd name="T33" fmla="*/ 106 h 127"/>
                  <a:gd name="T34" fmla="*/ 136 w 173"/>
                  <a:gd name="T35" fmla="*/ 127 h 127"/>
                  <a:gd name="T36" fmla="*/ 155 w 173"/>
                  <a:gd name="T37" fmla="*/ 108 h 127"/>
                  <a:gd name="T38" fmla="*/ 173 w 173"/>
                  <a:gd name="T39" fmla="*/ 66 h 127"/>
                  <a:gd name="T40" fmla="*/ 155 w 173"/>
                  <a:gd name="T41" fmla="*/ 2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27">
                    <a:moveTo>
                      <a:pt x="155" y="23"/>
                    </a:moveTo>
                    <a:cubicBezTo>
                      <a:pt x="150" y="17"/>
                      <a:pt x="150" y="17"/>
                      <a:pt x="150" y="17"/>
                    </a:cubicBezTo>
                    <a:cubicBezTo>
                      <a:pt x="138" y="6"/>
                      <a:pt x="123" y="0"/>
                      <a:pt x="107" y="0"/>
                    </a:cubicBezTo>
                    <a:cubicBezTo>
                      <a:pt x="91" y="0"/>
                      <a:pt x="76" y="6"/>
                      <a:pt x="64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91" y="33"/>
                      <a:pt x="99" y="30"/>
                      <a:pt x="107" y="30"/>
                    </a:cubicBezTo>
                    <a:cubicBezTo>
                      <a:pt x="115" y="30"/>
                      <a:pt x="123" y="33"/>
                      <a:pt x="128" y="39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9" y="50"/>
                      <a:pt x="142" y="57"/>
                      <a:pt x="142" y="66"/>
                    </a:cubicBezTo>
                    <a:cubicBezTo>
                      <a:pt x="142" y="74"/>
                      <a:pt x="139" y="81"/>
                      <a:pt x="134" y="8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155" y="108"/>
                      <a:pt x="155" y="108"/>
                      <a:pt x="155" y="108"/>
                    </a:cubicBezTo>
                    <a:cubicBezTo>
                      <a:pt x="166" y="97"/>
                      <a:pt x="173" y="82"/>
                      <a:pt x="173" y="66"/>
                    </a:cubicBezTo>
                    <a:cubicBezTo>
                      <a:pt x="173" y="49"/>
                      <a:pt x="166" y="34"/>
                      <a:pt x="155" y="23"/>
                    </a:cubicBezTo>
                    <a:close/>
                  </a:path>
                </a:pathLst>
              </a:custGeom>
              <a:solidFill>
                <a:srgbClr val="1B8EF9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sz="1200"/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xmlns="" id="{6F2F14E7-5BCE-47D0-886C-A6784111C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85519" y="885354"/>
                <a:ext cx="3628866" cy="2680317"/>
              </a:xfrm>
              <a:custGeom>
                <a:avLst/>
                <a:gdLst>
                  <a:gd name="T0" fmla="*/ 155 w 173"/>
                  <a:gd name="T1" fmla="*/ 23 h 127"/>
                  <a:gd name="T2" fmla="*/ 150 w 173"/>
                  <a:gd name="T3" fmla="*/ 17 h 127"/>
                  <a:gd name="T4" fmla="*/ 107 w 173"/>
                  <a:gd name="T5" fmla="*/ 0 h 127"/>
                  <a:gd name="T6" fmla="*/ 64 w 173"/>
                  <a:gd name="T7" fmla="*/ 17 h 127"/>
                  <a:gd name="T8" fmla="*/ 45 w 173"/>
                  <a:gd name="T9" fmla="*/ 36 h 127"/>
                  <a:gd name="T10" fmla="*/ 24 w 173"/>
                  <a:gd name="T11" fmla="*/ 58 h 127"/>
                  <a:gd name="T12" fmla="*/ 0 w 173"/>
                  <a:gd name="T13" fmla="*/ 82 h 127"/>
                  <a:gd name="T14" fmla="*/ 21 w 173"/>
                  <a:gd name="T15" fmla="*/ 103 h 127"/>
                  <a:gd name="T16" fmla="*/ 45 w 173"/>
                  <a:gd name="T17" fmla="*/ 79 h 127"/>
                  <a:gd name="T18" fmla="*/ 67 w 173"/>
                  <a:gd name="T19" fmla="*/ 58 h 127"/>
                  <a:gd name="T20" fmla="*/ 86 w 173"/>
                  <a:gd name="T21" fmla="*/ 39 h 127"/>
                  <a:gd name="T22" fmla="*/ 107 w 173"/>
                  <a:gd name="T23" fmla="*/ 30 h 127"/>
                  <a:gd name="T24" fmla="*/ 128 w 173"/>
                  <a:gd name="T25" fmla="*/ 39 h 127"/>
                  <a:gd name="T26" fmla="*/ 134 w 173"/>
                  <a:gd name="T27" fmla="*/ 44 h 127"/>
                  <a:gd name="T28" fmla="*/ 142 w 173"/>
                  <a:gd name="T29" fmla="*/ 66 h 127"/>
                  <a:gd name="T30" fmla="*/ 134 w 173"/>
                  <a:gd name="T31" fmla="*/ 87 h 127"/>
                  <a:gd name="T32" fmla="*/ 115 w 173"/>
                  <a:gd name="T33" fmla="*/ 106 h 127"/>
                  <a:gd name="T34" fmla="*/ 136 w 173"/>
                  <a:gd name="T35" fmla="*/ 127 h 127"/>
                  <a:gd name="T36" fmla="*/ 155 w 173"/>
                  <a:gd name="T37" fmla="*/ 108 h 127"/>
                  <a:gd name="T38" fmla="*/ 173 w 173"/>
                  <a:gd name="T39" fmla="*/ 66 h 127"/>
                  <a:gd name="T40" fmla="*/ 155 w 173"/>
                  <a:gd name="T41" fmla="*/ 2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3" h="127">
                    <a:moveTo>
                      <a:pt x="155" y="23"/>
                    </a:moveTo>
                    <a:cubicBezTo>
                      <a:pt x="150" y="17"/>
                      <a:pt x="150" y="17"/>
                      <a:pt x="150" y="17"/>
                    </a:cubicBezTo>
                    <a:cubicBezTo>
                      <a:pt x="138" y="6"/>
                      <a:pt x="123" y="0"/>
                      <a:pt x="107" y="0"/>
                    </a:cubicBezTo>
                    <a:cubicBezTo>
                      <a:pt x="91" y="0"/>
                      <a:pt x="76" y="6"/>
                      <a:pt x="64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91" y="33"/>
                      <a:pt x="99" y="30"/>
                      <a:pt x="107" y="30"/>
                    </a:cubicBezTo>
                    <a:cubicBezTo>
                      <a:pt x="115" y="30"/>
                      <a:pt x="123" y="33"/>
                      <a:pt x="128" y="39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9" y="50"/>
                      <a:pt x="142" y="57"/>
                      <a:pt x="142" y="66"/>
                    </a:cubicBezTo>
                    <a:cubicBezTo>
                      <a:pt x="142" y="74"/>
                      <a:pt x="139" y="81"/>
                      <a:pt x="134" y="8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36" y="127"/>
                      <a:pt x="136" y="127"/>
                      <a:pt x="136" y="127"/>
                    </a:cubicBezTo>
                    <a:cubicBezTo>
                      <a:pt x="155" y="108"/>
                      <a:pt x="155" y="108"/>
                      <a:pt x="155" y="108"/>
                    </a:cubicBezTo>
                    <a:cubicBezTo>
                      <a:pt x="166" y="97"/>
                      <a:pt x="173" y="82"/>
                      <a:pt x="173" y="66"/>
                    </a:cubicBezTo>
                    <a:cubicBezTo>
                      <a:pt x="173" y="49"/>
                      <a:pt x="166" y="34"/>
                      <a:pt x="155" y="23"/>
                    </a:cubicBezTo>
                    <a:close/>
                  </a:path>
                </a:pathLst>
              </a:custGeom>
              <a:solidFill>
                <a:srgbClr val="42424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hangingPunct="0"/>
                <a:endParaRPr lang="zh-CN" altLang="en-US" sz="1200">
                  <a:ea typeface="宋体" pitchFamily="2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21274773-7AC6-4730-8803-349A39357DEF}"/>
                  </a:ext>
                </a:extLst>
              </p:cNvPr>
              <p:cNvSpPr/>
              <p:nvPr/>
            </p:nvSpPr>
            <p:spPr>
              <a:xfrm>
                <a:off x="7635885" y="1865664"/>
                <a:ext cx="729684" cy="727327"/>
              </a:xfrm>
              <a:prstGeom prst="ellipse">
                <a:avLst/>
              </a:prstGeom>
              <a:solidFill>
                <a:srgbClr val="EDF0F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A0351415-8220-4835-B2AA-52144F933858}"/>
                  </a:ext>
                </a:extLst>
              </p:cNvPr>
              <p:cNvSpPr/>
              <p:nvPr/>
            </p:nvSpPr>
            <p:spPr>
              <a:xfrm>
                <a:off x="4886577" y="1858887"/>
                <a:ext cx="727426" cy="729586"/>
              </a:xfrm>
              <a:prstGeom prst="ellipse">
                <a:avLst/>
              </a:prstGeom>
              <a:solidFill>
                <a:srgbClr val="EDF0F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1F7069A5-BA28-4D61-98B1-4C2E0B57CD00}"/>
                  </a:ext>
                </a:extLst>
              </p:cNvPr>
              <p:cNvSpPr/>
              <p:nvPr/>
            </p:nvSpPr>
            <p:spPr>
              <a:xfrm>
                <a:off x="4886577" y="4585233"/>
                <a:ext cx="727426" cy="727327"/>
              </a:xfrm>
              <a:prstGeom prst="ellipse">
                <a:avLst/>
              </a:prstGeom>
              <a:solidFill>
                <a:srgbClr val="EDF0F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F354240F-C28B-4496-9D72-4D8ABCACF6EC}"/>
                  </a:ext>
                </a:extLst>
              </p:cNvPr>
              <p:cNvSpPr/>
              <p:nvPr/>
            </p:nvSpPr>
            <p:spPr>
              <a:xfrm>
                <a:off x="7690103" y="4598786"/>
                <a:ext cx="729684" cy="727327"/>
              </a:xfrm>
              <a:prstGeom prst="ellipse">
                <a:avLst/>
              </a:prstGeom>
              <a:solidFill>
                <a:srgbClr val="EDF0F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文本框 17">
              <a:extLst>
                <a:ext uri="{FF2B5EF4-FFF2-40B4-BE49-F238E27FC236}">
                  <a16:creationId xmlns:a16="http://schemas.microsoft.com/office/drawing/2014/main" xmlns="" id="{84AAB423-39F5-4DD0-9423-72EA3A0244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7385" y="2057328"/>
              <a:ext cx="744978" cy="5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zh-CN" sz="1200" b="1" dirty="0"/>
                <a:t>01</a:t>
              </a:r>
              <a:endParaRPr lang="zh-CN" altLang="en-US" sz="1200" b="1" dirty="0"/>
            </a:p>
          </p:txBody>
        </p:sp>
        <p:sp>
          <p:nvSpPr>
            <p:cNvPr id="8" name="文本框 18">
              <a:extLst>
                <a:ext uri="{FF2B5EF4-FFF2-40B4-BE49-F238E27FC236}">
                  <a16:creationId xmlns:a16="http://schemas.microsoft.com/office/drawing/2014/main" xmlns="" id="{95A72489-EE6D-40CE-A648-37FA8FC493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75746" y="2094386"/>
              <a:ext cx="788105" cy="5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zh-CN" sz="1200" b="1" dirty="0"/>
                <a:t>02</a:t>
              </a:r>
              <a:endParaRPr lang="zh-CN" altLang="en-US" sz="1200" b="1" dirty="0"/>
            </a:p>
          </p:txBody>
        </p:sp>
        <p:sp>
          <p:nvSpPr>
            <p:cNvPr id="9" name="文本框 19">
              <a:extLst>
                <a:ext uri="{FF2B5EF4-FFF2-40B4-BE49-F238E27FC236}">
                  <a16:creationId xmlns:a16="http://schemas.microsoft.com/office/drawing/2014/main" xmlns="" id="{0F699A7A-8258-4CD0-A719-9532B2CDAA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8705" y="4492257"/>
              <a:ext cx="651513" cy="5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zh-CN" sz="1200" b="1" dirty="0"/>
                <a:t>03</a:t>
              </a:r>
              <a:endParaRPr lang="zh-CN" altLang="en-US" sz="1200" b="1" dirty="0"/>
            </a:p>
          </p:txBody>
        </p:sp>
        <p:sp>
          <p:nvSpPr>
            <p:cNvPr id="10" name="文本框 20">
              <a:extLst>
                <a:ext uri="{FF2B5EF4-FFF2-40B4-BE49-F238E27FC236}">
                  <a16:creationId xmlns:a16="http://schemas.microsoft.com/office/drawing/2014/main" xmlns="" id="{CDCF4EF2-262C-40C6-A134-E27AED5F76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51079" y="4492257"/>
              <a:ext cx="755861" cy="5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zh-CN" sz="1200" b="1" dirty="0"/>
                <a:t>04</a:t>
              </a:r>
              <a:endParaRPr lang="zh-CN" altLang="en-US" sz="1200" b="1" dirty="0"/>
            </a:p>
          </p:txBody>
        </p:sp>
      </p:grpSp>
      <p:sp>
        <p:nvSpPr>
          <p:cNvPr id="24" name="TextBox 20">
            <a:extLst>
              <a:ext uri="{FF2B5EF4-FFF2-40B4-BE49-F238E27FC236}">
                <a16:creationId xmlns:a16="http://schemas.microsoft.com/office/drawing/2014/main" xmlns="" id="{879C9FA1-5585-4C4D-8D17-A6B5CD019277}"/>
              </a:ext>
            </a:extLst>
          </p:cNvPr>
          <p:cNvSpPr txBox="1"/>
          <p:nvPr/>
        </p:nvSpPr>
        <p:spPr bwMode="auto">
          <a:xfrm>
            <a:off x="987469" y="2159749"/>
            <a:ext cx="2756922" cy="594600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itchFamily="34" charset="-122"/>
              </a:rPr>
              <a:t>美仑设计是集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模板开发、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设计定制、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培训于</a:t>
            </a:r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xmlns="" id="{5B2F0BAC-B62E-4A5D-836C-1C3FF3738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471" y="1617610"/>
            <a:ext cx="2756920" cy="52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标题文字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26" name="TextBox 20">
            <a:extLst>
              <a:ext uri="{FF2B5EF4-FFF2-40B4-BE49-F238E27FC236}">
                <a16:creationId xmlns:a16="http://schemas.microsoft.com/office/drawing/2014/main" xmlns="" id="{B0B5728F-EBF2-443F-9A92-2242414BD6C9}"/>
              </a:ext>
            </a:extLst>
          </p:cNvPr>
          <p:cNvSpPr txBox="1"/>
          <p:nvPr/>
        </p:nvSpPr>
        <p:spPr bwMode="auto">
          <a:xfrm>
            <a:off x="1021943" y="4645791"/>
            <a:ext cx="2756922" cy="594600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itchFamily="34" charset="-122"/>
              </a:rPr>
              <a:t>美仑设计是集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模板开发、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设计定制、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培训于</a:t>
            </a: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xmlns="" id="{8C0ABFE3-ADB7-45B4-B64C-87CD9DCC3D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945" y="4179190"/>
            <a:ext cx="2756920" cy="52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标题文字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28" name="TextBox 20">
            <a:extLst>
              <a:ext uri="{FF2B5EF4-FFF2-40B4-BE49-F238E27FC236}">
                <a16:creationId xmlns:a16="http://schemas.microsoft.com/office/drawing/2014/main" xmlns="" id="{41BAE75D-54F0-4135-B6CC-0856AEBA6D04}"/>
              </a:ext>
            </a:extLst>
          </p:cNvPr>
          <p:cNvSpPr txBox="1"/>
          <p:nvPr/>
        </p:nvSpPr>
        <p:spPr bwMode="auto">
          <a:xfrm>
            <a:off x="8464240" y="2009169"/>
            <a:ext cx="2756922" cy="594600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itchFamily="34" charset="-122"/>
              </a:rPr>
              <a:t>美仑设计是集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模板开发、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设计定制、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培训于</a:t>
            </a:r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xmlns="" id="{DCEFCB17-7157-40B7-8A36-B9F760B65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4242" y="1542568"/>
            <a:ext cx="2756920" cy="52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标题文字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30" name="TextBox 20">
            <a:extLst>
              <a:ext uri="{FF2B5EF4-FFF2-40B4-BE49-F238E27FC236}">
                <a16:creationId xmlns:a16="http://schemas.microsoft.com/office/drawing/2014/main" xmlns="" id="{49BCD76F-8455-4CF1-ACAD-6FB7677E0FDB}"/>
              </a:ext>
            </a:extLst>
          </p:cNvPr>
          <p:cNvSpPr txBox="1"/>
          <p:nvPr/>
        </p:nvSpPr>
        <p:spPr bwMode="auto">
          <a:xfrm>
            <a:off x="8498714" y="4570749"/>
            <a:ext cx="2756922" cy="594600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itchFamily="34" charset="-122"/>
              </a:rPr>
              <a:t>美仑设计是集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模板开发、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设计定制、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培训于</a:t>
            </a:r>
          </a:p>
        </p:txBody>
      </p:sp>
      <p:sp>
        <p:nvSpPr>
          <p:cNvPr id="31" name="TextBox 19">
            <a:extLst>
              <a:ext uri="{FF2B5EF4-FFF2-40B4-BE49-F238E27FC236}">
                <a16:creationId xmlns:a16="http://schemas.microsoft.com/office/drawing/2014/main" xmlns="" id="{2A3105B3-25EC-4C6F-9B15-1458BD56C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8716" y="4104148"/>
            <a:ext cx="2756920" cy="52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标题文字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32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FC8A318-482B-42D0-AEA1-A960A64F90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20997"/>
            <a:ext cx="12202972" cy="3449997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 flipH="1" flipV="1">
            <a:off x="10080766" y="1317592"/>
            <a:ext cx="3429000" cy="815413"/>
          </a:xfrm>
          <a:prstGeom prst="triangle">
            <a:avLst>
              <a:gd name="adj" fmla="val 13503"/>
            </a:avLst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五边形 3"/>
          <p:cNvSpPr/>
          <p:nvPr/>
        </p:nvSpPr>
        <p:spPr>
          <a:xfrm>
            <a:off x="0" y="-1"/>
            <a:ext cx="6096000" cy="3429001"/>
          </a:xfrm>
          <a:prstGeom prst="homePlate">
            <a:avLst>
              <a:gd name="adj" fmla="val 24663"/>
            </a:avLst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1034355" y="1035774"/>
            <a:ext cx="297633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4355" y="1762823"/>
            <a:ext cx="5560998" cy="58477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美仑设计是集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模板开发、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设计定制、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培训于一体的专业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服务提供商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1130366" y="1693837"/>
            <a:ext cx="32255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-1" y="6693363"/>
            <a:ext cx="9408545" cy="16463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矩形 28"/>
          <p:cNvSpPr/>
          <p:nvPr/>
        </p:nvSpPr>
        <p:spPr>
          <a:xfrm>
            <a:off x="8880309" y="6693363"/>
            <a:ext cx="3322663" cy="164637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7D82479-11C8-4E83-9157-CE4397EC6091}"/>
              </a:ext>
            </a:extLst>
          </p:cNvPr>
          <p:cNvGrpSpPr/>
          <p:nvPr/>
        </p:nvGrpSpPr>
        <p:grpSpPr>
          <a:xfrm>
            <a:off x="1077935" y="3949700"/>
            <a:ext cx="1095966" cy="1095966"/>
            <a:chOff x="1090635" y="4229100"/>
            <a:chExt cx="1095966" cy="109596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B73E28D5-0552-4494-88CB-879E907D00F2}"/>
                </a:ext>
              </a:extLst>
            </p:cNvPr>
            <p:cNvSpPr/>
            <p:nvPr/>
          </p:nvSpPr>
          <p:spPr>
            <a:xfrm>
              <a:off x="1090635" y="4229100"/>
              <a:ext cx="1095966" cy="1095966"/>
            </a:xfrm>
            <a:prstGeom prst="ellipse">
              <a:avLst/>
            </a:prstGeom>
            <a:solidFill>
              <a:srgbClr val="1B8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A53BBBE8-8732-40D6-AEA0-1CF544FFF8B8}"/>
                </a:ext>
              </a:extLst>
            </p:cNvPr>
            <p:cNvSpPr txBox="1"/>
            <p:nvPr/>
          </p:nvSpPr>
          <p:spPr>
            <a:xfrm>
              <a:off x="1143975" y="4423140"/>
              <a:ext cx="10426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01</a:t>
              </a:r>
              <a:endParaRPr lang="zh-CN" altLang="en-US" sz="400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FD558EB-6C5A-49F5-ADD2-10FE6FC31C4A}"/>
              </a:ext>
            </a:extLst>
          </p:cNvPr>
          <p:cNvGrpSpPr/>
          <p:nvPr/>
        </p:nvGrpSpPr>
        <p:grpSpPr>
          <a:xfrm>
            <a:off x="4049523" y="3949700"/>
            <a:ext cx="1194221" cy="1095966"/>
            <a:chOff x="4062223" y="4229100"/>
            <a:chExt cx="1194221" cy="109596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D5FBE3B-19C7-4C4D-89B9-154057D937CF}"/>
                </a:ext>
              </a:extLst>
            </p:cNvPr>
            <p:cNvSpPr/>
            <p:nvPr/>
          </p:nvSpPr>
          <p:spPr>
            <a:xfrm>
              <a:off x="4062223" y="4229100"/>
              <a:ext cx="1095966" cy="1095966"/>
            </a:xfrm>
            <a:prstGeom prst="ellipse">
              <a:avLst/>
            </a:prstGeom>
            <a:solidFill>
              <a:srgbClr val="1B8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8F2BCCE0-E24B-400D-A640-B8F47837CE94}"/>
                </a:ext>
              </a:extLst>
            </p:cNvPr>
            <p:cNvSpPr txBox="1"/>
            <p:nvPr/>
          </p:nvSpPr>
          <p:spPr>
            <a:xfrm>
              <a:off x="4213819" y="4423140"/>
              <a:ext cx="10426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7E288874-1063-49C2-BC58-1F3DFC6530EF}"/>
              </a:ext>
            </a:extLst>
          </p:cNvPr>
          <p:cNvGrpSpPr/>
          <p:nvPr/>
        </p:nvGrpSpPr>
        <p:grpSpPr>
          <a:xfrm>
            <a:off x="7021111" y="3949700"/>
            <a:ext cx="1202953" cy="1095966"/>
            <a:chOff x="7033811" y="4229100"/>
            <a:chExt cx="1202953" cy="109596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99BAA127-D4A8-4F17-9CBC-DFD9D758A962}"/>
                </a:ext>
              </a:extLst>
            </p:cNvPr>
            <p:cNvSpPr/>
            <p:nvPr/>
          </p:nvSpPr>
          <p:spPr>
            <a:xfrm>
              <a:off x="7033811" y="4229100"/>
              <a:ext cx="1095966" cy="1095966"/>
            </a:xfrm>
            <a:prstGeom prst="ellipse">
              <a:avLst/>
            </a:prstGeom>
            <a:solidFill>
              <a:srgbClr val="1B8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8B6C41D6-46AD-4262-9430-5A01BFB8A051}"/>
                </a:ext>
              </a:extLst>
            </p:cNvPr>
            <p:cNvSpPr txBox="1"/>
            <p:nvPr/>
          </p:nvSpPr>
          <p:spPr>
            <a:xfrm>
              <a:off x="7194139" y="4420330"/>
              <a:ext cx="10426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03</a:t>
              </a:r>
              <a:endParaRPr lang="zh-CN" altLang="en-US" sz="400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C876E2A1-616F-4023-A8DE-F41DB372B542}"/>
              </a:ext>
            </a:extLst>
          </p:cNvPr>
          <p:cNvGrpSpPr/>
          <p:nvPr/>
        </p:nvGrpSpPr>
        <p:grpSpPr>
          <a:xfrm>
            <a:off x="9992700" y="3949700"/>
            <a:ext cx="1095966" cy="1095966"/>
            <a:chOff x="10005400" y="4229100"/>
            <a:chExt cx="1095966" cy="109596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62D30BA-0EAE-4749-96CF-CC59A42FC398}"/>
                </a:ext>
              </a:extLst>
            </p:cNvPr>
            <p:cNvSpPr/>
            <p:nvPr/>
          </p:nvSpPr>
          <p:spPr>
            <a:xfrm>
              <a:off x="10005400" y="4229100"/>
              <a:ext cx="1095966" cy="1095966"/>
            </a:xfrm>
            <a:prstGeom prst="ellipse">
              <a:avLst/>
            </a:prstGeom>
            <a:solidFill>
              <a:srgbClr val="1B8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247AB92-82D3-4E92-AD88-D734D7347D97}"/>
                </a:ext>
              </a:extLst>
            </p:cNvPr>
            <p:cNvSpPr txBox="1"/>
            <p:nvPr/>
          </p:nvSpPr>
          <p:spPr>
            <a:xfrm>
              <a:off x="10192091" y="4420330"/>
              <a:ext cx="7997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04</a:t>
              </a:r>
              <a:endParaRPr lang="zh-CN" altLang="en-US" sz="400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B06160DC-4D67-42E4-B4D5-E4684A3F88CE}"/>
              </a:ext>
            </a:extLst>
          </p:cNvPr>
          <p:cNvCxnSpPr/>
          <p:nvPr/>
        </p:nvCxnSpPr>
        <p:spPr>
          <a:xfrm>
            <a:off x="1410018" y="5283159"/>
            <a:ext cx="331787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94C78CC5-AB76-441C-9E81-8AA1E4E5092E}"/>
              </a:ext>
            </a:extLst>
          </p:cNvPr>
          <p:cNvCxnSpPr/>
          <p:nvPr/>
        </p:nvCxnSpPr>
        <p:spPr>
          <a:xfrm>
            <a:off x="4390644" y="5283159"/>
            <a:ext cx="331787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81F915A9-B07C-4936-80F3-C00A70A25B18}"/>
              </a:ext>
            </a:extLst>
          </p:cNvPr>
          <p:cNvCxnSpPr/>
          <p:nvPr/>
        </p:nvCxnSpPr>
        <p:spPr>
          <a:xfrm>
            <a:off x="7414090" y="5283159"/>
            <a:ext cx="331787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B2264AAE-293C-4117-923C-34A81539D438}"/>
              </a:ext>
            </a:extLst>
          </p:cNvPr>
          <p:cNvCxnSpPr/>
          <p:nvPr/>
        </p:nvCxnSpPr>
        <p:spPr>
          <a:xfrm>
            <a:off x="10374789" y="5283159"/>
            <a:ext cx="331787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20">
            <a:extLst>
              <a:ext uri="{FF2B5EF4-FFF2-40B4-BE49-F238E27FC236}">
                <a16:creationId xmlns:a16="http://schemas.microsoft.com/office/drawing/2014/main" xmlns="" id="{5CDAE691-A28D-4ADA-95F4-1E2101455D59}"/>
              </a:ext>
            </a:extLst>
          </p:cNvPr>
          <p:cNvSpPr txBox="1"/>
          <p:nvPr/>
        </p:nvSpPr>
        <p:spPr>
          <a:xfrm>
            <a:off x="570027" y="5444453"/>
            <a:ext cx="2071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年度工作概述</a:t>
            </a:r>
          </a:p>
        </p:txBody>
      </p:sp>
      <p:sp>
        <p:nvSpPr>
          <p:cNvPr id="48" name="文本框 26">
            <a:extLst>
              <a:ext uri="{FF2B5EF4-FFF2-40B4-BE49-F238E27FC236}">
                <a16:creationId xmlns:a16="http://schemas.microsoft.com/office/drawing/2014/main" xmlns="" id="{9C42C25C-89AC-4E01-AF0F-28EEA2F0BD13}"/>
              </a:ext>
            </a:extLst>
          </p:cNvPr>
          <p:cNvSpPr txBox="1"/>
          <p:nvPr/>
        </p:nvSpPr>
        <p:spPr>
          <a:xfrm>
            <a:off x="6511380" y="5444453"/>
            <a:ext cx="2211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成功项目展示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B27E4EED-1490-46E9-B8ED-FF9BC48BAD0C}"/>
              </a:ext>
            </a:extLst>
          </p:cNvPr>
          <p:cNvSpPr txBox="1"/>
          <p:nvPr/>
        </p:nvSpPr>
        <p:spPr>
          <a:xfrm>
            <a:off x="9301706" y="5444453"/>
            <a:ext cx="267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不足之处及分析</a:t>
            </a:r>
          </a:p>
        </p:txBody>
      </p:sp>
      <p:sp>
        <p:nvSpPr>
          <p:cNvPr id="50" name="文本框 28">
            <a:extLst>
              <a:ext uri="{FF2B5EF4-FFF2-40B4-BE49-F238E27FC236}">
                <a16:creationId xmlns:a16="http://schemas.microsoft.com/office/drawing/2014/main" xmlns="" id="{50F933D2-342E-4A2A-A083-C914ADFCF33E}"/>
              </a:ext>
            </a:extLst>
          </p:cNvPr>
          <p:cNvSpPr txBox="1"/>
          <p:nvPr/>
        </p:nvSpPr>
        <p:spPr>
          <a:xfrm>
            <a:off x="3334620" y="5444453"/>
            <a:ext cx="2552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2017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4151165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1527315" y="4623912"/>
            <a:ext cx="240287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546842" y="3250183"/>
            <a:ext cx="370224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994067" y="3250183"/>
            <a:ext cx="367393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342807" y="4623912"/>
            <a:ext cx="235470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菱形 4"/>
          <p:cNvSpPr/>
          <p:nvPr/>
        </p:nvSpPr>
        <p:spPr>
          <a:xfrm rot="5400000">
            <a:off x="7051001" y="4043302"/>
            <a:ext cx="1192780" cy="1192780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4" name="菱形 3"/>
          <p:cNvSpPr/>
          <p:nvPr/>
        </p:nvSpPr>
        <p:spPr>
          <a:xfrm rot="5400000">
            <a:off x="6284879" y="3250184"/>
            <a:ext cx="1192781" cy="1192780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6" name="菱形 5"/>
          <p:cNvSpPr/>
          <p:nvPr/>
        </p:nvSpPr>
        <p:spPr>
          <a:xfrm rot="5400000">
            <a:off x="5518758" y="2457064"/>
            <a:ext cx="1192781" cy="1192780"/>
          </a:xfrm>
          <a:prstGeom prst="diamond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7" name="菱形 6"/>
          <p:cNvSpPr/>
          <p:nvPr/>
        </p:nvSpPr>
        <p:spPr>
          <a:xfrm rot="5400000" flipV="1">
            <a:off x="4744782" y="3236785"/>
            <a:ext cx="1192781" cy="1192780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8" name="菱形 7"/>
          <p:cNvSpPr/>
          <p:nvPr/>
        </p:nvSpPr>
        <p:spPr>
          <a:xfrm rot="5400000" flipV="1">
            <a:off x="3978661" y="4029906"/>
            <a:ext cx="1192781" cy="1192780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22" name="文本框 173"/>
          <p:cNvSpPr txBox="1"/>
          <p:nvPr/>
        </p:nvSpPr>
        <p:spPr>
          <a:xfrm>
            <a:off x="1494492" y="2887049"/>
            <a:ext cx="2520280" cy="369332"/>
          </a:xfrm>
          <a:prstGeom prst="rect">
            <a:avLst/>
          </a:prstGeom>
          <a:noFill/>
        </p:spPr>
        <p:txBody>
          <a:bodyPr wrap="none">
            <a:normAutofit fontScale="87500" lnSpcReduction="20000"/>
          </a:bodyPr>
          <a:lstStyle/>
          <a:p>
            <a:r>
              <a:rPr lang="zh-CN" altLang="en-US" sz="2400" dirty="0">
                <a:solidFill>
                  <a:srgbClr val="1B8EF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24" name="文本框 175"/>
          <p:cNvSpPr txBox="1"/>
          <p:nvPr/>
        </p:nvSpPr>
        <p:spPr>
          <a:xfrm>
            <a:off x="1494492" y="4231529"/>
            <a:ext cx="2520280" cy="369332"/>
          </a:xfrm>
          <a:prstGeom prst="rect">
            <a:avLst/>
          </a:prstGeom>
          <a:noFill/>
        </p:spPr>
        <p:txBody>
          <a:bodyPr wrap="none">
            <a:normAutofit fontScale="87500" lnSpcReduction="20000"/>
          </a:bodyPr>
          <a:lstStyle/>
          <a:p>
            <a:r>
              <a:rPr lang="zh-CN" altLang="en-US" sz="2400">
                <a:solidFill>
                  <a:srgbClr val="1B8EF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26" name="文本框 177"/>
          <p:cNvSpPr txBox="1"/>
          <p:nvPr/>
        </p:nvSpPr>
        <p:spPr>
          <a:xfrm>
            <a:off x="8147724" y="2887049"/>
            <a:ext cx="2520280" cy="369332"/>
          </a:xfrm>
          <a:prstGeom prst="rect">
            <a:avLst/>
          </a:prstGeom>
          <a:noFill/>
        </p:spPr>
        <p:txBody>
          <a:bodyPr wrap="none">
            <a:normAutofit fontScale="87500" lnSpcReduction="20000"/>
          </a:bodyPr>
          <a:lstStyle/>
          <a:p>
            <a:pPr algn="r"/>
            <a:r>
              <a:rPr lang="zh-CN" altLang="en-US" sz="2400">
                <a:solidFill>
                  <a:srgbClr val="1B8EF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28" name="文本框 179"/>
          <p:cNvSpPr txBox="1"/>
          <p:nvPr/>
        </p:nvSpPr>
        <p:spPr>
          <a:xfrm>
            <a:off x="8147724" y="4231529"/>
            <a:ext cx="2520280" cy="369332"/>
          </a:xfrm>
          <a:prstGeom prst="rect">
            <a:avLst/>
          </a:prstGeom>
          <a:noFill/>
        </p:spPr>
        <p:txBody>
          <a:bodyPr wrap="none">
            <a:normAutofit fontScale="87500" lnSpcReduction="20000"/>
          </a:bodyPr>
          <a:lstStyle/>
          <a:p>
            <a:pPr algn="r"/>
            <a:r>
              <a:rPr lang="zh-CN" altLang="en-US" sz="2400">
                <a:solidFill>
                  <a:srgbClr val="1B8EF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0" name="文本框 181"/>
          <p:cNvSpPr txBox="1"/>
          <p:nvPr/>
        </p:nvSpPr>
        <p:spPr>
          <a:xfrm>
            <a:off x="4614334" y="1369060"/>
            <a:ext cx="2963333" cy="75184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2400" b="1">
                <a:solidFill>
                  <a:srgbClr val="1B8E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" name="TextBox 48"/>
          <p:cNvSpPr txBox="1"/>
          <p:nvPr/>
        </p:nvSpPr>
        <p:spPr>
          <a:xfrm>
            <a:off x="1621367" y="3297767"/>
            <a:ext cx="2357120" cy="612140"/>
          </a:xfrm>
          <a:prstGeom prst="rect">
            <a:avLst/>
          </a:prstGeom>
        </p:spPr>
        <p:txBody>
          <a:bodyPr vert="horz" wrap="square" lIns="0" tIns="0" rIns="480000" bIns="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ym typeface="微软雅黑" pitchFamily="34" charset="-122"/>
              </a:rPr>
              <a:t>美仑设计是集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模板开发、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设计定制、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培训于</a:t>
            </a:r>
          </a:p>
        </p:txBody>
      </p:sp>
      <p:sp>
        <p:nvSpPr>
          <p:cNvPr id="15" name="TextBox 48"/>
          <p:cNvSpPr txBox="1"/>
          <p:nvPr/>
        </p:nvSpPr>
        <p:spPr>
          <a:xfrm>
            <a:off x="1621367" y="4628727"/>
            <a:ext cx="2357120" cy="612140"/>
          </a:xfrm>
          <a:prstGeom prst="rect">
            <a:avLst/>
          </a:prstGeom>
        </p:spPr>
        <p:txBody>
          <a:bodyPr vert="horz" wrap="square" lIns="0" tIns="0" rIns="480000" bIns="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ym typeface="微软雅黑" pitchFamily="34" charset="-122"/>
              </a:rPr>
              <a:t>美仑设计是集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模板开发、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设计定制、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培训于</a:t>
            </a:r>
          </a:p>
        </p:txBody>
      </p:sp>
      <p:sp>
        <p:nvSpPr>
          <p:cNvPr id="44" name="TextBox 48"/>
          <p:cNvSpPr txBox="1"/>
          <p:nvPr/>
        </p:nvSpPr>
        <p:spPr>
          <a:xfrm>
            <a:off x="9057682" y="3297767"/>
            <a:ext cx="2520280" cy="612140"/>
          </a:xfrm>
          <a:prstGeom prst="rect">
            <a:avLst/>
          </a:prstGeom>
        </p:spPr>
        <p:txBody>
          <a:bodyPr vert="horz" wrap="square" lIns="0" tIns="0" rIns="480000" bIns="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ym typeface="微软雅黑" pitchFamily="34" charset="-122"/>
              </a:rPr>
              <a:t>美仑设计是集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模板开发、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设计定制、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培训于</a:t>
            </a:r>
          </a:p>
        </p:txBody>
      </p:sp>
      <p:sp>
        <p:nvSpPr>
          <p:cNvPr id="46" name="TextBox 48"/>
          <p:cNvSpPr txBox="1"/>
          <p:nvPr/>
        </p:nvSpPr>
        <p:spPr>
          <a:xfrm>
            <a:off x="9094088" y="4705774"/>
            <a:ext cx="2357120" cy="612140"/>
          </a:xfrm>
          <a:prstGeom prst="rect">
            <a:avLst/>
          </a:prstGeom>
        </p:spPr>
        <p:txBody>
          <a:bodyPr vert="horz" wrap="square" lIns="0" tIns="0" rIns="480000" bIns="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ym typeface="微软雅黑" pitchFamily="34" charset="-122"/>
              </a:rPr>
              <a:t>美仑设计是集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模板开发、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设计定制、</a:t>
            </a:r>
            <a:r>
              <a:rPr lang="en-US" altLang="zh-CN" sz="1200" dirty="0">
                <a:sym typeface="微软雅黑" pitchFamily="34" charset="-122"/>
              </a:rPr>
              <a:t>PPT</a:t>
            </a:r>
            <a:r>
              <a:rPr lang="zh-CN" altLang="en-US" sz="1200" dirty="0">
                <a:sym typeface="微软雅黑" pitchFamily="34" charset="-122"/>
              </a:rPr>
              <a:t>培训于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381BBF9-71ED-41FD-9545-BCDE9913599C}"/>
              </a:ext>
            </a:extLst>
          </p:cNvPr>
          <p:cNvSpPr txBox="1"/>
          <p:nvPr/>
        </p:nvSpPr>
        <p:spPr>
          <a:xfrm>
            <a:off x="457200" y="434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3E428B2A-1306-4BDA-99A7-E2F55433F749}"/>
              </a:ext>
            </a:extLst>
          </p:cNvPr>
          <p:cNvSpPr/>
          <p:nvPr/>
        </p:nvSpPr>
        <p:spPr>
          <a:xfrm>
            <a:off x="0" y="480289"/>
            <a:ext cx="457200" cy="323166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51" name="Freeform 3">
            <a:extLst>
              <a:ext uri="{FF2B5EF4-FFF2-40B4-BE49-F238E27FC236}">
                <a16:creationId xmlns:a16="http://schemas.microsoft.com/office/drawing/2014/main" xmlns="" id="{93A6742E-C141-45A9-B498-EB8BC24A9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6391" y="2870124"/>
            <a:ext cx="457514" cy="366660"/>
          </a:xfrm>
          <a:custGeom>
            <a:avLst/>
            <a:gdLst>
              <a:gd name="T0" fmla="*/ 219334 w 497"/>
              <a:gd name="T1" fmla="*/ 31841 h 400"/>
              <a:gd name="T2" fmla="*/ 219334 w 497"/>
              <a:gd name="T3" fmla="*/ 31841 h 400"/>
              <a:gd name="T4" fmla="*/ 167541 w 497"/>
              <a:gd name="T5" fmla="*/ 0 h 400"/>
              <a:gd name="T6" fmla="*/ 159434 w 497"/>
              <a:gd name="T7" fmla="*/ 0 h 400"/>
              <a:gd name="T8" fmla="*/ 111694 w 497"/>
              <a:gd name="T9" fmla="*/ 31841 h 400"/>
              <a:gd name="T10" fmla="*/ 63954 w 497"/>
              <a:gd name="T11" fmla="*/ 0 h 400"/>
              <a:gd name="T12" fmla="*/ 55397 w 497"/>
              <a:gd name="T13" fmla="*/ 0 h 400"/>
              <a:gd name="T14" fmla="*/ 3603 w 497"/>
              <a:gd name="T15" fmla="*/ 31841 h 400"/>
              <a:gd name="T16" fmla="*/ 0 w 497"/>
              <a:gd name="T17" fmla="*/ 39914 h 400"/>
              <a:gd name="T18" fmla="*/ 0 w 497"/>
              <a:gd name="T19" fmla="*/ 171316 h 400"/>
              <a:gd name="T20" fmla="*/ 3603 w 497"/>
              <a:gd name="T21" fmla="*/ 174903 h 400"/>
              <a:gd name="T22" fmla="*/ 11710 w 497"/>
              <a:gd name="T23" fmla="*/ 174903 h 400"/>
              <a:gd name="T24" fmla="*/ 59450 w 497"/>
              <a:gd name="T25" fmla="*/ 147098 h 400"/>
              <a:gd name="T26" fmla="*/ 107640 w 497"/>
              <a:gd name="T27" fmla="*/ 174903 h 400"/>
              <a:gd name="T28" fmla="*/ 115747 w 497"/>
              <a:gd name="T29" fmla="*/ 174903 h 400"/>
              <a:gd name="T30" fmla="*/ 163487 w 497"/>
              <a:gd name="T31" fmla="*/ 147098 h 400"/>
              <a:gd name="T32" fmla="*/ 211678 w 497"/>
              <a:gd name="T33" fmla="*/ 174903 h 400"/>
              <a:gd name="T34" fmla="*/ 215281 w 497"/>
              <a:gd name="T35" fmla="*/ 178940 h 400"/>
              <a:gd name="T36" fmla="*/ 219334 w 497"/>
              <a:gd name="T37" fmla="*/ 174903 h 400"/>
              <a:gd name="T38" fmla="*/ 223388 w 497"/>
              <a:gd name="T39" fmla="*/ 171316 h 400"/>
              <a:gd name="T40" fmla="*/ 223388 w 497"/>
              <a:gd name="T41" fmla="*/ 39914 h 400"/>
              <a:gd name="T42" fmla="*/ 219334 w 497"/>
              <a:gd name="T43" fmla="*/ 31841 h 400"/>
              <a:gd name="T44" fmla="*/ 51794 w 497"/>
              <a:gd name="T45" fmla="*/ 131402 h 400"/>
              <a:gd name="T46" fmla="*/ 51794 w 497"/>
              <a:gd name="T47" fmla="*/ 131402 h 400"/>
              <a:gd name="T48" fmla="*/ 15763 w 497"/>
              <a:gd name="T49" fmla="*/ 155171 h 400"/>
              <a:gd name="T50" fmla="*/ 15763 w 497"/>
              <a:gd name="T51" fmla="*/ 43950 h 400"/>
              <a:gd name="T52" fmla="*/ 51794 w 497"/>
              <a:gd name="T53" fmla="*/ 19733 h 400"/>
              <a:gd name="T54" fmla="*/ 51794 w 497"/>
              <a:gd name="T55" fmla="*/ 131402 h 400"/>
              <a:gd name="T56" fmla="*/ 103587 w 497"/>
              <a:gd name="T57" fmla="*/ 155171 h 400"/>
              <a:gd name="T58" fmla="*/ 103587 w 497"/>
              <a:gd name="T59" fmla="*/ 155171 h 400"/>
              <a:gd name="T60" fmla="*/ 67557 w 497"/>
              <a:gd name="T61" fmla="*/ 131402 h 400"/>
              <a:gd name="T62" fmla="*/ 67557 w 497"/>
              <a:gd name="T63" fmla="*/ 19733 h 400"/>
              <a:gd name="T64" fmla="*/ 103587 w 497"/>
              <a:gd name="T65" fmla="*/ 43950 h 400"/>
              <a:gd name="T66" fmla="*/ 103587 w 497"/>
              <a:gd name="T67" fmla="*/ 155171 h 400"/>
              <a:gd name="T68" fmla="*/ 155381 w 497"/>
              <a:gd name="T69" fmla="*/ 131402 h 400"/>
              <a:gd name="T70" fmla="*/ 155381 w 497"/>
              <a:gd name="T71" fmla="*/ 131402 h 400"/>
              <a:gd name="T72" fmla="*/ 119801 w 497"/>
              <a:gd name="T73" fmla="*/ 155171 h 400"/>
              <a:gd name="T74" fmla="*/ 119801 w 497"/>
              <a:gd name="T75" fmla="*/ 43950 h 400"/>
              <a:gd name="T76" fmla="*/ 155381 w 497"/>
              <a:gd name="T77" fmla="*/ 19733 h 400"/>
              <a:gd name="T78" fmla="*/ 155381 w 497"/>
              <a:gd name="T79" fmla="*/ 131402 h 400"/>
              <a:gd name="T80" fmla="*/ 207624 w 497"/>
              <a:gd name="T81" fmla="*/ 155171 h 400"/>
              <a:gd name="T82" fmla="*/ 207624 w 497"/>
              <a:gd name="T83" fmla="*/ 155171 h 400"/>
              <a:gd name="T84" fmla="*/ 171144 w 497"/>
              <a:gd name="T85" fmla="*/ 131402 h 400"/>
              <a:gd name="T86" fmla="*/ 171144 w 497"/>
              <a:gd name="T87" fmla="*/ 19733 h 400"/>
              <a:gd name="T88" fmla="*/ 207624 w 497"/>
              <a:gd name="T89" fmla="*/ 43950 h 400"/>
              <a:gd name="T90" fmla="*/ 207624 w 497"/>
              <a:gd name="T91" fmla="*/ 155171 h 4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2" name="Freeform 20">
            <a:extLst>
              <a:ext uri="{FF2B5EF4-FFF2-40B4-BE49-F238E27FC236}">
                <a16:creationId xmlns:a16="http://schemas.microsoft.com/office/drawing/2014/main" xmlns="" id="{06C0D4D0-62D9-4AF5-AEFF-C834FC3F1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736" y="4424783"/>
            <a:ext cx="357750" cy="362826"/>
          </a:xfrm>
          <a:custGeom>
            <a:avLst/>
            <a:gdLst>
              <a:gd name="T0" fmla="*/ 211227 w 497"/>
              <a:gd name="T1" fmla="*/ 3596 h 505"/>
              <a:gd name="T2" fmla="*/ 211227 w 497"/>
              <a:gd name="T3" fmla="*/ 3596 h 505"/>
              <a:gd name="T4" fmla="*/ 203571 w 497"/>
              <a:gd name="T5" fmla="*/ 0 h 505"/>
              <a:gd name="T6" fmla="*/ 199518 w 497"/>
              <a:gd name="T7" fmla="*/ 7642 h 505"/>
              <a:gd name="T8" fmla="*/ 171594 w 497"/>
              <a:gd name="T9" fmla="*/ 75521 h 505"/>
              <a:gd name="T10" fmla="*/ 167541 w 497"/>
              <a:gd name="T11" fmla="*/ 63384 h 505"/>
              <a:gd name="T12" fmla="*/ 155831 w 497"/>
              <a:gd name="T13" fmla="*/ 59338 h 505"/>
              <a:gd name="T14" fmla="*/ 119350 w 497"/>
              <a:gd name="T15" fmla="*/ 59338 h 505"/>
              <a:gd name="T16" fmla="*/ 108091 w 497"/>
              <a:gd name="T17" fmla="*/ 63384 h 505"/>
              <a:gd name="T18" fmla="*/ 4053 w 497"/>
              <a:gd name="T19" fmla="*/ 134859 h 505"/>
              <a:gd name="T20" fmla="*/ 4053 w 497"/>
              <a:gd name="T21" fmla="*/ 151042 h 505"/>
              <a:gd name="T22" fmla="*/ 47740 w 497"/>
              <a:gd name="T23" fmla="*/ 218472 h 505"/>
              <a:gd name="T24" fmla="*/ 63954 w 497"/>
              <a:gd name="T25" fmla="*/ 222518 h 505"/>
              <a:gd name="T26" fmla="*/ 167541 w 497"/>
              <a:gd name="T27" fmla="*/ 146997 h 505"/>
              <a:gd name="T28" fmla="*/ 175648 w 497"/>
              <a:gd name="T29" fmla="*/ 138905 h 505"/>
              <a:gd name="T30" fmla="*/ 187357 w 497"/>
              <a:gd name="T31" fmla="*/ 102943 h 505"/>
              <a:gd name="T32" fmla="*/ 183754 w 497"/>
              <a:gd name="T33" fmla="*/ 91255 h 505"/>
              <a:gd name="T34" fmla="*/ 179701 w 497"/>
              <a:gd name="T35" fmla="*/ 83163 h 505"/>
              <a:gd name="T36" fmla="*/ 211227 w 497"/>
              <a:gd name="T37" fmla="*/ 3596 h 505"/>
              <a:gd name="T38" fmla="*/ 163487 w 497"/>
              <a:gd name="T39" fmla="*/ 111034 h 505"/>
              <a:gd name="T40" fmla="*/ 163487 w 497"/>
              <a:gd name="T41" fmla="*/ 111034 h 505"/>
              <a:gd name="T42" fmla="*/ 139617 w 497"/>
              <a:gd name="T43" fmla="*/ 102943 h 505"/>
              <a:gd name="T44" fmla="*/ 143671 w 497"/>
              <a:gd name="T45" fmla="*/ 79117 h 505"/>
              <a:gd name="T46" fmla="*/ 163487 w 497"/>
              <a:gd name="T47" fmla="*/ 79117 h 505"/>
              <a:gd name="T48" fmla="*/ 159884 w 497"/>
              <a:gd name="T49" fmla="*/ 83163 h 505"/>
              <a:gd name="T50" fmla="*/ 155831 w 497"/>
              <a:gd name="T51" fmla="*/ 91255 h 505"/>
              <a:gd name="T52" fmla="*/ 159884 w 497"/>
              <a:gd name="T53" fmla="*/ 95301 h 505"/>
              <a:gd name="T54" fmla="*/ 163487 w 497"/>
              <a:gd name="T55" fmla="*/ 95301 h 505"/>
              <a:gd name="T56" fmla="*/ 171594 w 497"/>
              <a:gd name="T57" fmla="*/ 91255 h 505"/>
              <a:gd name="T58" fmla="*/ 163487 w 497"/>
              <a:gd name="T59" fmla="*/ 111034 h 5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3" name="Freeform 46">
            <a:extLst>
              <a:ext uri="{FF2B5EF4-FFF2-40B4-BE49-F238E27FC236}">
                <a16:creationId xmlns:a16="http://schemas.microsoft.com/office/drawing/2014/main" xmlns="" id="{3A81758C-B18D-4A98-B958-5B9C9B1EC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0582" y="3649845"/>
            <a:ext cx="309036" cy="294880"/>
          </a:xfrm>
          <a:custGeom>
            <a:avLst/>
            <a:gdLst>
              <a:gd name="T0" fmla="*/ 163754 w 461"/>
              <a:gd name="T1" fmla="*/ 150508 h 443"/>
              <a:gd name="T2" fmla="*/ 163754 w 461"/>
              <a:gd name="T3" fmla="*/ 150508 h 443"/>
              <a:gd name="T4" fmla="*/ 128116 w 461"/>
              <a:gd name="T5" fmla="*/ 111089 h 443"/>
              <a:gd name="T6" fmla="*/ 139845 w 461"/>
              <a:gd name="T7" fmla="*/ 87349 h 443"/>
              <a:gd name="T8" fmla="*/ 147965 w 461"/>
              <a:gd name="T9" fmla="*/ 67639 h 443"/>
              <a:gd name="T10" fmla="*/ 143905 w 461"/>
              <a:gd name="T11" fmla="*/ 59128 h 443"/>
              <a:gd name="T12" fmla="*/ 147965 w 461"/>
              <a:gd name="T13" fmla="*/ 39419 h 443"/>
              <a:gd name="T14" fmla="*/ 103756 w 461"/>
              <a:gd name="T15" fmla="*/ 0 h 443"/>
              <a:gd name="T16" fmla="*/ 59547 w 461"/>
              <a:gd name="T17" fmla="*/ 39419 h 443"/>
              <a:gd name="T18" fmla="*/ 63607 w 461"/>
              <a:gd name="T19" fmla="*/ 59128 h 443"/>
              <a:gd name="T20" fmla="*/ 59547 w 461"/>
              <a:gd name="T21" fmla="*/ 67639 h 443"/>
              <a:gd name="T22" fmla="*/ 67667 w 461"/>
              <a:gd name="T23" fmla="*/ 87349 h 443"/>
              <a:gd name="T24" fmla="*/ 79847 w 461"/>
              <a:gd name="T25" fmla="*/ 111089 h 443"/>
              <a:gd name="T26" fmla="*/ 43758 w 461"/>
              <a:gd name="T27" fmla="*/ 150508 h 443"/>
              <a:gd name="T28" fmla="*/ 0 w 461"/>
              <a:gd name="T29" fmla="*/ 178281 h 443"/>
              <a:gd name="T30" fmla="*/ 0 w 461"/>
              <a:gd name="T31" fmla="*/ 197990 h 443"/>
              <a:gd name="T32" fmla="*/ 103756 w 461"/>
              <a:gd name="T33" fmla="*/ 197990 h 443"/>
              <a:gd name="T34" fmla="*/ 207512 w 461"/>
              <a:gd name="T35" fmla="*/ 197990 h 443"/>
              <a:gd name="T36" fmla="*/ 207512 w 461"/>
              <a:gd name="T37" fmla="*/ 178281 h 443"/>
              <a:gd name="T38" fmla="*/ 163754 w 461"/>
              <a:gd name="T39" fmla="*/ 150508 h 44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5" name="Freeform 63">
            <a:extLst>
              <a:ext uri="{FF2B5EF4-FFF2-40B4-BE49-F238E27FC236}">
                <a16:creationId xmlns:a16="http://schemas.microsoft.com/office/drawing/2014/main" xmlns="" id="{2FC8591E-42F5-47CA-A0D2-72B3869E5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7843" y="4516636"/>
            <a:ext cx="276558" cy="246112"/>
          </a:xfrm>
          <a:custGeom>
            <a:avLst/>
            <a:gdLst>
              <a:gd name="T0" fmla="*/ 153071 w 390"/>
              <a:gd name="T1" fmla="*/ 0 h 346"/>
              <a:gd name="T2" fmla="*/ 153071 w 390"/>
              <a:gd name="T3" fmla="*/ 0 h 346"/>
              <a:gd name="T4" fmla="*/ 19522 w 390"/>
              <a:gd name="T5" fmla="*/ 0 h 346"/>
              <a:gd name="T6" fmla="*/ 0 w 390"/>
              <a:gd name="T7" fmla="*/ 19582 h 346"/>
              <a:gd name="T8" fmla="*/ 0 w 390"/>
              <a:gd name="T9" fmla="*/ 98356 h 346"/>
              <a:gd name="T10" fmla="*/ 19522 w 390"/>
              <a:gd name="T11" fmla="*/ 117939 h 346"/>
              <a:gd name="T12" fmla="*/ 63003 w 390"/>
              <a:gd name="T13" fmla="*/ 117939 h 346"/>
              <a:gd name="T14" fmla="*/ 110034 w 390"/>
              <a:gd name="T15" fmla="*/ 153543 h 346"/>
              <a:gd name="T16" fmla="*/ 110034 w 390"/>
              <a:gd name="T17" fmla="*/ 117939 h 346"/>
              <a:gd name="T18" fmla="*/ 153071 w 390"/>
              <a:gd name="T19" fmla="*/ 117939 h 346"/>
              <a:gd name="T20" fmla="*/ 172593 w 390"/>
              <a:gd name="T21" fmla="*/ 98356 h 346"/>
              <a:gd name="T22" fmla="*/ 172593 w 390"/>
              <a:gd name="T23" fmla="*/ 19582 h 346"/>
              <a:gd name="T24" fmla="*/ 153071 w 390"/>
              <a:gd name="T25" fmla="*/ 0 h 34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90" h="346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44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47"/>
                  <a:pt x="17" y="265"/>
                  <a:pt x="44" y="265"/>
                </a:cubicBezTo>
                <a:cubicBezTo>
                  <a:pt x="142" y="265"/>
                  <a:pt x="142" y="265"/>
                  <a:pt x="142" y="265"/>
                </a:cubicBezTo>
                <a:cubicBezTo>
                  <a:pt x="248" y="345"/>
                  <a:pt x="248" y="345"/>
                  <a:pt x="248" y="345"/>
                </a:cubicBezTo>
                <a:cubicBezTo>
                  <a:pt x="248" y="265"/>
                  <a:pt x="248" y="265"/>
                  <a:pt x="248" y="265"/>
                </a:cubicBezTo>
                <a:cubicBezTo>
                  <a:pt x="345" y="265"/>
                  <a:pt x="345" y="265"/>
                  <a:pt x="345" y="265"/>
                </a:cubicBezTo>
                <a:cubicBezTo>
                  <a:pt x="372" y="265"/>
                  <a:pt x="389" y="247"/>
                  <a:pt x="389" y="221"/>
                </a:cubicBezTo>
                <a:cubicBezTo>
                  <a:pt x="389" y="44"/>
                  <a:pt x="389" y="44"/>
                  <a:pt x="389" y="44"/>
                </a:cubicBezTo>
                <a:cubicBezTo>
                  <a:pt x="389" y="17"/>
                  <a:pt x="372" y="0"/>
                  <a:pt x="34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6" name="Freeform 129">
            <a:extLst>
              <a:ext uri="{FF2B5EF4-FFF2-40B4-BE49-F238E27FC236}">
                <a16:creationId xmlns:a16="http://schemas.microsoft.com/office/drawing/2014/main" xmlns="" id="{BC722259-33FB-46F1-A5B3-516FF4F83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4737" y="3699415"/>
            <a:ext cx="241036" cy="294318"/>
          </a:xfrm>
          <a:custGeom>
            <a:avLst/>
            <a:gdLst>
              <a:gd name="T0" fmla="*/ 75182 w 337"/>
              <a:gd name="T1" fmla="*/ 0 h 409"/>
              <a:gd name="T2" fmla="*/ 75182 w 337"/>
              <a:gd name="T3" fmla="*/ 0 h 409"/>
              <a:gd name="T4" fmla="*/ 0 w 337"/>
              <a:gd name="T5" fmla="*/ 27915 h 409"/>
              <a:gd name="T6" fmla="*/ 15663 w 337"/>
              <a:gd name="T7" fmla="*/ 163439 h 409"/>
              <a:gd name="T8" fmla="*/ 75182 w 337"/>
              <a:gd name="T9" fmla="*/ 183700 h 409"/>
              <a:gd name="T10" fmla="*/ 134702 w 337"/>
              <a:gd name="T11" fmla="*/ 163439 h 409"/>
              <a:gd name="T12" fmla="*/ 150364 w 337"/>
              <a:gd name="T13" fmla="*/ 27915 h 409"/>
              <a:gd name="T14" fmla="*/ 75182 w 337"/>
              <a:gd name="T15" fmla="*/ 0 h 409"/>
              <a:gd name="T16" fmla="*/ 75182 w 337"/>
              <a:gd name="T17" fmla="*/ 48176 h 409"/>
              <a:gd name="T18" fmla="*/ 75182 w 337"/>
              <a:gd name="T19" fmla="*/ 48176 h 409"/>
              <a:gd name="T20" fmla="*/ 15663 w 337"/>
              <a:gd name="T21" fmla="*/ 31967 h 409"/>
              <a:gd name="T22" fmla="*/ 75182 w 337"/>
              <a:gd name="T23" fmla="*/ 16209 h 409"/>
              <a:gd name="T24" fmla="*/ 134702 w 337"/>
              <a:gd name="T25" fmla="*/ 31967 h 409"/>
              <a:gd name="T26" fmla="*/ 75182 w 337"/>
              <a:gd name="T27" fmla="*/ 48176 h 4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4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5BB23B39-3E29-4263-8256-549AF34C74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8233" y="2773064"/>
            <a:ext cx="2658858" cy="2736452"/>
          </a:xfrm>
          <a:custGeom>
            <a:avLst/>
            <a:gdLst>
              <a:gd name="connsiteX0" fmla="*/ 0 w 2658858"/>
              <a:gd name="connsiteY0" fmla="*/ 0 h 2736452"/>
              <a:gd name="connsiteX1" fmla="*/ 2658858 w 2658858"/>
              <a:gd name="connsiteY1" fmla="*/ 0 h 2736452"/>
              <a:gd name="connsiteX2" fmla="*/ 2658858 w 2658858"/>
              <a:gd name="connsiteY2" fmla="*/ 2736452 h 2736452"/>
              <a:gd name="connsiteX3" fmla="*/ 0 w 2658858"/>
              <a:gd name="connsiteY3" fmla="*/ 2736452 h 273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858" h="2736452">
                <a:moveTo>
                  <a:pt x="0" y="0"/>
                </a:moveTo>
                <a:lnTo>
                  <a:pt x="2658858" y="0"/>
                </a:lnTo>
                <a:lnTo>
                  <a:pt x="2658858" y="2736452"/>
                </a:lnTo>
                <a:lnTo>
                  <a:pt x="0" y="2736452"/>
                </a:lnTo>
                <a:close/>
              </a:path>
            </a:pathLst>
          </a:cu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5082DB2-CB49-4C9C-AF69-EDB004E8F516}"/>
              </a:ext>
            </a:extLst>
          </p:cNvPr>
          <p:cNvSpPr/>
          <p:nvPr/>
        </p:nvSpPr>
        <p:spPr>
          <a:xfrm>
            <a:off x="6095949" y="2773064"/>
            <a:ext cx="2658858" cy="27364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3F9220A9-1C9F-4300-BC3D-59D5E99F7757}"/>
              </a:ext>
            </a:extLst>
          </p:cNvPr>
          <p:cNvSpPr/>
          <p:nvPr/>
        </p:nvSpPr>
        <p:spPr>
          <a:xfrm>
            <a:off x="8754807" y="2773064"/>
            <a:ext cx="2658858" cy="27364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F7361F7-67D3-4A4B-8BBA-86CE96D3D878}"/>
              </a:ext>
            </a:extLst>
          </p:cNvPr>
          <p:cNvSpPr/>
          <p:nvPr/>
        </p:nvSpPr>
        <p:spPr>
          <a:xfrm>
            <a:off x="778233" y="2773064"/>
            <a:ext cx="2667969" cy="2736452"/>
          </a:xfrm>
          <a:prstGeom prst="rect">
            <a:avLst/>
          </a:prstGeom>
          <a:solidFill>
            <a:srgbClr val="1B8EF9">
              <a:alpha val="8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F4A2606-A2D3-4722-B261-5067AD0FCF4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52138" y="2773064"/>
            <a:ext cx="2658858" cy="2736452"/>
          </a:xfrm>
          <a:custGeom>
            <a:avLst/>
            <a:gdLst>
              <a:gd name="connsiteX0" fmla="*/ 0 w 2658858"/>
              <a:gd name="connsiteY0" fmla="*/ 0 h 2736452"/>
              <a:gd name="connsiteX1" fmla="*/ 2658858 w 2658858"/>
              <a:gd name="connsiteY1" fmla="*/ 0 h 2736452"/>
              <a:gd name="connsiteX2" fmla="*/ 2658858 w 2658858"/>
              <a:gd name="connsiteY2" fmla="*/ 2736452 h 2736452"/>
              <a:gd name="connsiteX3" fmla="*/ 0 w 2658858"/>
              <a:gd name="connsiteY3" fmla="*/ 2736452 h 273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858" h="2736452">
                <a:moveTo>
                  <a:pt x="0" y="0"/>
                </a:moveTo>
                <a:lnTo>
                  <a:pt x="2658858" y="0"/>
                </a:lnTo>
                <a:lnTo>
                  <a:pt x="2658858" y="2736452"/>
                </a:lnTo>
                <a:lnTo>
                  <a:pt x="0" y="2736452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B6C3CA6-721D-4A51-9C9F-44446370B7D3}"/>
              </a:ext>
            </a:extLst>
          </p:cNvPr>
          <p:cNvSpPr/>
          <p:nvPr/>
        </p:nvSpPr>
        <p:spPr>
          <a:xfrm>
            <a:off x="793283" y="1805787"/>
            <a:ext cx="2658858" cy="785562"/>
          </a:xfrm>
          <a:prstGeom prst="rect">
            <a:avLst/>
          </a:prstGeom>
          <a:solidFill>
            <a:srgbClr val="424244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5F738D1-EE3A-41BE-89BE-B8B75975D2E8}"/>
              </a:ext>
            </a:extLst>
          </p:cNvPr>
          <p:cNvSpPr/>
          <p:nvPr/>
        </p:nvSpPr>
        <p:spPr>
          <a:xfrm>
            <a:off x="3452141" y="1805787"/>
            <a:ext cx="2658858" cy="78556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241AC38-EC39-494B-8835-030C66712155}"/>
              </a:ext>
            </a:extLst>
          </p:cNvPr>
          <p:cNvSpPr/>
          <p:nvPr/>
        </p:nvSpPr>
        <p:spPr>
          <a:xfrm>
            <a:off x="6111000" y="1805787"/>
            <a:ext cx="2658858" cy="785562"/>
          </a:xfrm>
          <a:prstGeom prst="rect">
            <a:avLst/>
          </a:prstGeom>
          <a:solidFill>
            <a:srgbClr val="01010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53B6308-AA65-47E5-BFE8-44AFD98512AE}"/>
              </a:ext>
            </a:extLst>
          </p:cNvPr>
          <p:cNvSpPr/>
          <p:nvPr/>
        </p:nvSpPr>
        <p:spPr>
          <a:xfrm>
            <a:off x="8769858" y="1805787"/>
            <a:ext cx="2658858" cy="785562"/>
          </a:xfrm>
          <a:prstGeom prst="rect">
            <a:avLst/>
          </a:prstGeom>
          <a:solidFill>
            <a:srgbClr val="424244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9">
            <a:extLst>
              <a:ext uri="{FF2B5EF4-FFF2-40B4-BE49-F238E27FC236}">
                <a16:creationId xmlns:a16="http://schemas.microsoft.com/office/drawing/2014/main" xmlns="" id="{9839E905-C9DC-4B06-8F7B-C3ADB2EE25F7}"/>
              </a:ext>
            </a:extLst>
          </p:cNvPr>
          <p:cNvSpPr txBox="1"/>
          <p:nvPr/>
        </p:nvSpPr>
        <p:spPr>
          <a:xfrm>
            <a:off x="793287" y="2035255"/>
            <a:ext cx="26588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  <a:endParaRPr 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xmlns="" id="{289AAA53-3B53-410C-9185-9C32DE711C08}"/>
              </a:ext>
            </a:extLst>
          </p:cNvPr>
          <p:cNvSpPr txBox="1"/>
          <p:nvPr/>
        </p:nvSpPr>
        <p:spPr>
          <a:xfrm>
            <a:off x="6111002" y="2035255"/>
            <a:ext cx="26588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  <a:endParaRPr 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xmlns="" id="{9312ADA6-AD79-4E1E-AF8E-E1351068860E}"/>
              </a:ext>
            </a:extLst>
          </p:cNvPr>
          <p:cNvSpPr txBox="1"/>
          <p:nvPr/>
        </p:nvSpPr>
        <p:spPr>
          <a:xfrm>
            <a:off x="8769863" y="2035255"/>
            <a:ext cx="26588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  <a:endParaRPr 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xmlns="" id="{7822C96C-79B9-4B06-84C1-170F0E53CAF0}"/>
              </a:ext>
            </a:extLst>
          </p:cNvPr>
          <p:cNvSpPr txBox="1"/>
          <p:nvPr/>
        </p:nvSpPr>
        <p:spPr>
          <a:xfrm>
            <a:off x="3452141" y="2035255"/>
            <a:ext cx="26588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  <a:endParaRPr lang="en-US" sz="18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E775A4B-CD36-4BFF-9457-1A5AF9DA86E6}"/>
              </a:ext>
            </a:extLst>
          </p:cNvPr>
          <p:cNvSpPr txBox="1"/>
          <p:nvPr/>
        </p:nvSpPr>
        <p:spPr>
          <a:xfrm>
            <a:off x="457200" y="434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E2622AB-2986-4D1A-80BB-1875AD2BC3BB}"/>
              </a:ext>
            </a:extLst>
          </p:cNvPr>
          <p:cNvSpPr/>
          <p:nvPr/>
        </p:nvSpPr>
        <p:spPr>
          <a:xfrm>
            <a:off x="0" y="480289"/>
            <a:ext cx="457200" cy="323166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38" name="Freeform 97">
            <a:extLst>
              <a:ext uri="{FF2B5EF4-FFF2-40B4-BE49-F238E27FC236}">
                <a16:creationId xmlns:a16="http://schemas.microsoft.com/office/drawing/2014/main" xmlns="" id="{2CC468FE-1122-479D-95C6-DF367E318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6735" y="3704955"/>
            <a:ext cx="1265824" cy="1108748"/>
          </a:xfrm>
          <a:custGeom>
            <a:avLst/>
            <a:gdLst>
              <a:gd name="T0" fmla="*/ 2147483646 w 602"/>
              <a:gd name="T1" fmla="*/ 0 h 531"/>
              <a:gd name="T2" fmla="*/ 2147483646 w 602"/>
              <a:gd name="T3" fmla="*/ 0 h 531"/>
              <a:gd name="T4" fmla="*/ 2147483646 w 602"/>
              <a:gd name="T5" fmla="*/ 2147483646 h 531"/>
              <a:gd name="T6" fmla="*/ 2147483646 w 602"/>
              <a:gd name="T7" fmla="*/ 2147483646 h 531"/>
              <a:gd name="T8" fmla="*/ 2147483646 w 602"/>
              <a:gd name="T9" fmla="*/ 2147483646 h 531"/>
              <a:gd name="T10" fmla="*/ 2147483646 w 602"/>
              <a:gd name="T11" fmla="*/ 2147483646 h 531"/>
              <a:gd name="T12" fmla="*/ 2147483646 w 602"/>
              <a:gd name="T13" fmla="*/ 2147483646 h 531"/>
              <a:gd name="T14" fmla="*/ 2147483646 w 602"/>
              <a:gd name="T15" fmla="*/ 2147483646 h 531"/>
              <a:gd name="T16" fmla="*/ 2147483646 w 602"/>
              <a:gd name="T17" fmla="*/ 2147483646 h 531"/>
              <a:gd name="T18" fmla="*/ 2147483646 w 602"/>
              <a:gd name="T19" fmla="*/ 2147483646 h 531"/>
              <a:gd name="T20" fmla="*/ 2147483646 w 602"/>
              <a:gd name="T21" fmla="*/ 0 h 531"/>
              <a:gd name="T22" fmla="*/ 2147483646 w 602"/>
              <a:gd name="T23" fmla="*/ 2147483646 h 531"/>
              <a:gd name="T24" fmla="*/ 0 w 602"/>
              <a:gd name="T25" fmla="*/ 2147483646 h 531"/>
              <a:gd name="T26" fmla="*/ 2147483646 w 602"/>
              <a:gd name="T27" fmla="*/ 2147483646 h 531"/>
              <a:gd name="T28" fmla="*/ 2147483646 w 602"/>
              <a:gd name="T29" fmla="*/ 2147483646 h 531"/>
              <a:gd name="T30" fmla="*/ 2147483646 w 602"/>
              <a:gd name="T31" fmla="*/ 2147483646 h 531"/>
              <a:gd name="T32" fmla="*/ 2147483646 w 602"/>
              <a:gd name="T33" fmla="*/ 2147483646 h 531"/>
              <a:gd name="T34" fmla="*/ 2147483646 w 602"/>
              <a:gd name="T35" fmla="*/ 2147483646 h 531"/>
              <a:gd name="T36" fmla="*/ 2147483646 w 602"/>
              <a:gd name="T37" fmla="*/ 2147483646 h 531"/>
              <a:gd name="T38" fmla="*/ 2147483646 w 602"/>
              <a:gd name="T39" fmla="*/ 2147483646 h 531"/>
              <a:gd name="T40" fmla="*/ 2147483646 w 602"/>
              <a:gd name="T41" fmla="*/ 0 h 53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02" h="531">
                <a:moveTo>
                  <a:pt x="431" y="0"/>
                </a:moveTo>
                <a:lnTo>
                  <a:pt x="431" y="0"/>
                </a:lnTo>
                <a:cubicBezTo>
                  <a:pt x="389" y="0"/>
                  <a:pt x="346" y="21"/>
                  <a:pt x="318" y="49"/>
                </a:cubicBezTo>
                <a:cubicBezTo>
                  <a:pt x="297" y="70"/>
                  <a:pt x="297" y="70"/>
                  <a:pt x="297" y="70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48" y="21"/>
                  <a:pt x="212" y="0"/>
                  <a:pt x="170" y="0"/>
                </a:cubicBezTo>
                <a:cubicBezTo>
                  <a:pt x="120" y="0"/>
                  <a:pt x="78" y="21"/>
                  <a:pt x="50" y="49"/>
                </a:cubicBezTo>
                <a:cubicBezTo>
                  <a:pt x="14" y="84"/>
                  <a:pt x="0" y="127"/>
                  <a:pt x="0" y="169"/>
                </a:cubicBezTo>
                <a:cubicBezTo>
                  <a:pt x="0" y="219"/>
                  <a:pt x="14" y="261"/>
                  <a:pt x="50" y="290"/>
                </a:cubicBezTo>
                <a:cubicBezTo>
                  <a:pt x="276" y="516"/>
                  <a:pt x="276" y="516"/>
                  <a:pt x="276" y="516"/>
                </a:cubicBezTo>
                <a:cubicBezTo>
                  <a:pt x="283" y="523"/>
                  <a:pt x="290" y="530"/>
                  <a:pt x="297" y="530"/>
                </a:cubicBezTo>
                <a:cubicBezTo>
                  <a:pt x="311" y="530"/>
                  <a:pt x="318" y="523"/>
                  <a:pt x="325" y="516"/>
                </a:cubicBezTo>
                <a:cubicBezTo>
                  <a:pt x="551" y="290"/>
                  <a:pt x="551" y="290"/>
                  <a:pt x="551" y="290"/>
                </a:cubicBezTo>
                <a:cubicBezTo>
                  <a:pt x="587" y="261"/>
                  <a:pt x="601" y="219"/>
                  <a:pt x="601" y="169"/>
                </a:cubicBezTo>
                <a:cubicBezTo>
                  <a:pt x="601" y="127"/>
                  <a:pt x="587" y="84"/>
                  <a:pt x="551" y="49"/>
                </a:cubicBezTo>
                <a:cubicBezTo>
                  <a:pt x="516" y="21"/>
                  <a:pt x="474" y="0"/>
                  <a:pt x="43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Freeform 23">
            <a:extLst>
              <a:ext uri="{FF2B5EF4-FFF2-40B4-BE49-F238E27FC236}">
                <a16:creationId xmlns:a16="http://schemas.microsoft.com/office/drawing/2014/main" xmlns="" id="{5AE5616B-1A04-488D-AA74-F3778A31C0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5844" y="3327136"/>
            <a:ext cx="691580" cy="680149"/>
          </a:xfrm>
          <a:custGeom>
            <a:avLst/>
            <a:gdLst>
              <a:gd name="T0" fmla="*/ 187140 w 427"/>
              <a:gd name="T1" fmla="*/ 24011 h 417"/>
              <a:gd name="T2" fmla="*/ 187140 w 427"/>
              <a:gd name="T3" fmla="*/ 24011 h 417"/>
              <a:gd name="T4" fmla="*/ 159249 w 427"/>
              <a:gd name="T5" fmla="*/ 4077 h 417"/>
              <a:gd name="T6" fmla="*/ 147552 w 427"/>
              <a:gd name="T7" fmla="*/ 0 h 417"/>
              <a:gd name="T8" fmla="*/ 40037 w 427"/>
              <a:gd name="T9" fmla="*/ 0 h 417"/>
              <a:gd name="T10" fmla="*/ 27891 w 427"/>
              <a:gd name="T11" fmla="*/ 4077 h 417"/>
              <a:gd name="T12" fmla="*/ 4049 w 427"/>
              <a:gd name="T13" fmla="*/ 24011 h 417"/>
              <a:gd name="T14" fmla="*/ 0 w 427"/>
              <a:gd name="T15" fmla="*/ 36242 h 417"/>
              <a:gd name="T16" fmla="*/ 19794 w 427"/>
              <a:gd name="T17" fmla="*/ 180758 h 417"/>
              <a:gd name="T18" fmla="*/ 32390 w 427"/>
              <a:gd name="T19" fmla="*/ 188460 h 417"/>
              <a:gd name="T20" fmla="*/ 159249 w 427"/>
              <a:gd name="T21" fmla="*/ 188460 h 417"/>
              <a:gd name="T22" fmla="*/ 171395 w 427"/>
              <a:gd name="T23" fmla="*/ 180758 h 417"/>
              <a:gd name="T24" fmla="*/ 191638 w 427"/>
              <a:gd name="T25" fmla="*/ 36242 h 417"/>
              <a:gd name="T26" fmla="*/ 187140 w 427"/>
              <a:gd name="T27" fmla="*/ 24011 h 417"/>
              <a:gd name="T28" fmla="*/ 95819 w 427"/>
              <a:gd name="T29" fmla="*/ 120506 h 417"/>
              <a:gd name="T30" fmla="*/ 95819 w 427"/>
              <a:gd name="T31" fmla="*/ 120506 h 417"/>
              <a:gd name="T32" fmla="*/ 48134 w 427"/>
              <a:gd name="T33" fmla="*/ 56176 h 417"/>
              <a:gd name="T34" fmla="*/ 71977 w 427"/>
              <a:gd name="T35" fmla="*/ 56176 h 417"/>
              <a:gd name="T36" fmla="*/ 95819 w 427"/>
              <a:gd name="T37" fmla="*/ 100572 h 417"/>
              <a:gd name="T38" fmla="*/ 119661 w 427"/>
              <a:gd name="T39" fmla="*/ 56176 h 417"/>
              <a:gd name="T40" fmla="*/ 139455 w 427"/>
              <a:gd name="T41" fmla="*/ 56176 h 417"/>
              <a:gd name="T42" fmla="*/ 95819 w 427"/>
              <a:gd name="T43" fmla="*/ 120506 h 417"/>
              <a:gd name="T44" fmla="*/ 16195 w 427"/>
              <a:gd name="T45" fmla="*/ 36242 h 417"/>
              <a:gd name="T46" fmla="*/ 16195 w 427"/>
              <a:gd name="T47" fmla="*/ 36242 h 417"/>
              <a:gd name="T48" fmla="*/ 40037 w 427"/>
              <a:gd name="T49" fmla="*/ 12232 h 417"/>
              <a:gd name="T50" fmla="*/ 147552 w 427"/>
              <a:gd name="T51" fmla="*/ 12232 h 417"/>
              <a:gd name="T52" fmla="*/ 175893 w 427"/>
              <a:gd name="T53" fmla="*/ 36242 h 417"/>
              <a:gd name="T54" fmla="*/ 16195 w 427"/>
              <a:gd name="T55" fmla="*/ 36242 h 41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27" h="417">
                <a:moveTo>
                  <a:pt x="416" y="53"/>
                </a:moveTo>
                <a:lnTo>
                  <a:pt x="416" y="53"/>
                </a:lnTo>
                <a:cubicBezTo>
                  <a:pt x="408" y="44"/>
                  <a:pt x="363" y="9"/>
                  <a:pt x="354" y="9"/>
                </a:cubicBezTo>
                <a:cubicBezTo>
                  <a:pt x="354" y="0"/>
                  <a:pt x="337" y="0"/>
                  <a:pt x="32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72" y="0"/>
                  <a:pt x="62" y="9"/>
                </a:cubicBezTo>
                <a:cubicBezTo>
                  <a:pt x="62" y="9"/>
                  <a:pt x="18" y="44"/>
                  <a:pt x="9" y="53"/>
                </a:cubicBezTo>
                <a:cubicBezTo>
                  <a:pt x="0" y="53"/>
                  <a:pt x="0" y="62"/>
                  <a:pt x="0" y="80"/>
                </a:cubicBezTo>
                <a:cubicBezTo>
                  <a:pt x="0" y="88"/>
                  <a:pt x="44" y="399"/>
                  <a:pt x="44" y="399"/>
                </a:cubicBezTo>
                <a:cubicBezTo>
                  <a:pt x="53" y="407"/>
                  <a:pt x="62" y="416"/>
                  <a:pt x="72" y="416"/>
                </a:cubicBezTo>
                <a:cubicBezTo>
                  <a:pt x="354" y="416"/>
                  <a:pt x="354" y="416"/>
                  <a:pt x="354" y="416"/>
                </a:cubicBezTo>
                <a:cubicBezTo>
                  <a:pt x="363" y="416"/>
                  <a:pt x="372" y="407"/>
                  <a:pt x="381" y="399"/>
                </a:cubicBezTo>
                <a:cubicBezTo>
                  <a:pt x="381" y="399"/>
                  <a:pt x="426" y="88"/>
                  <a:pt x="426" y="80"/>
                </a:cubicBezTo>
                <a:cubicBezTo>
                  <a:pt x="426" y="62"/>
                  <a:pt x="416" y="53"/>
                  <a:pt x="416" y="53"/>
                </a:cubicBezTo>
                <a:close/>
                <a:moveTo>
                  <a:pt x="213" y="266"/>
                </a:moveTo>
                <a:lnTo>
                  <a:pt x="213" y="266"/>
                </a:lnTo>
                <a:cubicBezTo>
                  <a:pt x="133" y="266"/>
                  <a:pt x="116" y="150"/>
                  <a:pt x="107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59"/>
                  <a:pt x="178" y="222"/>
                  <a:pt x="213" y="222"/>
                </a:cubicBezTo>
                <a:cubicBezTo>
                  <a:pt x="248" y="222"/>
                  <a:pt x="257" y="159"/>
                  <a:pt x="266" y="124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310" y="150"/>
                  <a:pt x="293" y="266"/>
                  <a:pt x="213" y="266"/>
                </a:cubicBezTo>
                <a:close/>
                <a:moveTo>
                  <a:pt x="36" y="80"/>
                </a:moveTo>
                <a:lnTo>
                  <a:pt x="36" y="80"/>
                </a:lnTo>
                <a:cubicBezTo>
                  <a:pt x="89" y="27"/>
                  <a:pt x="89" y="27"/>
                  <a:pt x="89" y="27"/>
                </a:cubicBezTo>
                <a:cubicBezTo>
                  <a:pt x="328" y="27"/>
                  <a:pt x="328" y="27"/>
                  <a:pt x="328" y="27"/>
                </a:cubicBezTo>
                <a:cubicBezTo>
                  <a:pt x="391" y="80"/>
                  <a:pt x="391" y="80"/>
                  <a:pt x="391" y="80"/>
                </a:cubicBezTo>
                <a:lnTo>
                  <a:pt x="36" y="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0" name="Freeform 146">
            <a:extLst>
              <a:ext uri="{FF2B5EF4-FFF2-40B4-BE49-F238E27FC236}">
                <a16:creationId xmlns:a16="http://schemas.microsoft.com/office/drawing/2014/main" xmlns="" id="{95423DD1-FAA5-4027-94B1-9EEE5AFE56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9655" y="3207111"/>
            <a:ext cx="577270" cy="800174"/>
          </a:xfrm>
          <a:custGeom>
            <a:avLst/>
            <a:gdLst>
              <a:gd name="T0" fmla="*/ 143223 w 356"/>
              <a:gd name="T1" fmla="*/ 24148 h 497"/>
              <a:gd name="T2" fmla="*/ 143223 w 356"/>
              <a:gd name="T3" fmla="*/ 24148 h 497"/>
              <a:gd name="T4" fmla="*/ 127460 w 356"/>
              <a:gd name="T5" fmla="*/ 55451 h 497"/>
              <a:gd name="T6" fmla="*/ 31978 w 356"/>
              <a:gd name="T7" fmla="*/ 55451 h 497"/>
              <a:gd name="T8" fmla="*/ 16214 w 356"/>
              <a:gd name="T9" fmla="*/ 24148 h 497"/>
              <a:gd name="T10" fmla="*/ 0 w 356"/>
              <a:gd name="T11" fmla="*/ 39799 h 497"/>
              <a:gd name="T12" fmla="*/ 0 w 356"/>
              <a:gd name="T13" fmla="*/ 206151 h 497"/>
              <a:gd name="T14" fmla="*/ 16214 w 356"/>
              <a:gd name="T15" fmla="*/ 221803 h 497"/>
              <a:gd name="T16" fmla="*/ 143223 w 356"/>
              <a:gd name="T17" fmla="*/ 221803 h 497"/>
              <a:gd name="T18" fmla="*/ 159888 w 356"/>
              <a:gd name="T19" fmla="*/ 206151 h 497"/>
              <a:gd name="T20" fmla="*/ 159888 w 356"/>
              <a:gd name="T21" fmla="*/ 39799 h 497"/>
              <a:gd name="T22" fmla="*/ 143223 w 356"/>
              <a:gd name="T23" fmla="*/ 24148 h 497"/>
              <a:gd name="T24" fmla="*/ 119353 w 356"/>
              <a:gd name="T25" fmla="*/ 43824 h 497"/>
              <a:gd name="T26" fmla="*/ 119353 w 356"/>
              <a:gd name="T27" fmla="*/ 43824 h 497"/>
              <a:gd name="T28" fmla="*/ 131513 w 356"/>
              <a:gd name="T29" fmla="*/ 24148 h 497"/>
              <a:gd name="T30" fmla="*/ 103589 w 356"/>
              <a:gd name="T31" fmla="*/ 24148 h 497"/>
              <a:gd name="T32" fmla="*/ 95482 w 356"/>
              <a:gd name="T33" fmla="*/ 0 h 497"/>
              <a:gd name="T34" fmla="*/ 59902 w 356"/>
              <a:gd name="T35" fmla="*/ 0 h 497"/>
              <a:gd name="T36" fmla="*/ 51795 w 356"/>
              <a:gd name="T37" fmla="*/ 24148 h 497"/>
              <a:gd name="T38" fmla="*/ 27474 w 356"/>
              <a:gd name="T39" fmla="*/ 24148 h 497"/>
              <a:gd name="T40" fmla="*/ 40085 w 356"/>
              <a:gd name="T41" fmla="*/ 43824 h 497"/>
              <a:gd name="T42" fmla="*/ 119353 w 356"/>
              <a:gd name="T43" fmla="*/ 43824 h 49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56" h="497">
                <a:moveTo>
                  <a:pt x="318" y="54"/>
                </a:moveTo>
                <a:lnTo>
                  <a:pt x="318" y="54"/>
                </a:lnTo>
                <a:cubicBezTo>
                  <a:pt x="283" y="124"/>
                  <a:pt x="283" y="124"/>
                  <a:pt x="283" y="124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36" y="54"/>
                  <a:pt x="36" y="54"/>
                  <a:pt x="36" y="54"/>
                </a:cubicBezTo>
                <a:cubicBezTo>
                  <a:pt x="17" y="54"/>
                  <a:pt x="0" y="71"/>
                  <a:pt x="0" y="89"/>
                </a:cubicBezTo>
                <a:cubicBezTo>
                  <a:pt x="0" y="461"/>
                  <a:pt x="0" y="461"/>
                  <a:pt x="0" y="461"/>
                </a:cubicBezTo>
                <a:cubicBezTo>
                  <a:pt x="0" y="487"/>
                  <a:pt x="17" y="496"/>
                  <a:pt x="36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36" y="496"/>
                  <a:pt x="355" y="487"/>
                  <a:pt x="355" y="461"/>
                </a:cubicBezTo>
                <a:cubicBezTo>
                  <a:pt x="355" y="89"/>
                  <a:pt x="355" y="89"/>
                  <a:pt x="355" y="89"/>
                </a:cubicBezTo>
                <a:cubicBezTo>
                  <a:pt x="355" y="71"/>
                  <a:pt x="336" y="54"/>
                  <a:pt x="318" y="54"/>
                </a:cubicBezTo>
                <a:close/>
                <a:moveTo>
                  <a:pt x="265" y="98"/>
                </a:moveTo>
                <a:lnTo>
                  <a:pt x="265" y="98"/>
                </a:lnTo>
                <a:cubicBezTo>
                  <a:pt x="292" y="54"/>
                  <a:pt x="292" y="54"/>
                  <a:pt x="292" y="54"/>
                </a:cubicBezTo>
                <a:cubicBezTo>
                  <a:pt x="230" y="54"/>
                  <a:pt x="230" y="54"/>
                  <a:pt x="230" y="54"/>
                </a:cubicBezTo>
                <a:cubicBezTo>
                  <a:pt x="212" y="0"/>
                  <a:pt x="212" y="0"/>
                  <a:pt x="212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89" y="98"/>
                  <a:pt x="89" y="98"/>
                  <a:pt x="89" y="98"/>
                </a:cubicBezTo>
                <a:lnTo>
                  <a:pt x="265" y="9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1" name="矩形 1">
            <a:extLst>
              <a:ext uri="{FF2B5EF4-FFF2-40B4-BE49-F238E27FC236}">
                <a16:creationId xmlns:a16="http://schemas.microsoft.com/office/drawing/2014/main" xmlns="" id="{C6793B9B-5D3E-40C6-B4E5-C215BC0362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7234" y="4105322"/>
            <a:ext cx="2128799" cy="84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培训于一体的</a:t>
            </a:r>
          </a:p>
        </p:txBody>
      </p:sp>
      <p:sp>
        <p:nvSpPr>
          <p:cNvPr id="42" name="矩形 1">
            <a:extLst>
              <a:ext uri="{FF2B5EF4-FFF2-40B4-BE49-F238E27FC236}">
                <a16:creationId xmlns:a16="http://schemas.microsoft.com/office/drawing/2014/main" xmlns="" id="{B409A4DF-448F-464D-8266-AA9BFB218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9836" y="4105322"/>
            <a:ext cx="2128799" cy="84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培训于一体的</a:t>
            </a:r>
          </a:p>
        </p:txBody>
      </p:sp>
    </p:spTree>
    <p:extLst>
      <p:ext uri="{BB962C8B-B14F-4D97-AF65-F5344CB8AC3E}">
        <p14:creationId xmlns:p14="http://schemas.microsoft.com/office/powerpoint/2010/main" val="42236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5">
            <a:extLst>
              <a:ext uri="{FF2B5EF4-FFF2-40B4-BE49-F238E27FC236}">
                <a16:creationId xmlns:a16="http://schemas.microsoft.com/office/drawing/2014/main" xmlns="" id="{8BF5A7EA-2AD7-44C2-8AA0-401C7BF59115}"/>
              </a:ext>
            </a:extLst>
          </p:cNvPr>
          <p:cNvGrpSpPr/>
          <p:nvPr/>
        </p:nvGrpSpPr>
        <p:grpSpPr bwMode="auto">
          <a:xfrm>
            <a:off x="4446066" y="1512418"/>
            <a:ext cx="3584976" cy="3566420"/>
            <a:chOff x="3871983" y="2026968"/>
            <a:chExt cx="3372261" cy="3355824"/>
          </a:xfrm>
        </p:grpSpPr>
        <p:sp>
          <p:nvSpPr>
            <p:cNvPr id="58" name="Freeform 5">
              <a:extLst>
                <a:ext uri="{FF2B5EF4-FFF2-40B4-BE49-F238E27FC236}">
                  <a16:creationId xmlns:a16="http://schemas.microsoft.com/office/drawing/2014/main" xmlns="" id="{6809153A-68BD-48EA-9E41-602E570F2294}"/>
                </a:ext>
              </a:extLst>
            </p:cNvPr>
            <p:cNvSpPr/>
            <p:nvPr/>
          </p:nvSpPr>
          <p:spPr bwMode="auto">
            <a:xfrm>
              <a:off x="3871983" y="2026968"/>
              <a:ext cx="1574251" cy="1577904"/>
            </a:xfrm>
            <a:custGeom>
              <a:avLst/>
              <a:gdLst>
                <a:gd name="T0" fmla="*/ 456 w 456"/>
                <a:gd name="T1" fmla="*/ 0 h 457"/>
                <a:gd name="T2" fmla="*/ 333 w 456"/>
                <a:gd name="T3" fmla="*/ 0 h 457"/>
                <a:gd name="T4" fmla="*/ 0 w 456"/>
                <a:gd name="T5" fmla="*/ 333 h 457"/>
                <a:gd name="T6" fmla="*/ 0 w 456"/>
                <a:gd name="T7" fmla="*/ 455 h 457"/>
                <a:gd name="T8" fmla="*/ 77 w 456"/>
                <a:gd name="T9" fmla="*/ 456 h 457"/>
                <a:gd name="T10" fmla="*/ 326 w 456"/>
                <a:gd name="T11" fmla="*/ 457 h 457"/>
                <a:gd name="T12" fmla="*/ 335 w 456"/>
                <a:gd name="T13" fmla="*/ 457 h 457"/>
                <a:gd name="T14" fmla="*/ 456 w 456"/>
                <a:gd name="T15" fmla="*/ 347 h 457"/>
                <a:gd name="T16" fmla="*/ 456 w 456"/>
                <a:gd name="T17" fmla="*/ 345 h 457"/>
                <a:gd name="T18" fmla="*/ 456 w 456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" h="457">
                  <a:moveTo>
                    <a:pt x="456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50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1" y="452"/>
                    <a:pt x="456" y="390"/>
                    <a:pt x="456" y="347"/>
                  </a:cubicBezTo>
                  <a:cubicBezTo>
                    <a:pt x="456" y="347"/>
                    <a:pt x="456" y="346"/>
                    <a:pt x="456" y="345"/>
                  </a:cubicBezTo>
                  <a:cubicBezTo>
                    <a:pt x="456" y="257"/>
                    <a:pt x="456" y="0"/>
                    <a:pt x="456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59" name="Freeform 5">
              <a:extLst>
                <a:ext uri="{FF2B5EF4-FFF2-40B4-BE49-F238E27FC236}">
                  <a16:creationId xmlns:a16="http://schemas.microsoft.com/office/drawing/2014/main" xmlns="" id="{B5EC8305-DB9F-46EA-B014-394A1B5EF87C}"/>
                </a:ext>
              </a:extLst>
            </p:cNvPr>
            <p:cNvSpPr/>
            <p:nvPr/>
          </p:nvSpPr>
          <p:spPr bwMode="auto">
            <a:xfrm rot="16200000">
              <a:off x="3874124" y="3802747"/>
              <a:ext cx="1574729" cy="1579011"/>
            </a:xfrm>
            <a:custGeom>
              <a:avLst/>
              <a:gdLst>
                <a:gd name="T0" fmla="*/ 456 w 456"/>
                <a:gd name="T1" fmla="*/ 0 h 457"/>
                <a:gd name="T2" fmla="*/ 333 w 456"/>
                <a:gd name="T3" fmla="*/ 0 h 457"/>
                <a:gd name="T4" fmla="*/ 0 w 456"/>
                <a:gd name="T5" fmla="*/ 333 h 457"/>
                <a:gd name="T6" fmla="*/ 0 w 456"/>
                <a:gd name="T7" fmla="*/ 455 h 457"/>
                <a:gd name="T8" fmla="*/ 77 w 456"/>
                <a:gd name="T9" fmla="*/ 456 h 457"/>
                <a:gd name="T10" fmla="*/ 326 w 456"/>
                <a:gd name="T11" fmla="*/ 457 h 457"/>
                <a:gd name="T12" fmla="*/ 335 w 456"/>
                <a:gd name="T13" fmla="*/ 457 h 457"/>
                <a:gd name="T14" fmla="*/ 456 w 456"/>
                <a:gd name="T15" fmla="*/ 347 h 457"/>
                <a:gd name="T16" fmla="*/ 456 w 456"/>
                <a:gd name="T17" fmla="*/ 345 h 457"/>
                <a:gd name="T18" fmla="*/ 456 w 456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" h="457">
                  <a:moveTo>
                    <a:pt x="456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50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1" y="452"/>
                    <a:pt x="456" y="390"/>
                    <a:pt x="456" y="347"/>
                  </a:cubicBezTo>
                  <a:cubicBezTo>
                    <a:pt x="456" y="347"/>
                    <a:pt x="456" y="346"/>
                    <a:pt x="456" y="345"/>
                  </a:cubicBezTo>
                  <a:cubicBezTo>
                    <a:pt x="456" y="257"/>
                    <a:pt x="456" y="0"/>
                    <a:pt x="456" y="0"/>
                  </a:cubicBezTo>
                </a:path>
              </a:pathLst>
            </a:custGeom>
            <a:solidFill>
              <a:srgbClr val="1B8EF9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xmlns="" id="{88251526-595B-4698-A8C9-C8C97F10353F}"/>
                </a:ext>
              </a:extLst>
            </p:cNvPr>
            <p:cNvSpPr/>
            <p:nvPr/>
          </p:nvSpPr>
          <p:spPr bwMode="auto">
            <a:xfrm rot="5400000">
              <a:off x="5667374" y="2024827"/>
              <a:ext cx="1574729" cy="1579011"/>
            </a:xfrm>
            <a:custGeom>
              <a:avLst/>
              <a:gdLst>
                <a:gd name="T0" fmla="*/ 456 w 456"/>
                <a:gd name="T1" fmla="*/ 0 h 457"/>
                <a:gd name="T2" fmla="*/ 333 w 456"/>
                <a:gd name="T3" fmla="*/ 0 h 457"/>
                <a:gd name="T4" fmla="*/ 0 w 456"/>
                <a:gd name="T5" fmla="*/ 333 h 457"/>
                <a:gd name="T6" fmla="*/ 0 w 456"/>
                <a:gd name="T7" fmla="*/ 455 h 457"/>
                <a:gd name="T8" fmla="*/ 77 w 456"/>
                <a:gd name="T9" fmla="*/ 456 h 457"/>
                <a:gd name="T10" fmla="*/ 326 w 456"/>
                <a:gd name="T11" fmla="*/ 457 h 457"/>
                <a:gd name="T12" fmla="*/ 335 w 456"/>
                <a:gd name="T13" fmla="*/ 457 h 457"/>
                <a:gd name="T14" fmla="*/ 456 w 456"/>
                <a:gd name="T15" fmla="*/ 347 h 457"/>
                <a:gd name="T16" fmla="*/ 456 w 456"/>
                <a:gd name="T17" fmla="*/ 345 h 457"/>
                <a:gd name="T18" fmla="*/ 456 w 456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" h="457">
                  <a:moveTo>
                    <a:pt x="456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50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1" y="452"/>
                    <a:pt x="456" y="390"/>
                    <a:pt x="456" y="347"/>
                  </a:cubicBezTo>
                  <a:cubicBezTo>
                    <a:pt x="456" y="347"/>
                    <a:pt x="456" y="346"/>
                    <a:pt x="456" y="345"/>
                  </a:cubicBezTo>
                  <a:cubicBezTo>
                    <a:pt x="456" y="257"/>
                    <a:pt x="456" y="0"/>
                    <a:pt x="456" y="0"/>
                  </a:cubicBezTo>
                </a:path>
              </a:pathLst>
            </a:custGeom>
            <a:solidFill>
              <a:srgbClr val="1B8EF9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61" name="Freeform 5">
              <a:extLst>
                <a:ext uri="{FF2B5EF4-FFF2-40B4-BE49-F238E27FC236}">
                  <a16:creationId xmlns:a16="http://schemas.microsoft.com/office/drawing/2014/main" xmlns="" id="{32884941-8E3A-4EE9-ACD8-643334D0C45C}"/>
                </a:ext>
              </a:extLst>
            </p:cNvPr>
            <p:cNvSpPr/>
            <p:nvPr/>
          </p:nvSpPr>
          <p:spPr bwMode="auto">
            <a:xfrm rot="10800000">
              <a:off x="5665233" y="3804888"/>
              <a:ext cx="1574251" cy="1577904"/>
            </a:xfrm>
            <a:custGeom>
              <a:avLst/>
              <a:gdLst>
                <a:gd name="T0" fmla="*/ 456 w 456"/>
                <a:gd name="T1" fmla="*/ 0 h 457"/>
                <a:gd name="T2" fmla="*/ 333 w 456"/>
                <a:gd name="T3" fmla="*/ 0 h 457"/>
                <a:gd name="T4" fmla="*/ 0 w 456"/>
                <a:gd name="T5" fmla="*/ 333 h 457"/>
                <a:gd name="T6" fmla="*/ 0 w 456"/>
                <a:gd name="T7" fmla="*/ 455 h 457"/>
                <a:gd name="T8" fmla="*/ 77 w 456"/>
                <a:gd name="T9" fmla="*/ 456 h 457"/>
                <a:gd name="T10" fmla="*/ 326 w 456"/>
                <a:gd name="T11" fmla="*/ 457 h 457"/>
                <a:gd name="T12" fmla="*/ 335 w 456"/>
                <a:gd name="T13" fmla="*/ 457 h 457"/>
                <a:gd name="T14" fmla="*/ 456 w 456"/>
                <a:gd name="T15" fmla="*/ 347 h 457"/>
                <a:gd name="T16" fmla="*/ 456 w 456"/>
                <a:gd name="T17" fmla="*/ 345 h 457"/>
                <a:gd name="T18" fmla="*/ 456 w 456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" h="457">
                  <a:moveTo>
                    <a:pt x="456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50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1" y="452"/>
                    <a:pt x="456" y="390"/>
                    <a:pt x="456" y="347"/>
                  </a:cubicBezTo>
                  <a:cubicBezTo>
                    <a:pt x="456" y="347"/>
                    <a:pt x="456" y="346"/>
                    <a:pt x="456" y="345"/>
                  </a:cubicBezTo>
                  <a:cubicBezTo>
                    <a:pt x="456" y="257"/>
                    <a:pt x="456" y="0"/>
                    <a:pt x="456" y="0"/>
                  </a:cubicBezTo>
                </a:path>
              </a:pathLst>
            </a:custGeom>
            <a:solidFill>
              <a:srgbClr val="42424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200"/>
            </a:p>
          </p:txBody>
        </p:sp>
      </p:grpSp>
      <p:sp>
        <p:nvSpPr>
          <p:cNvPr id="7" name="文本框 16">
            <a:extLst>
              <a:ext uri="{FF2B5EF4-FFF2-40B4-BE49-F238E27FC236}">
                <a16:creationId xmlns:a16="http://schemas.microsoft.com/office/drawing/2014/main" xmlns="" id="{B60AEE55-3A75-4EAB-8D60-4B4B8F66B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9051" y="1863325"/>
            <a:ext cx="845211" cy="39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01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xmlns="" id="{3A248ECE-E926-4B4A-A27F-CC99C6D61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9131" y="1863325"/>
            <a:ext cx="845212" cy="39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02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9" name="文本框 18">
            <a:extLst>
              <a:ext uri="{FF2B5EF4-FFF2-40B4-BE49-F238E27FC236}">
                <a16:creationId xmlns:a16="http://schemas.microsoft.com/office/drawing/2014/main" xmlns="" id="{5EFB706E-C915-484B-9593-DB109F61B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165" y="3541937"/>
            <a:ext cx="845211" cy="39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03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0" name="文本框 23">
            <a:extLst>
              <a:ext uri="{FF2B5EF4-FFF2-40B4-BE49-F238E27FC236}">
                <a16:creationId xmlns:a16="http://schemas.microsoft.com/office/drawing/2014/main" xmlns="" id="{A5A87FD6-6940-4A6F-A669-D6800C99C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2870" y="3514944"/>
            <a:ext cx="843525" cy="39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04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5" name="组合 99">
            <a:extLst>
              <a:ext uri="{FF2B5EF4-FFF2-40B4-BE49-F238E27FC236}">
                <a16:creationId xmlns:a16="http://schemas.microsoft.com/office/drawing/2014/main" xmlns="" id="{334AE324-F66B-4755-B139-A7F63507F4D3}"/>
              </a:ext>
            </a:extLst>
          </p:cNvPr>
          <p:cNvGrpSpPr/>
          <p:nvPr/>
        </p:nvGrpSpPr>
        <p:grpSpPr bwMode="auto">
          <a:xfrm>
            <a:off x="3229705" y="1515792"/>
            <a:ext cx="1454236" cy="745675"/>
            <a:chOff x="3257432" y="2002298"/>
            <a:chExt cx="1368221" cy="701321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47CB923-B8F4-4E05-9D11-FED3F7054119}"/>
                </a:ext>
              </a:extLst>
            </p:cNvPr>
            <p:cNvSpPr/>
            <p:nvPr/>
          </p:nvSpPr>
          <p:spPr>
            <a:xfrm flipH="1">
              <a:off x="4362167" y="2440227"/>
              <a:ext cx="263486" cy="263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3AC9AB50-784E-4653-834C-2926C0FC1D4E}"/>
                </a:ext>
              </a:extLst>
            </p:cNvPr>
            <p:cNvCxnSpPr/>
            <p:nvPr/>
          </p:nvCxnSpPr>
          <p:spPr>
            <a:xfrm flipH="1" flipV="1">
              <a:off x="3952653" y="2002298"/>
              <a:ext cx="466655" cy="46807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68596393-B33F-4CCD-9BDB-3B11A2A63015}"/>
                </a:ext>
              </a:extLst>
            </p:cNvPr>
            <p:cNvCxnSpPr/>
            <p:nvPr/>
          </p:nvCxnSpPr>
          <p:spPr>
            <a:xfrm flipH="1">
              <a:off x="3257432" y="2002298"/>
              <a:ext cx="695221" cy="952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29">
            <a:extLst>
              <a:ext uri="{FF2B5EF4-FFF2-40B4-BE49-F238E27FC236}">
                <a16:creationId xmlns:a16="http://schemas.microsoft.com/office/drawing/2014/main" xmlns="" id="{7B3154B0-EED9-485A-BD45-1DC12B096F4A}"/>
              </a:ext>
            </a:extLst>
          </p:cNvPr>
          <p:cNvGrpSpPr/>
          <p:nvPr/>
        </p:nvGrpSpPr>
        <p:grpSpPr bwMode="auto">
          <a:xfrm>
            <a:off x="7710504" y="1449998"/>
            <a:ext cx="1251790" cy="745675"/>
            <a:chOff x="6962772" y="1491362"/>
            <a:chExt cx="1177728" cy="70132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9491B926-C995-47E0-9AD1-329E2223BDD4}"/>
                </a:ext>
              </a:extLst>
            </p:cNvPr>
            <p:cNvSpPr/>
            <p:nvPr/>
          </p:nvSpPr>
          <p:spPr>
            <a:xfrm>
              <a:off x="6962772" y="1929290"/>
              <a:ext cx="263481" cy="263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grpSp>
          <p:nvGrpSpPr>
            <p:cNvPr id="27" name="组合 52">
              <a:extLst>
                <a:ext uri="{FF2B5EF4-FFF2-40B4-BE49-F238E27FC236}">
                  <a16:creationId xmlns:a16="http://schemas.microsoft.com/office/drawing/2014/main" xmlns="" id="{8C4DAE31-F07F-4A55-A183-D57D6678016C}"/>
                </a:ext>
              </a:extLst>
            </p:cNvPr>
            <p:cNvGrpSpPr/>
            <p:nvPr/>
          </p:nvGrpSpPr>
          <p:grpSpPr bwMode="auto">
            <a:xfrm>
              <a:off x="7168729" y="1491362"/>
              <a:ext cx="971771" cy="467319"/>
              <a:chOff x="7226809" y="1461630"/>
              <a:chExt cx="971771" cy="467319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D7ABA95B-73B4-4DF6-8487-CD2C5F68CC8B}"/>
                  </a:ext>
                </a:extLst>
              </p:cNvPr>
              <p:cNvCxnSpPr/>
              <p:nvPr/>
            </p:nvCxnSpPr>
            <p:spPr>
              <a:xfrm flipV="1">
                <a:off x="7227192" y="1461630"/>
                <a:ext cx="466647" cy="46807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AC0744AB-4E0B-467D-9A69-BF254A416580}"/>
                  </a:ext>
                </a:extLst>
              </p:cNvPr>
              <p:cNvCxnSpPr/>
              <p:nvPr/>
            </p:nvCxnSpPr>
            <p:spPr>
              <a:xfrm>
                <a:off x="7693839" y="1461630"/>
                <a:ext cx="504741" cy="634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00">
            <a:extLst>
              <a:ext uri="{FF2B5EF4-FFF2-40B4-BE49-F238E27FC236}">
                <a16:creationId xmlns:a16="http://schemas.microsoft.com/office/drawing/2014/main" xmlns="" id="{412983F9-A890-425E-B4B1-E364BD920AEC}"/>
              </a:ext>
            </a:extLst>
          </p:cNvPr>
          <p:cNvGrpSpPr/>
          <p:nvPr/>
        </p:nvGrpSpPr>
        <p:grpSpPr bwMode="auto">
          <a:xfrm rot="18996234">
            <a:off x="3336326" y="4445970"/>
            <a:ext cx="1451105" cy="744330"/>
            <a:chOff x="3256673" y="2000158"/>
            <a:chExt cx="1365275" cy="700055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4DC7DDEC-917D-4899-A9AA-64137E7553B3}"/>
                </a:ext>
              </a:extLst>
            </p:cNvPr>
            <p:cNvSpPr/>
            <p:nvPr/>
          </p:nvSpPr>
          <p:spPr>
            <a:xfrm flipH="1">
              <a:off x="4358462" y="2436821"/>
              <a:ext cx="263486" cy="263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B8F6F6E-8E56-424D-9E52-AD89A20021AC}"/>
                </a:ext>
              </a:extLst>
            </p:cNvPr>
            <p:cNvCxnSpPr/>
            <p:nvPr/>
          </p:nvCxnSpPr>
          <p:spPr>
            <a:xfrm flipH="1" flipV="1">
              <a:off x="3950531" y="2000158"/>
              <a:ext cx="466655" cy="46807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6EA13A8A-CC61-45AF-825C-44B3C8698181}"/>
                </a:ext>
              </a:extLst>
            </p:cNvPr>
            <p:cNvCxnSpPr/>
            <p:nvPr/>
          </p:nvCxnSpPr>
          <p:spPr>
            <a:xfrm flipH="1">
              <a:off x="3256673" y="2001536"/>
              <a:ext cx="695221" cy="952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05">
            <a:extLst>
              <a:ext uri="{FF2B5EF4-FFF2-40B4-BE49-F238E27FC236}">
                <a16:creationId xmlns:a16="http://schemas.microsoft.com/office/drawing/2014/main" xmlns="" id="{0348D217-8EC9-4824-B41B-562081DC16B5}"/>
              </a:ext>
            </a:extLst>
          </p:cNvPr>
          <p:cNvGrpSpPr/>
          <p:nvPr/>
        </p:nvGrpSpPr>
        <p:grpSpPr bwMode="auto">
          <a:xfrm rot="2710162">
            <a:off x="7640240" y="4410270"/>
            <a:ext cx="1255620" cy="739844"/>
            <a:chOff x="6959168" y="1491362"/>
            <a:chExt cx="1181332" cy="695837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03F793DB-F6EF-4498-B989-1871692CAE1A}"/>
                </a:ext>
              </a:extLst>
            </p:cNvPr>
            <p:cNvSpPr/>
            <p:nvPr/>
          </p:nvSpPr>
          <p:spPr>
            <a:xfrm>
              <a:off x="6959168" y="1923807"/>
              <a:ext cx="263481" cy="263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/>
            </a:p>
          </p:txBody>
        </p:sp>
        <p:grpSp>
          <p:nvGrpSpPr>
            <p:cNvPr id="20" name="组合 108">
              <a:extLst>
                <a:ext uri="{FF2B5EF4-FFF2-40B4-BE49-F238E27FC236}">
                  <a16:creationId xmlns:a16="http://schemas.microsoft.com/office/drawing/2014/main" xmlns="" id="{83CD464D-C70C-4864-858B-D9275A12991C}"/>
                </a:ext>
              </a:extLst>
            </p:cNvPr>
            <p:cNvGrpSpPr/>
            <p:nvPr/>
          </p:nvGrpSpPr>
          <p:grpSpPr bwMode="auto">
            <a:xfrm>
              <a:off x="7168729" y="1491362"/>
              <a:ext cx="971771" cy="467319"/>
              <a:chOff x="7226809" y="1461630"/>
              <a:chExt cx="971771" cy="467319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81ED5ADF-BD03-4F41-BCBC-82519C06816F}"/>
                  </a:ext>
                </a:extLst>
              </p:cNvPr>
              <p:cNvCxnSpPr/>
              <p:nvPr/>
            </p:nvCxnSpPr>
            <p:spPr>
              <a:xfrm flipV="1">
                <a:off x="7217728" y="1460845"/>
                <a:ext cx="466647" cy="47283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2EB75197-5BCE-4996-9D97-553BA6D857FF}"/>
                  </a:ext>
                </a:extLst>
              </p:cNvPr>
              <p:cNvCxnSpPr/>
              <p:nvPr/>
            </p:nvCxnSpPr>
            <p:spPr>
              <a:xfrm>
                <a:off x="7685298" y="1451992"/>
                <a:ext cx="503153" cy="6347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7C61A6C1-3F0C-4BE7-BD42-6F781E389ABC}"/>
              </a:ext>
            </a:extLst>
          </p:cNvPr>
          <p:cNvSpPr txBox="1"/>
          <p:nvPr/>
        </p:nvSpPr>
        <p:spPr>
          <a:xfrm>
            <a:off x="457200" y="434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B564CFDC-7E97-4E53-8DCE-6FAB4F43C95E}"/>
              </a:ext>
            </a:extLst>
          </p:cNvPr>
          <p:cNvSpPr/>
          <p:nvPr/>
        </p:nvSpPr>
        <p:spPr>
          <a:xfrm>
            <a:off x="0" y="480289"/>
            <a:ext cx="457200" cy="323166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2" name="TextBox 20">
            <a:extLst>
              <a:ext uri="{FF2B5EF4-FFF2-40B4-BE49-F238E27FC236}">
                <a16:creationId xmlns:a16="http://schemas.microsoft.com/office/drawing/2014/main" xmlns="" id="{746FE14F-498B-4C27-BA22-3EE309369FBA}"/>
              </a:ext>
            </a:extLst>
          </p:cNvPr>
          <p:cNvSpPr txBox="1"/>
          <p:nvPr/>
        </p:nvSpPr>
        <p:spPr bwMode="auto">
          <a:xfrm>
            <a:off x="896233" y="2060837"/>
            <a:ext cx="2756922" cy="594600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itchFamily="34" charset="-122"/>
              </a:rPr>
              <a:t>美仑设计是集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模板开发、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设计定制、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培训于</a:t>
            </a:r>
          </a:p>
        </p:txBody>
      </p:sp>
      <p:sp>
        <p:nvSpPr>
          <p:cNvPr id="73" name="TextBox 19">
            <a:extLst>
              <a:ext uri="{FF2B5EF4-FFF2-40B4-BE49-F238E27FC236}">
                <a16:creationId xmlns:a16="http://schemas.microsoft.com/office/drawing/2014/main" xmlns="" id="{A5861B89-F531-498F-9A6F-9F04D590A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235" y="1518698"/>
            <a:ext cx="2756920" cy="52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标题文字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74" name="TextBox 20">
            <a:extLst>
              <a:ext uri="{FF2B5EF4-FFF2-40B4-BE49-F238E27FC236}">
                <a16:creationId xmlns:a16="http://schemas.microsoft.com/office/drawing/2014/main" xmlns="" id="{5DCAC75F-2E66-4030-8683-263291BECDF1}"/>
              </a:ext>
            </a:extLst>
          </p:cNvPr>
          <p:cNvSpPr txBox="1"/>
          <p:nvPr/>
        </p:nvSpPr>
        <p:spPr bwMode="auto">
          <a:xfrm>
            <a:off x="967302" y="5067130"/>
            <a:ext cx="2756922" cy="594600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itchFamily="34" charset="-122"/>
              </a:rPr>
              <a:t>美仑设计是集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模板开发、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设计定制、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培训于</a:t>
            </a:r>
          </a:p>
        </p:txBody>
      </p:sp>
      <p:sp>
        <p:nvSpPr>
          <p:cNvPr id="75" name="TextBox 19">
            <a:extLst>
              <a:ext uri="{FF2B5EF4-FFF2-40B4-BE49-F238E27FC236}">
                <a16:creationId xmlns:a16="http://schemas.microsoft.com/office/drawing/2014/main" xmlns="" id="{363D3140-88E6-47BF-8095-ED3E3912E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304" y="4600529"/>
            <a:ext cx="2756920" cy="52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标题文字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80" name="TextBox 20">
            <a:extLst>
              <a:ext uri="{FF2B5EF4-FFF2-40B4-BE49-F238E27FC236}">
                <a16:creationId xmlns:a16="http://schemas.microsoft.com/office/drawing/2014/main" xmlns="" id="{96998CF0-2DBB-4491-BCAD-BA33A07838CC}"/>
              </a:ext>
            </a:extLst>
          </p:cNvPr>
          <p:cNvSpPr txBox="1"/>
          <p:nvPr/>
        </p:nvSpPr>
        <p:spPr bwMode="auto">
          <a:xfrm>
            <a:off x="8660253" y="2060837"/>
            <a:ext cx="2756922" cy="594600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itchFamily="34" charset="-122"/>
              </a:rPr>
              <a:t>美仑设计是集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模板开发、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设计定制、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培训于</a:t>
            </a:r>
          </a:p>
        </p:txBody>
      </p:sp>
      <p:sp>
        <p:nvSpPr>
          <p:cNvPr id="81" name="TextBox 19">
            <a:extLst>
              <a:ext uri="{FF2B5EF4-FFF2-40B4-BE49-F238E27FC236}">
                <a16:creationId xmlns:a16="http://schemas.microsoft.com/office/drawing/2014/main" xmlns="" id="{A64B4655-C0AB-4B74-B65E-BB98F58C0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0255" y="1518698"/>
            <a:ext cx="2756920" cy="52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标题文字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82" name="TextBox 20">
            <a:extLst>
              <a:ext uri="{FF2B5EF4-FFF2-40B4-BE49-F238E27FC236}">
                <a16:creationId xmlns:a16="http://schemas.microsoft.com/office/drawing/2014/main" xmlns="" id="{9C14D425-FC39-4D4C-A251-860CE6F720B5}"/>
              </a:ext>
            </a:extLst>
          </p:cNvPr>
          <p:cNvSpPr txBox="1"/>
          <p:nvPr/>
        </p:nvSpPr>
        <p:spPr bwMode="auto">
          <a:xfrm>
            <a:off x="8731322" y="5067130"/>
            <a:ext cx="2756922" cy="594600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itchFamily="34" charset="-122"/>
              </a:rPr>
              <a:t>美仑设计是集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模板开发、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设计定制、</a:t>
            </a:r>
            <a:r>
              <a:rPr lang="en-US" altLang="zh-CN" sz="1400" dirty="0">
                <a:sym typeface="微软雅黑" pitchFamily="34" charset="-122"/>
              </a:rPr>
              <a:t>PPT</a:t>
            </a:r>
            <a:r>
              <a:rPr lang="zh-CN" altLang="en-US" sz="1400" dirty="0">
                <a:sym typeface="微软雅黑" pitchFamily="34" charset="-122"/>
              </a:rPr>
              <a:t>培训于</a:t>
            </a:r>
          </a:p>
        </p:txBody>
      </p:sp>
      <p:sp>
        <p:nvSpPr>
          <p:cNvPr id="83" name="TextBox 19">
            <a:extLst>
              <a:ext uri="{FF2B5EF4-FFF2-40B4-BE49-F238E27FC236}">
                <a16:creationId xmlns:a16="http://schemas.microsoft.com/office/drawing/2014/main" xmlns="" id="{5CF75192-80E1-42B9-A961-64DFD1F91B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324" y="4600529"/>
            <a:ext cx="2756920" cy="52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标题文字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84" name="Freeform 80">
            <a:extLst>
              <a:ext uri="{FF2B5EF4-FFF2-40B4-BE49-F238E27FC236}">
                <a16:creationId xmlns:a16="http://schemas.microsoft.com/office/drawing/2014/main" xmlns="" id="{947763D1-FD18-452D-AE7E-41B91BA3C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8380" y="4131331"/>
            <a:ext cx="349528" cy="214712"/>
          </a:xfrm>
          <a:custGeom>
            <a:avLst/>
            <a:gdLst>
              <a:gd name="T0" fmla="*/ 206184 w 498"/>
              <a:gd name="T1" fmla="*/ 0 h 303"/>
              <a:gd name="T2" fmla="*/ 0 w 498"/>
              <a:gd name="T3" fmla="*/ 16221 h 303"/>
              <a:gd name="T4" fmla="*/ 16066 w 498"/>
              <a:gd name="T5" fmla="*/ 136074 h 303"/>
              <a:gd name="T6" fmla="*/ 221804 w 498"/>
              <a:gd name="T7" fmla="*/ 119854 h 303"/>
              <a:gd name="T8" fmla="*/ 206184 w 498"/>
              <a:gd name="T9" fmla="*/ 0 h 303"/>
              <a:gd name="T10" fmla="*/ 122728 w 498"/>
              <a:gd name="T11" fmla="*/ 24331 h 303"/>
              <a:gd name="T12" fmla="*/ 142365 w 498"/>
              <a:gd name="T13" fmla="*/ 48212 h 303"/>
              <a:gd name="T14" fmla="*/ 122728 w 498"/>
              <a:gd name="T15" fmla="*/ 24331 h 303"/>
              <a:gd name="T16" fmla="*/ 154415 w 498"/>
              <a:gd name="T17" fmla="*/ 56322 h 303"/>
              <a:gd name="T18" fmla="*/ 134778 w 498"/>
              <a:gd name="T19" fmla="*/ 80203 h 303"/>
              <a:gd name="T20" fmla="*/ 154415 w 498"/>
              <a:gd name="T21" fmla="*/ 56322 h 303"/>
              <a:gd name="T22" fmla="*/ 87026 w 498"/>
              <a:gd name="T23" fmla="*/ 24331 h 303"/>
              <a:gd name="T24" fmla="*/ 111125 w 498"/>
              <a:gd name="T25" fmla="*/ 48212 h 303"/>
              <a:gd name="T26" fmla="*/ 87026 w 498"/>
              <a:gd name="T27" fmla="*/ 24331 h 303"/>
              <a:gd name="T28" fmla="*/ 122728 w 498"/>
              <a:gd name="T29" fmla="*/ 56322 h 303"/>
              <a:gd name="T30" fmla="*/ 99075 w 498"/>
              <a:gd name="T31" fmla="*/ 80203 h 303"/>
              <a:gd name="T32" fmla="*/ 122728 w 498"/>
              <a:gd name="T33" fmla="*/ 56322 h 303"/>
              <a:gd name="T34" fmla="*/ 55339 w 498"/>
              <a:gd name="T35" fmla="*/ 24331 h 303"/>
              <a:gd name="T36" fmla="*/ 79439 w 498"/>
              <a:gd name="T37" fmla="*/ 48212 h 303"/>
              <a:gd name="T38" fmla="*/ 55339 w 498"/>
              <a:gd name="T39" fmla="*/ 24331 h 303"/>
              <a:gd name="T40" fmla="*/ 87026 w 498"/>
              <a:gd name="T41" fmla="*/ 56322 h 303"/>
              <a:gd name="T42" fmla="*/ 67389 w 498"/>
              <a:gd name="T43" fmla="*/ 80203 h 303"/>
              <a:gd name="T44" fmla="*/ 87026 w 498"/>
              <a:gd name="T45" fmla="*/ 56322 h 303"/>
              <a:gd name="T46" fmla="*/ 24099 w 498"/>
              <a:gd name="T47" fmla="*/ 24331 h 303"/>
              <a:gd name="T48" fmla="*/ 43736 w 498"/>
              <a:gd name="T49" fmla="*/ 48212 h 303"/>
              <a:gd name="T50" fmla="*/ 24099 w 498"/>
              <a:gd name="T51" fmla="*/ 24331 h 303"/>
              <a:gd name="T52" fmla="*/ 55339 w 498"/>
              <a:gd name="T53" fmla="*/ 56322 h 303"/>
              <a:gd name="T54" fmla="*/ 31686 w 498"/>
              <a:gd name="T55" fmla="*/ 80203 h 303"/>
              <a:gd name="T56" fmla="*/ 55339 w 498"/>
              <a:gd name="T57" fmla="*/ 56322 h 303"/>
              <a:gd name="T58" fmla="*/ 43736 w 498"/>
              <a:gd name="T59" fmla="*/ 112194 h 303"/>
              <a:gd name="T60" fmla="*/ 24099 w 498"/>
              <a:gd name="T61" fmla="*/ 91918 h 303"/>
              <a:gd name="T62" fmla="*/ 43736 w 498"/>
              <a:gd name="T63" fmla="*/ 112194 h 303"/>
              <a:gd name="T64" fmla="*/ 166018 w 498"/>
              <a:gd name="T65" fmla="*/ 112194 h 303"/>
              <a:gd name="T66" fmla="*/ 55339 w 498"/>
              <a:gd name="T67" fmla="*/ 91918 h 303"/>
              <a:gd name="T68" fmla="*/ 166018 w 498"/>
              <a:gd name="T69" fmla="*/ 112194 h 303"/>
              <a:gd name="T70" fmla="*/ 197704 w 498"/>
              <a:gd name="T71" fmla="*/ 112194 h 303"/>
              <a:gd name="T72" fmla="*/ 178068 w 498"/>
              <a:gd name="T73" fmla="*/ 91918 h 303"/>
              <a:gd name="T74" fmla="*/ 197704 w 498"/>
              <a:gd name="T75" fmla="*/ 112194 h 303"/>
              <a:gd name="T76" fmla="*/ 166018 w 498"/>
              <a:gd name="T77" fmla="*/ 80203 h 303"/>
              <a:gd name="T78" fmla="*/ 189671 w 498"/>
              <a:gd name="T79" fmla="*/ 56322 h 303"/>
              <a:gd name="T80" fmla="*/ 166018 w 498"/>
              <a:gd name="T81" fmla="*/ 80203 h 303"/>
              <a:gd name="T82" fmla="*/ 197704 w 498"/>
              <a:gd name="T83" fmla="*/ 48212 h 303"/>
              <a:gd name="T84" fmla="*/ 154415 w 498"/>
              <a:gd name="T85" fmla="*/ 24331 h 303"/>
              <a:gd name="T86" fmla="*/ 197704 w 498"/>
              <a:gd name="T87" fmla="*/ 48212 h 30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98" h="303">
                <a:moveTo>
                  <a:pt x="462" y="0"/>
                </a:moveTo>
                <a:lnTo>
                  <a:pt x="462" y="0"/>
                </a:lnTo>
                <a:cubicBezTo>
                  <a:pt x="36" y="0"/>
                  <a:pt x="36" y="0"/>
                  <a:pt x="36" y="0"/>
                </a:cubicBezTo>
                <a:cubicBezTo>
                  <a:pt x="18" y="0"/>
                  <a:pt x="0" y="18"/>
                  <a:pt x="0" y="3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4"/>
                  <a:pt x="18" y="302"/>
                  <a:pt x="36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79" y="302"/>
                  <a:pt x="497" y="284"/>
                  <a:pt x="497" y="266"/>
                </a:cubicBezTo>
                <a:cubicBezTo>
                  <a:pt x="497" y="36"/>
                  <a:pt x="497" y="36"/>
                  <a:pt x="497" y="36"/>
                </a:cubicBezTo>
                <a:cubicBezTo>
                  <a:pt x="497" y="18"/>
                  <a:pt x="479" y="0"/>
                  <a:pt x="462" y="0"/>
                </a:cubicBezTo>
                <a:close/>
                <a:moveTo>
                  <a:pt x="275" y="54"/>
                </a:moveTo>
                <a:lnTo>
                  <a:pt x="275" y="54"/>
                </a:lnTo>
                <a:cubicBezTo>
                  <a:pt x="319" y="54"/>
                  <a:pt x="319" y="54"/>
                  <a:pt x="319" y="54"/>
                </a:cubicBezTo>
                <a:cubicBezTo>
                  <a:pt x="319" y="107"/>
                  <a:pt x="319" y="107"/>
                  <a:pt x="319" y="107"/>
                </a:cubicBezTo>
                <a:cubicBezTo>
                  <a:pt x="275" y="107"/>
                  <a:pt x="275" y="107"/>
                  <a:pt x="275" y="107"/>
                </a:cubicBezTo>
                <a:lnTo>
                  <a:pt x="275" y="54"/>
                </a:lnTo>
                <a:close/>
                <a:moveTo>
                  <a:pt x="346" y="125"/>
                </a:moveTo>
                <a:lnTo>
                  <a:pt x="346" y="125"/>
                </a:lnTo>
                <a:cubicBezTo>
                  <a:pt x="346" y="178"/>
                  <a:pt x="346" y="178"/>
                  <a:pt x="346" y="178"/>
                </a:cubicBezTo>
                <a:cubicBezTo>
                  <a:pt x="302" y="178"/>
                  <a:pt x="302" y="178"/>
                  <a:pt x="302" y="178"/>
                </a:cubicBezTo>
                <a:cubicBezTo>
                  <a:pt x="302" y="125"/>
                  <a:pt x="302" y="125"/>
                  <a:pt x="302" y="125"/>
                </a:cubicBezTo>
                <a:lnTo>
                  <a:pt x="346" y="125"/>
                </a:lnTo>
                <a:close/>
                <a:moveTo>
                  <a:pt x="195" y="54"/>
                </a:moveTo>
                <a:lnTo>
                  <a:pt x="195" y="54"/>
                </a:lnTo>
                <a:cubicBezTo>
                  <a:pt x="249" y="54"/>
                  <a:pt x="249" y="54"/>
                  <a:pt x="249" y="54"/>
                </a:cubicBezTo>
                <a:cubicBezTo>
                  <a:pt x="249" y="107"/>
                  <a:pt x="249" y="107"/>
                  <a:pt x="249" y="107"/>
                </a:cubicBezTo>
                <a:cubicBezTo>
                  <a:pt x="195" y="107"/>
                  <a:pt x="195" y="107"/>
                  <a:pt x="195" y="107"/>
                </a:cubicBezTo>
                <a:lnTo>
                  <a:pt x="195" y="54"/>
                </a:lnTo>
                <a:close/>
                <a:moveTo>
                  <a:pt x="275" y="125"/>
                </a:moveTo>
                <a:lnTo>
                  <a:pt x="275" y="125"/>
                </a:lnTo>
                <a:cubicBezTo>
                  <a:pt x="275" y="178"/>
                  <a:pt x="275" y="178"/>
                  <a:pt x="275" y="178"/>
                </a:cubicBezTo>
                <a:cubicBezTo>
                  <a:pt x="222" y="178"/>
                  <a:pt x="222" y="178"/>
                  <a:pt x="222" y="178"/>
                </a:cubicBezTo>
                <a:cubicBezTo>
                  <a:pt x="222" y="125"/>
                  <a:pt x="222" y="125"/>
                  <a:pt x="222" y="125"/>
                </a:cubicBezTo>
                <a:lnTo>
                  <a:pt x="275" y="125"/>
                </a:lnTo>
                <a:close/>
                <a:moveTo>
                  <a:pt x="124" y="54"/>
                </a:moveTo>
                <a:lnTo>
                  <a:pt x="124" y="54"/>
                </a:lnTo>
                <a:cubicBezTo>
                  <a:pt x="178" y="54"/>
                  <a:pt x="178" y="54"/>
                  <a:pt x="178" y="54"/>
                </a:cubicBezTo>
                <a:cubicBezTo>
                  <a:pt x="178" y="107"/>
                  <a:pt x="178" y="107"/>
                  <a:pt x="178" y="107"/>
                </a:cubicBezTo>
                <a:cubicBezTo>
                  <a:pt x="124" y="107"/>
                  <a:pt x="124" y="107"/>
                  <a:pt x="124" y="107"/>
                </a:cubicBezTo>
                <a:lnTo>
                  <a:pt x="124" y="54"/>
                </a:lnTo>
                <a:close/>
                <a:moveTo>
                  <a:pt x="195" y="125"/>
                </a:moveTo>
                <a:lnTo>
                  <a:pt x="195" y="125"/>
                </a:lnTo>
                <a:cubicBezTo>
                  <a:pt x="195" y="178"/>
                  <a:pt x="195" y="178"/>
                  <a:pt x="195" y="178"/>
                </a:cubicBezTo>
                <a:cubicBezTo>
                  <a:pt x="151" y="178"/>
                  <a:pt x="151" y="178"/>
                  <a:pt x="151" y="178"/>
                </a:cubicBezTo>
                <a:cubicBezTo>
                  <a:pt x="151" y="125"/>
                  <a:pt x="151" y="125"/>
                  <a:pt x="151" y="125"/>
                </a:cubicBezTo>
                <a:lnTo>
                  <a:pt x="195" y="125"/>
                </a:lnTo>
                <a:close/>
                <a:moveTo>
                  <a:pt x="54" y="54"/>
                </a:moveTo>
                <a:lnTo>
                  <a:pt x="54" y="54"/>
                </a:lnTo>
                <a:cubicBezTo>
                  <a:pt x="98" y="54"/>
                  <a:pt x="98" y="54"/>
                  <a:pt x="98" y="54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54" y="107"/>
                  <a:pt x="54" y="107"/>
                  <a:pt x="54" y="107"/>
                </a:cubicBezTo>
                <a:lnTo>
                  <a:pt x="54" y="54"/>
                </a:lnTo>
                <a:close/>
                <a:moveTo>
                  <a:pt x="124" y="125"/>
                </a:moveTo>
                <a:lnTo>
                  <a:pt x="124" y="125"/>
                </a:lnTo>
                <a:cubicBezTo>
                  <a:pt x="124" y="178"/>
                  <a:pt x="124" y="178"/>
                  <a:pt x="124" y="178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71" y="125"/>
                  <a:pt x="71" y="125"/>
                  <a:pt x="71" y="125"/>
                </a:cubicBezTo>
                <a:lnTo>
                  <a:pt x="124" y="125"/>
                </a:lnTo>
                <a:close/>
                <a:moveTo>
                  <a:pt x="98" y="249"/>
                </a:moveTo>
                <a:lnTo>
                  <a:pt x="98" y="249"/>
                </a:lnTo>
                <a:cubicBezTo>
                  <a:pt x="54" y="249"/>
                  <a:pt x="54" y="249"/>
                  <a:pt x="54" y="249"/>
                </a:cubicBezTo>
                <a:cubicBezTo>
                  <a:pt x="54" y="204"/>
                  <a:pt x="54" y="204"/>
                  <a:pt x="54" y="204"/>
                </a:cubicBezTo>
                <a:cubicBezTo>
                  <a:pt x="98" y="204"/>
                  <a:pt x="98" y="204"/>
                  <a:pt x="98" y="204"/>
                </a:cubicBezTo>
                <a:lnTo>
                  <a:pt x="98" y="249"/>
                </a:lnTo>
                <a:close/>
                <a:moveTo>
                  <a:pt x="372" y="249"/>
                </a:moveTo>
                <a:lnTo>
                  <a:pt x="372" y="249"/>
                </a:lnTo>
                <a:cubicBezTo>
                  <a:pt x="124" y="249"/>
                  <a:pt x="124" y="249"/>
                  <a:pt x="124" y="249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372" y="204"/>
                  <a:pt x="372" y="204"/>
                  <a:pt x="372" y="204"/>
                </a:cubicBezTo>
                <a:lnTo>
                  <a:pt x="372" y="249"/>
                </a:lnTo>
                <a:close/>
                <a:moveTo>
                  <a:pt x="443" y="249"/>
                </a:moveTo>
                <a:lnTo>
                  <a:pt x="443" y="249"/>
                </a:lnTo>
                <a:cubicBezTo>
                  <a:pt x="399" y="249"/>
                  <a:pt x="399" y="249"/>
                  <a:pt x="399" y="249"/>
                </a:cubicBezTo>
                <a:cubicBezTo>
                  <a:pt x="399" y="204"/>
                  <a:pt x="399" y="204"/>
                  <a:pt x="399" y="204"/>
                </a:cubicBezTo>
                <a:cubicBezTo>
                  <a:pt x="443" y="204"/>
                  <a:pt x="443" y="204"/>
                  <a:pt x="443" y="204"/>
                </a:cubicBezTo>
                <a:lnTo>
                  <a:pt x="443" y="249"/>
                </a:lnTo>
                <a:close/>
                <a:moveTo>
                  <a:pt x="372" y="178"/>
                </a:moveTo>
                <a:lnTo>
                  <a:pt x="372" y="178"/>
                </a:lnTo>
                <a:cubicBezTo>
                  <a:pt x="372" y="125"/>
                  <a:pt x="372" y="125"/>
                  <a:pt x="372" y="125"/>
                </a:cubicBezTo>
                <a:cubicBezTo>
                  <a:pt x="425" y="125"/>
                  <a:pt x="425" y="125"/>
                  <a:pt x="425" y="125"/>
                </a:cubicBezTo>
                <a:cubicBezTo>
                  <a:pt x="425" y="178"/>
                  <a:pt x="425" y="178"/>
                  <a:pt x="425" y="178"/>
                </a:cubicBezTo>
                <a:lnTo>
                  <a:pt x="372" y="178"/>
                </a:lnTo>
                <a:close/>
                <a:moveTo>
                  <a:pt x="443" y="107"/>
                </a:moveTo>
                <a:lnTo>
                  <a:pt x="443" y="107"/>
                </a:lnTo>
                <a:cubicBezTo>
                  <a:pt x="346" y="107"/>
                  <a:pt x="346" y="107"/>
                  <a:pt x="346" y="107"/>
                </a:cubicBezTo>
                <a:cubicBezTo>
                  <a:pt x="346" y="54"/>
                  <a:pt x="346" y="54"/>
                  <a:pt x="346" y="54"/>
                </a:cubicBezTo>
                <a:cubicBezTo>
                  <a:pt x="443" y="54"/>
                  <a:pt x="443" y="54"/>
                  <a:pt x="443" y="54"/>
                </a:cubicBezTo>
                <a:lnTo>
                  <a:pt x="443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85" name="Freeform 96">
            <a:extLst>
              <a:ext uri="{FF2B5EF4-FFF2-40B4-BE49-F238E27FC236}">
                <a16:creationId xmlns:a16="http://schemas.microsoft.com/office/drawing/2014/main" xmlns="" id="{593BF768-DD20-4A10-ABEA-15C377C9B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5642" y="4071141"/>
            <a:ext cx="352028" cy="307086"/>
          </a:xfrm>
          <a:custGeom>
            <a:avLst/>
            <a:gdLst>
              <a:gd name="T0" fmla="*/ 199067 w 497"/>
              <a:gd name="T1" fmla="*/ 0 h 435"/>
              <a:gd name="T2" fmla="*/ 199067 w 497"/>
              <a:gd name="T3" fmla="*/ 0 h 435"/>
              <a:gd name="T4" fmla="*/ 23870 w 497"/>
              <a:gd name="T5" fmla="*/ 0 h 435"/>
              <a:gd name="T6" fmla="*/ 0 w 497"/>
              <a:gd name="T7" fmla="*/ 19751 h 435"/>
              <a:gd name="T8" fmla="*/ 0 w 497"/>
              <a:gd name="T9" fmla="*/ 143192 h 435"/>
              <a:gd name="T10" fmla="*/ 19817 w 497"/>
              <a:gd name="T11" fmla="*/ 171023 h 435"/>
              <a:gd name="T12" fmla="*/ 72061 w 497"/>
              <a:gd name="T13" fmla="*/ 179102 h 435"/>
              <a:gd name="T14" fmla="*/ 55397 w 497"/>
              <a:gd name="T15" fmla="*/ 194813 h 435"/>
              <a:gd name="T16" fmla="*/ 167541 w 497"/>
              <a:gd name="T17" fmla="*/ 194813 h 435"/>
              <a:gd name="T18" fmla="*/ 151327 w 497"/>
              <a:gd name="T19" fmla="*/ 179102 h 435"/>
              <a:gd name="T20" fmla="*/ 203121 w 497"/>
              <a:gd name="T21" fmla="*/ 171023 h 435"/>
              <a:gd name="T22" fmla="*/ 223388 w 497"/>
              <a:gd name="T23" fmla="*/ 143192 h 435"/>
              <a:gd name="T24" fmla="*/ 223388 w 497"/>
              <a:gd name="T25" fmla="*/ 19751 h 435"/>
              <a:gd name="T26" fmla="*/ 199067 w 497"/>
              <a:gd name="T27" fmla="*/ 0 h 435"/>
              <a:gd name="T28" fmla="*/ 199067 w 497"/>
              <a:gd name="T29" fmla="*/ 143192 h 435"/>
              <a:gd name="T30" fmla="*/ 199067 w 497"/>
              <a:gd name="T31" fmla="*/ 143192 h 435"/>
              <a:gd name="T32" fmla="*/ 23870 w 497"/>
              <a:gd name="T33" fmla="*/ 143192 h 435"/>
              <a:gd name="T34" fmla="*/ 23870 w 497"/>
              <a:gd name="T35" fmla="*/ 19751 h 435"/>
              <a:gd name="T36" fmla="*/ 199067 w 497"/>
              <a:gd name="T37" fmla="*/ 19751 h 435"/>
              <a:gd name="T38" fmla="*/ 199067 w 497"/>
              <a:gd name="T39" fmla="*/ 143192 h 43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97" h="435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17"/>
                  <a:pt x="0" y="44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45"/>
                  <a:pt x="17" y="372"/>
                  <a:pt x="44" y="381"/>
                </a:cubicBezTo>
                <a:cubicBezTo>
                  <a:pt x="160" y="399"/>
                  <a:pt x="160" y="399"/>
                  <a:pt x="160" y="399"/>
                </a:cubicBezTo>
                <a:cubicBezTo>
                  <a:pt x="160" y="399"/>
                  <a:pt x="62" y="434"/>
                  <a:pt x="123" y="434"/>
                </a:cubicBezTo>
                <a:cubicBezTo>
                  <a:pt x="372" y="434"/>
                  <a:pt x="372" y="434"/>
                  <a:pt x="372" y="434"/>
                </a:cubicBezTo>
                <a:cubicBezTo>
                  <a:pt x="434" y="434"/>
                  <a:pt x="336" y="399"/>
                  <a:pt x="336" y="399"/>
                </a:cubicBezTo>
                <a:cubicBezTo>
                  <a:pt x="451" y="381"/>
                  <a:pt x="451" y="381"/>
                  <a:pt x="451" y="381"/>
                </a:cubicBezTo>
                <a:cubicBezTo>
                  <a:pt x="479" y="372"/>
                  <a:pt x="496" y="345"/>
                  <a:pt x="496" y="319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70" y="0"/>
                  <a:pt x="442" y="0"/>
                </a:cubicBezTo>
                <a:close/>
                <a:moveTo>
                  <a:pt x="442" y="319"/>
                </a:moveTo>
                <a:lnTo>
                  <a:pt x="442" y="319"/>
                </a:lnTo>
                <a:cubicBezTo>
                  <a:pt x="53" y="319"/>
                  <a:pt x="53" y="319"/>
                  <a:pt x="53" y="319"/>
                </a:cubicBezTo>
                <a:cubicBezTo>
                  <a:pt x="53" y="44"/>
                  <a:pt x="53" y="44"/>
                  <a:pt x="53" y="44"/>
                </a:cubicBezTo>
                <a:cubicBezTo>
                  <a:pt x="442" y="44"/>
                  <a:pt x="442" y="44"/>
                  <a:pt x="442" y="44"/>
                </a:cubicBezTo>
                <a:lnTo>
                  <a:pt x="442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86" name="Freeform 119">
            <a:extLst>
              <a:ext uri="{FF2B5EF4-FFF2-40B4-BE49-F238E27FC236}">
                <a16:creationId xmlns:a16="http://schemas.microsoft.com/office/drawing/2014/main" xmlns="" id="{64AEE3AC-EBA3-47E2-8923-3FE731FB9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7861" y="2476591"/>
            <a:ext cx="352026" cy="314578"/>
          </a:xfrm>
          <a:custGeom>
            <a:avLst/>
            <a:gdLst>
              <a:gd name="T0" fmla="*/ 199518 w 497"/>
              <a:gd name="T1" fmla="*/ 31535 h 444"/>
              <a:gd name="T2" fmla="*/ 199518 w 497"/>
              <a:gd name="T3" fmla="*/ 31535 h 444"/>
              <a:gd name="T4" fmla="*/ 191861 w 497"/>
              <a:gd name="T5" fmla="*/ 31535 h 444"/>
              <a:gd name="T6" fmla="*/ 191861 w 497"/>
              <a:gd name="T7" fmla="*/ 199574 h 444"/>
              <a:gd name="T8" fmla="*/ 199518 w 497"/>
              <a:gd name="T9" fmla="*/ 199574 h 444"/>
              <a:gd name="T10" fmla="*/ 223388 w 497"/>
              <a:gd name="T11" fmla="*/ 179302 h 444"/>
              <a:gd name="T12" fmla="*/ 223388 w 497"/>
              <a:gd name="T13" fmla="*/ 55863 h 444"/>
              <a:gd name="T14" fmla="*/ 199518 w 497"/>
              <a:gd name="T15" fmla="*/ 31535 h 444"/>
              <a:gd name="T16" fmla="*/ 0 w 497"/>
              <a:gd name="T17" fmla="*/ 55863 h 444"/>
              <a:gd name="T18" fmla="*/ 0 w 497"/>
              <a:gd name="T19" fmla="*/ 55863 h 444"/>
              <a:gd name="T20" fmla="*/ 0 w 497"/>
              <a:gd name="T21" fmla="*/ 179302 h 444"/>
              <a:gd name="T22" fmla="*/ 23870 w 497"/>
              <a:gd name="T23" fmla="*/ 199574 h 444"/>
              <a:gd name="T24" fmla="*/ 31977 w 497"/>
              <a:gd name="T25" fmla="*/ 199574 h 444"/>
              <a:gd name="T26" fmla="*/ 31977 w 497"/>
              <a:gd name="T27" fmla="*/ 31535 h 444"/>
              <a:gd name="T28" fmla="*/ 23870 w 497"/>
              <a:gd name="T29" fmla="*/ 31535 h 444"/>
              <a:gd name="T30" fmla="*/ 0 w 497"/>
              <a:gd name="T31" fmla="*/ 55863 h 444"/>
              <a:gd name="T32" fmla="*/ 151777 w 497"/>
              <a:gd name="T33" fmla="*/ 11713 h 444"/>
              <a:gd name="T34" fmla="*/ 151777 w 497"/>
              <a:gd name="T35" fmla="*/ 11713 h 444"/>
              <a:gd name="T36" fmla="*/ 111694 w 497"/>
              <a:gd name="T37" fmla="*/ 0 h 444"/>
              <a:gd name="T38" fmla="*/ 72061 w 497"/>
              <a:gd name="T39" fmla="*/ 11713 h 444"/>
              <a:gd name="T40" fmla="*/ 72061 w 497"/>
              <a:gd name="T41" fmla="*/ 31535 h 444"/>
              <a:gd name="T42" fmla="*/ 48190 w 497"/>
              <a:gd name="T43" fmla="*/ 31535 h 444"/>
              <a:gd name="T44" fmla="*/ 48190 w 497"/>
              <a:gd name="T45" fmla="*/ 199574 h 444"/>
              <a:gd name="T46" fmla="*/ 175648 w 497"/>
              <a:gd name="T47" fmla="*/ 199574 h 444"/>
              <a:gd name="T48" fmla="*/ 175648 w 497"/>
              <a:gd name="T49" fmla="*/ 31535 h 444"/>
              <a:gd name="T50" fmla="*/ 151777 w 497"/>
              <a:gd name="T51" fmla="*/ 31535 h 444"/>
              <a:gd name="T52" fmla="*/ 151777 w 497"/>
              <a:gd name="T53" fmla="*/ 11713 h 444"/>
              <a:gd name="T54" fmla="*/ 135564 w 497"/>
              <a:gd name="T55" fmla="*/ 31535 h 444"/>
              <a:gd name="T56" fmla="*/ 135564 w 497"/>
              <a:gd name="T57" fmla="*/ 31535 h 444"/>
              <a:gd name="T58" fmla="*/ 87824 w 497"/>
              <a:gd name="T59" fmla="*/ 31535 h 444"/>
              <a:gd name="T60" fmla="*/ 87824 w 497"/>
              <a:gd name="T61" fmla="*/ 19822 h 444"/>
              <a:gd name="T62" fmla="*/ 111694 w 497"/>
              <a:gd name="T63" fmla="*/ 11713 h 444"/>
              <a:gd name="T64" fmla="*/ 135564 w 497"/>
              <a:gd name="T65" fmla="*/ 19822 h 444"/>
              <a:gd name="T66" fmla="*/ 135564 w 497"/>
              <a:gd name="T67" fmla="*/ 31535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87" name="Freeform 133">
            <a:extLst>
              <a:ext uri="{FF2B5EF4-FFF2-40B4-BE49-F238E27FC236}">
                <a16:creationId xmlns:a16="http://schemas.microsoft.com/office/drawing/2014/main" xmlns="" id="{4696E77D-A677-4B9A-9CCD-91450B353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7179" y="2436677"/>
            <a:ext cx="352026" cy="337048"/>
          </a:xfrm>
          <a:custGeom>
            <a:avLst/>
            <a:gdLst>
              <a:gd name="T0" fmla="*/ 191410 w 497"/>
              <a:gd name="T1" fmla="*/ 71438 h 480"/>
              <a:gd name="T2" fmla="*/ 191410 w 497"/>
              <a:gd name="T3" fmla="*/ 71438 h 480"/>
              <a:gd name="T4" fmla="*/ 167540 w 497"/>
              <a:gd name="T5" fmla="*/ 8037 h 480"/>
              <a:gd name="T6" fmla="*/ 155830 w 497"/>
              <a:gd name="T7" fmla="*/ 4018 h 480"/>
              <a:gd name="T8" fmla="*/ 4053 w 497"/>
              <a:gd name="T9" fmla="*/ 59829 h 480"/>
              <a:gd name="T10" fmla="*/ 0 w 497"/>
              <a:gd name="T11" fmla="*/ 71438 h 480"/>
              <a:gd name="T12" fmla="*/ 23870 w 497"/>
              <a:gd name="T13" fmla="*/ 134839 h 480"/>
              <a:gd name="T14" fmla="*/ 23870 w 497"/>
              <a:gd name="T15" fmla="*/ 99120 h 480"/>
              <a:gd name="T16" fmla="*/ 51793 w 497"/>
              <a:gd name="T17" fmla="*/ 71438 h 480"/>
              <a:gd name="T18" fmla="*/ 91426 w 497"/>
              <a:gd name="T19" fmla="*/ 71438 h 480"/>
              <a:gd name="T20" fmla="*/ 139166 w 497"/>
              <a:gd name="T21" fmla="*/ 39737 h 480"/>
              <a:gd name="T22" fmla="*/ 167540 w 497"/>
              <a:gd name="T23" fmla="*/ 71438 h 480"/>
              <a:gd name="T24" fmla="*/ 191410 w 497"/>
              <a:gd name="T25" fmla="*/ 71438 h 480"/>
              <a:gd name="T26" fmla="*/ 215280 w 497"/>
              <a:gd name="T27" fmla="*/ 91083 h 480"/>
              <a:gd name="T28" fmla="*/ 215280 w 497"/>
              <a:gd name="T29" fmla="*/ 91083 h 480"/>
              <a:gd name="T30" fmla="*/ 51793 w 497"/>
              <a:gd name="T31" fmla="*/ 91083 h 480"/>
              <a:gd name="T32" fmla="*/ 43686 w 497"/>
              <a:gd name="T33" fmla="*/ 99120 h 480"/>
              <a:gd name="T34" fmla="*/ 43686 w 497"/>
              <a:gd name="T35" fmla="*/ 206276 h 480"/>
              <a:gd name="T36" fmla="*/ 51793 w 497"/>
              <a:gd name="T37" fmla="*/ 213867 h 480"/>
              <a:gd name="T38" fmla="*/ 215280 w 497"/>
              <a:gd name="T39" fmla="*/ 213867 h 480"/>
              <a:gd name="T40" fmla="*/ 223387 w 497"/>
              <a:gd name="T41" fmla="*/ 206276 h 480"/>
              <a:gd name="T42" fmla="*/ 223387 w 497"/>
              <a:gd name="T43" fmla="*/ 99120 h 480"/>
              <a:gd name="T44" fmla="*/ 215280 w 497"/>
              <a:gd name="T45" fmla="*/ 91083 h 480"/>
              <a:gd name="T46" fmla="*/ 203570 w 497"/>
              <a:gd name="T47" fmla="*/ 190203 h 480"/>
              <a:gd name="T48" fmla="*/ 203570 w 497"/>
              <a:gd name="T49" fmla="*/ 190203 h 480"/>
              <a:gd name="T50" fmla="*/ 67556 w 497"/>
              <a:gd name="T51" fmla="*/ 190203 h 480"/>
              <a:gd name="T52" fmla="*/ 67556 w 497"/>
              <a:gd name="T53" fmla="*/ 174576 h 480"/>
              <a:gd name="T54" fmla="*/ 87823 w 497"/>
              <a:gd name="T55" fmla="*/ 122783 h 480"/>
              <a:gd name="T56" fmla="*/ 119350 w 497"/>
              <a:gd name="T57" fmla="*/ 162521 h 480"/>
              <a:gd name="T58" fmla="*/ 147723 w 497"/>
              <a:gd name="T59" fmla="*/ 134839 h 480"/>
              <a:gd name="T60" fmla="*/ 187357 w 497"/>
              <a:gd name="T61" fmla="*/ 118765 h 480"/>
              <a:gd name="T62" fmla="*/ 203570 w 497"/>
              <a:gd name="T63" fmla="*/ 154930 h 480"/>
              <a:gd name="T64" fmla="*/ 203570 w 497"/>
              <a:gd name="T65" fmla="*/ 190203 h 4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97" h="480">
                <a:moveTo>
                  <a:pt x="425" y="160"/>
                </a:moveTo>
                <a:lnTo>
                  <a:pt x="425" y="160"/>
                </a:lnTo>
                <a:cubicBezTo>
                  <a:pt x="372" y="18"/>
                  <a:pt x="372" y="18"/>
                  <a:pt x="372" y="18"/>
                </a:cubicBezTo>
                <a:cubicBezTo>
                  <a:pt x="372" y="9"/>
                  <a:pt x="354" y="0"/>
                  <a:pt x="346" y="9"/>
                </a:cubicBezTo>
                <a:cubicBezTo>
                  <a:pt x="9" y="134"/>
                  <a:pt x="9" y="134"/>
                  <a:pt x="9" y="134"/>
                </a:cubicBezTo>
                <a:cubicBezTo>
                  <a:pt x="0" y="134"/>
                  <a:pt x="0" y="143"/>
                  <a:pt x="0" y="160"/>
                </a:cubicBezTo>
                <a:cubicBezTo>
                  <a:pt x="53" y="302"/>
                  <a:pt x="53" y="302"/>
                  <a:pt x="53" y="302"/>
                </a:cubicBezTo>
                <a:cubicBezTo>
                  <a:pt x="53" y="222"/>
                  <a:pt x="53" y="222"/>
                  <a:pt x="53" y="222"/>
                </a:cubicBezTo>
                <a:cubicBezTo>
                  <a:pt x="53" y="187"/>
                  <a:pt x="80" y="160"/>
                  <a:pt x="115" y="160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309" y="89"/>
                  <a:pt x="309" y="89"/>
                  <a:pt x="309" y="89"/>
                </a:cubicBezTo>
                <a:cubicBezTo>
                  <a:pt x="372" y="160"/>
                  <a:pt x="372" y="160"/>
                  <a:pt x="372" y="160"/>
                </a:cubicBezTo>
                <a:lnTo>
                  <a:pt x="425" y="160"/>
                </a:lnTo>
                <a:close/>
                <a:moveTo>
                  <a:pt x="478" y="204"/>
                </a:moveTo>
                <a:lnTo>
                  <a:pt x="478" y="204"/>
                </a:lnTo>
                <a:cubicBezTo>
                  <a:pt x="115" y="204"/>
                  <a:pt x="115" y="204"/>
                  <a:pt x="115" y="204"/>
                </a:cubicBezTo>
                <a:cubicBezTo>
                  <a:pt x="106" y="204"/>
                  <a:pt x="97" y="213"/>
                  <a:pt x="97" y="222"/>
                </a:cubicBezTo>
                <a:cubicBezTo>
                  <a:pt x="97" y="462"/>
                  <a:pt x="97" y="462"/>
                  <a:pt x="97" y="462"/>
                </a:cubicBezTo>
                <a:cubicBezTo>
                  <a:pt x="97" y="470"/>
                  <a:pt x="106" y="479"/>
                  <a:pt x="115" y="479"/>
                </a:cubicBezTo>
                <a:cubicBezTo>
                  <a:pt x="478" y="479"/>
                  <a:pt x="478" y="479"/>
                  <a:pt x="478" y="479"/>
                </a:cubicBezTo>
                <a:cubicBezTo>
                  <a:pt x="487" y="479"/>
                  <a:pt x="496" y="470"/>
                  <a:pt x="496" y="46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13"/>
                  <a:pt x="487" y="204"/>
                  <a:pt x="478" y="204"/>
                </a:cubicBezTo>
                <a:close/>
                <a:moveTo>
                  <a:pt x="452" y="426"/>
                </a:moveTo>
                <a:lnTo>
                  <a:pt x="452" y="426"/>
                </a:lnTo>
                <a:cubicBezTo>
                  <a:pt x="150" y="426"/>
                  <a:pt x="150" y="426"/>
                  <a:pt x="150" y="426"/>
                </a:cubicBezTo>
                <a:cubicBezTo>
                  <a:pt x="150" y="391"/>
                  <a:pt x="150" y="391"/>
                  <a:pt x="150" y="391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265" y="364"/>
                  <a:pt x="265" y="364"/>
                  <a:pt x="265" y="364"/>
                </a:cubicBezTo>
                <a:cubicBezTo>
                  <a:pt x="328" y="302"/>
                  <a:pt x="328" y="302"/>
                  <a:pt x="328" y="302"/>
                </a:cubicBezTo>
                <a:cubicBezTo>
                  <a:pt x="416" y="266"/>
                  <a:pt x="416" y="266"/>
                  <a:pt x="416" y="266"/>
                </a:cubicBezTo>
                <a:cubicBezTo>
                  <a:pt x="452" y="347"/>
                  <a:pt x="452" y="347"/>
                  <a:pt x="452" y="347"/>
                </a:cubicBezTo>
                <a:lnTo>
                  <a:pt x="452" y="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4745338" y="1117899"/>
            <a:ext cx="2935287" cy="4768851"/>
            <a:chOff x="7785346" y="1117898"/>
            <a:chExt cx="2935287" cy="4768850"/>
          </a:xfrm>
        </p:grpSpPr>
        <p:sp>
          <p:nvSpPr>
            <p:cNvPr id="17" name="Freeform: Shape 2"/>
            <p:cNvSpPr/>
            <p:nvPr/>
          </p:nvSpPr>
          <p:spPr bwMode="auto">
            <a:xfrm rot="10800000">
              <a:off x="8223495" y="2781597"/>
              <a:ext cx="1174751" cy="1339851"/>
            </a:xfrm>
            <a:custGeom>
              <a:avLst/>
              <a:gdLst>
                <a:gd name="T0" fmla="*/ 336 w 423"/>
                <a:gd name="T1" fmla="*/ 0 h 483"/>
                <a:gd name="T2" fmla="*/ 313 w 423"/>
                <a:gd name="T3" fmla="*/ 42 h 483"/>
                <a:gd name="T4" fmla="*/ 262 w 423"/>
                <a:gd name="T5" fmla="*/ 62 h 483"/>
                <a:gd name="T6" fmla="*/ 210 w 423"/>
                <a:gd name="T7" fmla="*/ 42 h 483"/>
                <a:gd name="T8" fmla="*/ 187 w 423"/>
                <a:gd name="T9" fmla="*/ 0 h 483"/>
                <a:gd name="T10" fmla="*/ 63 w 423"/>
                <a:gd name="T11" fmla="*/ 0 h 483"/>
                <a:gd name="T12" fmla="*/ 63 w 423"/>
                <a:gd name="T13" fmla="*/ 190 h 483"/>
                <a:gd name="T14" fmla="*/ 55 w 423"/>
                <a:gd name="T15" fmla="*/ 190 h 483"/>
                <a:gd name="T16" fmla="*/ 0 w 423"/>
                <a:gd name="T17" fmla="*/ 250 h 483"/>
                <a:gd name="T18" fmla="*/ 55 w 423"/>
                <a:gd name="T19" fmla="*/ 309 h 483"/>
                <a:gd name="T20" fmla="*/ 63 w 423"/>
                <a:gd name="T21" fmla="*/ 310 h 483"/>
                <a:gd name="T22" fmla="*/ 63 w 423"/>
                <a:gd name="T23" fmla="*/ 483 h 483"/>
                <a:gd name="T24" fmla="*/ 216 w 423"/>
                <a:gd name="T25" fmla="*/ 483 h 483"/>
                <a:gd name="T26" fmla="*/ 319 w 423"/>
                <a:gd name="T27" fmla="*/ 195 h 483"/>
                <a:gd name="T28" fmla="*/ 356 w 423"/>
                <a:gd name="T29" fmla="*/ 127 h 483"/>
                <a:gd name="T30" fmla="*/ 423 w 423"/>
                <a:gd name="T31" fmla="*/ 0 h 483"/>
                <a:gd name="T32" fmla="*/ 336 w 423"/>
                <a:gd name="T3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3" h="483">
                  <a:moveTo>
                    <a:pt x="336" y="0"/>
                  </a:moveTo>
                  <a:cubicBezTo>
                    <a:pt x="334" y="16"/>
                    <a:pt x="326" y="31"/>
                    <a:pt x="313" y="42"/>
                  </a:cubicBezTo>
                  <a:cubicBezTo>
                    <a:pt x="299" y="55"/>
                    <a:pt x="281" y="62"/>
                    <a:pt x="262" y="62"/>
                  </a:cubicBezTo>
                  <a:cubicBezTo>
                    <a:pt x="242" y="62"/>
                    <a:pt x="224" y="55"/>
                    <a:pt x="210" y="42"/>
                  </a:cubicBezTo>
                  <a:cubicBezTo>
                    <a:pt x="198" y="31"/>
                    <a:pt x="190" y="16"/>
                    <a:pt x="18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90"/>
                    <a:pt x="63" y="190"/>
                    <a:pt x="63" y="190"/>
                  </a:cubicBezTo>
                  <a:cubicBezTo>
                    <a:pt x="55" y="190"/>
                    <a:pt x="55" y="190"/>
                    <a:pt x="55" y="190"/>
                  </a:cubicBezTo>
                  <a:cubicBezTo>
                    <a:pt x="24" y="193"/>
                    <a:pt x="0" y="219"/>
                    <a:pt x="0" y="250"/>
                  </a:cubicBezTo>
                  <a:cubicBezTo>
                    <a:pt x="0" y="281"/>
                    <a:pt x="24" y="307"/>
                    <a:pt x="55" y="309"/>
                  </a:cubicBezTo>
                  <a:cubicBezTo>
                    <a:pt x="63" y="310"/>
                    <a:pt x="63" y="310"/>
                    <a:pt x="63" y="310"/>
                  </a:cubicBezTo>
                  <a:cubicBezTo>
                    <a:pt x="63" y="483"/>
                    <a:pt x="63" y="483"/>
                    <a:pt x="63" y="483"/>
                  </a:cubicBezTo>
                  <a:cubicBezTo>
                    <a:pt x="216" y="483"/>
                    <a:pt x="216" y="483"/>
                    <a:pt x="216" y="483"/>
                  </a:cubicBezTo>
                  <a:cubicBezTo>
                    <a:pt x="231" y="419"/>
                    <a:pt x="260" y="321"/>
                    <a:pt x="319" y="195"/>
                  </a:cubicBezTo>
                  <a:cubicBezTo>
                    <a:pt x="328" y="175"/>
                    <a:pt x="341" y="153"/>
                    <a:pt x="356" y="127"/>
                  </a:cubicBezTo>
                  <a:cubicBezTo>
                    <a:pt x="378" y="90"/>
                    <a:pt x="404" y="45"/>
                    <a:pt x="423" y="0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TextBox 3"/>
            <p:cNvSpPr txBox="1"/>
            <p:nvPr/>
          </p:nvSpPr>
          <p:spPr>
            <a:xfrm>
              <a:off x="8660481" y="340642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id-ID" sz="24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9" name="Freeform: Shape 4"/>
            <p:cNvSpPr/>
            <p:nvPr/>
          </p:nvSpPr>
          <p:spPr bwMode="auto">
            <a:xfrm rot="10800000">
              <a:off x="9269658" y="2781599"/>
              <a:ext cx="1012825" cy="1511300"/>
            </a:xfrm>
            <a:custGeom>
              <a:avLst/>
              <a:gdLst>
                <a:gd name="T0" fmla="*/ 365 w 365"/>
                <a:gd name="T1" fmla="*/ 387 h 545"/>
                <a:gd name="T2" fmla="*/ 323 w 365"/>
                <a:gd name="T3" fmla="*/ 363 h 545"/>
                <a:gd name="T4" fmla="*/ 303 w 365"/>
                <a:gd name="T5" fmla="*/ 312 h 545"/>
                <a:gd name="T6" fmla="*/ 323 w 365"/>
                <a:gd name="T7" fmla="*/ 260 h 545"/>
                <a:gd name="T8" fmla="*/ 365 w 365"/>
                <a:gd name="T9" fmla="*/ 237 h 545"/>
                <a:gd name="T10" fmla="*/ 365 w 365"/>
                <a:gd name="T11" fmla="*/ 62 h 545"/>
                <a:gd name="T12" fmla="*/ 231 w 365"/>
                <a:gd name="T13" fmla="*/ 62 h 545"/>
                <a:gd name="T14" fmla="*/ 230 w 365"/>
                <a:gd name="T15" fmla="*/ 55 h 545"/>
                <a:gd name="T16" fmla="*/ 170 w 365"/>
                <a:gd name="T17" fmla="*/ 0 h 545"/>
                <a:gd name="T18" fmla="*/ 111 w 365"/>
                <a:gd name="T19" fmla="*/ 55 h 545"/>
                <a:gd name="T20" fmla="*/ 110 w 365"/>
                <a:gd name="T21" fmla="*/ 62 h 545"/>
                <a:gd name="T22" fmla="*/ 0 w 365"/>
                <a:gd name="T23" fmla="*/ 62 h 545"/>
                <a:gd name="T24" fmla="*/ 66 w 365"/>
                <a:gd name="T25" fmla="*/ 189 h 545"/>
                <a:gd name="T26" fmla="*/ 103 w 365"/>
                <a:gd name="T27" fmla="*/ 257 h 545"/>
                <a:gd name="T28" fmla="*/ 206 w 365"/>
                <a:gd name="T29" fmla="*/ 545 h 545"/>
                <a:gd name="T30" fmla="*/ 365 w 365"/>
                <a:gd name="T31" fmla="*/ 545 h 545"/>
                <a:gd name="T32" fmla="*/ 365 w 365"/>
                <a:gd name="T33" fmla="*/ 38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5" h="545">
                  <a:moveTo>
                    <a:pt x="365" y="387"/>
                  </a:moveTo>
                  <a:cubicBezTo>
                    <a:pt x="349" y="384"/>
                    <a:pt x="335" y="376"/>
                    <a:pt x="323" y="363"/>
                  </a:cubicBezTo>
                  <a:cubicBezTo>
                    <a:pt x="310" y="349"/>
                    <a:pt x="303" y="331"/>
                    <a:pt x="303" y="312"/>
                  </a:cubicBezTo>
                  <a:cubicBezTo>
                    <a:pt x="303" y="293"/>
                    <a:pt x="310" y="274"/>
                    <a:pt x="323" y="260"/>
                  </a:cubicBezTo>
                  <a:cubicBezTo>
                    <a:pt x="335" y="248"/>
                    <a:pt x="349" y="240"/>
                    <a:pt x="365" y="237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55"/>
                    <a:pt x="230" y="55"/>
                    <a:pt x="230" y="55"/>
                  </a:cubicBezTo>
                  <a:cubicBezTo>
                    <a:pt x="228" y="24"/>
                    <a:pt x="201" y="0"/>
                    <a:pt x="170" y="0"/>
                  </a:cubicBezTo>
                  <a:cubicBezTo>
                    <a:pt x="140" y="0"/>
                    <a:pt x="113" y="24"/>
                    <a:pt x="111" y="55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" y="107"/>
                    <a:pt x="45" y="152"/>
                    <a:pt x="66" y="189"/>
                  </a:cubicBezTo>
                  <a:cubicBezTo>
                    <a:pt x="81" y="215"/>
                    <a:pt x="94" y="237"/>
                    <a:pt x="103" y="257"/>
                  </a:cubicBezTo>
                  <a:cubicBezTo>
                    <a:pt x="162" y="383"/>
                    <a:pt x="192" y="481"/>
                    <a:pt x="206" y="545"/>
                  </a:cubicBezTo>
                  <a:cubicBezTo>
                    <a:pt x="365" y="545"/>
                    <a:pt x="365" y="545"/>
                    <a:pt x="365" y="545"/>
                  </a:cubicBezTo>
                  <a:lnTo>
                    <a:pt x="365" y="3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TextBox 5"/>
            <p:cNvSpPr txBox="1"/>
            <p:nvPr/>
          </p:nvSpPr>
          <p:spPr>
            <a:xfrm>
              <a:off x="9481017" y="3406427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id-ID" sz="24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1" name="Freeform: Shape 6"/>
            <p:cNvSpPr/>
            <p:nvPr/>
          </p:nvSpPr>
          <p:spPr bwMode="auto">
            <a:xfrm rot="10800000">
              <a:off x="8152058" y="3992862"/>
              <a:ext cx="1069975" cy="1527175"/>
            </a:xfrm>
            <a:custGeom>
              <a:avLst/>
              <a:gdLst>
                <a:gd name="T0" fmla="*/ 0 w 386"/>
                <a:gd name="T1" fmla="*/ 164 h 551"/>
                <a:gd name="T2" fmla="*/ 42 w 386"/>
                <a:gd name="T3" fmla="*/ 187 h 551"/>
                <a:gd name="T4" fmla="*/ 62 w 386"/>
                <a:gd name="T5" fmla="*/ 239 h 551"/>
                <a:gd name="T6" fmla="*/ 42 w 386"/>
                <a:gd name="T7" fmla="*/ 291 h 551"/>
                <a:gd name="T8" fmla="*/ 0 w 386"/>
                <a:gd name="T9" fmla="*/ 314 h 551"/>
                <a:gd name="T10" fmla="*/ 0 w 386"/>
                <a:gd name="T11" fmla="*/ 488 h 551"/>
                <a:gd name="T12" fmla="*/ 139 w 386"/>
                <a:gd name="T13" fmla="*/ 488 h 551"/>
                <a:gd name="T14" fmla="*/ 139 w 386"/>
                <a:gd name="T15" fmla="*/ 496 h 551"/>
                <a:gd name="T16" fmla="*/ 199 w 386"/>
                <a:gd name="T17" fmla="*/ 551 h 551"/>
                <a:gd name="T18" fmla="*/ 258 w 386"/>
                <a:gd name="T19" fmla="*/ 496 h 551"/>
                <a:gd name="T20" fmla="*/ 259 w 386"/>
                <a:gd name="T21" fmla="*/ 488 h 551"/>
                <a:gd name="T22" fmla="*/ 366 w 386"/>
                <a:gd name="T23" fmla="*/ 488 h 551"/>
                <a:gd name="T24" fmla="*/ 386 w 386"/>
                <a:gd name="T25" fmla="*/ 397 h 551"/>
                <a:gd name="T26" fmla="*/ 0 w 386"/>
                <a:gd name="T27" fmla="*/ 0 h 551"/>
                <a:gd name="T28" fmla="*/ 0 w 386"/>
                <a:gd name="T29" fmla="*/ 164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6" h="551">
                  <a:moveTo>
                    <a:pt x="0" y="164"/>
                  </a:moveTo>
                  <a:cubicBezTo>
                    <a:pt x="16" y="167"/>
                    <a:pt x="31" y="175"/>
                    <a:pt x="42" y="187"/>
                  </a:cubicBezTo>
                  <a:cubicBezTo>
                    <a:pt x="55" y="201"/>
                    <a:pt x="62" y="220"/>
                    <a:pt x="62" y="239"/>
                  </a:cubicBezTo>
                  <a:cubicBezTo>
                    <a:pt x="62" y="258"/>
                    <a:pt x="55" y="276"/>
                    <a:pt x="42" y="291"/>
                  </a:cubicBezTo>
                  <a:cubicBezTo>
                    <a:pt x="31" y="303"/>
                    <a:pt x="16" y="311"/>
                    <a:pt x="0" y="314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139" y="488"/>
                    <a:pt x="139" y="488"/>
                    <a:pt x="139" y="488"/>
                  </a:cubicBezTo>
                  <a:cubicBezTo>
                    <a:pt x="139" y="496"/>
                    <a:pt x="139" y="496"/>
                    <a:pt x="139" y="496"/>
                  </a:cubicBezTo>
                  <a:cubicBezTo>
                    <a:pt x="142" y="527"/>
                    <a:pt x="168" y="551"/>
                    <a:pt x="199" y="551"/>
                  </a:cubicBezTo>
                  <a:cubicBezTo>
                    <a:pt x="230" y="551"/>
                    <a:pt x="256" y="527"/>
                    <a:pt x="258" y="496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366" y="488"/>
                    <a:pt x="366" y="488"/>
                    <a:pt x="366" y="488"/>
                  </a:cubicBezTo>
                  <a:cubicBezTo>
                    <a:pt x="378" y="457"/>
                    <a:pt x="386" y="426"/>
                    <a:pt x="386" y="397"/>
                  </a:cubicBezTo>
                  <a:cubicBezTo>
                    <a:pt x="386" y="182"/>
                    <a:pt x="214" y="6"/>
                    <a:pt x="0" y="0"/>
                  </a:cubicBezTo>
                  <a:lnTo>
                    <a:pt x="0" y="1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TextBox 7"/>
            <p:cNvSpPr txBox="1"/>
            <p:nvPr/>
          </p:nvSpPr>
          <p:spPr>
            <a:xfrm>
              <a:off x="8397669" y="453713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id-ID" sz="24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3" name="Freeform: Shape 8"/>
            <p:cNvSpPr/>
            <p:nvPr/>
          </p:nvSpPr>
          <p:spPr bwMode="auto">
            <a:xfrm rot="10800000">
              <a:off x="9095033" y="4165897"/>
              <a:ext cx="1260475" cy="1354139"/>
            </a:xfrm>
            <a:custGeom>
              <a:avLst/>
              <a:gdLst>
                <a:gd name="T0" fmla="*/ 122 w 454"/>
                <a:gd name="T1" fmla="*/ 489 h 489"/>
                <a:gd name="T2" fmla="*/ 145 w 454"/>
                <a:gd name="T3" fmla="*/ 447 h 489"/>
                <a:gd name="T4" fmla="*/ 196 w 454"/>
                <a:gd name="T5" fmla="*/ 426 h 489"/>
                <a:gd name="T6" fmla="*/ 248 w 454"/>
                <a:gd name="T7" fmla="*/ 447 h 489"/>
                <a:gd name="T8" fmla="*/ 271 w 454"/>
                <a:gd name="T9" fmla="*/ 489 h 489"/>
                <a:gd name="T10" fmla="*/ 391 w 454"/>
                <a:gd name="T11" fmla="*/ 489 h 489"/>
                <a:gd name="T12" fmla="*/ 391 w 454"/>
                <a:gd name="T13" fmla="*/ 299 h 489"/>
                <a:gd name="T14" fmla="*/ 399 w 454"/>
                <a:gd name="T15" fmla="*/ 298 h 489"/>
                <a:gd name="T16" fmla="*/ 454 w 454"/>
                <a:gd name="T17" fmla="*/ 239 h 489"/>
                <a:gd name="T18" fmla="*/ 399 w 454"/>
                <a:gd name="T19" fmla="*/ 179 h 489"/>
                <a:gd name="T20" fmla="*/ 391 w 454"/>
                <a:gd name="T21" fmla="*/ 179 h 489"/>
                <a:gd name="T22" fmla="*/ 391 w 454"/>
                <a:gd name="T23" fmla="*/ 0 h 489"/>
                <a:gd name="T24" fmla="*/ 0 w 454"/>
                <a:gd name="T25" fmla="*/ 397 h 489"/>
                <a:gd name="T26" fmla="*/ 19 w 454"/>
                <a:gd name="T27" fmla="*/ 489 h 489"/>
                <a:gd name="T28" fmla="*/ 122 w 454"/>
                <a:gd name="T2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4" h="489">
                  <a:moveTo>
                    <a:pt x="122" y="489"/>
                  </a:moveTo>
                  <a:cubicBezTo>
                    <a:pt x="125" y="473"/>
                    <a:pt x="133" y="458"/>
                    <a:pt x="145" y="447"/>
                  </a:cubicBezTo>
                  <a:cubicBezTo>
                    <a:pt x="159" y="434"/>
                    <a:pt x="177" y="426"/>
                    <a:pt x="196" y="426"/>
                  </a:cubicBezTo>
                  <a:cubicBezTo>
                    <a:pt x="216" y="426"/>
                    <a:pt x="234" y="434"/>
                    <a:pt x="248" y="447"/>
                  </a:cubicBezTo>
                  <a:cubicBezTo>
                    <a:pt x="260" y="458"/>
                    <a:pt x="268" y="473"/>
                    <a:pt x="271" y="489"/>
                  </a:cubicBezTo>
                  <a:cubicBezTo>
                    <a:pt x="391" y="489"/>
                    <a:pt x="391" y="489"/>
                    <a:pt x="391" y="489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30" y="296"/>
                    <a:pt x="454" y="270"/>
                    <a:pt x="454" y="239"/>
                  </a:cubicBezTo>
                  <a:cubicBezTo>
                    <a:pt x="454" y="208"/>
                    <a:pt x="430" y="182"/>
                    <a:pt x="399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175" y="3"/>
                    <a:pt x="0" y="180"/>
                    <a:pt x="0" y="397"/>
                  </a:cubicBezTo>
                  <a:cubicBezTo>
                    <a:pt x="0" y="426"/>
                    <a:pt x="7" y="457"/>
                    <a:pt x="19" y="489"/>
                  </a:cubicBezTo>
                  <a:lnTo>
                    <a:pt x="122" y="4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4" name="TextBox 9"/>
            <p:cNvSpPr txBox="1"/>
            <p:nvPr/>
          </p:nvSpPr>
          <p:spPr>
            <a:xfrm>
              <a:off x="9632880" y="453713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id-ID" sz="2400" b="1">
                  <a:solidFill>
                    <a:schemeClr val="bg1"/>
                  </a:solidFill>
                </a:rPr>
                <a:t>03</a:t>
              </a:r>
            </a:p>
          </p:txBody>
        </p:sp>
        <p:grpSp>
          <p:nvGrpSpPr>
            <p:cNvPr id="26" name="Group 11"/>
            <p:cNvGrpSpPr/>
            <p:nvPr/>
          </p:nvGrpSpPr>
          <p:grpSpPr>
            <a:xfrm>
              <a:off x="7785346" y="1117898"/>
              <a:ext cx="2935287" cy="4768850"/>
              <a:chOff x="4649788" y="967712"/>
              <a:chExt cx="2935287" cy="4768850"/>
            </a:xfrm>
            <a:solidFill>
              <a:schemeClr val="tx2"/>
            </a:solidFill>
          </p:grpSpPr>
          <p:sp>
            <p:nvSpPr>
              <p:cNvPr id="28" name="Freeform: Shape 13"/>
              <p:cNvSpPr/>
              <p:nvPr/>
            </p:nvSpPr>
            <p:spPr bwMode="auto">
              <a:xfrm rot="10800000">
                <a:off x="4649788" y="2266287"/>
                <a:ext cx="2935287" cy="3470275"/>
              </a:xfrm>
              <a:custGeom>
                <a:avLst/>
                <a:gdLst>
                  <a:gd name="T0" fmla="*/ 774 w 1058"/>
                  <a:gd name="T1" fmla="*/ 1252 h 1252"/>
                  <a:gd name="T2" fmla="*/ 283 w 1058"/>
                  <a:gd name="T3" fmla="*/ 1252 h 1252"/>
                  <a:gd name="T4" fmla="*/ 248 w 1058"/>
                  <a:gd name="T5" fmla="*/ 1218 h 1252"/>
                  <a:gd name="T6" fmla="*/ 142 w 1058"/>
                  <a:gd name="T7" fmla="*/ 887 h 1252"/>
                  <a:gd name="T8" fmla="*/ 110 w 1058"/>
                  <a:gd name="T9" fmla="*/ 831 h 1252"/>
                  <a:gd name="T10" fmla="*/ 0 w 1058"/>
                  <a:gd name="T11" fmla="*/ 529 h 1252"/>
                  <a:gd name="T12" fmla="*/ 529 w 1058"/>
                  <a:gd name="T13" fmla="*/ 0 h 1252"/>
                  <a:gd name="T14" fmla="*/ 1058 w 1058"/>
                  <a:gd name="T15" fmla="*/ 529 h 1252"/>
                  <a:gd name="T16" fmla="*/ 947 w 1058"/>
                  <a:gd name="T17" fmla="*/ 831 h 1252"/>
                  <a:gd name="T18" fmla="*/ 916 w 1058"/>
                  <a:gd name="T19" fmla="*/ 887 h 1252"/>
                  <a:gd name="T20" fmla="*/ 810 w 1058"/>
                  <a:gd name="T21" fmla="*/ 1218 h 1252"/>
                  <a:gd name="T22" fmla="*/ 774 w 1058"/>
                  <a:gd name="T23" fmla="*/ 1252 h 1252"/>
                  <a:gd name="T24" fmla="*/ 315 w 1058"/>
                  <a:gd name="T25" fmla="*/ 1180 h 1252"/>
                  <a:gd name="T26" fmla="*/ 742 w 1058"/>
                  <a:gd name="T27" fmla="*/ 1180 h 1252"/>
                  <a:gd name="T28" fmla="*/ 851 w 1058"/>
                  <a:gd name="T29" fmla="*/ 857 h 1252"/>
                  <a:gd name="T30" fmla="*/ 885 w 1058"/>
                  <a:gd name="T31" fmla="*/ 794 h 1252"/>
                  <a:gd name="T32" fmla="*/ 986 w 1058"/>
                  <a:gd name="T33" fmla="*/ 529 h 1252"/>
                  <a:gd name="T34" fmla="*/ 529 w 1058"/>
                  <a:gd name="T35" fmla="*/ 72 h 1252"/>
                  <a:gd name="T36" fmla="*/ 72 w 1058"/>
                  <a:gd name="T37" fmla="*/ 529 h 1252"/>
                  <a:gd name="T38" fmla="*/ 172 w 1058"/>
                  <a:gd name="T39" fmla="*/ 794 h 1252"/>
                  <a:gd name="T40" fmla="*/ 207 w 1058"/>
                  <a:gd name="T41" fmla="*/ 857 h 1252"/>
                  <a:gd name="T42" fmla="*/ 315 w 1058"/>
                  <a:gd name="T43" fmla="*/ 1180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8" h="1252">
                    <a:moveTo>
                      <a:pt x="774" y="1252"/>
                    </a:moveTo>
                    <a:cubicBezTo>
                      <a:pt x="283" y="1252"/>
                      <a:pt x="283" y="1252"/>
                      <a:pt x="283" y="1252"/>
                    </a:cubicBezTo>
                    <a:cubicBezTo>
                      <a:pt x="264" y="1252"/>
                      <a:pt x="249" y="1237"/>
                      <a:pt x="248" y="1218"/>
                    </a:cubicBezTo>
                    <a:cubicBezTo>
                      <a:pt x="247" y="1217"/>
                      <a:pt x="239" y="1097"/>
                      <a:pt x="142" y="887"/>
                    </a:cubicBezTo>
                    <a:cubicBezTo>
                      <a:pt x="135" y="873"/>
                      <a:pt x="123" y="853"/>
                      <a:pt x="110" y="831"/>
                    </a:cubicBezTo>
                    <a:cubicBezTo>
                      <a:pt x="66" y="755"/>
                      <a:pt x="0" y="640"/>
                      <a:pt x="0" y="529"/>
                    </a:cubicBezTo>
                    <a:cubicBezTo>
                      <a:pt x="0" y="238"/>
                      <a:pt x="237" y="0"/>
                      <a:pt x="529" y="0"/>
                    </a:cubicBezTo>
                    <a:cubicBezTo>
                      <a:pt x="820" y="0"/>
                      <a:pt x="1058" y="238"/>
                      <a:pt x="1058" y="529"/>
                    </a:cubicBezTo>
                    <a:cubicBezTo>
                      <a:pt x="1058" y="640"/>
                      <a:pt x="991" y="755"/>
                      <a:pt x="947" y="831"/>
                    </a:cubicBezTo>
                    <a:cubicBezTo>
                      <a:pt x="934" y="853"/>
                      <a:pt x="923" y="873"/>
                      <a:pt x="916" y="887"/>
                    </a:cubicBezTo>
                    <a:cubicBezTo>
                      <a:pt x="818" y="1097"/>
                      <a:pt x="810" y="1217"/>
                      <a:pt x="810" y="1218"/>
                    </a:cubicBezTo>
                    <a:cubicBezTo>
                      <a:pt x="809" y="1237"/>
                      <a:pt x="793" y="1252"/>
                      <a:pt x="774" y="1252"/>
                    </a:cubicBezTo>
                    <a:close/>
                    <a:moveTo>
                      <a:pt x="315" y="1180"/>
                    </a:moveTo>
                    <a:cubicBezTo>
                      <a:pt x="742" y="1180"/>
                      <a:pt x="742" y="1180"/>
                      <a:pt x="742" y="1180"/>
                    </a:cubicBezTo>
                    <a:cubicBezTo>
                      <a:pt x="751" y="1127"/>
                      <a:pt x="776" y="1017"/>
                      <a:pt x="851" y="857"/>
                    </a:cubicBezTo>
                    <a:cubicBezTo>
                      <a:pt x="859" y="840"/>
                      <a:pt x="871" y="819"/>
                      <a:pt x="885" y="794"/>
                    </a:cubicBezTo>
                    <a:cubicBezTo>
                      <a:pt x="928" y="721"/>
                      <a:pt x="986" y="621"/>
                      <a:pt x="986" y="529"/>
                    </a:cubicBezTo>
                    <a:cubicBezTo>
                      <a:pt x="986" y="277"/>
                      <a:pt x="781" y="72"/>
                      <a:pt x="529" y="72"/>
                    </a:cubicBezTo>
                    <a:cubicBezTo>
                      <a:pt x="277" y="72"/>
                      <a:pt x="72" y="277"/>
                      <a:pt x="72" y="529"/>
                    </a:cubicBezTo>
                    <a:cubicBezTo>
                      <a:pt x="72" y="621"/>
                      <a:pt x="130" y="721"/>
                      <a:pt x="172" y="794"/>
                    </a:cubicBezTo>
                    <a:cubicBezTo>
                      <a:pt x="187" y="819"/>
                      <a:pt x="199" y="840"/>
                      <a:pt x="207" y="857"/>
                    </a:cubicBezTo>
                    <a:cubicBezTo>
                      <a:pt x="281" y="1017"/>
                      <a:pt x="307" y="1127"/>
                      <a:pt x="315" y="1180"/>
                    </a:cubicBezTo>
                    <a:close/>
                  </a:path>
                </a:pathLst>
              </a:custGeom>
              <a:solidFill>
                <a:srgbClr val="1B8EF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9" name="Freeform: Shape 14"/>
              <p:cNvSpPr/>
              <p:nvPr/>
            </p:nvSpPr>
            <p:spPr bwMode="auto">
              <a:xfrm rot="10800000">
                <a:off x="5346701" y="967712"/>
                <a:ext cx="1500187" cy="1203325"/>
              </a:xfrm>
              <a:custGeom>
                <a:avLst/>
                <a:gdLst>
                  <a:gd name="T0" fmla="*/ 495 w 541"/>
                  <a:gd name="T1" fmla="*/ 223 h 434"/>
                  <a:gd name="T2" fmla="*/ 540 w 541"/>
                  <a:gd name="T3" fmla="*/ 168 h 434"/>
                  <a:gd name="T4" fmla="*/ 494 w 541"/>
                  <a:gd name="T5" fmla="*/ 112 h 434"/>
                  <a:gd name="T6" fmla="*/ 540 w 541"/>
                  <a:gd name="T7" fmla="*/ 57 h 434"/>
                  <a:gd name="T8" fmla="*/ 483 w 541"/>
                  <a:gd name="T9" fmla="*/ 0 h 434"/>
                  <a:gd name="T10" fmla="*/ 56 w 541"/>
                  <a:gd name="T11" fmla="*/ 0 h 434"/>
                  <a:gd name="T12" fmla="*/ 0 w 541"/>
                  <a:gd name="T13" fmla="*/ 56 h 434"/>
                  <a:gd name="T14" fmla="*/ 46 w 541"/>
                  <a:gd name="T15" fmla="*/ 112 h 434"/>
                  <a:gd name="T16" fmla="*/ 0 w 541"/>
                  <a:gd name="T17" fmla="*/ 167 h 434"/>
                  <a:gd name="T18" fmla="*/ 46 w 541"/>
                  <a:gd name="T19" fmla="*/ 223 h 434"/>
                  <a:gd name="T20" fmla="*/ 1 w 541"/>
                  <a:gd name="T21" fmla="*/ 278 h 434"/>
                  <a:gd name="T22" fmla="*/ 57 w 541"/>
                  <a:gd name="T23" fmla="*/ 334 h 434"/>
                  <a:gd name="T24" fmla="*/ 157 w 541"/>
                  <a:gd name="T25" fmla="*/ 334 h 434"/>
                  <a:gd name="T26" fmla="*/ 161 w 541"/>
                  <a:gd name="T27" fmla="*/ 351 h 434"/>
                  <a:gd name="T28" fmla="*/ 272 w 541"/>
                  <a:gd name="T29" fmla="*/ 433 h 434"/>
                  <a:gd name="T30" fmla="*/ 383 w 541"/>
                  <a:gd name="T31" fmla="*/ 335 h 434"/>
                  <a:gd name="T32" fmla="*/ 484 w 541"/>
                  <a:gd name="T33" fmla="*/ 335 h 434"/>
                  <a:gd name="T34" fmla="*/ 541 w 541"/>
                  <a:gd name="T35" fmla="*/ 278 h 434"/>
                  <a:gd name="T36" fmla="*/ 495 w 541"/>
                  <a:gd name="T37" fmla="*/ 223 h 434"/>
                  <a:gd name="T38" fmla="*/ 423 w 541"/>
                  <a:gd name="T39" fmla="*/ 241 h 434"/>
                  <a:gd name="T40" fmla="*/ 118 w 541"/>
                  <a:gd name="T41" fmla="*/ 241 h 434"/>
                  <a:gd name="T42" fmla="*/ 104 w 541"/>
                  <a:gd name="T43" fmla="*/ 227 h 434"/>
                  <a:gd name="T44" fmla="*/ 118 w 541"/>
                  <a:gd name="T45" fmla="*/ 213 h 434"/>
                  <a:gd name="T46" fmla="*/ 423 w 541"/>
                  <a:gd name="T47" fmla="*/ 213 h 434"/>
                  <a:gd name="T48" fmla="*/ 437 w 541"/>
                  <a:gd name="T49" fmla="*/ 227 h 434"/>
                  <a:gd name="T50" fmla="*/ 423 w 541"/>
                  <a:gd name="T51" fmla="*/ 241 h 434"/>
                  <a:gd name="T52" fmla="*/ 423 w 541"/>
                  <a:gd name="T53" fmla="*/ 116 h 434"/>
                  <a:gd name="T54" fmla="*/ 118 w 541"/>
                  <a:gd name="T55" fmla="*/ 116 h 434"/>
                  <a:gd name="T56" fmla="*/ 104 w 541"/>
                  <a:gd name="T57" fmla="*/ 102 h 434"/>
                  <a:gd name="T58" fmla="*/ 118 w 541"/>
                  <a:gd name="T59" fmla="*/ 88 h 434"/>
                  <a:gd name="T60" fmla="*/ 423 w 541"/>
                  <a:gd name="T61" fmla="*/ 88 h 434"/>
                  <a:gd name="T62" fmla="*/ 437 w 541"/>
                  <a:gd name="T63" fmla="*/ 102 h 434"/>
                  <a:gd name="T64" fmla="*/ 423 w 541"/>
                  <a:gd name="T65" fmla="*/ 116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1" h="434">
                    <a:moveTo>
                      <a:pt x="495" y="223"/>
                    </a:moveTo>
                    <a:cubicBezTo>
                      <a:pt x="521" y="218"/>
                      <a:pt x="540" y="195"/>
                      <a:pt x="540" y="168"/>
                    </a:cubicBezTo>
                    <a:cubicBezTo>
                      <a:pt x="540" y="140"/>
                      <a:pt x="520" y="117"/>
                      <a:pt x="494" y="112"/>
                    </a:cubicBezTo>
                    <a:cubicBezTo>
                      <a:pt x="520" y="107"/>
                      <a:pt x="540" y="84"/>
                      <a:pt x="540" y="57"/>
                    </a:cubicBezTo>
                    <a:cubicBezTo>
                      <a:pt x="540" y="26"/>
                      <a:pt x="514" y="0"/>
                      <a:pt x="48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84"/>
                      <a:pt x="20" y="107"/>
                      <a:pt x="46" y="112"/>
                    </a:cubicBezTo>
                    <a:cubicBezTo>
                      <a:pt x="20" y="117"/>
                      <a:pt x="0" y="140"/>
                      <a:pt x="0" y="167"/>
                    </a:cubicBezTo>
                    <a:cubicBezTo>
                      <a:pt x="0" y="195"/>
                      <a:pt x="20" y="218"/>
                      <a:pt x="46" y="223"/>
                    </a:cubicBezTo>
                    <a:cubicBezTo>
                      <a:pt x="20" y="228"/>
                      <a:pt x="1" y="250"/>
                      <a:pt x="1" y="278"/>
                    </a:cubicBezTo>
                    <a:cubicBezTo>
                      <a:pt x="1" y="309"/>
                      <a:pt x="26" y="334"/>
                      <a:pt x="57" y="334"/>
                    </a:cubicBezTo>
                    <a:cubicBezTo>
                      <a:pt x="157" y="334"/>
                      <a:pt x="157" y="334"/>
                      <a:pt x="157" y="334"/>
                    </a:cubicBezTo>
                    <a:cubicBezTo>
                      <a:pt x="158" y="340"/>
                      <a:pt x="159" y="345"/>
                      <a:pt x="161" y="351"/>
                    </a:cubicBezTo>
                    <a:cubicBezTo>
                      <a:pt x="175" y="399"/>
                      <a:pt x="219" y="434"/>
                      <a:pt x="272" y="433"/>
                    </a:cubicBezTo>
                    <a:cubicBezTo>
                      <a:pt x="331" y="433"/>
                      <a:pt x="380" y="392"/>
                      <a:pt x="383" y="335"/>
                    </a:cubicBezTo>
                    <a:cubicBezTo>
                      <a:pt x="484" y="335"/>
                      <a:pt x="484" y="335"/>
                      <a:pt x="484" y="335"/>
                    </a:cubicBezTo>
                    <a:cubicBezTo>
                      <a:pt x="515" y="335"/>
                      <a:pt x="541" y="309"/>
                      <a:pt x="541" y="278"/>
                    </a:cubicBezTo>
                    <a:cubicBezTo>
                      <a:pt x="541" y="251"/>
                      <a:pt x="521" y="228"/>
                      <a:pt x="495" y="223"/>
                    </a:cubicBezTo>
                    <a:close/>
                    <a:moveTo>
                      <a:pt x="423" y="241"/>
                    </a:moveTo>
                    <a:cubicBezTo>
                      <a:pt x="118" y="241"/>
                      <a:pt x="118" y="241"/>
                      <a:pt x="118" y="241"/>
                    </a:cubicBezTo>
                    <a:cubicBezTo>
                      <a:pt x="110" y="241"/>
                      <a:pt x="104" y="234"/>
                      <a:pt x="104" y="227"/>
                    </a:cubicBezTo>
                    <a:cubicBezTo>
                      <a:pt x="104" y="219"/>
                      <a:pt x="110" y="213"/>
                      <a:pt x="118" y="213"/>
                    </a:cubicBezTo>
                    <a:cubicBezTo>
                      <a:pt x="423" y="213"/>
                      <a:pt x="423" y="213"/>
                      <a:pt x="423" y="213"/>
                    </a:cubicBezTo>
                    <a:cubicBezTo>
                      <a:pt x="431" y="213"/>
                      <a:pt x="437" y="219"/>
                      <a:pt x="437" y="227"/>
                    </a:cubicBezTo>
                    <a:cubicBezTo>
                      <a:pt x="437" y="234"/>
                      <a:pt x="431" y="241"/>
                      <a:pt x="423" y="241"/>
                    </a:cubicBezTo>
                    <a:close/>
                    <a:moveTo>
                      <a:pt x="423" y="116"/>
                    </a:moveTo>
                    <a:cubicBezTo>
                      <a:pt x="118" y="116"/>
                      <a:pt x="118" y="116"/>
                      <a:pt x="118" y="116"/>
                    </a:cubicBezTo>
                    <a:cubicBezTo>
                      <a:pt x="110" y="116"/>
                      <a:pt x="104" y="110"/>
                      <a:pt x="104" y="102"/>
                    </a:cubicBezTo>
                    <a:cubicBezTo>
                      <a:pt x="104" y="95"/>
                      <a:pt x="110" y="88"/>
                      <a:pt x="118" y="88"/>
                    </a:cubicBezTo>
                    <a:cubicBezTo>
                      <a:pt x="423" y="88"/>
                      <a:pt x="423" y="88"/>
                      <a:pt x="423" y="88"/>
                    </a:cubicBezTo>
                    <a:cubicBezTo>
                      <a:pt x="431" y="88"/>
                      <a:pt x="437" y="95"/>
                      <a:pt x="437" y="102"/>
                    </a:cubicBezTo>
                    <a:cubicBezTo>
                      <a:pt x="437" y="110"/>
                      <a:pt x="431" y="116"/>
                      <a:pt x="423" y="116"/>
                    </a:cubicBezTo>
                    <a:close/>
                  </a:path>
                </a:pathLst>
              </a:custGeom>
              <a:solidFill>
                <a:srgbClr val="1B8EF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sp>
        <p:nvSpPr>
          <p:cNvPr id="5" name="Rectangle: Rounded Corners 27"/>
          <p:cNvSpPr/>
          <p:nvPr/>
        </p:nvSpPr>
        <p:spPr>
          <a:xfrm>
            <a:off x="1051183" y="2467567"/>
            <a:ext cx="721040" cy="721040"/>
          </a:xfrm>
          <a:prstGeom prst="roundRect">
            <a:avLst/>
          </a:prstGeom>
          <a:solidFill>
            <a:srgbClr val="1B8EF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3733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6" name="TextBox 28"/>
          <p:cNvSpPr txBox="1"/>
          <p:nvPr/>
        </p:nvSpPr>
        <p:spPr>
          <a:xfrm>
            <a:off x="1772224" y="2431836"/>
            <a:ext cx="2076659" cy="203389"/>
          </a:xfrm>
          <a:prstGeom prst="rect">
            <a:avLst/>
          </a:prstGeom>
          <a:noFill/>
        </p:spPr>
        <p:txBody>
          <a:bodyPr wrap="none" lIns="192000" tIns="0" rIns="0" bIns="0" anchor="ctr" anchorCtr="0">
            <a:normAutofit fontScale="85000" lnSpcReduction="20000"/>
          </a:bodyPr>
          <a:lstStyle/>
          <a:p>
            <a:r>
              <a:rPr lang="zh-CN" altLang="en-US" sz="1867" b="1" dirty="0">
                <a:solidFill>
                  <a:srgbClr val="1B8E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8" name="Rectangle: Rounded Corners 30"/>
          <p:cNvSpPr/>
          <p:nvPr/>
        </p:nvSpPr>
        <p:spPr>
          <a:xfrm>
            <a:off x="1051183" y="4017711"/>
            <a:ext cx="721040" cy="72104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3733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1772224" y="3981980"/>
            <a:ext cx="2076659" cy="203389"/>
          </a:xfrm>
          <a:prstGeom prst="rect">
            <a:avLst/>
          </a:prstGeom>
          <a:noFill/>
        </p:spPr>
        <p:txBody>
          <a:bodyPr wrap="none" lIns="192000" tIns="0" rIns="0" bIns="0" anchor="ctr" anchorCtr="0">
            <a:normAutofit fontScale="85000" lnSpcReduction="20000"/>
          </a:bodyPr>
          <a:lstStyle/>
          <a:p>
            <a:r>
              <a:rPr lang="zh-CN" altLang="en-US" sz="1867" b="1">
                <a:solidFill>
                  <a:srgbClr val="1B8E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1" name="Rectangle: Rounded Corners 18"/>
          <p:cNvSpPr/>
          <p:nvPr/>
        </p:nvSpPr>
        <p:spPr>
          <a:xfrm flipH="1">
            <a:off x="10432478" y="2467567"/>
            <a:ext cx="721040" cy="72104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r"/>
            <a:r>
              <a:rPr lang="en-US" sz="3733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2" name="TextBox 19"/>
          <p:cNvSpPr txBox="1"/>
          <p:nvPr/>
        </p:nvSpPr>
        <p:spPr>
          <a:xfrm flipH="1">
            <a:off x="8355819" y="2431836"/>
            <a:ext cx="2076659" cy="203389"/>
          </a:xfrm>
          <a:prstGeom prst="rect">
            <a:avLst/>
          </a:prstGeom>
          <a:noFill/>
        </p:spPr>
        <p:txBody>
          <a:bodyPr wrap="none" lIns="0" tIns="0" rIns="192000" bIns="0" anchor="ctr" anchorCtr="0">
            <a:normAutofit fontScale="85000" lnSpcReduction="20000"/>
          </a:bodyPr>
          <a:lstStyle/>
          <a:p>
            <a:pPr algn="r"/>
            <a:r>
              <a:rPr lang="zh-CN" altLang="en-US" sz="1867" b="1">
                <a:solidFill>
                  <a:srgbClr val="1B8E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4" name="Rectangle: Rounded Corners 21"/>
          <p:cNvSpPr/>
          <p:nvPr/>
        </p:nvSpPr>
        <p:spPr>
          <a:xfrm flipH="1">
            <a:off x="10432478" y="4017711"/>
            <a:ext cx="721040" cy="721040"/>
          </a:xfrm>
          <a:prstGeom prst="roundRect">
            <a:avLst/>
          </a:prstGeom>
          <a:solidFill>
            <a:srgbClr val="1B8EF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r"/>
            <a:r>
              <a:rPr lang="en-US" sz="3733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5" name="TextBox 22"/>
          <p:cNvSpPr txBox="1"/>
          <p:nvPr/>
        </p:nvSpPr>
        <p:spPr>
          <a:xfrm flipH="1">
            <a:off x="8325055" y="3990490"/>
            <a:ext cx="2076658" cy="203389"/>
          </a:xfrm>
          <a:prstGeom prst="rect">
            <a:avLst/>
          </a:prstGeom>
          <a:noFill/>
        </p:spPr>
        <p:txBody>
          <a:bodyPr wrap="none" lIns="0" tIns="0" rIns="192000" bIns="0" anchor="ctr" anchorCtr="0">
            <a:normAutofit fontScale="85000" lnSpcReduction="20000"/>
          </a:bodyPr>
          <a:lstStyle/>
          <a:p>
            <a:pPr algn="r"/>
            <a:r>
              <a:rPr lang="zh-CN" altLang="en-US" sz="1867" b="1">
                <a:solidFill>
                  <a:srgbClr val="1B8E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0" name="TextBox 48"/>
          <p:cNvSpPr txBox="1"/>
          <p:nvPr/>
        </p:nvSpPr>
        <p:spPr>
          <a:xfrm>
            <a:off x="1971677" y="2635226"/>
            <a:ext cx="2935288" cy="612140"/>
          </a:xfrm>
          <a:prstGeom prst="rect">
            <a:avLst/>
          </a:prstGeom>
        </p:spPr>
        <p:txBody>
          <a:bodyPr vert="horz" wrap="square" lIns="0" tIns="0" rIns="480000" bIns="0" anchor="ctr" anchorCtr="0">
            <a:normAutofit fontScale="92500"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模板开发、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培训于一体的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154CD72-E708-4425-A9FE-57AD8A434A6C}"/>
              </a:ext>
            </a:extLst>
          </p:cNvPr>
          <p:cNvSpPr txBox="1"/>
          <p:nvPr/>
        </p:nvSpPr>
        <p:spPr>
          <a:xfrm>
            <a:off x="457200" y="434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D9437D31-88C3-4487-9DC9-8E34C8CBBF7B}"/>
              </a:ext>
            </a:extLst>
          </p:cNvPr>
          <p:cNvSpPr/>
          <p:nvPr/>
        </p:nvSpPr>
        <p:spPr>
          <a:xfrm>
            <a:off x="0" y="480289"/>
            <a:ext cx="457200" cy="323166"/>
          </a:xfrm>
          <a:prstGeom prst="rect">
            <a:avLst/>
          </a:prstGeom>
          <a:solidFill>
            <a:srgbClr val="1B8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38" name="TextBox 48">
            <a:extLst>
              <a:ext uri="{FF2B5EF4-FFF2-40B4-BE49-F238E27FC236}">
                <a16:creationId xmlns:a16="http://schemas.microsoft.com/office/drawing/2014/main" xmlns="" id="{D0333E64-19A4-4235-BBE4-522D336E6405}"/>
              </a:ext>
            </a:extLst>
          </p:cNvPr>
          <p:cNvSpPr txBox="1"/>
          <p:nvPr/>
        </p:nvSpPr>
        <p:spPr>
          <a:xfrm>
            <a:off x="1971677" y="4166658"/>
            <a:ext cx="2935288" cy="612140"/>
          </a:xfrm>
          <a:prstGeom prst="rect">
            <a:avLst/>
          </a:prstGeom>
        </p:spPr>
        <p:txBody>
          <a:bodyPr vert="horz" wrap="square" lIns="0" tIns="0" rIns="480000" bIns="0" anchor="ctr" anchorCtr="0">
            <a:normAutofit fontScale="92500"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模板开发、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培训于一体的</a:t>
            </a:r>
          </a:p>
        </p:txBody>
      </p:sp>
      <p:sp>
        <p:nvSpPr>
          <p:cNvPr id="39" name="TextBox 48">
            <a:extLst>
              <a:ext uri="{FF2B5EF4-FFF2-40B4-BE49-F238E27FC236}">
                <a16:creationId xmlns:a16="http://schemas.microsoft.com/office/drawing/2014/main" xmlns="" id="{FADB88C1-0ECB-4824-8652-7C5CF79906A7}"/>
              </a:ext>
            </a:extLst>
          </p:cNvPr>
          <p:cNvSpPr txBox="1"/>
          <p:nvPr/>
        </p:nvSpPr>
        <p:spPr>
          <a:xfrm>
            <a:off x="7814526" y="2635226"/>
            <a:ext cx="2935288" cy="612140"/>
          </a:xfrm>
          <a:prstGeom prst="rect">
            <a:avLst/>
          </a:prstGeom>
        </p:spPr>
        <p:txBody>
          <a:bodyPr vert="horz" wrap="square" lIns="0" tIns="0" rIns="480000" bIns="0" anchor="ctr" anchorCtr="0">
            <a:normAutofit fontScale="92500"/>
          </a:bodyPr>
          <a:lstStyle/>
          <a:p>
            <a:pPr algn="r" eaLnBrk="0" hangingPunct="0"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模板开发、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培训于一体的</a:t>
            </a:r>
          </a:p>
        </p:txBody>
      </p:sp>
      <p:sp>
        <p:nvSpPr>
          <p:cNvPr id="40" name="TextBox 48">
            <a:extLst>
              <a:ext uri="{FF2B5EF4-FFF2-40B4-BE49-F238E27FC236}">
                <a16:creationId xmlns:a16="http://schemas.microsoft.com/office/drawing/2014/main" xmlns="" id="{A37AA16B-0C1F-48A1-8BED-8EE6DFA102F7}"/>
              </a:ext>
            </a:extLst>
          </p:cNvPr>
          <p:cNvSpPr txBox="1"/>
          <p:nvPr/>
        </p:nvSpPr>
        <p:spPr>
          <a:xfrm>
            <a:off x="7814526" y="4166658"/>
            <a:ext cx="2935288" cy="612140"/>
          </a:xfrm>
          <a:prstGeom prst="rect">
            <a:avLst/>
          </a:prstGeom>
        </p:spPr>
        <p:txBody>
          <a:bodyPr vert="horz" wrap="square" lIns="0" tIns="0" rIns="480000" bIns="0" anchor="ctr" anchorCtr="0">
            <a:normAutofit fontScale="92500"/>
          </a:bodyPr>
          <a:lstStyle/>
          <a:p>
            <a:pPr algn="r" eaLnBrk="0" hangingPunct="0"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美仑设计是集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模板开发、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设计定制、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培训于一体的</a:t>
            </a:r>
          </a:p>
        </p:txBody>
      </p:sp>
    </p:spTree>
    <p:extLst>
      <p:ext uri="{BB962C8B-B14F-4D97-AF65-F5344CB8AC3E}">
        <p14:creationId xmlns:p14="http://schemas.microsoft.com/office/powerpoint/2010/main" val="267590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1701AA6E-E838-4B22-A2A8-E39CC97A48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94286"/>
          </a:xfrm>
          <a:prstGeom prst="rect">
            <a:avLst/>
          </a:prstGeom>
        </p:spPr>
      </p:pic>
      <p:sp>
        <p:nvSpPr>
          <p:cNvPr id="39" name="矩形 38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7A4DCD8A-889F-4412-9D15-5B1865EF1971}"/>
              </a:ext>
            </a:extLst>
          </p:cNvPr>
          <p:cNvSpPr/>
          <p:nvPr/>
        </p:nvSpPr>
        <p:spPr>
          <a:xfrm>
            <a:off x="6096001" y="-18143"/>
            <a:ext cx="6096000" cy="3465286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40" name="矩形 39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401F12CB-EA7A-4DC0-99DE-65FF70B14F98}"/>
              </a:ext>
            </a:extLst>
          </p:cNvPr>
          <p:cNvSpPr/>
          <p:nvPr/>
        </p:nvSpPr>
        <p:spPr>
          <a:xfrm>
            <a:off x="0" y="3429000"/>
            <a:ext cx="6096000" cy="3465286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41" name="矩形 40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030C4DFC-E479-4AEA-93C9-B802E48496F8}"/>
              </a:ext>
            </a:extLst>
          </p:cNvPr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rgbClr val="1B8EF9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42" name="矩形 41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00605D5D-11C9-4FF7-9642-7D699AEA5AE2}"/>
              </a:ext>
            </a:extLst>
          </p:cNvPr>
          <p:cNvSpPr/>
          <p:nvPr/>
        </p:nvSpPr>
        <p:spPr>
          <a:xfrm>
            <a:off x="6096000" y="3429000"/>
            <a:ext cx="6096000" cy="3465286"/>
          </a:xfrm>
          <a:prstGeom prst="rect">
            <a:avLst/>
          </a:prstGeom>
          <a:solidFill>
            <a:srgbClr val="1B8EF9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53" name="Freeform 13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4D38D5AC-5597-444F-B7B6-DBF4A1ED3421}"/>
              </a:ext>
            </a:extLst>
          </p:cNvPr>
          <p:cNvSpPr>
            <a:spLocks noEditPoints="1"/>
          </p:cNvSpPr>
          <p:nvPr/>
        </p:nvSpPr>
        <p:spPr bwMode="auto">
          <a:xfrm>
            <a:off x="2535766" y="4323546"/>
            <a:ext cx="687917" cy="615951"/>
          </a:xfrm>
          <a:custGeom>
            <a:avLst/>
            <a:gdLst>
              <a:gd name="T0" fmla="*/ 107 w 134"/>
              <a:gd name="T1" fmla="*/ 16 h 120"/>
              <a:gd name="T2" fmla="*/ 91 w 134"/>
              <a:gd name="T3" fmla="*/ 0 h 120"/>
              <a:gd name="T4" fmla="*/ 43 w 134"/>
              <a:gd name="T5" fmla="*/ 0 h 120"/>
              <a:gd name="T6" fmla="*/ 27 w 134"/>
              <a:gd name="T7" fmla="*/ 16 h 120"/>
              <a:gd name="T8" fmla="*/ 3 w 134"/>
              <a:gd name="T9" fmla="*/ 32 h 120"/>
              <a:gd name="T10" fmla="*/ 27 w 134"/>
              <a:gd name="T11" fmla="*/ 56 h 120"/>
              <a:gd name="T12" fmla="*/ 30 w 134"/>
              <a:gd name="T13" fmla="*/ 56 h 120"/>
              <a:gd name="T14" fmla="*/ 63 w 134"/>
              <a:gd name="T15" fmla="*/ 88 h 120"/>
              <a:gd name="T16" fmla="*/ 63 w 134"/>
              <a:gd name="T17" fmla="*/ 112 h 120"/>
              <a:gd name="T18" fmla="*/ 51 w 134"/>
              <a:gd name="T19" fmla="*/ 112 h 120"/>
              <a:gd name="T20" fmla="*/ 47 w 134"/>
              <a:gd name="T21" fmla="*/ 116 h 120"/>
              <a:gd name="T22" fmla="*/ 51 w 134"/>
              <a:gd name="T23" fmla="*/ 120 h 120"/>
              <a:gd name="T24" fmla="*/ 83 w 134"/>
              <a:gd name="T25" fmla="*/ 120 h 120"/>
              <a:gd name="T26" fmla="*/ 87 w 134"/>
              <a:gd name="T27" fmla="*/ 116 h 120"/>
              <a:gd name="T28" fmla="*/ 83 w 134"/>
              <a:gd name="T29" fmla="*/ 112 h 120"/>
              <a:gd name="T30" fmla="*/ 71 w 134"/>
              <a:gd name="T31" fmla="*/ 112 h 120"/>
              <a:gd name="T32" fmla="*/ 71 w 134"/>
              <a:gd name="T33" fmla="*/ 88 h 120"/>
              <a:gd name="T34" fmla="*/ 104 w 134"/>
              <a:gd name="T35" fmla="*/ 56 h 120"/>
              <a:gd name="T36" fmla="*/ 107 w 134"/>
              <a:gd name="T37" fmla="*/ 56 h 120"/>
              <a:gd name="T38" fmla="*/ 131 w 134"/>
              <a:gd name="T39" fmla="*/ 32 h 120"/>
              <a:gd name="T40" fmla="*/ 107 w 134"/>
              <a:gd name="T41" fmla="*/ 16 h 120"/>
              <a:gd name="T42" fmla="*/ 27 w 134"/>
              <a:gd name="T43" fmla="*/ 48 h 120"/>
              <a:gd name="T44" fmla="*/ 11 w 134"/>
              <a:gd name="T45" fmla="*/ 32 h 120"/>
              <a:gd name="T46" fmla="*/ 27 w 134"/>
              <a:gd name="T47" fmla="*/ 24 h 120"/>
              <a:gd name="T48" fmla="*/ 27 w 134"/>
              <a:gd name="T49" fmla="*/ 48 h 120"/>
              <a:gd name="T50" fmla="*/ 107 w 134"/>
              <a:gd name="T51" fmla="*/ 48 h 120"/>
              <a:gd name="T52" fmla="*/ 107 w 134"/>
              <a:gd name="T53" fmla="*/ 24 h 120"/>
              <a:gd name="T54" fmla="*/ 123 w 134"/>
              <a:gd name="T55" fmla="*/ 32 h 120"/>
              <a:gd name="T56" fmla="*/ 107 w 134"/>
              <a:gd name="T57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4" h="120">
                <a:moveTo>
                  <a:pt x="107" y="16"/>
                </a:moveTo>
                <a:cubicBezTo>
                  <a:pt x="107" y="7"/>
                  <a:pt x="100" y="0"/>
                  <a:pt x="9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7" y="7"/>
                  <a:pt x="27" y="16"/>
                </a:cubicBezTo>
                <a:cubicBezTo>
                  <a:pt x="0" y="16"/>
                  <a:pt x="3" y="16"/>
                  <a:pt x="3" y="32"/>
                </a:cubicBezTo>
                <a:cubicBezTo>
                  <a:pt x="3" y="45"/>
                  <a:pt x="14" y="56"/>
                  <a:pt x="27" y="56"/>
                </a:cubicBezTo>
                <a:cubicBezTo>
                  <a:pt x="28" y="56"/>
                  <a:pt x="29" y="56"/>
                  <a:pt x="30" y="56"/>
                </a:cubicBezTo>
                <a:cubicBezTo>
                  <a:pt x="35" y="71"/>
                  <a:pt x="48" y="86"/>
                  <a:pt x="63" y="88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9" y="112"/>
                  <a:pt x="47" y="114"/>
                  <a:pt x="47" y="116"/>
                </a:cubicBezTo>
                <a:cubicBezTo>
                  <a:pt x="47" y="118"/>
                  <a:pt x="49" y="120"/>
                  <a:pt x="51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0"/>
                  <a:pt x="87" y="118"/>
                  <a:pt x="87" y="116"/>
                </a:cubicBezTo>
                <a:cubicBezTo>
                  <a:pt x="87" y="114"/>
                  <a:pt x="85" y="112"/>
                  <a:pt x="83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88"/>
                  <a:pt x="71" y="88"/>
                  <a:pt x="71" y="88"/>
                </a:cubicBezTo>
                <a:cubicBezTo>
                  <a:pt x="86" y="86"/>
                  <a:pt x="99" y="71"/>
                  <a:pt x="104" y="56"/>
                </a:cubicBezTo>
                <a:cubicBezTo>
                  <a:pt x="105" y="56"/>
                  <a:pt x="106" y="56"/>
                  <a:pt x="107" y="56"/>
                </a:cubicBezTo>
                <a:cubicBezTo>
                  <a:pt x="120" y="56"/>
                  <a:pt x="131" y="45"/>
                  <a:pt x="131" y="32"/>
                </a:cubicBezTo>
                <a:cubicBezTo>
                  <a:pt x="131" y="16"/>
                  <a:pt x="134" y="16"/>
                  <a:pt x="107" y="16"/>
                </a:cubicBezTo>
                <a:close/>
                <a:moveTo>
                  <a:pt x="27" y="48"/>
                </a:moveTo>
                <a:cubicBezTo>
                  <a:pt x="18" y="48"/>
                  <a:pt x="11" y="41"/>
                  <a:pt x="11" y="32"/>
                </a:cubicBezTo>
                <a:cubicBezTo>
                  <a:pt x="11" y="23"/>
                  <a:pt x="11" y="24"/>
                  <a:pt x="27" y="24"/>
                </a:cubicBezTo>
                <a:lnTo>
                  <a:pt x="27" y="48"/>
                </a:lnTo>
                <a:close/>
                <a:moveTo>
                  <a:pt x="107" y="48"/>
                </a:moveTo>
                <a:cubicBezTo>
                  <a:pt x="107" y="24"/>
                  <a:pt x="107" y="24"/>
                  <a:pt x="107" y="24"/>
                </a:cubicBezTo>
                <a:cubicBezTo>
                  <a:pt x="123" y="24"/>
                  <a:pt x="123" y="23"/>
                  <a:pt x="123" y="32"/>
                </a:cubicBezTo>
                <a:cubicBezTo>
                  <a:pt x="123" y="41"/>
                  <a:pt x="116" y="48"/>
                  <a:pt x="107" y="48"/>
                </a:cubicBezTo>
                <a:close/>
              </a:path>
            </a:pathLst>
          </a:custGeom>
          <a:solidFill>
            <a:srgbClr val="1B8EF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Freeform 17" descr="e7d195523061f1c0890f1187ace479033ccb95cc259bd258E40C6B657499CA903110765D5A69898084D4C1327ADA76239E138ACFFBF09D5F8694C8F4E967BD8E3FD1B9DBDE618204EC63BE722C34DF10D0EF794F545E9970E0DCE31691BEF09DA10BC6275C41481ACAF0C76150143FEF20800A3F9E1353859C6BC30B9B770A2400E704AA5D28D10A">
            <a:extLst>
              <a:ext uri="{FF2B5EF4-FFF2-40B4-BE49-F238E27FC236}">
                <a16:creationId xmlns:a16="http://schemas.microsoft.com/office/drawing/2014/main" xmlns="" id="{190AEE01-99C5-4569-9101-88D0875C0183}"/>
              </a:ext>
            </a:extLst>
          </p:cNvPr>
          <p:cNvSpPr>
            <a:spLocks noEditPoints="1"/>
          </p:cNvSpPr>
          <p:nvPr/>
        </p:nvSpPr>
        <p:spPr bwMode="auto">
          <a:xfrm>
            <a:off x="8824384" y="4305300"/>
            <a:ext cx="573616" cy="651933"/>
          </a:xfrm>
          <a:custGeom>
            <a:avLst/>
            <a:gdLst>
              <a:gd name="T0" fmla="*/ 96 w 112"/>
              <a:gd name="T1" fmla="*/ 16 h 128"/>
              <a:gd name="T2" fmla="*/ 84 w 112"/>
              <a:gd name="T3" fmla="*/ 16 h 128"/>
              <a:gd name="T4" fmla="*/ 84 w 112"/>
              <a:gd name="T5" fmla="*/ 8 h 128"/>
              <a:gd name="T6" fmla="*/ 73 w 112"/>
              <a:gd name="T7" fmla="*/ 8 h 128"/>
              <a:gd name="T8" fmla="*/ 56 w 112"/>
              <a:gd name="T9" fmla="*/ 0 h 128"/>
              <a:gd name="T10" fmla="*/ 39 w 112"/>
              <a:gd name="T11" fmla="*/ 8 h 128"/>
              <a:gd name="T12" fmla="*/ 28 w 112"/>
              <a:gd name="T13" fmla="*/ 8 h 128"/>
              <a:gd name="T14" fmla="*/ 28 w 112"/>
              <a:gd name="T15" fmla="*/ 16 h 128"/>
              <a:gd name="T16" fmla="*/ 16 w 112"/>
              <a:gd name="T17" fmla="*/ 16 h 128"/>
              <a:gd name="T18" fmla="*/ 0 w 112"/>
              <a:gd name="T19" fmla="*/ 32 h 128"/>
              <a:gd name="T20" fmla="*/ 0 w 112"/>
              <a:gd name="T21" fmla="*/ 112 h 128"/>
              <a:gd name="T22" fmla="*/ 16 w 112"/>
              <a:gd name="T23" fmla="*/ 128 h 128"/>
              <a:gd name="T24" fmla="*/ 96 w 112"/>
              <a:gd name="T25" fmla="*/ 128 h 128"/>
              <a:gd name="T26" fmla="*/ 112 w 112"/>
              <a:gd name="T27" fmla="*/ 112 h 128"/>
              <a:gd name="T28" fmla="*/ 112 w 112"/>
              <a:gd name="T29" fmla="*/ 32 h 128"/>
              <a:gd name="T30" fmla="*/ 96 w 112"/>
              <a:gd name="T31" fmla="*/ 16 h 128"/>
              <a:gd name="T32" fmla="*/ 36 w 112"/>
              <a:gd name="T33" fmla="*/ 16 h 128"/>
              <a:gd name="T34" fmla="*/ 45 w 112"/>
              <a:gd name="T35" fmla="*/ 16 h 128"/>
              <a:gd name="T36" fmla="*/ 56 w 112"/>
              <a:gd name="T37" fmla="*/ 8 h 128"/>
              <a:gd name="T38" fmla="*/ 67 w 112"/>
              <a:gd name="T39" fmla="*/ 16 h 128"/>
              <a:gd name="T40" fmla="*/ 76 w 112"/>
              <a:gd name="T41" fmla="*/ 16 h 128"/>
              <a:gd name="T42" fmla="*/ 76 w 112"/>
              <a:gd name="T43" fmla="*/ 32 h 128"/>
              <a:gd name="T44" fmla="*/ 36 w 112"/>
              <a:gd name="T45" fmla="*/ 32 h 128"/>
              <a:gd name="T46" fmla="*/ 36 w 112"/>
              <a:gd name="T47" fmla="*/ 16 h 128"/>
              <a:gd name="T48" fmla="*/ 84 w 112"/>
              <a:gd name="T49" fmla="*/ 104 h 128"/>
              <a:gd name="T50" fmla="*/ 28 w 112"/>
              <a:gd name="T51" fmla="*/ 104 h 128"/>
              <a:gd name="T52" fmla="*/ 24 w 112"/>
              <a:gd name="T53" fmla="*/ 100 h 128"/>
              <a:gd name="T54" fmla="*/ 28 w 112"/>
              <a:gd name="T55" fmla="*/ 96 h 128"/>
              <a:gd name="T56" fmla="*/ 84 w 112"/>
              <a:gd name="T57" fmla="*/ 96 h 128"/>
              <a:gd name="T58" fmla="*/ 88 w 112"/>
              <a:gd name="T59" fmla="*/ 100 h 128"/>
              <a:gd name="T60" fmla="*/ 84 w 112"/>
              <a:gd name="T61" fmla="*/ 104 h 128"/>
              <a:gd name="T62" fmla="*/ 84 w 112"/>
              <a:gd name="T63" fmla="*/ 84 h 128"/>
              <a:gd name="T64" fmla="*/ 28 w 112"/>
              <a:gd name="T65" fmla="*/ 84 h 128"/>
              <a:gd name="T66" fmla="*/ 24 w 112"/>
              <a:gd name="T67" fmla="*/ 80 h 128"/>
              <a:gd name="T68" fmla="*/ 28 w 112"/>
              <a:gd name="T69" fmla="*/ 76 h 128"/>
              <a:gd name="T70" fmla="*/ 84 w 112"/>
              <a:gd name="T71" fmla="*/ 76 h 128"/>
              <a:gd name="T72" fmla="*/ 88 w 112"/>
              <a:gd name="T73" fmla="*/ 80 h 128"/>
              <a:gd name="T74" fmla="*/ 84 w 112"/>
              <a:gd name="T75" fmla="*/ 84 h 128"/>
              <a:gd name="T76" fmla="*/ 84 w 112"/>
              <a:gd name="T77" fmla="*/ 64 h 128"/>
              <a:gd name="T78" fmla="*/ 28 w 112"/>
              <a:gd name="T79" fmla="*/ 64 h 128"/>
              <a:gd name="T80" fmla="*/ 24 w 112"/>
              <a:gd name="T81" fmla="*/ 60 h 128"/>
              <a:gd name="T82" fmla="*/ 28 w 112"/>
              <a:gd name="T83" fmla="*/ 56 h 128"/>
              <a:gd name="T84" fmla="*/ 84 w 112"/>
              <a:gd name="T85" fmla="*/ 56 h 128"/>
              <a:gd name="T86" fmla="*/ 88 w 112"/>
              <a:gd name="T87" fmla="*/ 60 h 128"/>
              <a:gd name="T88" fmla="*/ 84 w 112"/>
              <a:gd name="T89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2" h="128">
                <a:moveTo>
                  <a:pt x="9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0" y="3"/>
                  <a:pt x="63" y="0"/>
                  <a:pt x="56" y="0"/>
                </a:cubicBezTo>
                <a:cubicBezTo>
                  <a:pt x="49" y="0"/>
                  <a:pt x="42" y="3"/>
                  <a:pt x="39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6"/>
                  <a:pt x="28" y="16"/>
                  <a:pt x="2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5" y="128"/>
                  <a:pt x="112" y="121"/>
                  <a:pt x="112" y="11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23"/>
                  <a:pt x="105" y="16"/>
                  <a:pt x="96" y="16"/>
                </a:cubicBezTo>
                <a:close/>
                <a:moveTo>
                  <a:pt x="3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2"/>
                  <a:pt x="50" y="8"/>
                  <a:pt x="56" y="8"/>
                </a:cubicBezTo>
                <a:cubicBezTo>
                  <a:pt x="62" y="8"/>
                  <a:pt x="67" y="12"/>
                  <a:pt x="67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32"/>
                  <a:pt x="76" y="32"/>
                  <a:pt x="76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16"/>
                </a:lnTo>
                <a:close/>
                <a:moveTo>
                  <a:pt x="84" y="104"/>
                </a:move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2"/>
                  <a:pt x="24" y="100"/>
                </a:cubicBezTo>
                <a:cubicBezTo>
                  <a:pt x="24" y="98"/>
                  <a:pt x="26" y="96"/>
                  <a:pt x="28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6" y="96"/>
                  <a:pt x="88" y="98"/>
                  <a:pt x="88" y="100"/>
                </a:cubicBezTo>
                <a:cubicBezTo>
                  <a:pt x="88" y="102"/>
                  <a:pt x="86" y="104"/>
                  <a:pt x="84" y="104"/>
                </a:cubicBezTo>
                <a:close/>
                <a:moveTo>
                  <a:pt x="84" y="84"/>
                </a:moveTo>
                <a:cubicBezTo>
                  <a:pt x="28" y="84"/>
                  <a:pt x="28" y="84"/>
                  <a:pt x="28" y="84"/>
                </a:cubicBezTo>
                <a:cubicBezTo>
                  <a:pt x="26" y="84"/>
                  <a:pt x="24" y="82"/>
                  <a:pt x="24" y="80"/>
                </a:cubicBezTo>
                <a:cubicBezTo>
                  <a:pt x="24" y="78"/>
                  <a:pt x="26" y="76"/>
                  <a:pt x="28" y="76"/>
                </a:cubicBezTo>
                <a:cubicBezTo>
                  <a:pt x="84" y="76"/>
                  <a:pt x="84" y="76"/>
                  <a:pt x="84" y="76"/>
                </a:cubicBezTo>
                <a:cubicBezTo>
                  <a:pt x="86" y="76"/>
                  <a:pt x="88" y="78"/>
                  <a:pt x="88" y="80"/>
                </a:cubicBezTo>
                <a:cubicBezTo>
                  <a:pt x="88" y="82"/>
                  <a:pt x="86" y="84"/>
                  <a:pt x="84" y="84"/>
                </a:cubicBezTo>
                <a:close/>
                <a:moveTo>
                  <a:pt x="84" y="64"/>
                </a:moveTo>
                <a:cubicBezTo>
                  <a:pt x="28" y="64"/>
                  <a:pt x="28" y="64"/>
                  <a:pt x="28" y="64"/>
                </a:cubicBezTo>
                <a:cubicBezTo>
                  <a:pt x="26" y="64"/>
                  <a:pt x="24" y="62"/>
                  <a:pt x="24" y="60"/>
                </a:cubicBezTo>
                <a:cubicBezTo>
                  <a:pt x="24" y="58"/>
                  <a:pt x="26" y="56"/>
                  <a:pt x="28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8" y="58"/>
                  <a:pt x="88" y="60"/>
                </a:cubicBezTo>
                <a:cubicBezTo>
                  <a:pt x="88" y="62"/>
                  <a:pt x="86" y="64"/>
                  <a:pt x="84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78">
            <a:extLst>
              <a:ext uri="{FF2B5EF4-FFF2-40B4-BE49-F238E27FC236}">
                <a16:creationId xmlns:a16="http://schemas.microsoft.com/office/drawing/2014/main" xmlns="" id="{46432D8C-5C9E-43DC-BC57-2115B63FE34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622548" y="934134"/>
            <a:ext cx="514352" cy="410654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81">
            <a:extLst>
              <a:ext uri="{FF2B5EF4-FFF2-40B4-BE49-F238E27FC236}">
                <a16:creationId xmlns:a16="http://schemas.microsoft.com/office/drawing/2014/main" xmlns="" id="{05AA015A-73DC-4D68-A6A3-E55B9684911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902951" y="845472"/>
            <a:ext cx="416482" cy="587978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1B8EF9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59" name="组合 1">
            <a:extLst>
              <a:ext uri="{FF2B5EF4-FFF2-40B4-BE49-F238E27FC236}">
                <a16:creationId xmlns:a16="http://schemas.microsoft.com/office/drawing/2014/main" xmlns="" id="{1443C6E2-1983-45E2-BF1A-2704BC40B0EC}"/>
              </a:ext>
            </a:extLst>
          </p:cNvPr>
          <p:cNvGrpSpPr/>
          <p:nvPr/>
        </p:nvGrpSpPr>
        <p:grpSpPr>
          <a:xfrm>
            <a:off x="1276834" y="1474211"/>
            <a:ext cx="3212778" cy="1172255"/>
            <a:chOff x="6189993" y="2144197"/>
            <a:chExt cx="1944866" cy="818626"/>
          </a:xfrm>
        </p:grpSpPr>
        <p:sp>
          <p:nvSpPr>
            <p:cNvPr id="60" name="TextBox 20">
              <a:extLst>
                <a:ext uri="{FF2B5EF4-FFF2-40B4-BE49-F238E27FC236}">
                  <a16:creationId xmlns:a16="http://schemas.microsoft.com/office/drawing/2014/main" xmlns="" id="{259DCE8E-E538-4321-9FB4-7CD5E780F731}"/>
                </a:ext>
              </a:extLst>
            </p:cNvPr>
            <p:cNvSpPr txBox="1"/>
            <p:nvPr/>
          </p:nvSpPr>
          <p:spPr bwMode="auto">
            <a:xfrm>
              <a:off x="6189993" y="2500711"/>
              <a:ext cx="1944866" cy="462112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61" name="TextBox 19">
              <a:extLst>
                <a:ext uri="{FF2B5EF4-FFF2-40B4-BE49-F238E27FC236}">
                  <a16:creationId xmlns:a16="http://schemas.microsoft.com/office/drawing/2014/main" xmlns="" id="{E329E102-3EB8-4700-9E9A-93782D9DA4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5" y="2144197"/>
              <a:ext cx="1764006" cy="366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62" name="组合 1">
            <a:extLst>
              <a:ext uri="{FF2B5EF4-FFF2-40B4-BE49-F238E27FC236}">
                <a16:creationId xmlns:a16="http://schemas.microsoft.com/office/drawing/2014/main" xmlns="" id="{A85964EF-46D9-40EC-805D-7A1D646C8546}"/>
              </a:ext>
            </a:extLst>
          </p:cNvPr>
          <p:cNvGrpSpPr/>
          <p:nvPr/>
        </p:nvGrpSpPr>
        <p:grpSpPr>
          <a:xfrm>
            <a:off x="7504803" y="1485499"/>
            <a:ext cx="3212778" cy="1172255"/>
            <a:chOff x="6189993" y="2144197"/>
            <a:chExt cx="1944866" cy="818626"/>
          </a:xfrm>
        </p:grpSpPr>
        <p:sp>
          <p:nvSpPr>
            <p:cNvPr id="63" name="TextBox 20">
              <a:extLst>
                <a:ext uri="{FF2B5EF4-FFF2-40B4-BE49-F238E27FC236}">
                  <a16:creationId xmlns:a16="http://schemas.microsoft.com/office/drawing/2014/main" xmlns="" id="{7F73380D-3874-4604-A1BC-F4CF216D8BE0}"/>
                </a:ext>
              </a:extLst>
            </p:cNvPr>
            <p:cNvSpPr txBox="1"/>
            <p:nvPr/>
          </p:nvSpPr>
          <p:spPr bwMode="auto">
            <a:xfrm>
              <a:off x="6189993" y="2500711"/>
              <a:ext cx="1944866" cy="462112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64" name="TextBox 19">
              <a:extLst>
                <a:ext uri="{FF2B5EF4-FFF2-40B4-BE49-F238E27FC236}">
                  <a16:creationId xmlns:a16="http://schemas.microsoft.com/office/drawing/2014/main" xmlns="" id="{3C7ED825-F780-4953-8AE9-70FC8E47F6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5" y="2144197"/>
              <a:ext cx="1764006" cy="366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rgbClr val="1B8E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800" dirty="0">
                <a:solidFill>
                  <a:srgbClr val="1B8EF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65" name="组合 1">
            <a:extLst>
              <a:ext uri="{FF2B5EF4-FFF2-40B4-BE49-F238E27FC236}">
                <a16:creationId xmlns:a16="http://schemas.microsoft.com/office/drawing/2014/main" xmlns="" id="{C486352C-2CA4-43CB-ABA8-283ED06BFC27}"/>
              </a:ext>
            </a:extLst>
          </p:cNvPr>
          <p:cNvGrpSpPr/>
          <p:nvPr/>
        </p:nvGrpSpPr>
        <p:grpSpPr>
          <a:xfrm>
            <a:off x="1276834" y="5126631"/>
            <a:ext cx="3212778" cy="1172255"/>
            <a:chOff x="6189993" y="2144197"/>
            <a:chExt cx="1944866" cy="818626"/>
          </a:xfrm>
        </p:grpSpPr>
        <p:sp>
          <p:nvSpPr>
            <p:cNvPr id="66" name="TextBox 20">
              <a:extLst>
                <a:ext uri="{FF2B5EF4-FFF2-40B4-BE49-F238E27FC236}">
                  <a16:creationId xmlns:a16="http://schemas.microsoft.com/office/drawing/2014/main" xmlns="" id="{844A6734-7F91-4F8F-985D-7BD9600D7CC7}"/>
                </a:ext>
              </a:extLst>
            </p:cNvPr>
            <p:cNvSpPr txBox="1"/>
            <p:nvPr/>
          </p:nvSpPr>
          <p:spPr bwMode="auto">
            <a:xfrm>
              <a:off x="6189993" y="2500711"/>
              <a:ext cx="1944866" cy="462112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rgbClr val="1B8EF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67" name="TextBox 19">
              <a:extLst>
                <a:ext uri="{FF2B5EF4-FFF2-40B4-BE49-F238E27FC236}">
                  <a16:creationId xmlns:a16="http://schemas.microsoft.com/office/drawing/2014/main" xmlns="" id="{B349E27B-06EB-494A-926A-18C3DC4E4D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5" y="2144197"/>
              <a:ext cx="1764006" cy="366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rgbClr val="1B8E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800" dirty="0">
                <a:solidFill>
                  <a:srgbClr val="1B8EF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68" name="组合 1">
            <a:extLst>
              <a:ext uri="{FF2B5EF4-FFF2-40B4-BE49-F238E27FC236}">
                <a16:creationId xmlns:a16="http://schemas.microsoft.com/office/drawing/2014/main" xmlns="" id="{FEF7F186-A363-45EF-BBDB-CB5C33BE4BA9}"/>
              </a:ext>
            </a:extLst>
          </p:cNvPr>
          <p:cNvGrpSpPr/>
          <p:nvPr/>
        </p:nvGrpSpPr>
        <p:grpSpPr>
          <a:xfrm>
            <a:off x="7504803" y="5137919"/>
            <a:ext cx="3212778" cy="1172255"/>
            <a:chOff x="6189993" y="2144197"/>
            <a:chExt cx="1944866" cy="818626"/>
          </a:xfrm>
        </p:grpSpPr>
        <p:sp>
          <p:nvSpPr>
            <p:cNvPr id="69" name="TextBox 20">
              <a:extLst>
                <a:ext uri="{FF2B5EF4-FFF2-40B4-BE49-F238E27FC236}">
                  <a16:creationId xmlns:a16="http://schemas.microsoft.com/office/drawing/2014/main" xmlns="" id="{586414F0-DE3F-4E09-AB44-85CF59CAEDEE}"/>
                </a:ext>
              </a:extLst>
            </p:cNvPr>
            <p:cNvSpPr txBox="1"/>
            <p:nvPr/>
          </p:nvSpPr>
          <p:spPr bwMode="auto">
            <a:xfrm>
              <a:off x="6189993" y="2500711"/>
              <a:ext cx="1944866" cy="462112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美仑设计是集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模板开发、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设计定制、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培训于一体的</a:t>
              </a:r>
            </a:p>
          </p:txBody>
        </p:sp>
        <p:sp>
          <p:nvSpPr>
            <p:cNvPr id="70" name="TextBox 19">
              <a:extLst>
                <a:ext uri="{FF2B5EF4-FFF2-40B4-BE49-F238E27FC236}">
                  <a16:creationId xmlns:a16="http://schemas.microsoft.com/office/drawing/2014/main" xmlns="" id="{016380A0-AC69-42BE-A1E5-82ACF7C212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5" y="2144197"/>
              <a:ext cx="1764006" cy="366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8316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B8EF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1403</Words>
  <Application>Microsoft Office PowerPoint</Application>
  <PresentationFormat>宽屏</PresentationFormat>
  <Paragraphs>161</Paragraphs>
  <Slides>16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Century Gothic</vt:lpstr>
      <vt:lpstr>等线</vt:lpstr>
      <vt:lpstr>等线 Light</vt:lpstr>
      <vt:lpstr>冬青黑体简体中文 W3</vt:lpstr>
      <vt:lpstr>方正中等线简体</vt:lpstr>
      <vt:lpstr>宋体</vt:lpstr>
      <vt:lpstr>微软雅黑</vt:lpstr>
      <vt:lpstr>微软雅黑 Light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51PPT模板网;www.51pptmoban.com</cp:keywords>
  <cp:lastModifiedBy>阳光 男孩</cp:lastModifiedBy>
  <cp:revision>30</cp:revision>
  <dcterms:created xsi:type="dcterms:W3CDTF">2018-09-12T16:27:06Z</dcterms:created>
  <dcterms:modified xsi:type="dcterms:W3CDTF">2019-01-02T15:32:29Z</dcterms:modified>
</cp:coreProperties>
</file>